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2" r:id="rId1"/>
  </p:sldMasterIdLst>
  <p:notesMasterIdLst>
    <p:notesMasterId r:id="rId26"/>
  </p:notesMasterIdLst>
  <p:sldIdLst>
    <p:sldId id="269" r:id="rId2"/>
    <p:sldId id="258" r:id="rId3"/>
    <p:sldId id="259" r:id="rId4"/>
    <p:sldId id="291" r:id="rId5"/>
    <p:sldId id="292" r:id="rId6"/>
    <p:sldId id="293" r:id="rId7"/>
    <p:sldId id="297" r:id="rId8"/>
    <p:sldId id="285" r:id="rId9"/>
    <p:sldId id="298" r:id="rId10"/>
    <p:sldId id="300" r:id="rId11"/>
    <p:sldId id="301" r:id="rId12"/>
    <p:sldId id="302" r:id="rId13"/>
    <p:sldId id="287" r:id="rId14"/>
    <p:sldId id="303" r:id="rId15"/>
    <p:sldId id="304" r:id="rId16"/>
    <p:sldId id="306" r:id="rId17"/>
    <p:sldId id="307" r:id="rId18"/>
    <p:sldId id="288" r:id="rId19"/>
    <p:sldId id="308" r:id="rId20"/>
    <p:sldId id="290" r:id="rId21"/>
    <p:sldId id="309" r:id="rId22"/>
    <p:sldId id="310" r:id="rId23"/>
    <p:sldId id="311" r:id="rId24"/>
    <p:sldId id="268" r:id="rId25"/>
  </p:sldIdLst>
  <p:sldSz cx="10160000" cy="5715000"/>
  <p:notesSz cx="6858000" cy="9144000"/>
  <p:custDataLst>
    <p:tags r:id="rId27"/>
  </p:custDataLst>
  <p:defaultTextStyle>
    <a:defPPr>
      <a:defRPr lang="zh-CN"/>
    </a:defPPr>
    <a:lvl1pPr algn="l" rtl="0" fontAlgn="base">
      <a:spcBef>
        <a:spcPct val="0"/>
      </a:spcBef>
      <a:spcAft>
        <a:spcPct val="0"/>
      </a:spcAft>
      <a:defRPr kern="1200">
        <a:solidFill>
          <a:schemeClr val="tx1"/>
        </a:solidFill>
        <a:latin typeface="Arial" charset="0"/>
        <a:ea typeface="宋体" charset="-122"/>
        <a:cs typeface="+mn-cs"/>
      </a:defRPr>
    </a:lvl1pPr>
    <a:lvl2pPr marL="457200" algn="l" rtl="0" fontAlgn="base">
      <a:spcBef>
        <a:spcPct val="0"/>
      </a:spcBef>
      <a:spcAft>
        <a:spcPct val="0"/>
      </a:spcAft>
      <a:defRPr kern="1200">
        <a:solidFill>
          <a:schemeClr val="tx1"/>
        </a:solidFill>
        <a:latin typeface="Arial" charset="0"/>
        <a:ea typeface="宋体" charset="-122"/>
        <a:cs typeface="+mn-cs"/>
      </a:defRPr>
    </a:lvl2pPr>
    <a:lvl3pPr marL="914400" algn="l" rtl="0" fontAlgn="base">
      <a:spcBef>
        <a:spcPct val="0"/>
      </a:spcBef>
      <a:spcAft>
        <a:spcPct val="0"/>
      </a:spcAft>
      <a:defRPr kern="1200">
        <a:solidFill>
          <a:schemeClr val="tx1"/>
        </a:solidFill>
        <a:latin typeface="Arial" charset="0"/>
        <a:ea typeface="宋体" charset="-122"/>
        <a:cs typeface="+mn-cs"/>
      </a:defRPr>
    </a:lvl3pPr>
    <a:lvl4pPr marL="1371600" algn="l" rtl="0" fontAlgn="base">
      <a:spcBef>
        <a:spcPct val="0"/>
      </a:spcBef>
      <a:spcAft>
        <a:spcPct val="0"/>
      </a:spcAft>
      <a:defRPr kern="1200">
        <a:solidFill>
          <a:schemeClr val="tx1"/>
        </a:solidFill>
        <a:latin typeface="Arial" charset="0"/>
        <a:ea typeface="宋体" charset="-122"/>
        <a:cs typeface="+mn-cs"/>
      </a:defRPr>
    </a:lvl4pPr>
    <a:lvl5pPr marL="1828800" algn="l" rtl="0" fontAlgn="base">
      <a:spcBef>
        <a:spcPct val="0"/>
      </a:spcBef>
      <a:spcAft>
        <a:spcPct val="0"/>
      </a:spcAft>
      <a:defRPr kern="1200">
        <a:solidFill>
          <a:schemeClr val="tx1"/>
        </a:solidFill>
        <a:latin typeface="Arial" charset="0"/>
        <a:ea typeface="宋体" charset="-122"/>
        <a:cs typeface="+mn-cs"/>
      </a:defRPr>
    </a:lvl5pPr>
    <a:lvl6pPr marL="2286000" algn="l" defTabSz="914400" rtl="0" eaLnBrk="1" latinLnBrk="0" hangingPunct="1">
      <a:defRPr kern="1200">
        <a:solidFill>
          <a:schemeClr val="tx1"/>
        </a:solidFill>
        <a:latin typeface="Arial" charset="0"/>
        <a:ea typeface="宋体" charset="-122"/>
        <a:cs typeface="+mn-cs"/>
      </a:defRPr>
    </a:lvl6pPr>
    <a:lvl7pPr marL="2743200" algn="l" defTabSz="914400" rtl="0" eaLnBrk="1" latinLnBrk="0" hangingPunct="1">
      <a:defRPr kern="1200">
        <a:solidFill>
          <a:schemeClr val="tx1"/>
        </a:solidFill>
        <a:latin typeface="Arial" charset="0"/>
        <a:ea typeface="宋体" charset="-122"/>
        <a:cs typeface="+mn-cs"/>
      </a:defRPr>
    </a:lvl7pPr>
    <a:lvl8pPr marL="3200400" algn="l" defTabSz="914400" rtl="0" eaLnBrk="1" latinLnBrk="0" hangingPunct="1">
      <a:defRPr kern="1200">
        <a:solidFill>
          <a:schemeClr val="tx1"/>
        </a:solidFill>
        <a:latin typeface="Arial" charset="0"/>
        <a:ea typeface="宋体" charset="-122"/>
        <a:cs typeface="+mn-cs"/>
      </a:defRPr>
    </a:lvl8pPr>
    <a:lvl9pPr marL="3657600" algn="l" defTabSz="914400" rtl="0" eaLnBrk="1" latinLnBrk="0" hangingPunct="1">
      <a:defRPr kern="1200">
        <a:solidFill>
          <a:schemeClr val="tx1"/>
        </a:solidFill>
        <a:latin typeface="Arial" charset="0"/>
        <a:ea typeface="宋体" charset="-122"/>
        <a:cs typeface="+mn-cs"/>
      </a:defRPr>
    </a:lvl9pPr>
  </p:defaultTextStyle>
  <p:extLst>
    <p:ext uri="{EFAFB233-063F-42B5-8137-9DF3F51BA10A}">
      <p15:sldGuideLst xmlns:p15="http://schemas.microsoft.com/office/powerpoint/2012/main">
        <p15:guide id="1" orient="horz" userDrawn="1">
          <p15:clr>
            <a:srgbClr val="A4A3A4"/>
          </p15:clr>
        </p15:guide>
        <p15:guide id="2" pos="320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D18"/>
    <a:srgbClr val="FF66FF"/>
    <a:srgbClr val="C0C3C8"/>
    <a:srgbClr val="BABDC2"/>
    <a:srgbClr val="BCE8F2"/>
    <a:srgbClr val="007DA4"/>
    <a:srgbClr val="4EC3DE"/>
    <a:srgbClr val="30B8D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637" autoAdjust="0"/>
    <p:restoredTop sz="94982" autoAdjust="0"/>
  </p:normalViewPr>
  <p:slideViewPr>
    <p:cSldViewPr>
      <p:cViewPr varScale="1">
        <p:scale>
          <a:sx n="120" d="100"/>
          <a:sy n="120" d="100"/>
        </p:scale>
        <p:origin x="228" y="108"/>
      </p:cViewPr>
      <p:guideLst>
        <p:guide orient="horz"/>
        <p:guide pos="3200"/>
      </p:guideLst>
    </p:cSldViewPr>
  </p:slideViewPr>
  <p:notesTextViewPr>
    <p:cViewPr>
      <p:scale>
        <a:sx n="66" d="100"/>
        <a:sy n="66" d="100"/>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ea typeface="宋体" pitchFamily="2" charset="-122"/>
              </a:defRPr>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ea typeface="宋体" pitchFamily="2" charset="-122"/>
              </a:defRPr>
            </a:lvl1pPr>
          </a:lstStyle>
          <a:p>
            <a:pPr>
              <a:defRPr/>
            </a:pPr>
            <a:fld id="{9D7E46E7-273B-4320-A019-445528E70968}" type="datetimeFigureOut">
              <a:rPr lang="zh-CN" altLang="en-US"/>
              <a:pPr>
                <a:defRPr/>
              </a:pPr>
              <a:t>2017/12/9</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ea typeface="宋体" pitchFamily="2" charset="-122"/>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ea typeface="宋体" pitchFamily="2" charset="-122"/>
              </a:defRPr>
            </a:lvl1pPr>
          </a:lstStyle>
          <a:p>
            <a:pPr>
              <a:defRPr/>
            </a:pPr>
            <a:fld id="{D7EDC3D2-8C0D-42D5-BAD7-F34AC935506C}" type="slidenum">
              <a:rPr lang="zh-CN" altLang="en-US"/>
              <a:pPr>
                <a:defRPr/>
              </a:pPr>
              <a:t>‹#›</a:t>
            </a:fld>
            <a:endParaRPr lang="zh-CN" altLang="en-US"/>
          </a:p>
        </p:txBody>
      </p:sp>
    </p:spTree>
    <p:extLst>
      <p:ext uri="{BB962C8B-B14F-4D97-AF65-F5344CB8AC3E}">
        <p14:creationId xmlns:p14="http://schemas.microsoft.com/office/powerpoint/2010/main" val="178032223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1536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5363"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628FEC3-F43D-46C0-8D11-6172D2A5BE44}" type="slidenum">
              <a:rPr lang="zh-CN" altLang="en-US" smtClean="0">
                <a:ea typeface="宋体" charset="-122"/>
              </a:rPr>
              <a:pPr/>
              <a:t>1</a:t>
            </a:fld>
            <a:endParaRPr lang="en-US" altLang="zh-CN">
              <a:ea typeface="宋体" charset="-122"/>
            </a:endParaRPr>
          </a:p>
        </p:txBody>
      </p:sp>
    </p:spTree>
    <p:extLst>
      <p:ext uri="{BB962C8B-B14F-4D97-AF65-F5344CB8AC3E}">
        <p14:creationId xmlns:p14="http://schemas.microsoft.com/office/powerpoint/2010/main" val="14082223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1741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7411"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A714154-18F0-4432-A788-A0A0169A367F}" type="slidenum">
              <a:rPr lang="zh-CN" altLang="en-US" smtClean="0">
                <a:ea typeface="宋体" charset="-122"/>
              </a:rPr>
              <a:pPr/>
              <a:t>2</a:t>
            </a:fld>
            <a:endParaRPr lang="en-US" altLang="zh-CN">
              <a:ea typeface="宋体" charset="-122"/>
            </a:endParaRPr>
          </a:p>
        </p:txBody>
      </p:sp>
    </p:spTree>
    <p:extLst>
      <p:ext uri="{BB962C8B-B14F-4D97-AF65-F5344CB8AC3E}">
        <p14:creationId xmlns:p14="http://schemas.microsoft.com/office/powerpoint/2010/main" val="14736422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2150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21507"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9E88A4B-5E00-4148-AB59-8FE775E93C9C}" type="slidenum">
              <a:rPr lang="zh-CN" altLang="en-US" smtClean="0">
                <a:ea typeface="宋体" charset="-122"/>
              </a:rPr>
              <a:pPr/>
              <a:t>3</a:t>
            </a:fld>
            <a:endParaRPr lang="en-US" altLang="zh-CN">
              <a:ea typeface="宋体" charset="-122"/>
            </a:endParaRPr>
          </a:p>
        </p:txBody>
      </p:sp>
    </p:spTree>
    <p:extLst>
      <p:ext uri="{BB962C8B-B14F-4D97-AF65-F5344CB8AC3E}">
        <p14:creationId xmlns:p14="http://schemas.microsoft.com/office/powerpoint/2010/main" val="7325821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4</a:t>
            </a:fld>
            <a:endParaRPr lang="zh-CN" altLang="en-US"/>
          </a:p>
        </p:txBody>
      </p:sp>
    </p:spTree>
    <p:extLst>
      <p:ext uri="{BB962C8B-B14F-4D97-AF65-F5344CB8AC3E}">
        <p14:creationId xmlns:p14="http://schemas.microsoft.com/office/powerpoint/2010/main" val="2346913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5</a:t>
            </a:fld>
            <a:endParaRPr lang="zh-CN" altLang="en-US"/>
          </a:p>
        </p:txBody>
      </p:sp>
    </p:spTree>
    <p:extLst>
      <p:ext uri="{BB962C8B-B14F-4D97-AF65-F5344CB8AC3E}">
        <p14:creationId xmlns:p14="http://schemas.microsoft.com/office/powerpoint/2010/main" val="26636930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6</a:t>
            </a:fld>
            <a:endParaRPr lang="zh-CN" altLang="en-US"/>
          </a:p>
        </p:txBody>
      </p:sp>
    </p:spTree>
    <p:extLst>
      <p:ext uri="{BB962C8B-B14F-4D97-AF65-F5344CB8AC3E}">
        <p14:creationId xmlns:p14="http://schemas.microsoft.com/office/powerpoint/2010/main" val="22903699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7</a:t>
            </a:fld>
            <a:endParaRPr lang="zh-CN" altLang="en-US"/>
          </a:p>
        </p:txBody>
      </p:sp>
    </p:spTree>
    <p:extLst>
      <p:ext uri="{BB962C8B-B14F-4D97-AF65-F5344CB8AC3E}">
        <p14:creationId xmlns:p14="http://schemas.microsoft.com/office/powerpoint/2010/main" val="150860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2150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21507"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9E88A4B-5E00-4148-AB59-8FE775E93C9C}" type="slidenum">
              <a:rPr lang="zh-CN" altLang="en-US" smtClean="0">
                <a:ea typeface="宋体" charset="-122"/>
              </a:rPr>
              <a:pPr/>
              <a:t>8</a:t>
            </a:fld>
            <a:endParaRPr lang="en-US" altLang="zh-CN">
              <a:ea typeface="宋体" charset="-122"/>
            </a:endParaRPr>
          </a:p>
        </p:txBody>
      </p:sp>
    </p:spTree>
    <p:extLst>
      <p:ext uri="{BB962C8B-B14F-4D97-AF65-F5344CB8AC3E}">
        <p14:creationId xmlns:p14="http://schemas.microsoft.com/office/powerpoint/2010/main" val="16813683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9</a:t>
            </a:fld>
            <a:endParaRPr lang="zh-CN" altLang="en-US"/>
          </a:p>
        </p:txBody>
      </p:sp>
    </p:spTree>
    <p:extLst>
      <p:ext uri="{BB962C8B-B14F-4D97-AF65-F5344CB8AC3E}">
        <p14:creationId xmlns:p14="http://schemas.microsoft.com/office/powerpoint/2010/main" val="36582442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10</a:t>
            </a:fld>
            <a:endParaRPr lang="zh-CN" altLang="en-US"/>
          </a:p>
        </p:txBody>
      </p:sp>
    </p:spTree>
    <p:extLst>
      <p:ext uri="{BB962C8B-B14F-4D97-AF65-F5344CB8AC3E}">
        <p14:creationId xmlns:p14="http://schemas.microsoft.com/office/powerpoint/2010/main" val="30604546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小芥末素材 </a:t>
            </a:r>
            <a:r>
              <a:rPr lang="en-US" altLang="zh-CN" dirty="0" smtClean="0"/>
              <a:t>rosyhouse.taobao.com </a:t>
            </a:r>
            <a:endParaRPr lang="zh-CN" altLang="en-US" dirty="0"/>
          </a:p>
        </p:txBody>
      </p:sp>
      <p:sp>
        <p:nvSpPr>
          <p:cNvPr id="4" name="灯片编号占位符 3"/>
          <p:cNvSpPr>
            <a:spLocks noGrp="1"/>
          </p:cNvSpPr>
          <p:nvPr>
            <p:ph type="sldNum" sz="quarter" idx="10"/>
          </p:nvPr>
        </p:nvSpPr>
        <p:spPr/>
        <p:txBody>
          <a:bodyPr/>
          <a:lstStyle/>
          <a:p>
            <a:fld id="{577D52DC-2AC0-40EB-AE3E-9EAE589A4496}" type="slidenum">
              <a:rPr lang="zh-CN" altLang="en-US" smtClean="0"/>
              <a:pPr/>
              <a:t>11</a:t>
            </a:fld>
            <a:endParaRPr lang="zh-CN" altLang="en-US"/>
          </a:p>
        </p:txBody>
      </p:sp>
    </p:spTree>
    <p:extLst>
      <p:ext uri="{BB962C8B-B14F-4D97-AF65-F5344CB8AC3E}">
        <p14:creationId xmlns:p14="http://schemas.microsoft.com/office/powerpoint/2010/main" val="39700762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7D52DC-2AC0-40EB-AE3E-9EAE589A4496}" type="slidenum">
              <a:rPr lang="zh-CN" altLang="en-US" smtClean="0"/>
              <a:pPr/>
              <a:t>12</a:t>
            </a:fld>
            <a:endParaRPr lang="zh-CN" altLang="en-US"/>
          </a:p>
        </p:txBody>
      </p:sp>
    </p:spTree>
    <p:extLst>
      <p:ext uri="{BB962C8B-B14F-4D97-AF65-F5344CB8AC3E}">
        <p14:creationId xmlns:p14="http://schemas.microsoft.com/office/powerpoint/2010/main" val="38500986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2150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21507"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9E88A4B-5E00-4148-AB59-8FE775E93C9C}" type="slidenum">
              <a:rPr lang="zh-CN" altLang="en-US" smtClean="0">
                <a:ea typeface="宋体" charset="-122"/>
              </a:rPr>
              <a:pPr/>
              <a:t>13</a:t>
            </a:fld>
            <a:endParaRPr lang="en-US" altLang="zh-CN">
              <a:ea typeface="宋体" charset="-122"/>
            </a:endParaRPr>
          </a:p>
        </p:txBody>
      </p:sp>
    </p:spTree>
    <p:extLst>
      <p:ext uri="{BB962C8B-B14F-4D97-AF65-F5344CB8AC3E}">
        <p14:creationId xmlns:p14="http://schemas.microsoft.com/office/powerpoint/2010/main" val="42901092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7D52DC-2AC0-40EB-AE3E-9EAE589A4496}" type="slidenum">
              <a:rPr lang="zh-CN" altLang="en-US" smtClean="0"/>
              <a:pPr/>
              <a:t>14</a:t>
            </a:fld>
            <a:endParaRPr lang="zh-CN" altLang="en-US"/>
          </a:p>
        </p:txBody>
      </p:sp>
    </p:spTree>
    <p:extLst>
      <p:ext uri="{BB962C8B-B14F-4D97-AF65-F5344CB8AC3E}">
        <p14:creationId xmlns:p14="http://schemas.microsoft.com/office/powerpoint/2010/main" val="7706857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7D52DC-2AC0-40EB-AE3E-9EAE589A4496}" type="slidenum">
              <a:rPr lang="zh-CN" altLang="en-US" smtClean="0"/>
              <a:pPr/>
              <a:t>15</a:t>
            </a:fld>
            <a:endParaRPr lang="zh-CN" altLang="en-US"/>
          </a:p>
        </p:txBody>
      </p:sp>
    </p:spTree>
    <p:extLst>
      <p:ext uri="{BB962C8B-B14F-4D97-AF65-F5344CB8AC3E}">
        <p14:creationId xmlns:p14="http://schemas.microsoft.com/office/powerpoint/2010/main" val="32883430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7D52DC-2AC0-40EB-AE3E-9EAE589A4496}" type="slidenum">
              <a:rPr lang="zh-CN" altLang="en-US" smtClean="0"/>
              <a:pPr/>
              <a:t>16</a:t>
            </a:fld>
            <a:endParaRPr lang="zh-CN" altLang="en-US"/>
          </a:p>
        </p:txBody>
      </p:sp>
    </p:spTree>
    <p:extLst>
      <p:ext uri="{BB962C8B-B14F-4D97-AF65-F5344CB8AC3E}">
        <p14:creationId xmlns:p14="http://schemas.microsoft.com/office/powerpoint/2010/main" val="25380543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7D52DC-2AC0-40EB-AE3E-9EAE589A4496}" type="slidenum">
              <a:rPr lang="zh-CN" altLang="en-US" smtClean="0"/>
              <a:pPr/>
              <a:t>17</a:t>
            </a:fld>
            <a:endParaRPr lang="zh-CN" altLang="en-US"/>
          </a:p>
        </p:txBody>
      </p:sp>
    </p:spTree>
    <p:extLst>
      <p:ext uri="{BB962C8B-B14F-4D97-AF65-F5344CB8AC3E}">
        <p14:creationId xmlns:p14="http://schemas.microsoft.com/office/powerpoint/2010/main" val="41779846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2150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21507"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9E88A4B-5E00-4148-AB59-8FE775E93C9C}" type="slidenum">
              <a:rPr lang="zh-CN" altLang="en-US" smtClean="0">
                <a:ea typeface="宋体" charset="-122"/>
              </a:rPr>
              <a:pPr/>
              <a:t>18</a:t>
            </a:fld>
            <a:endParaRPr lang="en-US" altLang="zh-CN">
              <a:ea typeface="宋体" charset="-122"/>
            </a:endParaRPr>
          </a:p>
        </p:txBody>
      </p:sp>
    </p:spTree>
    <p:extLst>
      <p:ext uri="{BB962C8B-B14F-4D97-AF65-F5344CB8AC3E}">
        <p14:creationId xmlns:p14="http://schemas.microsoft.com/office/powerpoint/2010/main" val="30516930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7D52DC-2AC0-40EB-AE3E-9EAE589A4496}" type="slidenum">
              <a:rPr lang="zh-CN" altLang="en-US" smtClean="0"/>
              <a:pPr/>
              <a:t>19</a:t>
            </a:fld>
            <a:endParaRPr lang="zh-CN" altLang="en-US"/>
          </a:p>
        </p:txBody>
      </p:sp>
    </p:spTree>
    <p:extLst>
      <p:ext uri="{BB962C8B-B14F-4D97-AF65-F5344CB8AC3E}">
        <p14:creationId xmlns:p14="http://schemas.microsoft.com/office/powerpoint/2010/main" val="16718412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20</a:t>
            </a:fld>
            <a:endParaRPr lang="zh-CN" altLang="en-US"/>
          </a:p>
        </p:txBody>
      </p:sp>
    </p:spTree>
    <p:extLst>
      <p:ext uri="{BB962C8B-B14F-4D97-AF65-F5344CB8AC3E}">
        <p14:creationId xmlns:p14="http://schemas.microsoft.com/office/powerpoint/2010/main" val="13384466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7D52DC-2AC0-40EB-AE3E-9EAE589A4496}" type="slidenum">
              <a:rPr lang="zh-CN" altLang="en-US" smtClean="0"/>
              <a:pPr/>
              <a:t>21</a:t>
            </a:fld>
            <a:endParaRPr lang="zh-CN" altLang="en-US"/>
          </a:p>
        </p:txBody>
      </p:sp>
    </p:spTree>
    <p:extLst>
      <p:ext uri="{BB962C8B-B14F-4D97-AF65-F5344CB8AC3E}">
        <p14:creationId xmlns:p14="http://schemas.microsoft.com/office/powerpoint/2010/main" val="23364833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7D52DC-2AC0-40EB-AE3E-9EAE589A4496}" type="slidenum">
              <a:rPr lang="zh-CN" altLang="en-US" smtClean="0"/>
              <a:pPr/>
              <a:t>22</a:t>
            </a:fld>
            <a:endParaRPr lang="zh-CN" altLang="en-US"/>
          </a:p>
        </p:txBody>
      </p:sp>
    </p:spTree>
    <p:extLst>
      <p:ext uri="{BB962C8B-B14F-4D97-AF65-F5344CB8AC3E}">
        <p14:creationId xmlns:p14="http://schemas.microsoft.com/office/powerpoint/2010/main" val="3690396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pPr/>
              <a:t>23</a:t>
            </a:fld>
            <a:endParaRPr lang="zh-CN" altLang="en-US"/>
          </a:p>
        </p:txBody>
      </p:sp>
    </p:spTree>
    <p:extLst>
      <p:ext uri="{BB962C8B-B14F-4D97-AF65-F5344CB8AC3E}">
        <p14:creationId xmlns:p14="http://schemas.microsoft.com/office/powerpoint/2010/main" val="33618594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6246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62467"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1EB41A3-119B-4EBA-B98A-652F9FB13D88}" type="slidenum">
              <a:rPr lang="zh-CN" altLang="en-US" smtClean="0">
                <a:ea typeface="宋体" charset="-122"/>
              </a:rPr>
              <a:pPr/>
              <a:t>24</a:t>
            </a:fld>
            <a:endParaRPr lang="en-US" altLang="zh-CN">
              <a:ea typeface="宋体" charset="-122"/>
            </a:endParaRPr>
          </a:p>
        </p:txBody>
      </p:sp>
    </p:spTree>
    <p:extLst>
      <p:ext uri="{BB962C8B-B14F-4D97-AF65-F5344CB8AC3E}">
        <p14:creationId xmlns:p14="http://schemas.microsoft.com/office/powerpoint/2010/main" val="9949093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756" y="0"/>
            <a:ext cx="10146489" cy="5715000"/>
          </a:xfrm>
          <a:prstGeom prst="rect">
            <a:avLst/>
          </a:prstGeom>
        </p:spPr>
      </p:pic>
      <p:sp>
        <p:nvSpPr>
          <p:cNvPr id="3" name="矩形 2"/>
          <p:cNvSpPr/>
          <p:nvPr userDrawn="1"/>
        </p:nvSpPr>
        <p:spPr>
          <a:xfrm>
            <a:off x="6755" y="0"/>
            <a:ext cx="10033796" cy="5715000"/>
          </a:xfrm>
          <a:prstGeom prst="rect">
            <a:avLst/>
          </a:prstGeom>
          <a:solidFill>
            <a:srgbClr val="000D18">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1600" tIns="50800" rIns="101600" bIns="50800" numCol="1" spcCol="0" rtlCol="0" fromWordArt="0" anchor="ctr" anchorCtr="0" forceAA="0" compatLnSpc="1">
            <a:prstTxWarp prst="textNoShape">
              <a:avLst/>
            </a:prstTxWarp>
            <a:noAutofit/>
          </a:bodyPr>
          <a:lstStyle/>
          <a:p>
            <a:pPr algn="ctr"/>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2" name="图片 871"/>
          <p:cNvPicPr>
            <a:picLocks noChangeAspect="1"/>
          </p:cNvPicPr>
          <p:nvPr userDrawn="1"/>
        </p:nvPicPr>
        <p:blipFill>
          <a:blip r:embed="rId2"/>
          <a:srcRect/>
          <a:stretch>
            <a:fillRect/>
          </a:stretch>
        </p:blipFill>
        <p:spPr bwMode="auto">
          <a:xfrm>
            <a:off x="0" y="4095750"/>
            <a:ext cx="10160000" cy="1619250"/>
          </a:xfrm>
          <a:prstGeom prst="rect">
            <a:avLst/>
          </a:prstGeom>
          <a:noFill/>
          <a:ln w="9525">
            <a:noFill/>
            <a:miter lim="800000"/>
            <a:headEnd/>
            <a:tailEnd/>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02570" y="3671888"/>
            <a:ext cx="8636000" cy="1135062"/>
          </a:xfrm>
        </p:spPr>
        <p:txBody>
          <a:bodyPr anchor="t"/>
          <a:lstStyle>
            <a:lvl1pPr algn="l">
              <a:defRPr sz="4444" b="1" cap="all"/>
            </a:lvl1pPr>
          </a:lstStyle>
          <a:p>
            <a:r>
              <a:rPr lang="zh-CN" altLang="en-US"/>
              <a:t>单击此处编辑母版标题样式</a:t>
            </a:r>
          </a:p>
        </p:txBody>
      </p:sp>
      <p:sp>
        <p:nvSpPr>
          <p:cNvPr id="3" name="文本占位符 2"/>
          <p:cNvSpPr>
            <a:spLocks noGrp="1"/>
          </p:cNvSpPr>
          <p:nvPr>
            <p:ph type="body" idx="1"/>
          </p:nvPr>
        </p:nvSpPr>
        <p:spPr>
          <a:xfrm>
            <a:off x="802570" y="2422529"/>
            <a:ext cx="8636000" cy="1249363"/>
          </a:xfrm>
        </p:spPr>
        <p:txBody>
          <a:bodyPr anchor="b"/>
          <a:lstStyle>
            <a:lvl1pPr marL="0" indent="0">
              <a:buNone/>
              <a:defRPr sz="2222"/>
            </a:lvl1pPr>
            <a:lvl2pPr marL="507995" indent="0">
              <a:buNone/>
              <a:defRPr sz="2000"/>
            </a:lvl2pPr>
            <a:lvl3pPr marL="1015990" indent="0">
              <a:buNone/>
              <a:defRPr sz="1778"/>
            </a:lvl3pPr>
            <a:lvl4pPr marL="1523985" indent="0">
              <a:buNone/>
              <a:defRPr sz="1556"/>
            </a:lvl4pPr>
            <a:lvl5pPr marL="2031980" indent="0">
              <a:buNone/>
              <a:defRPr sz="1556"/>
            </a:lvl5pPr>
            <a:lvl6pPr marL="2539975" indent="0">
              <a:buNone/>
              <a:defRPr sz="1556"/>
            </a:lvl6pPr>
            <a:lvl7pPr marL="3047970" indent="0">
              <a:buNone/>
              <a:defRPr sz="1556"/>
            </a:lvl7pPr>
            <a:lvl8pPr marL="3555964" indent="0">
              <a:buNone/>
              <a:defRPr sz="1556"/>
            </a:lvl8pPr>
            <a:lvl9pPr marL="4063959" indent="0">
              <a:buNone/>
              <a:defRPr sz="1556"/>
            </a:lvl9pPr>
          </a:lstStyle>
          <a:p>
            <a:pPr lvl="0"/>
            <a:r>
              <a:rPr lang="zh-CN" altLang="en-US"/>
              <a:t>单击此处编辑母版文本样式</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508000" y="1333500"/>
            <a:ext cx="4487333" cy="3771900"/>
          </a:xfrm>
        </p:spPr>
        <p:txBody>
          <a:bodyPr/>
          <a:lstStyle>
            <a:lvl1pPr>
              <a:defRPr sz="3111"/>
            </a:lvl1pPr>
            <a:lvl2pPr>
              <a:defRPr sz="2667"/>
            </a:lvl2pPr>
            <a:lvl3pPr>
              <a:defRPr sz="2222"/>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5164667" y="1333500"/>
            <a:ext cx="4487333" cy="3771900"/>
          </a:xfrm>
        </p:spPr>
        <p:txBody>
          <a:bodyPr/>
          <a:lstStyle>
            <a:lvl1pPr>
              <a:defRPr sz="3111"/>
            </a:lvl1pPr>
            <a:lvl2pPr>
              <a:defRPr sz="2667"/>
            </a:lvl2pPr>
            <a:lvl3pPr>
              <a:defRPr sz="2222"/>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508000" y="1279526"/>
            <a:ext cx="4489098" cy="533400"/>
          </a:xfrm>
        </p:spPr>
        <p:txBody>
          <a:bodyPr anchor="b"/>
          <a:lstStyle>
            <a:lvl1pPr marL="0" indent="0">
              <a:buNone/>
              <a:defRPr sz="2667" b="1"/>
            </a:lvl1pPr>
            <a:lvl2pPr marL="507995" indent="0">
              <a:buNone/>
              <a:defRPr sz="2222" b="1"/>
            </a:lvl2pPr>
            <a:lvl3pPr marL="1015990" indent="0">
              <a:buNone/>
              <a:defRPr sz="2000" b="1"/>
            </a:lvl3pPr>
            <a:lvl4pPr marL="1523985" indent="0">
              <a:buNone/>
              <a:defRPr sz="1778" b="1"/>
            </a:lvl4pPr>
            <a:lvl5pPr marL="2031980" indent="0">
              <a:buNone/>
              <a:defRPr sz="1778" b="1"/>
            </a:lvl5pPr>
            <a:lvl6pPr marL="2539975" indent="0">
              <a:buNone/>
              <a:defRPr sz="1778" b="1"/>
            </a:lvl6pPr>
            <a:lvl7pPr marL="3047970" indent="0">
              <a:buNone/>
              <a:defRPr sz="1778" b="1"/>
            </a:lvl7pPr>
            <a:lvl8pPr marL="3555964" indent="0">
              <a:buNone/>
              <a:defRPr sz="1778" b="1"/>
            </a:lvl8pPr>
            <a:lvl9pPr marL="4063959" indent="0">
              <a:buNone/>
              <a:defRPr sz="1778" b="1"/>
            </a:lvl9pPr>
          </a:lstStyle>
          <a:p>
            <a:pPr lvl="0"/>
            <a:r>
              <a:rPr lang="zh-CN" altLang="en-US"/>
              <a:t>单击此处编辑母版文本样式</a:t>
            </a:r>
          </a:p>
        </p:txBody>
      </p:sp>
      <p:sp>
        <p:nvSpPr>
          <p:cNvPr id="4" name="内容占位符 3"/>
          <p:cNvSpPr>
            <a:spLocks noGrp="1"/>
          </p:cNvSpPr>
          <p:nvPr>
            <p:ph sz="half" idx="2"/>
          </p:nvPr>
        </p:nvSpPr>
        <p:spPr>
          <a:xfrm>
            <a:off x="508000" y="1812926"/>
            <a:ext cx="4489098" cy="3292476"/>
          </a:xfrm>
        </p:spPr>
        <p:txBody>
          <a:bodyPr/>
          <a:lstStyle>
            <a:lvl1pPr>
              <a:defRPr sz="2667"/>
            </a:lvl1pPr>
            <a:lvl2pPr>
              <a:defRPr sz="2222"/>
            </a:lvl2pPr>
            <a:lvl3pPr>
              <a:defRPr sz="2000"/>
            </a:lvl3pPr>
            <a:lvl4pPr>
              <a:defRPr sz="1778"/>
            </a:lvl4pPr>
            <a:lvl5pPr>
              <a:defRPr sz="1778"/>
            </a:lvl5pPr>
            <a:lvl6pPr>
              <a:defRPr sz="1778"/>
            </a:lvl6pPr>
            <a:lvl7pPr>
              <a:defRPr sz="1778"/>
            </a:lvl7pPr>
            <a:lvl8pPr>
              <a:defRPr sz="1778"/>
            </a:lvl8pPr>
            <a:lvl9pPr>
              <a:defRPr sz="1778"/>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5161148" y="1279526"/>
            <a:ext cx="4490861" cy="533400"/>
          </a:xfrm>
        </p:spPr>
        <p:txBody>
          <a:bodyPr anchor="b"/>
          <a:lstStyle>
            <a:lvl1pPr marL="0" indent="0">
              <a:buNone/>
              <a:defRPr sz="2667" b="1"/>
            </a:lvl1pPr>
            <a:lvl2pPr marL="507995" indent="0">
              <a:buNone/>
              <a:defRPr sz="2222" b="1"/>
            </a:lvl2pPr>
            <a:lvl3pPr marL="1015990" indent="0">
              <a:buNone/>
              <a:defRPr sz="2000" b="1"/>
            </a:lvl3pPr>
            <a:lvl4pPr marL="1523985" indent="0">
              <a:buNone/>
              <a:defRPr sz="1778" b="1"/>
            </a:lvl4pPr>
            <a:lvl5pPr marL="2031980" indent="0">
              <a:buNone/>
              <a:defRPr sz="1778" b="1"/>
            </a:lvl5pPr>
            <a:lvl6pPr marL="2539975" indent="0">
              <a:buNone/>
              <a:defRPr sz="1778" b="1"/>
            </a:lvl6pPr>
            <a:lvl7pPr marL="3047970" indent="0">
              <a:buNone/>
              <a:defRPr sz="1778" b="1"/>
            </a:lvl7pPr>
            <a:lvl8pPr marL="3555964" indent="0">
              <a:buNone/>
              <a:defRPr sz="1778" b="1"/>
            </a:lvl8pPr>
            <a:lvl9pPr marL="4063959" indent="0">
              <a:buNone/>
              <a:defRPr sz="1778" b="1"/>
            </a:lvl9pPr>
          </a:lstStyle>
          <a:p>
            <a:pPr lvl="0"/>
            <a:r>
              <a:rPr lang="zh-CN" altLang="en-US"/>
              <a:t>单击此处编辑母版文本样式</a:t>
            </a:r>
          </a:p>
        </p:txBody>
      </p:sp>
      <p:sp>
        <p:nvSpPr>
          <p:cNvPr id="6" name="内容占位符 5"/>
          <p:cNvSpPr>
            <a:spLocks noGrp="1"/>
          </p:cNvSpPr>
          <p:nvPr>
            <p:ph sz="quarter" idx="4"/>
          </p:nvPr>
        </p:nvSpPr>
        <p:spPr>
          <a:xfrm>
            <a:off x="5161148" y="1812926"/>
            <a:ext cx="4490861" cy="3292476"/>
          </a:xfrm>
        </p:spPr>
        <p:txBody>
          <a:bodyPr/>
          <a:lstStyle>
            <a:lvl1pPr>
              <a:defRPr sz="2667"/>
            </a:lvl1pPr>
            <a:lvl2pPr>
              <a:defRPr sz="2222"/>
            </a:lvl2pPr>
            <a:lvl3pPr>
              <a:defRPr sz="2000"/>
            </a:lvl3pPr>
            <a:lvl4pPr>
              <a:defRPr sz="1778"/>
            </a:lvl4pPr>
            <a:lvl5pPr>
              <a:defRPr sz="1778"/>
            </a:lvl5pPr>
            <a:lvl6pPr>
              <a:defRPr sz="1778"/>
            </a:lvl6pPr>
            <a:lvl7pPr>
              <a:defRPr sz="1778"/>
            </a:lvl7pPr>
            <a:lvl8pPr>
              <a:defRPr sz="1778"/>
            </a:lvl8pPr>
            <a:lvl9pPr>
              <a:defRPr sz="1778"/>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同侧圆角矩形 869"/>
          <p:cNvSpPr/>
          <p:nvPr userDrawn="1"/>
        </p:nvSpPr>
        <p:spPr>
          <a:xfrm flipV="1">
            <a:off x="0" y="0"/>
            <a:ext cx="10160000" cy="609600"/>
          </a:xfrm>
          <a:prstGeom prst="round2SameRect">
            <a:avLst>
              <a:gd name="adj1" fmla="val 0"/>
              <a:gd name="adj2" fmla="val 0"/>
            </a:avLst>
          </a:prstGeom>
          <a:gradFill flip="none" rotWithShape="1">
            <a:gsLst>
              <a:gs pos="0">
                <a:schemeClr val="accent1">
                  <a:alpha val="39000"/>
                </a:schemeClr>
              </a:gs>
              <a:gs pos="100000">
                <a:schemeClr val="accent1">
                  <a:alpha val="8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pic>
        <p:nvPicPr>
          <p:cNvPr id="3" name="图片 868"/>
          <p:cNvPicPr>
            <a:picLocks noChangeAspect="1"/>
          </p:cNvPicPr>
          <p:nvPr userDrawn="1"/>
        </p:nvPicPr>
        <p:blipFill>
          <a:blip r:embed="rId2"/>
          <a:srcRect/>
          <a:stretch>
            <a:fillRect/>
          </a:stretch>
        </p:blipFill>
        <p:spPr bwMode="auto">
          <a:xfrm>
            <a:off x="0" y="4713288"/>
            <a:ext cx="10160000" cy="1001712"/>
          </a:xfrm>
          <a:prstGeom prst="rect">
            <a:avLst/>
          </a:prstGeom>
          <a:noFill/>
          <a:ln w="9525">
            <a:noFill/>
            <a:miter lim="800000"/>
            <a:headEnd/>
            <a:tailEnd/>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508009" y="227014"/>
            <a:ext cx="3342570" cy="968376"/>
          </a:xfrm>
        </p:spPr>
        <p:txBody>
          <a:bodyPr anchor="b"/>
          <a:lstStyle>
            <a:lvl1pPr algn="l">
              <a:defRPr sz="2222" b="1"/>
            </a:lvl1pPr>
          </a:lstStyle>
          <a:p>
            <a:r>
              <a:rPr lang="zh-CN" altLang="en-US"/>
              <a:t>单击此处编辑母版标题样式</a:t>
            </a:r>
          </a:p>
        </p:txBody>
      </p:sp>
      <p:sp>
        <p:nvSpPr>
          <p:cNvPr id="3" name="内容占位符 2"/>
          <p:cNvSpPr>
            <a:spLocks noGrp="1"/>
          </p:cNvSpPr>
          <p:nvPr>
            <p:ph idx="1"/>
          </p:nvPr>
        </p:nvSpPr>
        <p:spPr>
          <a:xfrm>
            <a:off x="3972278" y="227014"/>
            <a:ext cx="5679722" cy="4878387"/>
          </a:xfrm>
        </p:spPr>
        <p:txBody>
          <a:bodyPr/>
          <a:lstStyle>
            <a:lvl1pPr>
              <a:defRPr sz="3556"/>
            </a:lvl1pPr>
            <a:lvl2pPr>
              <a:defRPr sz="3111"/>
            </a:lvl2pPr>
            <a:lvl3pPr>
              <a:defRPr sz="2667"/>
            </a:lvl3pPr>
            <a:lvl4pPr>
              <a:defRPr sz="2222"/>
            </a:lvl4pPr>
            <a:lvl5pPr>
              <a:defRPr sz="2222"/>
            </a:lvl5pPr>
            <a:lvl6pPr>
              <a:defRPr sz="2222"/>
            </a:lvl6pPr>
            <a:lvl7pPr>
              <a:defRPr sz="2222"/>
            </a:lvl7pPr>
            <a:lvl8pPr>
              <a:defRPr sz="2222"/>
            </a:lvl8pPr>
            <a:lvl9pPr>
              <a:defRPr sz="2222"/>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508009" y="1195388"/>
            <a:ext cx="3342570" cy="3910012"/>
          </a:xfrm>
        </p:spPr>
        <p:txBody>
          <a:bodyPr/>
          <a:lstStyle>
            <a:lvl1pPr marL="0" indent="0">
              <a:buNone/>
              <a:defRPr sz="1556"/>
            </a:lvl1pPr>
            <a:lvl2pPr marL="507995" indent="0">
              <a:buNone/>
              <a:defRPr sz="1333"/>
            </a:lvl2pPr>
            <a:lvl3pPr marL="1015990" indent="0">
              <a:buNone/>
              <a:defRPr sz="1111"/>
            </a:lvl3pPr>
            <a:lvl4pPr marL="1523985" indent="0">
              <a:buNone/>
              <a:defRPr sz="1000"/>
            </a:lvl4pPr>
            <a:lvl5pPr marL="2031980" indent="0">
              <a:buNone/>
              <a:defRPr sz="1000"/>
            </a:lvl5pPr>
            <a:lvl6pPr marL="2539975" indent="0">
              <a:buNone/>
              <a:defRPr sz="1000"/>
            </a:lvl6pPr>
            <a:lvl7pPr marL="3047970" indent="0">
              <a:buNone/>
              <a:defRPr sz="1000"/>
            </a:lvl7pPr>
            <a:lvl8pPr marL="3555964" indent="0">
              <a:buNone/>
              <a:defRPr sz="1000"/>
            </a:lvl8pPr>
            <a:lvl9pPr marL="4063959" indent="0">
              <a:buNone/>
              <a:defRPr sz="1000"/>
            </a:lvl9pPr>
          </a:lstStyle>
          <a:p>
            <a:pPr lvl="0"/>
            <a:r>
              <a:rPr lang="zh-CN" altLang="en-US"/>
              <a:t>单击此处编辑母版文本样式</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991431" y="4000501"/>
            <a:ext cx="6096000" cy="473076"/>
          </a:xfrm>
        </p:spPr>
        <p:txBody>
          <a:bodyPr anchor="b"/>
          <a:lstStyle>
            <a:lvl1pPr algn="l">
              <a:defRPr sz="2222" b="1"/>
            </a:lvl1pPr>
          </a:lstStyle>
          <a:p>
            <a:r>
              <a:rPr lang="zh-CN" altLang="en-US"/>
              <a:t>单击此处编辑母版标题样式</a:t>
            </a:r>
          </a:p>
        </p:txBody>
      </p:sp>
      <p:sp>
        <p:nvSpPr>
          <p:cNvPr id="3" name="图片占位符 2"/>
          <p:cNvSpPr>
            <a:spLocks noGrp="1"/>
          </p:cNvSpPr>
          <p:nvPr>
            <p:ph type="pic" idx="1"/>
          </p:nvPr>
        </p:nvSpPr>
        <p:spPr>
          <a:xfrm>
            <a:off x="1991431" y="511176"/>
            <a:ext cx="6096000" cy="3429000"/>
          </a:xfrm>
        </p:spPr>
        <p:txBody>
          <a:bodyPr/>
          <a:lstStyle>
            <a:lvl1pPr marL="0" indent="0">
              <a:buNone/>
              <a:defRPr sz="3556"/>
            </a:lvl1pPr>
            <a:lvl2pPr marL="507995" indent="0">
              <a:buNone/>
              <a:defRPr sz="3111"/>
            </a:lvl2pPr>
            <a:lvl3pPr marL="1015990" indent="0">
              <a:buNone/>
              <a:defRPr sz="2667"/>
            </a:lvl3pPr>
            <a:lvl4pPr marL="1523985" indent="0">
              <a:buNone/>
              <a:defRPr sz="2222"/>
            </a:lvl4pPr>
            <a:lvl5pPr marL="2031980" indent="0">
              <a:buNone/>
              <a:defRPr sz="2222"/>
            </a:lvl5pPr>
            <a:lvl6pPr marL="2539975" indent="0">
              <a:buNone/>
              <a:defRPr sz="2222"/>
            </a:lvl6pPr>
            <a:lvl7pPr marL="3047970" indent="0">
              <a:buNone/>
              <a:defRPr sz="2222"/>
            </a:lvl7pPr>
            <a:lvl8pPr marL="3555964" indent="0">
              <a:buNone/>
              <a:defRPr sz="2222"/>
            </a:lvl8pPr>
            <a:lvl9pPr marL="4063959" indent="0">
              <a:buNone/>
              <a:defRPr sz="2222"/>
            </a:lvl9pPr>
          </a:lstStyle>
          <a:p>
            <a:pPr lvl="0"/>
            <a:endParaRPr lang="zh-CN" altLang="en-US" noProof="0"/>
          </a:p>
        </p:txBody>
      </p:sp>
      <p:sp>
        <p:nvSpPr>
          <p:cNvPr id="4" name="文本占位符 3"/>
          <p:cNvSpPr>
            <a:spLocks noGrp="1"/>
          </p:cNvSpPr>
          <p:nvPr>
            <p:ph type="body" sz="half" idx="2"/>
          </p:nvPr>
        </p:nvSpPr>
        <p:spPr>
          <a:xfrm>
            <a:off x="1991431" y="4473579"/>
            <a:ext cx="6096000" cy="669926"/>
          </a:xfrm>
        </p:spPr>
        <p:txBody>
          <a:bodyPr/>
          <a:lstStyle>
            <a:lvl1pPr marL="0" indent="0">
              <a:buNone/>
              <a:defRPr sz="1556"/>
            </a:lvl1pPr>
            <a:lvl2pPr marL="507995" indent="0">
              <a:buNone/>
              <a:defRPr sz="1333"/>
            </a:lvl2pPr>
            <a:lvl3pPr marL="1015990" indent="0">
              <a:buNone/>
              <a:defRPr sz="1111"/>
            </a:lvl3pPr>
            <a:lvl4pPr marL="1523985" indent="0">
              <a:buNone/>
              <a:defRPr sz="1000"/>
            </a:lvl4pPr>
            <a:lvl5pPr marL="2031980" indent="0">
              <a:buNone/>
              <a:defRPr sz="1000"/>
            </a:lvl5pPr>
            <a:lvl6pPr marL="2539975" indent="0">
              <a:buNone/>
              <a:defRPr sz="1000"/>
            </a:lvl6pPr>
            <a:lvl7pPr marL="3047970" indent="0">
              <a:buNone/>
              <a:defRPr sz="1000"/>
            </a:lvl7pPr>
            <a:lvl8pPr marL="3555964" indent="0">
              <a:buNone/>
              <a:defRPr sz="1000"/>
            </a:lvl8pPr>
            <a:lvl9pPr marL="4063959" indent="0">
              <a:buNone/>
              <a:defRPr sz="1000"/>
            </a:lvl9pPr>
          </a:lstStyle>
          <a:p>
            <a:pPr lvl="0"/>
            <a:r>
              <a:rPr lang="zh-CN" altLang="en-US"/>
              <a:t>单击此处编辑母版文本样式</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366000" y="228600"/>
            <a:ext cx="2286000" cy="4876800"/>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508000" y="228600"/>
            <a:ext cx="6688667" cy="4876800"/>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标题占位符 1"/>
          <p:cNvSpPr>
            <a:spLocks noGrp="1" noChangeArrowheads="1"/>
          </p:cNvSpPr>
          <p:nvPr>
            <p:ph type="title"/>
          </p:nvPr>
        </p:nvSpPr>
        <p:spPr bwMode="auto">
          <a:xfrm>
            <a:off x="508000" y="228600"/>
            <a:ext cx="9144000" cy="9525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zh-CN"/>
              <a:t>单击此处编辑母版标题样式</a:t>
            </a:r>
          </a:p>
        </p:txBody>
      </p:sp>
      <p:sp>
        <p:nvSpPr>
          <p:cNvPr id="1027" name="文本占位符 2"/>
          <p:cNvSpPr>
            <a:spLocks noGrp="1" noChangeArrowheads="1"/>
          </p:cNvSpPr>
          <p:nvPr>
            <p:ph type="body" idx="1"/>
          </p:nvPr>
        </p:nvSpPr>
        <p:spPr bwMode="auto">
          <a:xfrm>
            <a:off x="508000" y="1333500"/>
            <a:ext cx="9144000" cy="37719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zh-CN" dirty="0"/>
              <a:t>单击此处编辑母版文本样式</a:t>
            </a:r>
          </a:p>
          <a:p>
            <a:pPr lvl="1"/>
            <a:r>
              <a:rPr lang="zh-CN" altLang="zh-CN" dirty="0"/>
              <a:t>第二级</a:t>
            </a:r>
          </a:p>
          <a:p>
            <a:pPr lvl="2"/>
            <a:r>
              <a:rPr lang="zh-CN" altLang="zh-CN" dirty="0"/>
              <a:t>第三级</a:t>
            </a:r>
          </a:p>
          <a:p>
            <a:pPr lvl="3"/>
            <a:r>
              <a:rPr lang="zh-CN" altLang="zh-CN" dirty="0"/>
              <a:t>第四级</a:t>
            </a:r>
          </a:p>
          <a:p>
            <a:pPr lvl="4"/>
            <a:r>
              <a:rPr lang="zh-CN" altLang="zh-CN" dirty="0"/>
              <a:t>第五级</a:t>
            </a:r>
          </a:p>
        </p:txBody>
      </p:sp>
      <p:pic>
        <p:nvPicPr>
          <p:cNvPr id="2" name="图片 1"/>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6756" y="0"/>
            <a:ext cx="10146489" cy="5715000"/>
          </a:xfrm>
          <a:prstGeom prst="rect">
            <a:avLst/>
          </a:prstGeom>
        </p:spPr>
      </p:pic>
    </p:spTree>
  </p:cSld>
  <p:clrMap bg1="lt1" tx1="dk1" bg2="lt2" tx2="dk2" accent1="accent1" accent2="accent2" accent3="accent3" accent4="accent4" accent5="accent5" accent6="accent6" hlink="hlink" folHlink="folHlink"/>
  <p:sldLayoutIdLst>
    <p:sldLayoutId id="2147483713" r:id="rId1"/>
    <p:sldLayoutId id="2147483714" r:id="rId2"/>
    <p:sldLayoutId id="2147483712" r:id="rId3"/>
    <p:sldLayoutId id="2147483711" r:id="rId4"/>
    <p:sldLayoutId id="2147483710" r:id="rId5"/>
    <p:sldLayoutId id="2147483709" r:id="rId6"/>
    <p:sldLayoutId id="2147483715" r:id="rId7"/>
    <p:sldLayoutId id="2147483708" r:id="rId8"/>
    <p:sldLayoutId id="2147483707" r:id="rId9"/>
    <p:sldLayoutId id="2147483706" r:id="rId10"/>
    <p:sldLayoutId id="2147483705" r:id="rId11"/>
  </p:sldLayoutIdLst>
  <p:txStyles>
    <p:titleStyle>
      <a:lvl1pPr algn="ctr" rtl="0" eaLnBrk="0" fontAlgn="base" hangingPunct="0">
        <a:spcBef>
          <a:spcPct val="0"/>
        </a:spcBef>
        <a:spcAft>
          <a:spcPct val="0"/>
        </a:spcAft>
        <a:defRPr sz="4889">
          <a:solidFill>
            <a:schemeClr val="tx1"/>
          </a:solidFill>
          <a:latin typeface="+mj-lt"/>
          <a:ea typeface="+mj-ea"/>
          <a:cs typeface="+mj-cs"/>
        </a:defRPr>
      </a:lvl1pPr>
      <a:lvl2pPr algn="ctr" rtl="0" eaLnBrk="0" fontAlgn="base" hangingPunct="0">
        <a:spcBef>
          <a:spcPct val="0"/>
        </a:spcBef>
        <a:spcAft>
          <a:spcPct val="0"/>
        </a:spcAft>
        <a:defRPr sz="4889">
          <a:solidFill>
            <a:schemeClr val="tx1"/>
          </a:solidFill>
          <a:latin typeface="Calibri" pitchFamily="34" charset="0"/>
          <a:ea typeface="宋体" pitchFamily="2" charset="-122"/>
        </a:defRPr>
      </a:lvl2pPr>
      <a:lvl3pPr algn="ctr" rtl="0" eaLnBrk="0" fontAlgn="base" hangingPunct="0">
        <a:spcBef>
          <a:spcPct val="0"/>
        </a:spcBef>
        <a:spcAft>
          <a:spcPct val="0"/>
        </a:spcAft>
        <a:defRPr sz="4889">
          <a:solidFill>
            <a:schemeClr val="tx1"/>
          </a:solidFill>
          <a:latin typeface="Calibri" pitchFamily="34" charset="0"/>
          <a:ea typeface="宋体" pitchFamily="2" charset="-122"/>
        </a:defRPr>
      </a:lvl3pPr>
      <a:lvl4pPr algn="ctr" rtl="0" eaLnBrk="0" fontAlgn="base" hangingPunct="0">
        <a:spcBef>
          <a:spcPct val="0"/>
        </a:spcBef>
        <a:spcAft>
          <a:spcPct val="0"/>
        </a:spcAft>
        <a:defRPr sz="4889">
          <a:solidFill>
            <a:schemeClr val="tx1"/>
          </a:solidFill>
          <a:latin typeface="Calibri" pitchFamily="34" charset="0"/>
          <a:ea typeface="宋体" pitchFamily="2" charset="-122"/>
        </a:defRPr>
      </a:lvl4pPr>
      <a:lvl5pPr algn="ctr" rtl="0" eaLnBrk="0" fontAlgn="base" hangingPunct="0">
        <a:spcBef>
          <a:spcPct val="0"/>
        </a:spcBef>
        <a:spcAft>
          <a:spcPct val="0"/>
        </a:spcAft>
        <a:defRPr sz="4889">
          <a:solidFill>
            <a:schemeClr val="tx1"/>
          </a:solidFill>
          <a:latin typeface="Calibri" pitchFamily="34" charset="0"/>
          <a:ea typeface="宋体" pitchFamily="2" charset="-122"/>
        </a:defRPr>
      </a:lvl5pPr>
      <a:lvl6pPr marL="507995" algn="ctr" rtl="0" eaLnBrk="0" fontAlgn="base" hangingPunct="0">
        <a:spcBef>
          <a:spcPct val="0"/>
        </a:spcBef>
        <a:spcAft>
          <a:spcPct val="0"/>
        </a:spcAft>
        <a:defRPr sz="4889">
          <a:solidFill>
            <a:schemeClr val="tx1"/>
          </a:solidFill>
          <a:latin typeface="Calibri" pitchFamily="34" charset="0"/>
          <a:ea typeface="宋体" pitchFamily="2" charset="-122"/>
        </a:defRPr>
      </a:lvl6pPr>
      <a:lvl7pPr marL="1015990" algn="ctr" rtl="0" eaLnBrk="0" fontAlgn="base" hangingPunct="0">
        <a:spcBef>
          <a:spcPct val="0"/>
        </a:spcBef>
        <a:spcAft>
          <a:spcPct val="0"/>
        </a:spcAft>
        <a:defRPr sz="4889">
          <a:solidFill>
            <a:schemeClr val="tx1"/>
          </a:solidFill>
          <a:latin typeface="Calibri" pitchFamily="34" charset="0"/>
          <a:ea typeface="宋体" pitchFamily="2" charset="-122"/>
        </a:defRPr>
      </a:lvl7pPr>
      <a:lvl8pPr marL="1523985" algn="ctr" rtl="0" eaLnBrk="0" fontAlgn="base" hangingPunct="0">
        <a:spcBef>
          <a:spcPct val="0"/>
        </a:spcBef>
        <a:spcAft>
          <a:spcPct val="0"/>
        </a:spcAft>
        <a:defRPr sz="4889">
          <a:solidFill>
            <a:schemeClr val="tx1"/>
          </a:solidFill>
          <a:latin typeface="Calibri" pitchFamily="34" charset="0"/>
          <a:ea typeface="宋体" pitchFamily="2" charset="-122"/>
        </a:defRPr>
      </a:lvl8pPr>
      <a:lvl9pPr marL="2031980" algn="ctr" rtl="0" eaLnBrk="0" fontAlgn="base" hangingPunct="0">
        <a:spcBef>
          <a:spcPct val="0"/>
        </a:spcBef>
        <a:spcAft>
          <a:spcPct val="0"/>
        </a:spcAft>
        <a:defRPr sz="4889">
          <a:solidFill>
            <a:schemeClr val="tx1"/>
          </a:solidFill>
          <a:latin typeface="Calibri" pitchFamily="34" charset="0"/>
          <a:ea typeface="宋体" pitchFamily="2" charset="-122"/>
        </a:defRPr>
      </a:lvl9pPr>
    </p:titleStyle>
    <p:bodyStyle>
      <a:lvl1pPr marL="380996" indent="-380996" algn="l" rtl="0" eaLnBrk="0" fontAlgn="base" hangingPunct="0">
        <a:spcBef>
          <a:spcPct val="20000"/>
        </a:spcBef>
        <a:spcAft>
          <a:spcPct val="0"/>
        </a:spcAft>
        <a:buFont typeface="Arial" charset="0"/>
        <a:buChar char="•"/>
        <a:defRPr sz="3556">
          <a:solidFill>
            <a:schemeClr val="tx1"/>
          </a:solidFill>
          <a:latin typeface="+mn-lt"/>
          <a:ea typeface="+mn-ea"/>
          <a:cs typeface="+mn-cs"/>
        </a:defRPr>
      </a:lvl1pPr>
      <a:lvl2pPr marL="825492" indent="-317497" algn="l" rtl="0" eaLnBrk="0" fontAlgn="base" hangingPunct="0">
        <a:spcBef>
          <a:spcPct val="20000"/>
        </a:spcBef>
        <a:spcAft>
          <a:spcPct val="0"/>
        </a:spcAft>
        <a:buFont typeface="Arial" charset="0"/>
        <a:buChar char="–"/>
        <a:defRPr sz="3111">
          <a:solidFill>
            <a:schemeClr val="tx1"/>
          </a:solidFill>
          <a:latin typeface="+mn-lt"/>
          <a:ea typeface="+mn-ea"/>
        </a:defRPr>
      </a:lvl2pPr>
      <a:lvl3pPr marL="1269987" indent="-253997" algn="l" rtl="0" eaLnBrk="0" fontAlgn="base" hangingPunct="0">
        <a:spcBef>
          <a:spcPct val="20000"/>
        </a:spcBef>
        <a:spcAft>
          <a:spcPct val="0"/>
        </a:spcAft>
        <a:buFont typeface="Arial" charset="0"/>
        <a:buChar char="•"/>
        <a:defRPr sz="2667">
          <a:solidFill>
            <a:schemeClr val="tx1"/>
          </a:solidFill>
          <a:latin typeface="+mn-lt"/>
          <a:ea typeface="+mn-ea"/>
        </a:defRPr>
      </a:lvl3pPr>
      <a:lvl4pPr marL="1777982" indent="-253997" algn="l" rtl="0" eaLnBrk="0" fontAlgn="base" hangingPunct="0">
        <a:spcBef>
          <a:spcPct val="20000"/>
        </a:spcBef>
        <a:spcAft>
          <a:spcPct val="0"/>
        </a:spcAft>
        <a:buFont typeface="Arial" charset="0"/>
        <a:buChar char="–"/>
        <a:defRPr sz="2222">
          <a:solidFill>
            <a:schemeClr val="tx1"/>
          </a:solidFill>
          <a:latin typeface="+mn-lt"/>
          <a:ea typeface="+mn-ea"/>
        </a:defRPr>
      </a:lvl4pPr>
      <a:lvl5pPr marL="2285977" indent="-253997" algn="l" rtl="0" eaLnBrk="0" fontAlgn="base" hangingPunct="0">
        <a:spcBef>
          <a:spcPct val="20000"/>
        </a:spcBef>
        <a:spcAft>
          <a:spcPct val="0"/>
        </a:spcAft>
        <a:buFont typeface="Arial" charset="0"/>
        <a:buChar char="»"/>
        <a:defRPr sz="2222">
          <a:solidFill>
            <a:schemeClr val="tx1"/>
          </a:solidFill>
          <a:latin typeface="+mn-lt"/>
          <a:ea typeface="+mn-ea"/>
        </a:defRPr>
      </a:lvl5pPr>
      <a:lvl6pPr marL="2793972" indent="-253997" algn="l" rtl="0" eaLnBrk="0" fontAlgn="base" hangingPunct="0">
        <a:spcBef>
          <a:spcPct val="20000"/>
        </a:spcBef>
        <a:spcAft>
          <a:spcPct val="0"/>
        </a:spcAft>
        <a:buFont typeface="Arial" pitchFamily="34" charset="0"/>
        <a:buChar char="»"/>
        <a:defRPr sz="2222">
          <a:solidFill>
            <a:schemeClr val="tx1"/>
          </a:solidFill>
          <a:latin typeface="+mn-lt"/>
          <a:ea typeface="+mn-ea"/>
        </a:defRPr>
      </a:lvl6pPr>
      <a:lvl7pPr marL="3301967" indent="-253997" algn="l" rtl="0" eaLnBrk="0" fontAlgn="base" hangingPunct="0">
        <a:spcBef>
          <a:spcPct val="20000"/>
        </a:spcBef>
        <a:spcAft>
          <a:spcPct val="0"/>
        </a:spcAft>
        <a:buFont typeface="Arial" pitchFamily="34" charset="0"/>
        <a:buChar char="»"/>
        <a:defRPr sz="2222">
          <a:solidFill>
            <a:schemeClr val="tx1"/>
          </a:solidFill>
          <a:latin typeface="+mn-lt"/>
          <a:ea typeface="+mn-ea"/>
        </a:defRPr>
      </a:lvl7pPr>
      <a:lvl8pPr marL="3809962" indent="-253997" algn="l" rtl="0" eaLnBrk="0" fontAlgn="base" hangingPunct="0">
        <a:spcBef>
          <a:spcPct val="20000"/>
        </a:spcBef>
        <a:spcAft>
          <a:spcPct val="0"/>
        </a:spcAft>
        <a:buFont typeface="Arial" pitchFamily="34" charset="0"/>
        <a:buChar char="»"/>
        <a:defRPr sz="2222">
          <a:solidFill>
            <a:schemeClr val="tx1"/>
          </a:solidFill>
          <a:latin typeface="+mn-lt"/>
          <a:ea typeface="+mn-ea"/>
        </a:defRPr>
      </a:lvl8pPr>
      <a:lvl9pPr marL="4317957" indent="-253997" algn="l" rtl="0" eaLnBrk="0" fontAlgn="base" hangingPunct="0">
        <a:spcBef>
          <a:spcPct val="20000"/>
        </a:spcBef>
        <a:spcAft>
          <a:spcPct val="0"/>
        </a:spcAft>
        <a:buFont typeface="Arial" pitchFamily="34" charset="0"/>
        <a:buChar char="»"/>
        <a:defRPr sz="2222">
          <a:solidFill>
            <a:schemeClr val="tx1"/>
          </a:solidFill>
          <a:latin typeface="+mn-lt"/>
          <a:ea typeface="+mn-ea"/>
        </a:defRPr>
      </a:lvl9pPr>
    </p:bodyStyle>
    <p:otherStyle>
      <a:defPPr>
        <a:defRPr lang="zh-CN"/>
      </a:defPPr>
      <a:lvl1pPr marL="0" algn="l" defTabSz="1015990" rtl="0" eaLnBrk="1" latinLnBrk="0" hangingPunct="1">
        <a:defRPr sz="2000" kern="1200">
          <a:solidFill>
            <a:schemeClr val="tx1"/>
          </a:solidFill>
          <a:latin typeface="+mn-lt"/>
          <a:ea typeface="+mn-ea"/>
          <a:cs typeface="+mn-cs"/>
        </a:defRPr>
      </a:lvl1pPr>
      <a:lvl2pPr marL="507995" algn="l" defTabSz="1015990" rtl="0" eaLnBrk="1" latinLnBrk="0" hangingPunct="1">
        <a:defRPr sz="2000" kern="1200">
          <a:solidFill>
            <a:schemeClr val="tx1"/>
          </a:solidFill>
          <a:latin typeface="+mn-lt"/>
          <a:ea typeface="+mn-ea"/>
          <a:cs typeface="+mn-cs"/>
        </a:defRPr>
      </a:lvl2pPr>
      <a:lvl3pPr marL="1015990" algn="l" defTabSz="1015990" rtl="0" eaLnBrk="1" latinLnBrk="0" hangingPunct="1">
        <a:defRPr sz="2000" kern="1200">
          <a:solidFill>
            <a:schemeClr val="tx1"/>
          </a:solidFill>
          <a:latin typeface="+mn-lt"/>
          <a:ea typeface="+mn-ea"/>
          <a:cs typeface="+mn-cs"/>
        </a:defRPr>
      </a:lvl3pPr>
      <a:lvl4pPr marL="1523985" algn="l" defTabSz="1015990" rtl="0" eaLnBrk="1" latinLnBrk="0" hangingPunct="1">
        <a:defRPr sz="2000" kern="1200">
          <a:solidFill>
            <a:schemeClr val="tx1"/>
          </a:solidFill>
          <a:latin typeface="+mn-lt"/>
          <a:ea typeface="+mn-ea"/>
          <a:cs typeface="+mn-cs"/>
        </a:defRPr>
      </a:lvl4pPr>
      <a:lvl5pPr marL="2031980" algn="l" defTabSz="1015990" rtl="0" eaLnBrk="1" latinLnBrk="0" hangingPunct="1">
        <a:defRPr sz="2000" kern="1200">
          <a:solidFill>
            <a:schemeClr val="tx1"/>
          </a:solidFill>
          <a:latin typeface="+mn-lt"/>
          <a:ea typeface="+mn-ea"/>
          <a:cs typeface="+mn-cs"/>
        </a:defRPr>
      </a:lvl5pPr>
      <a:lvl6pPr marL="2539975" algn="l" defTabSz="1015990" rtl="0" eaLnBrk="1" latinLnBrk="0" hangingPunct="1">
        <a:defRPr sz="2000" kern="1200">
          <a:solidFill>
            <a:schemeClr val="tx1"/>
          </a:solidFill>
          <a:latin typeface="+mn-lt"/>
          <a:ea typeface="+mn-ea"/>
          <a:cs typeface="+mn-cs"/>
        </a:defRPr>
      </a:lvl6pPr>
      <a:lvl7pPr marL="3047970" algn="l" defTabSz="1015990" rtl="0" eaLnBrk="1" latinLnBrk="0" hangingPunct="1">
        <a:defRPr sz="2000" kern="1200">
          <a:solidFill>
            <a:schemeClr val="tx1"/>
          </a:solidFill>
          <a:latin typeface="+mn-lt"/>
          <a:ea typeface="+mn-ea"/>
          <a:cs typeface="+mn-cs"/>
        </a:defRPr>
      </a:lvl7pPr>
      <a:lvl8pPr marL="3555964" algn="l" defTabSz="1015990" rtl="0" eaLnBrk="1" latinLnBrk="0" hangingPunct="1">
        <a:defRPr sz="2000" kern="1200">
          <a:solidFill>
            <a:schemeClr val="tx1"/>
          </a:solidFill>
          <a:latin typeface="+mn-lt"/>
          <a:ea typeface="+mn-ea"/>
          <a:cs typeface="+mn-cs"/>
        </a:defRPr>
      </a:lvl8pPr>
      <a:lvl9pPr marL="4063959" algn="l" defTabSz="1015990" rtl="0" eaLnBrk="1" latinLnBrk="0" hangingPunct="1">
        <a:defRPr sz="2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1.xml"/><Relationship Id="rId7" Type="http://schemas.openxmlformats.org/officeDocument/2006/relationships/image" Target="../media/image8.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0.jpg"/></Relationships>
</file>

<file path=ppt/slides/_rels/slide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5.jpg"/><Relationship Id="rId4" Type="http://schemas.openxmlformats.org/officeDocument/2006/relationships/image" Target="../media/image14.jpg"/></Relationships>
</file>

<file path=ppt/slides/_rels/slide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tags" Target="../tags/tag4.xml"/><Relationship Id="rId7" Type="http://schemas.openxmlformats.org/officeDocument/2006/relationships/image" Target="../media/image14.jp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15.jpg"/><Relationship Id="rId5" Type="http://schemas.openxmlformats.org/officeDocument/2006/relationships/notesSlide" Target="../notesSlides/notesSlide20.xml"/><Relationship Id="rId4"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20.jpg"/><Relationship Id="rId4" Type="http://schemas.openxmlformats.org/officeDocument/2006/relationships/image" Target="../media/image19.jpg"/></Relationships>
</file>

<file path=ppt/slides/_rels/slide2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5"/>
          <a:srcRect/>
          <a:stretch>
            <a:fillRect/>
          </a:stretch>
        </a:blipFill>
        <a:effectLst/>
      </p:bgPr>
    </p:bg>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2B9E67C6-ADDA-4465-A4E5-55D10A6F6E18}"/>
              </a:ext>
            </a:extLst>
          </p:cNvPr>
          <p:cNvPicPr>
            <a:picLocks noChangeAspect="1"/>
          </p:cNvPicPr>
          <p:nvPr/>
        </p:nvPicPr>
        <p:blipFill>
          <a:blip r:embed="rId6"/>
          <a:stretch>
            <a:fillRect/>
          </a:stretch>
        </p:blipFill>
        <p:spPr>
          <a:xfrm>
            <a:off x="0" y="1"/>
            <a:ext cx="10160000" cy="5714999"/>
          </a:xfrm>
          <a:prstGeom prst="rect">
            <a:avLst/>
          </a:prstGeom>
        </p:spPr>
      </p:pic>
      <p:pic>
        <p:nvPicPr>
          <p:cNvPr id="4" name="图片 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99578" y="192983"/>
            <a:ext cx="10146489" cy="6350000"/>
          </a:xfrm>
          <a:prstGeom prst="rect">
            <a:avLst/>
          </a:prstGeom>
        </p:spPr>
      </p:pic>
      <p:sp>
        <p:nvSpPr>
          <p:cNvPr id="5158" name="TextBox 44" descr="6C3FA372396F463c81AB3CDF6D7CE186# #TextBox 44"/>
          <p:cNvSpPr txBox="1">
            <a:spLocks noChangeArrowheads="1"/>
          </p:cNvSpPr>
          <p:nvPr/>
        </p:nvSpPr>
        <p:spPr bwMode="auto">
          <a:xfrm>
            <a:off x="127752" y="4005708"/>
            <a:ext cx="4040563" cy="331757"/>
          </a:xfrm>
          <a:prstGeom prst="rect">
            <a:avLst/>
          </a:prstGeom>
          <a:noFill/>
          <a:ln>
            <a:noFill/>
          </a:ln>
          <a:extLst/>
        </p:spPr>
        <p:txBody>
          <a:bodyPr wrap="square">
            <a:spAutoFit/>
          </a:bodyPr>
          <a:lstStyle>
            <a:lvl1pPr>
              <a:defRPr sz="3200">
                <a:solidFill>
                  <a:schemeClr val="tx1"/>
                </a:solidFill>
                <a:latin typeface="Calibri" pitchFamily="34" charset="0"/>
                <a:ea typeface="宋体" pitchFamily="2" charset="-122"/>
              </a:defRPr>
            </a:lvl1pPr>
            <a:lvl2pPr>
              <a:defRPr sz="2800">
                <a:solidFill>
                  <a:schemeClr val="tx1"/>
                </a:solidFill>
                <a:latin typeface="Calibri" pitchFamily="34" charset="0"/>
                <a:ea typeface="宋体" pitchFamily="2" charset="-122"/>
              </a:defRPr>
            </a:lvl2pPr>
            <a:lvl3pPr>
              <a:defRPr sz="2400">
                <a:solidFill>
                  <a:schemeClr val="tx1"/>
                </a:solidFill>
                <a:latin typeface="Calibri" pitchFamily="34" charset="0"/>
                <a:ea typeface="宋体" pitchFamily="2" charset="-122"/>
              </a:defRPr>
            </a:lvl3pPr>
            <a:lvl4pPr>
              <a:defRPr sz="2000">
                <a:solidFill>
                  <a:schemeClr val="tx1"/>
                </a:solidFill>
                <a:latin typeface="Calibri" pitchFamily="34" charset="0"/>
                <a:ea typeface="宋体" pitchFamily="2" charset="-122"/>
              </a:defRPr>
            </a:lvl4pPr>
            <a:lvl5pPr>
              <a:defRPr sz="2000">
                <a:solidFill>
                  <a:schemeClr val="tx1"/>
                </a:solidFill>
                <a:latin typeface="Calibri" pitchFamily="34" charset="0"/>
                <a:ea typeface="宋体" pitchFamily="2" charset="-122"/>
              </a:defRPr>
            </a:lvl5pPr>
            <a:lvl6pPr>
              <a:buFont typeface="Arial" charset="0"/>
              <a:defRPr sz="2000">
                <a:solidFill>
                  <a:schemeClr val="tx1"/>
                </a:solidFill>
                <a:latin typeface="Calibri" pitchFamily="34" charset="0"/>
                <a:ea typeface="宋体" pitchFamily="2" charset="-122"/>
              </a:defRPr>
            </a:lvl6pPr>
            <a:lvl7pPr>
              <a:buFont typeface="Arial" charset="0"/>
              <a:defRPr sz="2000">
                <a:solidFill>
                  <a:schemeClr val="tx1"/>
                </a:solidFill>
                <a:latin typeface="Calibri" pitchFamily="34" charset="0"/>
                <a:ea typeface="宋体" pitchFamily="2" charset="-122"/>
              </a:defRPr>
            </a:lvl7pPr>
            <a:lvl8pPr>
              <a:buFont typeface="Arial" charset="0"/>
              <a:defRPr sz="2000">
                <a:solidFill>
                  <a:schemeClr val="tx1"/>
                </a:solidFill>
                <a:latin typeface="Calibri" pitchFamily="34" charset="0"/>
                <a:ea typeface="宋体" pitchFamily="2" charset="-122"/>
              </a:defRPr>
            </a:lvl8pPr>
            <a:lvl9pPr>
              <a:buFont typeface="Arial" charset="0"/>
              <a:defRPr sz="2000">
                <a:solidFill>
                  <a:schemeClr val="tx1"/>
                </a:solidFill>
                <a:latin typeface="Calibri" pitchFamily="34" charset="0"/>
                <a:ea typeface="宋体" pitchFamily="2" charset="-122"/>
              </a:defRPr>
            </a:lvl9pPr>
          </a:lstStyle>
          <a:p>
            <a:pPr algn="ctr">
              <a:defRPr/>
            </a:pPr>
            <a:r>
              <a:rPr lang="zh-CN" altLang="en-US" sz="1556" dirty="0">
                <a:solidFill>
                  <a:schemeClr val="accent3">
                    <a:lumMod val="40000"/>
                    <a:lumOff val="60000"/>
                  </a:schemeClr>
                </a:solidFill>
                <a:latin typeface="方正兰亭黑_GBK" pitchFamily="2" charset="-122"/>
                <a:ea typeface="方正兰亭黑_GBK" pitchFamily="2" charset="-122"/>
              </a:rPr>
              <a:t>商务贸易</a:t>
            </a:r>
            <a:r>
              <a:rPr lang="en-US" altLang="zh-CN" sz="1556" dirty="0">
                <a:solidFill>
                  <a:schemeClr val="accent3">
                    <a:lumMod val="40000"/>
                    <a:lumOff val="60000"/>
                  </a:schemeClr>
                </a:solidFill>
                <a:latin typeface="方正兰亭黑_GBK" pitchFamily="2" charset="-122"/>
                <a:ea typeface="方正兰亭黑_GBK" pitchFamily="2" charset="-122"/>
              </a:rPr>
              <a:t>/</a:t>
            </a:r>
            <a:r>
              <a:rPr lang="zh-CN" altLang="en-US" sz="1556" dirty="0">
                <a:solidFill>
                  <a:schemeClr val="accent3">
                    <a:lumMod val="40000"/>
                    <a:lumOff val="60000"/>
                  </a:schemeClr>
                </a:solidFill>
                <a:latin typeface="方正兰亭黑_GBK" pitchFamily="2" charset="-122"/>
                <a:ea typeface="方正兰亭黑_GBK" pitchFamily="2" charset="-122"/>
              </a:rPr>
              <a:t>工作报告</a:t>
            </a:r>
            <a:r>
              <a:rPr lang="en-US" altLang="zh-CN" sz="1556" dirty="0">
                <a:solidFill>
                  <a:schemeClr val="accent3">
                    <a:lumMod val="40000"/>
                    <a:lumOff val="60000"/>
                  </a:schemeClr>
                </a:solidFill>
                <a:latin typeface="方正兰亭黑_GBK" pitchFamily="2" charset="-122"/>
                <a:ea typeface="方正兰亭黑_GBK" pitchFamily="2" charset="-122"/>
              </a:rPr>
              <a:t>/</a:t>
            </a:r>
            <a:r>
              <a:rPr lang="zh-CN" altLang="en-US" sz="1556" dirty="0">
                <a:solidFill>
                  <a:schemeClr val="accent3">
                    <a:lumMod val="40000"/>
                    <a:lumOff val="60000"/>
                  </a:schemeClr>
                </a:solidFill>
                <a:latin typeface="方正兰亭黑_GBK" pitchFamily="2" charset="-122"/>
                <a:ea typeface="方正兰亭黑_GBK" pitchFamily="2" charset="-122"/>
              </a:rPr>
              <a:t>工作总结</a:t>
            </a:r>
            <a:r>
              <a:rPr lang="en-US" altLang="zh-CN" sz="1556" dirty="0">
                <a:solidFill>
                  <a:schemeClr val="accent3">
                    <a:lumMod val="40000"/>
                    <a:lumOff val="60000"/>
                  </a:schemeClr>
                </a:solidFill>
                <a:latin typeface="方正兰亭黑_GBK" pitchFamily="2" charset="-122"/>
                <a:ea typeface="方正兰亭黑_GBK" pitchFamily="2" charset="-122"/>
              </a:rPr>
              <a:t>/</a:t>
            </a:r>
            <a:r>
              <a:rPr lang="zh-CN" altLang="en-US" sz="1556" dirty="0">
                <a:solidFill>
                  <a:schemeClr val="accent3">
                    <a:lumMod val="40000"/>
                    <a:lumOff val="60000"/>
                  </a:schemeClr>
                </a:solidFill>
                <a:latin typeface="方正兰亭黑_GBK" pitchFamily="2" charset="-122"/>
                <a:ea typeface="方正兰亭黑_GBK" pitchFamily="2" charset="-122"/>
              </a:rPr>
              <a:t>蓝色科技</a:t>
            </a:r>
          </a:p>
        </p:txBody>
      </p:sp>
      <p:sp>
        <p:nvSpPr>
          <p:cNvPr id="14341" name="Freeform 5820"/>
          <p:cNvSpPr>
            <a:spLocks/>
          </p:cNvSpPr>
          <p:nvPr/>
        </p:nvSpPr>
        <p:spPr bwMode="auto">
          <a:xfrm>
            <a:off x="2524126" y="6254750"/>
            <a:ext cx="716139" cy="1834444"/>
          </a:xfrm>
          <a:custGeom>
            <a:avLst/>
            <a:gdLst>
              <a:gd name="T0" fmla="*/ 420688 w 406"/>
              <a:gd name="T1" fmla="*/ 0 h 1040"/>
              <a:gd name="T2" fmla="*/ 0 w 406"/>
              <a:gd name="T3" fmla="*/ 1644650 h 1040"/>
              <a:gd name="T4" fmla="*/ 22225 w 406"/>
              <a:gd name="T5" fmla="*/ 1651000 h 1040"/>
              <a:gd name="T6" fmla="*/ 644525 w 406"/>
              <a:gd name="T7" fmla="*/ 71437 h 1040"/>
              <a:gd name="T8" fmla="*/ 420688 w 406"/>
              <a:gd name="T9" fmla="*/ 0 h 1040"/>
              <a:gd name="T10" fmla="*/ 0 60000 65536"/>
              <a:gd name="T11" fmla="*/ 0 60000 65536"/>
              <a:gd name="T12" fmla="*/ 0 60000 65536"/>
              <a:gd name="T13" fmla="*/ 0 60000 65536"/>
              <a:gd name="T14" fmla="*/ 0 60000 65536"/>
              <a:gd name="T15" fmla="*/ 0 w 406"/>
              <a:gd name="T16" fmla="*/ 0 h 1040"/>
              <a:gd name="T17" fmla="*/ 406 w 406"/>
              <a:gd name="T18" fmla="*/ 1040 h 1040"/>
            </a:gdLst>
            <a:ahLst/>
            <a:cxnLst>
              <a:cxn ang="T10">
                <a:pos x="T0" y="T1"/>
              </a:cxn>
              <a:cxn ang="T11">
                <a:pos x="T2" y="T3"/>
              </a:cxn>
              <a:cxn ang="T12">
                <a:pos x="T4" y="T5"/>
              </a:cxn>
              <a:cxn ang="T13">
                <a:pos x="T6" y="T7"/>
              </a:cxn>
              <a:cxn ang="T14">
                <a:pos x="T8" y="T9"/>
              </a:cxn>
            </a:cxnLst>
            <a:rect l="T15" t="T16" r="T17" b="T18"/>
            <a:pathLst>
              <a:path w="406" h="1040">
                <a:moveTo>
                  <a:pt x="265" y="0"/>
                </a:moveTo>
                <a:lnTo>
                  <a:pt x="0" y="1036"/>
                </a:lnTo>
                <a:lnTo>
                  <a:pt x="14" y="1040"/>
                </a:lnTo>
                <a:lnTo>
                  <a:pt x="406" y="45"/>
                </a:lnTo>
                <a:lnTo>
                  <a:pt x="265" y="0"/>
                </a:lnTo>
              </a:path>
            </a:pathLst>
          </a:custGeom>
          <a:noFill/>
          <a:ln w="9525">
            <a:noFill/>
            <a:round/>
            <a:headEnd/>
            <a:tailEnd/>
          </a:ln>
        </p:spPr>
        <p:txBody>
          <a:bodyPr/>
          <a:lstStyle/>
          <a:p>
            <a:endParaRPr lang="zh-CN" altLang="en-US"/>
          </a:p>
        </p:txBody>
      </p:sp>
      <p:grpSp>
        <p:nvGrpSpPr>
          <p:cNvPr id="46" name="组合 45"/>
          <p:cNvGrpSpPr>
            <a:grpSpLocks/>
          </p:cNvGrpSpPr>
          <p:nvPr/>
        </p:nvGrpSpPr>
        <p:grpSpPr bwMode="auto">
          <a:xfrm>
            <a:off x="-396875" y="19404"/>
            <a:ext cx="10865557" cy="4427361"/>
            <a:chOff x="-717603" y="303795"/>
            <a:chExt cx="9779403" cy="3983462"/>
          </a:xfrm>
        </p:grpSpPr>
        <p:sp>
          <p:nvSpPr>
            <p:cNvPr id="14344" name="Freeform 5796"/>
            <p:cNvSpPr>
              <a:spLocks/>
            </p:cNvSpPr>
            <p:nvPr/>
          </p:nvSpPr>
          <p:spPr bwMode="auto">
            <a:xfrm>
              <a:off x="8195397" y="1683070"/>
              <a:ext cx="59752" cy="62243"/>
            </a:xfrm>
            <a:custGeom>
              <a:avLst/>
              <a:gdLst>
                <a:gd name="T0" fmla="*/ 2490 w 24"/>
                <a:gd name="T1" fmla="*/ 0 h 25"/>
                <a:gd name="T2" fmla="*/ 29876 w 24"/>
                <a:gd name="T3" fmla="*/ 27387 h 25"/>
                <a:gd name="T4" fmla="*/ 59752 w 24"/>
                <a:gd name="T5" fmla="*/ 4979 h 25"/>
                <a:gd name="T6" fmla="*/ 34855 w 24"/>
                <a:gd name="T7" fmla="*/ 32366 h 25"/>
                <a:gd name="T8" fmla="*/ 59752 w 24"/>
                <a:gd name="T9" fmla="*/ 62243 h 25"/>
                <a:gd name="T10" fmla="*/ 29876 w 24"/>
                <a:gd name="T11" fmla="*/ 37346 h 25"/>
                <a:gd name="T12" fmla="*/ 0 w 24"/>
                <a:gd name="T13" fmla="*/ 62243 h 25"/>
                <a:gd name="T14" fmla="*/ 24897 w 24"/>
                <a:gd name="T15" fmla="*/ 32366 h 25"/>
                <a:gd name="T16" fmla="*/ 2490 w 24"/>
                <a:gd name="T17" fmla="*/ 0 h 2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4"/>
                <a:gd name="T28" fmla="*/ 0 h 25"/>
                <a:gd name="T29" fmla="*/ 24 w 24"/>
                <a:gd name="T30" fmla="*/ 25 h 2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4" h="25">
                  <a:moveTo>
                    <a:pt x="1" y="0"/>
                  </a:moveTo>
                  <a:lnTo>
                    <a:pt x="12" y="11"/>
                  </a:lnTo>
                  <a:lnTo>
                    <a:pt x="24" y="2"/>
                  </a:lnTo>
                  <a:lnTo>
                    <a:pt x="14" y="13"/>
                  </a:lnTo>
                  <a:lnTo>
                    <a:pt x="24" y="25"/>
                  </a:lnTo>
                  <a:lnTo>
                    <a:pt x="12" y="15"/>
                  </a:lnTo>
                  <a:lnTo>
                    <a:pt x="0" y="25"/>
                  </a:lnTo>
                  <a:lnTo>
                    <a:pt x="10" y="13"/>
                  </a:lnTo>
                  <a:lnTo>
                    <a:pt x="1" y="0"/>
                  </a:lnTo>
                  <a:close/>
                </a:path>
              </a:pathLst>
            </a:custGeom>
            <a:solidFill>
              <a:schemeClr val="accent1"/>
            </a:solidFill>
            <a:ln w="9525">
              <a:noFill/>
              <a:round/>
              <a:headEnd/>
              <a:tailEnd/>
            </a:ln>
          </p:spPr>
          <p:txBody>
            <a:bodyPr/>
            <a:lstStyle/>
            <a:p>
              <a:endParaRPr lang="zh-CN" altLang="en-US"/>
            </a:p>
          </p:txBody>
        </p:sp>
        <p:sp>
          <p:nvSpPr>
            <p:cNvPr id="14345" name="Freeform 5797"/>
            <p:cNvSpPr>
              <a:spLocks/>
            </p:cNvSpPr>
            <p:nvPr/>
          </p:nvSpPr>
          <p:spPr bwMode="auto">
            <a:xfrm>
              <a:off x="1226828" y="3112137"/>
              <a:ext cx="62241" cy="62243"/>
            </a:xfrm>
            <a:custGeom>
              <a:avLst/>
              <a:gdLst>
                <a:gd name="T0" fmla="*/ 0 w 25"/>
                <a:gd name="T1" fmla="*/ 14938 h 25"/>
                <a:gd name="T2" fmla="*/ 27386 w 25"/>
                <a:gd name="T3" fmla="*/ 27387 h 25"/>
                <a:gd name="T4" fmla="*/ 47303 w 25"/>
                <a:gd name="T5" fmla="*/ 0 h 25"/>
                <a:gd name="T6" fmla="*/ 32365 w 25"/>
                <a:gd name="T7" fmla="*/ 29877 h 25"/>
                <a:gd name="T8" fmla="*/ 62241 w 25"/>
                <a:gd name="T9" fmla="*/ 47305 h 25"/>
                <a:gd name="T10" fmla="*/ 29876 w 25"/>
                <a:gd name="T11" fmla="*/ 34856 h 25"/>
                <a:gd name="T12" fmla="*/ 14938 w 25"/>
                <a:gd name="T13" fmla="*/ 62243 h 25"/>
                <a:gd name="T14" fmla="*/ 24896 w 25"/>
                <a:gd name="T15" fmla="*/ 32366 h 25"/>
                <a:gd name="T16" fmla="*/ 0 w 25"/>
                <a:gd name="T17" fmla="*/ 14938 h 2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5"/>
                <a:gd name="T28" fmla="*/ 0 h 25"/>
                <a:gd name="T29" fmla="*/ 25 w 25"/>
                <a:gd name="T30" fmla="*/ 25 h 2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5" h="25">
                  <a:moveTo>
                    <a:pt x="0" y="6"/>
                  </a:moveTo>
                  <a:lnTo>
                    <a:pt x="11" y="11"/>
                  </a:lnTo>
                  <a:lnTo>
                    <a:pt x="19" y="0"/>
                  </a:lnTo>
                  <a:lnTo>
                    <a:pt x="13" y="12"/>
                  </a:lnTo>
                  <a:lnTo>
                    <a:pt x="25" y="19"/>
                  </a:lnTo>
                  <a:lnTo>
                    <a:pt x="12" y="14"/>
                  </a:lnTo>
                  <a:lnTo>
                    <a:pt x="6" y="25"/>
                  </a:lnTo>
                  <a:lnTo>
                    <a:pt x="10" y="13"/>
                  </a:lnTo>
                  <a:lnTo>
                    <a:pt x="0" y="6"/>
                  </a:lnTo>
                  <a:close/>
                </a:path>
              </a:pathLst>
            </a:custGeom>
            <a:solidFill>
              <a:schemeClr val="accent1"/>
            </a:solidFill>
            <a:ln w="9525">
              <a:noFill/>
              <a:round/>
              <a:headEnd/>
              <a:tailEnd/>
            </a:ln>
          </p:spPr>
          <p:txBody>
            <a:bodyPr/>
            <a:lstStyle/>
            <a:p>
              <a:endParaRPr lang="zh-CN" altLang="en-US"/>
            </a:p>
          </p:txBody>
        </p:sp>
        <p:sp>
          <p:nvSpPr>
            <p:cNvPr id="14346" name="Freeform 5798"/>
            <p:cNvSpPr>
              <a:spLocks/>
            </p:cNvSpPr>
            <p:nvPr/>
          </p:nvSpPr>
          <p:spPr bwMode="auto">
            <a:xfrm>
              <a:off x="2932249" y="1471448"/>
              <a:ext cx="67221" cy="69710"/>
            </a:xfrm>
            <a:custGeom>
              <a:avLst/>
              <a:gdLst>
                <a:gd name="T0" fmla="*/ 62242 w 27"/>
                <a:gd name="T1" fmla="*/ 0 h 28"/>
                <a:gd name="T2" fmla="*/ 34855 w 27"/>
                <a:gd name="T3" fmla="*/ 29876 h 28"/>
                <a:gd name="T4" fmla="*/ 0 w 27"/>
                <a:gd name="T5" fmla="*/ 4979 h 28"/>
                <a:gd name="T6" fmla="*/ 29876 w 27"/>
                <a:gd name="T7" fmla="*/ 34855 h 28"/>
                <a:gd name="T8" fmla="*/ 4979 w 27"/>
                <a:gd name="T9" fmla="*/ 69710 h 28"/>
                <a:gd name="T10" fmla="*/ 34855 w 27"/>
                <a:gd name="T11" fmla="*/ 39834 h 28"/>
                <a:gd name="T12" fmla="*/ 67221 w 27"/>
                <a:gd name="T13" fmla="*/ 62241 h 28"/>
                <a:gd name="T14" fmla="*/ 39835 w 27"/>
                <a:gd name="T15" fmla="*/ 34855 h 28"/>
                <a:gd name="T16" fmla="*/ 62242 w 2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7"/>
                <a:gd name="T28" fmla="*/ 0 h 28"/>
                <a:gd name="T29" fmla="*/ 27 w 27"/>
                <a:gd name="T30" fmla="*/ 28 h 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7" h="28">
                  <a:moveTo>
                    <a:pt x="25" y="0"/>
                  </a:moveTo>
                  <a:lnTo>
                    <a:pt x="14" y="12"/>
                  </a:lnTo>
                  <a:lnTo>
                    <a:pt x="0" y="2"/>
                  </a:lnTo>
                  <a:lnTo>
                    <a:pt x="12" y="14"/>
                  </a:lnTo>
                  <a:lnTo>
                    <a:pt x="2" y="28"/>
                  </a:lnTo>
                  <a:lnTo>
                    <a:pt x="14" y="16"/>
                  </a:lnTo>
                  <a:lnTo>
                    <a:pt x="27" y="25"/>
                  </a:lnTo>
                  <a:lnTo>
                    <a:pt x="16" y="14"/>
                  </a:lnTo>
                  <a:lnTo>
                    <a:pt x="25" y="0"/>
                  </a:lnTo>
                  <a:close/>
                </a:path>
              </a:pathLst>
            </a:custGeom>
            <a:solidFill>
              <a:schemeClr val="accent1"/>
            </a:solidFill>
            <a:ln w="9525">
              <a:noFill/>
              <a:round/>
              <a:headEnd/>
              <a:tailEnd/>
            </a:ln>
          </p:spPr>
          <p:txBody>
            <a:bodyPr/>
            <a:lstStyle/>
            <a:p>
              <a:endParaRPr lang="zh-CN" altLang="en-US"/>
            </a:p>
          </p:txBody>
        </p:sp>
        <p:sp>
          <p:nvSpPr>
            <p:cNvPr id="14347" name="Freeform 5799"/>
            <p:cNvSpPr>
              <a:spLocks/>
            </p:cNvSpPr>
            <p:nvPr/>
          </p:nvSpPr>
          <p:spPr bwMode="auto">
            <a:xfrm>
              <a:off x="2932249" y="1471448"/>
              <a:ext cx="67221" cy="69710"/>
            </a:xfrm>
            <a:custGeom>
              <a:avLst/>
              <a:gdLst>
                <a:gd name="T0" fmla="*/ 62242 w 27"/>
                <a:gd name="T1" fmla="*/ 0 h 28"/>
                <a:gd name="T2" fmla="*/ 34855 w 27"/>
                <a:gd name="T3" fmla="*/ 29876 h 28"/>
                <a:gd name="T4" fmla="*/ 0 w 27"/>
                <a:gd name="T5" fmla="*/ 4979 h 28"/>
                <a:gd name="T6" fmla="*/ 29876 w 27"/>
                <a:gd name="T7" fmla="*/ 34855 h 28"/>
                <a:gd name="T8" fmla="*/ 4979 w 27"/>
                <a:gd name="T9" fmla="*/ 69710 h 28"/>
                <a:gd name="T10" fmla="*/ 34855 w 27"/>
                <a:gd name="T11" fmla="*/ 39834 h 28"/>
                <a:gd name="T12" fmla="*/ 67221 w 27"/>
                <a:gd name="T13" fmla="*/ 62241 h 28"/>
                <a:gd name="T14" fmla="*/ 39835 w 27"/>
                <a:gd name="T15" fmla="*/ 34855 h 28"/>
                <a:gd name="T16" fmla="*/ 62242 w 2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7"/>
                <a:gd name="T28" fmla="*/ 0 h 28"/>
                <a:gd name="T29" fmla="*/ 27 w 27"/>
                <a:gd name="T30" fmla="*/ 28 h 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7" h="28">
                  <a:moveTo>
                    <a:pt x="25" y="0"/>
                  </a:moveTo>
                  <a:lnTo>
                    <a:pt x="14" y="12"/>
                  </a:lnTo>
                  <a:lnTo>
                    <a:pt x="0" y="2"/>
                  </a:lnTo>
                  <a:lnTo>
                    <a:pt x="12" y="14"/>
                  </a:lnTo>
                  <a:lnTo>
                    <a:pt x="2" y="28"/>
                  </a:lnTo>
                  <a:lnTo>
                    <a:pt x="14" y="16"/>
                  </a:lnTo>
                  <a:lnTo>
                    <a:pt x="27" y="25"/>
                  </a:lnTo>
                  <a:lnTo>
                    <a:pt x="16" y="14"/>
                  </a:lnTo>
                  <a:lnTo>
                    <a:pt x="25" y="0"/>
                  </a:lnTo>
                </a:path>
              </a:pathLst>
            </a:custGeom>
            <a:solidFill>
              <a:schemeClr val="accent1"/>
            </a:solidFill>
            <a:ln w="9525">
              <a:noFill/>
              <a:round/>
              <a:headEnd/>
              <a:tailEnd/>
            </a:ln>
          </p:spPr>
          <p:txBody>
            <a:bodyPr/>
            <a:lstStyle/>
            <a:p>
              <a:endParaRPr lang="zh-CN" altLang="en-US"/>
            </a:p>
          </p:txBody>
        </p:sp>
        <p:sp>
          <p:nvSpPr>
            <p:cNvPr id="14348" name="Freeform 5800"/>
            <p:cNvSpPr>
              <a:spLocks/>
            </p:cNvSpPr>
            <p:nvPr/>
          </p:nvSpPr>
          <p:spPr bwMode="auto">
            <a:xfrm>
              <a:off x="577026" y="2151126"/>
              <a:ext cx="109545" cy="104566"/>
            </a:xfrm>
            <a:custGeom>
              <a:avLst/>
              <a:gdLst>
                <a:gd name="T0" fmla="*/ 0 w 44"/>
                <a:gd name="T1" fmla="*/ 39835 h 42"/>
                <a:gd name="T2" fmla="*/ 49793 w 44"/>
                <a:gd name="T3" fmla="*/ 47304 h 42"/>
                <a:gd name="T4" fmla="*/ 67221 w 44"/>
                <a:gd name="T5" fmla="*/ 0 h 42"/>
                <a:gd name="T6" fmla="*/ 59752 w 44"/>
                <a:gd name="T7" fmla="*/ 49793 h 42"/>
                <a:gd name="T8" fmla="*/ 109545 w 44"/>
                <a:gd name="T9" fmla="*/ 64731 h 42"/>
                <a:gd name="T10" fmla="*/ 59752 w 44"/>
                <a:gd name="T11" fmla="*/ 57262 h 42"/>
                <a:gd name="T12" fmla="*/ 42324 w 44"/>
                <a:gd name="T13" fmla="*/ 104566 h 42"/>
                <a:gd name="T14" fmla="*/ 49793 w 44"/>
                <a:gd name="T15" fmla="*/ 54773 h 42"/>
                <a:gd name="T16" fmla="*/ 0 w 44"/>
                <a:gd name="T17" fmla="*/ 39835 h 4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4"/>
                <a:gd name="T28" fmla="*/ 0 h 42"/>
                <a:gd name="T29" fmla="*/ 44 w 44"/>
                <a:gd name="T30" fmla="*/ 42 h 4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4" h="42">
                  <a:moveTo>
                    <a:pt x="0" y="16"/>
                  </a:moveTo>
                  <a:lnTo>
                    <a:pt x="20" y="19"/>
                  </a:lnTo>
                  <a:lnTo>
                    <a:pt x="27" y="0"/>
                  </a:lnTo>
                  <a:lnTo>
                    <a:pt x="24" y="20"/>
                  </a:lnTo>
                  <a:lnTo>
                    <a:pt x="44" y="26"/>
                  </a:lnTo>
                  <a:lnTo>
                    <a:pt x="24" y="23"/>
                  </a:lnTo>
                  <a:lnTo>
                    <a:pt x="17" y="42"/>
                  </a:lnTo>
                  <a:lnTo>
                    <a:pt x="20" y="22"/>
                  </a:lnTo>
                  <a:lnTo>
                    <a:pt x="0" y="16"/>
                  </a:lnTo>
                  <a:close/>
                </a:path>
              </a:pathLst>
            </a:custGeom>
            <a:solidFill>
              <a:schemeClr val="accent1"/>
            </a:solidFill>
            <a:ln w="9525">
              <a:noFill/>
              <a:round/>
              <a:headEnd/>
              <a:tailEnd/>
            </a:ln>
          </p:spPr>
          <p:txBody>
            <a:bodyPr/>
            <a:lstStyle/>
            <a:p>
              <a:endParaRPr lang="zh-CN" altLang="en-US"/>
            </a:p>
          </p:txBody>
        </p:sp>
        <p:sp>
          <p:nvSpPr>
            <p:cNvPr id="14349" name="Freeform 5801"/>
            <p:cNvSpPr>
              <a:spLocks/>
            </p:cNvSpPr>
            <p:nvPr/>
          </p:nvSpPr>
          <p:spPr bwMode="auto">
            <a:xfrm>
              <a:off x="1025163" y="1895935"/>
              <a:ext cx="44814" cy="47306"/>
            </a:xfrm>
            <a:custGeom>
              <a:avLst/>
              <a:gdLst>
                <a:gd name="T0" fmla="*/ 0 w 18"/>
                <a:gd name="T1" fmla="*/ 22408 h 19"/>
                <a:gd name="T2" fmla="*/ 22407 w 18"/>
                <a:gd name="T3" fmla="*/ 22408 h 19"/>
                <a:gd name="T4" fmla="*/ 27386 w 18"/>
                <a:gd name="T5" fmla="*/ 0 h 19"/>
                <a:gd name="T6" fmla="*/ 24897 w 18"/>
                <a:gd name="T7" fmla="*/ 22408 h 19"/>
                <a:gd name="T8" fmla="*/ 44814 w 18"/>
                <a:gd name="T9" fmla="*/ 27388 h 19"/>
                <a:gd name="T10" fmla="*/ 24897 w 18"/>
                <a:gd name="T11" fmla="*/ 27388 h 19"/>
                <a:gd name="T12" fmla="*/ 17428 w 18"/>
                <a:gd name="T13" fmla="*/ 47306 h 19"/>
                <a:gd name="T14" fmla="*/ 22407 w 18"/>
                <a:gd name="T15" fmla="*/ 27388 h 19"/>
                <a:gd name="T16" fmla="*/ 0 w 18"/>
                <a:gd name="T17" fmla="*/ 22408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19"/>
                <a:gd name="T29" fmla="*/ 18 w 18"/>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19">
                  <a:moveTo>
                    <a:pt x="0" y="9"/>
                  </a:moveTo>
                  <a:lnTo>
                    <a:pt x="9" y="9"/>
                  </a:lnTo>
                  <a:lnTo>
                    <a:pt x="11" y="0"/>
                  </a:lnTo>
                  <a:lnTo>
                    <a:pt x="10" y="9"/>
                  </a:lnTo>
                  <a:lnTo>
                    <a:pt x="18" y="11"/>
                  </a:lnTo>
                  <a:lnTo>
                    <a:pt x="10" y="11"/>
                  </a:lnTo>
                  <a:lnTo>
                    <a:pt x="7" y="19"/>
                  </a:lnTo>
                  <a:lnTo>
                    <a:pt x="9" y="11"/>
                  </a:lnTo>
                  <a:lnTo>
                    <a:pt x="0" y="9"/>
                  </a:lnTo>
                  <a:close/>
                </a:path>
              </a:pathLst>
            </a:custGeom>
            <a:solidFill>
              <a:schemeClr val="accent1"/>
            </a:solidFill>
            <a:ln w="9525">
              <a:noFill/>
              <a:round/>
              <a:headEnd/>
              <a:tailEnd/>
            </a:ln>
          </p:spPr>
          <p:txBody>
            <a:bodyPr/>
            <a:lstStyle/>
            <a:p>
              <a:endParaRPr lang="zh-CN" altLang="en-US"/>
            </a:p>
          </p:txBody>
        </p:sp>
        <p:sp>
          <p:nvSpPr>
            <p:cNvPr id="14350" name="Freeform 5802"/>
            <p:cNvSpPr>
              <a:spLocks/>
            </p:cNvSpPr>
            <p:nvPr/>
          </p:nvSpPr>
          <p:spPr bwMode="auto">
            <a:xfrm>
              <a:off x="338019" y="971025"/>
              <a:ext cx="47303" cy="47306"/>
            </a:xfrm>
            <a:custGeom>
              <a:avLst/>
              <a:gdLst>
                <a:gd name="T0" fmla="*/ 29876 w 19"/>
                <a:gd name="T1" fmla="*/ 0 h 19"/>
                <a:gd name="T2" fmla="*/ 24896 w 19"/>
                <a:gd name="T3" fmla="*/ 19918 h 19"/>
                <a:gd name="T4" fmla="*/ 0 w 19"/>
                <a:gd name="T5" fmla="*/ 19918 h 19"/>
                <a:gd name="T6" fmla="*/ 22407 w 19"/>
                <a:gd name="T7" fmla="*/ 24898 h 19"/>
                <a:gd name="T8" fmla="*/ 22407 w 19"/>
                <a:gd name="T9" fmla="*/ 47306 h 19"/>
                <a:gd name="T10" fmla="*/ 27386 w 19"/>
                <a:gd name="T11" fmla="*/ 24898 h 19"/>
                <a:gd name="T12" fmla="*/ 47303 w 19"/>
                <a:gd name="T13" fmla="*/ 24898 h 19"/>
                <a:gd name="T14" fmla="*/ 27386 w 19"/>
                <a:gd name="T15" fmla="*/ 22408 h 19"/>
                <a:gd name="T16" fmla="*/ 29876 w 19"/>
                <a:gd name="T17" fmla="*/ 0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19"/>
                <a:gd name="T29" fmla="*/ 19 w 19"/>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19">
                  <a:moveTo>
                    <a:pt x="12" y="0"/>
                  </a:moveTo>
                  <a:lnTo>
                    <a:pt x="10" y="8"/>
                  </a:lnTo>
                  <a:lnTo>
                    <a:pt x="0" y="8"/>
                  </a:lnTo>
                  <a:lnTo>
                    <a:pt x="9" y="10"/>
                  </a:lnTo>
                  <a:lnTo>
                    <a:pt x="9" y="19"/>
                  </a:lnTo>
                  <a:lnTo>
                    <a:pt x="11" y="10"/>
                  </a:lnTo>
                  <a:lnTo>
                    <a:pt x="19" y="10"/>
                  </a:lnTo>
                  <a:lnTo>
                    <a:pt x="11" y="9"/>
                  </a:lnTo>
                  <a:lnTo>
                    <a:pt x="12" y="0"/>
                  </a:lnTo>
                  <a:close/>
                </a:path>
              </a:pathLst>
            </a:custGeom>
            <a:solidFill>
              <a:schemeClr val="accent1"/>
            </a:solidFill>
            <a:ln w="9525">
              <a:noFill/>
              <a:round/>
              <a:headEnd/>
              <a:tailEnd/>
            </a:ln>
          </p:spPr>
          <p:txBody>
            <a:bodyPr/>
            <a:lstStyle/>
            <a:p>
              <a:endParaRPr lang="zh-CN" altLang="en-US"/>
            </a:p>
          </p:txBody>
        </p:sp>
        <p:sp>
          <p:nvSpPr>
            <p:cNvPr id="14351" name="Freeform 5803"/>
            <p:cNvSpPr>
              <a:spLocks/>
            </p:cNvSpPr>
            <p:nvPr/>
          </p:nvSpPr>
          <p:spPr bwMode="auto">
            <a:xfrm>
              <a:off x="338019" y="971025"/>
              <a:ext cx="47303" cy="47306"/>
            </a:xfrm>
            <a:custGeom>
              <a:avLst/>
              <a:gdLst>
                <a:gd name="T0" fmla="*/ 29876 w 19"/>
                <a:gd name="T1" fmla="*/ 0 h 19"/>
                <a:gd name="T2" fmla="*/ 24896 w 19"/>
                <a:gd name="T3" fmla="*/ 19918 h 19"/>
                <a:gd name="T4" fmla="*/ 0 w 19"/>
                <a:gd name="T5" fmla="*/ 19918 h 19"/>
                <a:gd name="T6" fmla="*/ 22407 w 19"/>
                <a:gd name="T7" fmla="*/ 24898 h 19"/>
                <a:gd name="T8" fmla="*/ 22407 w 19"/>
                <a:gd name="T9" fmla="*/ 47306 h 19"/>
                <a:gd name="T10" fmla="*/ 27386 w 19"/>
                <a:gd name="T11" fmla="*/ 24898 h 19"/>
                <a:gd name="T12" fmla="*/ 47303 w 19"/>
                <a:gd name="T13" fmla="*/ 24898 h 19"/>
                <a:gd name="T14" fmla="*/ 27386 w 19"/>
                <a:gd name="T15" fmla="*/ 22408 h 19"/>
                <a:gd name="T16" fmla="*/ 29876 w 19"/>
                <a:gd name="T17" fmla="*/ 0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19"/>
                <a:gd name="T29" fmla="*/ 19 w 19"/>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19">
                  <a:moveTo>
                    <a:pt x="12" y="0"/>
                  </a:moveTo>
                  <a:lnTo>
                    <a:pt x="10" y="8"/>
                  </a:lnTo>
                  <a:lnTo>
                    <a:pt x="0" y="8"/>
                  </a:lnTo>
                  <a:lnTo>
                    <a:pt x="9" y="10"/>
                  </a:lnTo>
                  <a:lnTo>
                    <a:pt x="9" y="19"/>
                  </a:lnTo>
                  <a:lnTo>
                    <a:pt x="11" y="10"/>
                  </a:lnTo>
                  <a:lnTo>
                    <a:pt x="19" y="10"/>
                  </a:lnTo>
                  <a:lnTo>
                    <a:pt x="11" y="9"/>
                  </a:lnTo>
                  <a:lnTo>
                    <a:pt x="12" y="0"/>
                  </a:lnTo>
                </a:path>
              </a:pathLst>
            </a:custGeom>
            <a:solidFill>
              <a:schemeClr val="accent1"/>
            </a:solidFill>
            <a:ln w="9525">
              <a:noFill/>
              <a:round/>
              <a:headEnd/>
              <a:tailEnd/>
            </a:ln>
          </p:spPr>
          <p:txBody>
            <a:bodyPr/>
            <a:lstStyle/>
            <a:p>
              <a:endParaRPr lang="zh-CN" altLang="en-US"/>
            </a:p>
          </p:txBody>
        </p:sp>
        <p:sp>
          <p:nvSpPr>
            <p:cNvPr id="14352" name="Freeform 5804"/>
            <p:cNvSpPr>
              <a:spLocks/>
            </p:cNvSpPr>
            <p:nvPr/>
          </p:nvSpPr>
          <p:spPr bwMode="auto">
            <a:xfrm>
              <a:off x="3081626" y="3216702"/>
              <a:ext cx="67221" cy="69710"/>
            </a:xfrm>
            <a:custGeom>
              <a:avLst/>
              <a:gdLst>
                <a:gd name="T0" fmla="*/ 32366 w 27"/>
                <a:gd name="T1" fmla="*/ 0 h 28"/>
                <a:gd name="T2" fmla="*/ 37345 w 27"/>
                <a:gd name="T3" fmla="*/ 32365 h 28"/>
                <a:gd name="T4" fmla="*/ 67221 w 27"/>
                <a:gd name="T5" fmla="*/ 29876 h 28"/>
                <a:gd name="T6" fmla="*/ 37345 w 27"/>
                <a:gd name="T7" fmla="*/ 37345 h 28"/>
                <a:gd name="T8" fmla="*/ 37345 w 27"/>
                <a:gd name="T9" fmla="*/ 69710 h 28"/>
                <a:gd name="T10" fmla="*/ 32366 w 27"/>
                <a:gd name="T11" fmla="*/ 37345 h 28"/>
                <a:gd name="T12" fmla="*/ 0 w 27"/>
                <a:gd name="T13" fmla="*/ 37345 h 28"/>
                <a:gd name="T14" fmla="*/ 32366 w 27"/>
                <a:gd name="T15" fmla="*/ 32365 h 28"/>
                <a:gd name="T16" fmla="*/ 32366 w 2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7"/>
                <a:gd name="T28" fmla="*/ 0 h 28"/>
                <a:gd name="T29" fmla="*/ 27 w 27"/>
                <a:gd name="T30" fmla="*/ 28 h 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7" h="28">
                  <a:moveTo>
                    <a:pt x="13" y="0"/>
                  </a:moveTo>
                  <a:lnTo>
                    <a:pt x="15" y="13"/>
                  </a:lnTo>
                  <a:lnTo>
                    <a:pt x="27" y="12"/>
                  </a:lnTo>
                  <a:lnTo>
                    <a:pt x="15" y="15"/>
                  </a:lnTo>
                  <a:lnTo>
                    <a:pt x="15" y="28"/>
                  </a:lnTo>
                  <a:lnTo>
                    <a:pt x="13" y="15"/>
                  </a:lnTo>
                  <a:lnTo>
                    <a:pt x="0" y="15"/>
                  </a:lnTo>
                  <a:lnTo>
                    <a:pt x="13" y="13"/>
                  </a:lnTo>
                  <a:lnTo>
                    <a:pt x="13" y="0"/>
                  </a:lnTo>
                  <a:close/>
                </a:path>
              </a:pathLst>
            </a:custGeom>
            <a:solidFill>
              <a:schemeClr val="accent1"/>
            </a:solidFill>
            <a:ln w="9525">
              <a:noFill/>
              <a:round/>
              <a:headEnd/>
              <a:tailEnd/>
            </a:ln>
          </p:spPr>
          <p:txBody>
            <a:bodyPr/>
            <a:lstStyle/>
            <a:p>
              <a:endParaRPr lang="zh-CN" altLang="en-US"/>
            </a:p>
          </p:txBody>
        </p:sp>
        <p:sp>
          <p:nvSpPr>
            <p:cNvPr id="14353" name="Freeform 5805"/>
            <p:cNvSpPr>
              <a:spLocks/>
            </p:cNvSpPr>
            <p:nvPr/>
          </p:nvSpPr>
          <p:spPr bwMode="auto">
            <a:xfrm>
              <a:off x="4846802" y="1568545"/>
              <a:ext cx="69711" cy="72201"/>
            </a:xfrm>
            <a:custGeom>
              <a:avLst/>
              <a:gdLst>
                <a:gd name="T0" fmla="*/ 32366 w 28"/>
                <a:gd name="T1" fmla="*/ 0 h 29"/>
                <a:gd name="T2" fmla="*/ 32366 w 28"/>
                <a:gd name="T3" fmla="*/ 32366 h 29"/>
                <a:gd name="T4" fmla="*/ 0 w 28"/>
                <a:gd name="T5" fmla="*/ 39835 h 29"/>
                <a:gd name="T6" fmla="*/ 32366 w 28"/>
                <a:gd name="T7" fmla="*/ 37345 h 29"/>
                <a:gd name="T8" fmla="*/ 37345 w 28"/>
                <a:gd name="T9" fmla="*/ 72201 h 29"/>
                <a:gd name="T10" fmla="*/ 37345 w 28"/>
                <a:gd name="T11" fmla="*/ 37345 h 29"/>
                <a:gd name="T12" fmla="*/ 69711 w 28"/>
                <a:gd name="T13" fmla="*/ 32366 h 29"/>
                <a:gd name="T14" fmla="*/ 37345 w 28"/>
                <a:gd name="T15" fmla="*/ 32366 h 29"/>
                <a:gd name="T16" fmla="*/ 32366 w 28"/>
                <a:gd name="T17" fmla="*/ 0 h 2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8"/>
                <a:gd name="T28" fmla="*/ 0 h 29"/>
                <a:gd name="T29" fmla="*/ 28 w 28"/>
                <a:gd name="T30" fmla="*/ 29 h 2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8" h="29">
                  <a:moveTo>
                    <a:pt x="13" y="0"/>
                  </a:moveTo>
                  <a:lnTo>
                    <a:pt x="13" y="13"/>
                  </a:lnTo>
                  <a:lnTo>
                    <a:pt x="0" y="16"/>
                  </a:lnTo>
                  <a:lnTo>
                    <a:pt x="13" y="15"/>
                  </a:lnTo>
                  <a:lnTo>
                    <a:pt x="15" y="29"/>
                  </a:lnTo>
                  <a:lnTo>
                    <a:pt x="15" y="15"/>
                  </a:lnTo>
                  <a:lnTo>
                    <a:pt x="28" y="13"/>
                  </a:lnTo>
                  <a:lnTo>
                    <a:pt x="15" y="13"/>
                  </a:lnTo>
                  <a:lnTo>
                    <a:pt x="13" y="0"/>
                  </a:lnTo>
                  <a:close/>
                </a:path>
              </a:pathLst>
            </a:custGeom>
            <a:solidFill>
              <a:schemeClr val="accent1"/>
            </a:solidFill>
            <a:ln w="9525">
              <a:noFill/>
              <a:round/>
              <a:headEnd/>
              <a:tailEnd/>
            </a:ln>
          </p:spPr>
          <p:txBody>
            <a:bodyPr/>
            <a:lstStyle/>
            <a:p>
              <a:endParaRPr lang="zh-CN" altLang="en-US"/>
            </a:p>
          </p:txBody>
        </p:sp>
        <p:sp>
          <p:nvSpPr>
            <p:cNvPr id="14354" name="Freeform 5806"/>
            <p:cNvSpPr>
              <a:spLocks/>
            </p:cNvSpPr>
            <p:nvPr/>
          </p:nvSpPr>
          <p:spPr bwMode="auto">
            <a:xfrm>
              <a:off x="4846802" y="1568545"/>
              <a:ext cx="69711" cy="72201"/>
            </a:xfrm>
            <a:custGeom>
              <a:avLst/>
              <a:gdLst>
                <a:gd name="T0" fmla="*/ 32366 w 28"/>
                <a:gd name="T1" fmla="*/ 0 h 29"/>
                <a:gd name="T2" fmla="*/ 32366 w 28"/>
                <a:gd name="T3" fmla="*/ 32366 h 29"/>
                <a:gd name="T4" fmla="*/ 0 w 28"/>
                <a:gd name="T5" fmla="*/ 39835 h 29"/>
                <a:gd name="T6" fmla="*/ 32366 w 28"/>
                <a:gd name="T7" fmla="*/ 37345 h 29"/>
                <a:gd name="T8" fmla="*/ 37345 w 28"/>
                <a:gd name="T9" fmla="*/ 72201 h 29"/>
                <a:gd name="T10" fmla="*/ 37345 w 28"/>
                <a:gd name="T11" fmla="*/ 37345 h 29"/>
                <a:gd name="T12" fmla="*/ 69711 w 28"/>
                <a:gd name="T13" fmla="*/ 32366 h 29"/>
                <a:gd name="T14" fmla="*/ 37345 w 28"/>
                <a:gd name="T15" fmla="*/ 32366 h 29"/>
                <a:gd name="T16" fmla="*/ 32366 w 28"/>
                <a:gd name="T17" fmla="*/ 0 h 2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8"/>
                <a:gd name="T28" fmla="*/ 0 h 29"/>
                <a:gd name="T29" fmla="*/ 28 w 28"/>
                <a:gd name="T30" fmla="*/ 29 h 2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8" h="29">
                  <a:moveTo>
                    <a:pt x="13" y="0"/>
                  </a:moveTo>
                  <a:lnTo>
                    <a:pt x="13" y="13"/>
                  </a:lnTo>
                  <a:lnTo>
                    <a:pt x="0" y="16"/>
                  </a:lnTo>
                  <a:lnTo>
                    <a:pt x="13" y="15"/>
                  </a:lnTo>
                  <a:lnTo>
                    <a:pt x="15" y="29"/>
                  </a:lnTo>
                  <a:lnTo>
                    <a:pt x="15" y="15"/>
                  </a:lnTo>
                  <a:lnTo>
                    <a:pt x="28" y="13"/>
                  </a:lnTo>
                  <a:lnTo>
                    <a:pt x="15" y="13"/>
                  </a:lnTo>
                  <a:lnTo>
                    <a:pt x="13" y="0"/>
                  </a:lnTo>
                </a:path>
              </a:pathLst>
            </a:custGeom>
            <a:solidFill>
              <a:schemeClr val="accent1"/>
            </a:solidFill>
            <a:ln w="9525">
              <a:noFill/>
              <a:round/>
              <a:headEnd/>
              <a:tailEnd/>
            </a:ln>
          </p:spPr>
          <p:txBody>
            <a:bodyPr/>
            <a:lstStyle/>
            <a:p>
              <a:endParaRPr lang="zh-CN" altLang="en-US"/>
            </a:p>
          </p:txBody>
        </p:sp>
        <p:sp>
          <p:nvSpPr>
            <p:cNvPr id="14355" name="Freeform 5807"/>
            <p:cNvSpPr>
              <a:spLocks/>
            </p:cNvSpPr>
            <p:nvPr/>
          </p:nvSpPr>
          <p:spPr bwMode="auto">
            <a:xfrm>
              <a:off x="4124800" y="1180158"/>
              <a:ext cx="39835" cy="42326"/>
            </a:xfrm>
            <a:custGeom>
              <a:avLst/>
              <a:gdLst>
                <a:gd name="T0" fmla="*/ 19918 w 16"/>
                <a:gd name="T1" fmla="*/ 0 h 17"/>
                <a:gd name="T2" fmla="*/ 22407 w 16"/>
                <a:gd name="T3" fmla="*/ 17428 h 17"/>
                <a:gd name="T4" fmla="*/ 39835 w 16"/>
                <a:gd name="T5" fmla="*/ 17428 h 17"/>
                <a:gd name="T6" fmla="*/ 22407 w 16"/>
                <a:gd name="T7" fmla="*/ 22408 h 17"/>
                <a:gd name="T8" fmla="*/ 22407 w 16"/>
                <a:gd name="T9" fmla="*/ 42326 h 17"/>
                <a:gd name="T10" fmla="*/ 19918 w 16"/>
                <a:gd name="T11" fmla="*/ 22408 h 17"/>
                <a:gd name="T12" fmla="*/ 0 w 16"/>
                <a:gd name="T13" fmla="*/ 22408 h 17"/>
                <a:gd name="T14" fmla="*/ 19918 w 16"/>
                <a:gd name="T15" fmla="*/ 17428 h 17"/>
                <a:gd name="T16" fmla="*/ 19918 w 16"/>
                <a:gd name="T17" fmla="*/ 0 h 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17"/>
                <a:gd name="T29" fmla="*/ 16 w 16"/>
                <a:gd name="T30" fmla="*/ 17 h 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17">
                  <a:moveTo>
                    <a:pt x="8" y="0"/>
                  </a:moveTo>
                  <a:lnTo>
                    <a:pt x="9" y="7"/>
                  </a:lnTo>
                  <a:lnTo>
                    <a:pt x="16" y="7"/>
                  </a:lnTo>
                  <a:lnTo>
                    <a:pt x="9" y="9"/>
                  </a:lnTo>
                  <a:lnTo>
                    <a:pt x="9" y="17"/>
                  </a:lnTo>
                  <a:lnTo>
                    <a:pt x="8" y="9"/>
                  </a:lnTo>
                  <a:lnTo>
                    <a:pt x="0" y="9"/>
                  </a:lnTo>
                  <a:lnTo>
                    <a:pt x="8" y="7"/>
                  </a:lnTo>
                  <a:lnTo>
                    <a:pt x="8" y="0"/>
                  </a:lnTo>
                  <a:close/>
                </a:path>
              </a:pathLst>
            </a:custGeom>
            <a:solidFill>
              <a:schemeClr val="accent1"/>
            </a:solidFill>
            <a:ln w="9525">
              <a:noFill/>
              <a:round/>
              <a:headEnd/>
              <a:tailEnd/>
            </a:ln>
          </p:spPr>
          <p:txBody>
            <a:bodyPr/>
            <a:lstStyle/>
            <a:p>
              <a:endParaRPr lang="zh-CN" altLang="en-US"/>
            </a:p>
          </p:txBody>
        </p:sp>
        <p:sp>
          <p:nvSpPr>
            <p:cNvPr id="14356" name="Freeform 5808"/>
            <p:cNvSpPr>
              <a:spLocks/>
            </p:cNvSpPr>
            <p:nvPr/>
          </p:nvSpPr>
          <p:spPr bwMode="auto">
            <a:xfrm>
              <a:off x="8578809" y="1018328"/>
              <a:ext cx="69711" cy="67222"/>
            </a:xfrm>
            <a:custGeom>
              <a:avLst/>
              <a:gdLst>
                <a:gd name="T0" fmla="*/ 29876 w 28"/>
                <a:gd name="T1" fmla="*/ 0 h 27"/>
                <a:gd name="T2" fmla="*/ 37345 w 28"/>
                <a:gd name="T3" fmla="*/ 29876 h 27"/>
                <a:gd name="T4" fmla="*/ 69711 w 28"/>
                <a:gd name="T5" fmla="*/ 29876 h 27"/>
                <a:gd name="T6" fmla="*/ 37345 w 28"/>
                <a:gd name="T7" fmla="*/ 34856 h 27"/>
                <a:gd name="T8" fmla="*/ 37345 w 28"/>
                <a:gd name="T9" fmla="*/ 67222 h 27"/>
                <a:gd name="T10" fmla="*/ 32366 w 28"/>
                <a:gd name="T11" fmla="*/ 34856 h 27"/>
                <a:gd name="T12" fmla="*/ 0 w 28"/>
                <a:gd name="T13" fmla="*/ 34856 h 27"/>
                <a:gd name="T14" fmla="*/ 32366 w 28"/>
                <a:gd name="T15" fmla="*/ 29876 h 27"/>
                <a:gd name="T16" fmla="*/ 29876 w 28"/>
                <a:gd name="T17" fmla="*/ 0 h 2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8"/>
                <a:gd name="T28" fmla="*/ 0 h 27"/>
                <a:gd name="T29" fmla="*/ 28 w 28"/>
                <a:gd name="T30" fmla="*/ 27 h 2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8" h="27">
                  <a:moveTo>
                    <a:pt x="12" y="0"/>
                  </a:moveTo>
                  <a:lnTo>
                    <a:pt x="15" y="12"/>
                  </a:lnTo>
                  <a:lnTo>
                    <a:pt x="28" y="12"/>
                  </a:lnTo>
                  <a:lnTo>
                    <a:pt x="15" y="14"/>
                  </a:lnTo>
                  <a:lnTo>
                    <a:pt x="15" y="27"/>
                  </a:lnTo>
                  <a:lnTo>
                    <a:pt x="13" y="14"/>
                  </a:lnTo>
                  <a:lnTo>
                    <a:pt x="0" y="14"/>
                  </a:lnTo>
                  <a:lnTo>
                    <a:pt x="13" y="12"/>
                  </a:lnTo>
                  <a:lnTo>
                    <a:pt x="12" y="0"/>
                  </a:lnTo>
                  <a:close/>
                </a:path>
              </a:pathLst>
            </a:custGeom>
            <a:solidFill>
              <a:schemeClr val="accent1"/>
            </a:solidFill>
            <a:ln w="9525">
              <a:noFill/>
              <a:round/>
              <a:headEnd/>
              <a:tailEnd/>
            </a:ln>
          </p:spPr>
          <p:txBody>
            <a:bodyPr/>
            <a:lstStyle/>
            <a:p>
              <a:endParaRPr lang="zh-CN" altLang="en-US"/>
            </a:p>
          </p:txBody>
        </p:sp>
        <p:sp>
          <p:nvSpPr>
            <p:cNvPr id="14357" name="Freeform 5809"/>
            <p:cNvSpPr>
              <a:spLocks/>
            </p:cNvSpPr>
            <p:nvPr/>
          </p:nvSpPr>
          <p:spPr bwMode="auto">
            <a:xfrm>
              <a:off x="5762998" y="1060653"/>
              <a:ext cx="52283" cy="54773"/>
            </a:xfrm>
            <a:custGeom>
              <a:avLst/>
              <a:gdLst>
                <a:gd name="T0" fmla="*/ 0 w 21"/>
                <a:gd name="T1" fmla="*/ 4979 h 22"/>
                <a:gd name="T2" fmla="*/ 27386 w 21"/>
                <a:gd name="T3" fmla="*/ 22407 h 22"/>
                <a:gd name="T4" fmla="*/ 49793 w 21"/>
                <a:gd name="T5" fmla="*/ 0 h 22"/>
                <a:gd name="T6" fmla="*/ 32366 w 21"/>
                <a:gd name="T7" fmla="*/ 24897 h 22"/>
                <a:gd name="T8" fmla="*/ 52283 w 21"/>
                <a:gd name="T9" fmla="*/ 49794 h 22"/>
                <a:gd name="T10" fmla="*/ 27386 w 21"/>
                <a:gd name="T11" fmla="*/ 29876 h 22"/>
                <a:gd name="T12" fmla="*/ 4979 w 21"/>
                <a:gd name="T13" fmla="*/ 54773 h 22"/>
                <a:gd name="T14" fmla="*/ 24897 w 21"/>
                <a:gd name="T15" fmla="*/ 24897 h 22"/>
                <a:gd name="T16" fmla="*/ 0 w 21"/>
                <a:gd name="T17" fmla="*/ 4979 h 2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
                <a:gd name="T28" fmla="*/ 0 h 22"/>
                <a:gd name="T29" fmla="*/ 21 w 21"/>
                <a:gd name="T30" fmla="*/ 22 h 2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 h="22">
                  <a:moveTo>
                    <a:pt x="0" y="2"/>
                  </a:moveTo>
                  <a:lnTo>
                    <a:pt x="11" y="9"/>
                  </a:lnTo>
                  <a:lnTo>
                    <a:pt x="20" y="0"/>
                  </a:lnTo>
                  <a:lnTo>
                    <a:pt x="13" y="10"/>
                  </a:lnTo>
                  <a:lnTo>
                    <a:pt x="21" y="20"/>
                  </a:lnTo>
                  <a:lnTo>
                    <a:pt x="11" y="12"/>
                  </a:lnTo>
                  <a:lnTo>
                    <a:pt x="2" y="22"/>
                  </a:lnTo>
                  <a:lnTo>
                    <a:pt x="10" y="10"/>
                  </a:lnTo>
                  <a:lnTo>
                    <a:pt x="0" y="2"/>
                  </a:lnTo>
                  <a:close/>
                </a:path>
              </a:pathLst>
            </a:custGeom>
            <a:solidFill>
              <a:schemeClr val="accent1"/>
            </a:solidFill>
            <a:ln w="9525">
              <a:noFill/>
              <a:round/>
              <a:headEnd/>
              <a:tailEnd/>
            </a:ln>
          </p:spPr>
          <p:txBody>
            <a:bodyPr/>
            <a:lstStyle/>
            <a:p>
              <a:endParaRPr lang="zh-CN" altLang="en-US"/>
            </a:p>
          </p:txBody>
        </p:sp>
        <p:sp>
          <p:nvSpPr>
            <p:cNvPr id="14358" name="Freeform 5810"/>
            <p:cNvSpPr>
              <a:spLocks/>
            </p:cNvSpPr>
            <p:nvPr/>
          </p:nvSpPr>
          <p:spPr bwMode="auto">
            <a:xfrm>
              <a:off x="8265111" y="2845743"/>
              <a:ext cx="69711" cy="69710"/>
            </a:xfrm>
            <a:custGeom>
              <a:avLst/>
              <a:gdLst>
                <a:gd name="T0" fmla="*/ 32366 w 28"/>
                <a:gd name="T1" fmla="*/ 0 h 28"/>
                <a:gd name="T2" fmla="*/ 39835 w 28"/>
                <a:gd name="T3" fmla="*/ 32365 h 28"/>
                <a:gd name="T4" fmla="*/ 69711 w 28"/>
                <a:gd name="T5" fmla="*/ 32365 h 28"/>
                <a:gd name="T6" fmla="*/ 39835 w 28"/>
                <a:gd name="T7" fmla="*/ 37345 h 28"/>
                <a:gd name="T8" fmla="*/ 39835 w 28"/>
                <a:gd name="T9" fmla="*/ 69710 h 28"/>
                <a:gd name="T10" fmla="*/ 34856 w 28"/>
                <a:gd name="T11" fmla="*/ 37345 h 28"/>
                <a:gd name="T12" fmla="*/ 0 w 28"/>
                <a:gd name="T13" fmla="*/ 39834 h 28"/>
                <a:gd name="T14" fmla="*/ 34856 w 28"/>
                <a:gd name="T15" fmla="*/ 32365 h 28"/>
                <a:gd name="T16" fmla="*/ 32366 w 28"/>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8"/>
                <a:gd name="T28" fmla="*/ 0 h 28"/>
                <a:gd name="T29" fmla="*/ 28 w 28"/>
                <a:gd name="T30" fmla="*/ 28 h 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8" h="28">
                  <a:moveTo>
                    <a:pt x="13" y="0"/>
                  </a:moveTo>
                  <a:lnTo>
                    <a:pt x="16" y="13"/>
                  </a:lnTo>
                  <a:lnTo>
                    <a:pt x="28" y="13"/>
                  </a:lnTo>
                  <a:lnTo>
                    <a:pt x="16" y="15"/>
                  </a:lnTo>
                  <a:lnTo>
                    <a:pt x="16" y="28"/>
                  </a:lnTo>
                  <a:lnTo>
                    <a:pt x="14" y="15"/>
                  </a:lnTo>
                  <a:lnTo>
                    <a:pt x="0" y="16"/>
                  </a:lnTo>
                  <a:lnTo>
                    <a:pt x="14" y="13"/>
                  </a:lnTo>
                  <a:lnTo>
                    <a:pt x="13" y="0"/>
                  </a:lnTo>
                  <a:close/>
                </a:path>
              </a:pathLst>
            </a:custGeom>
            <a:solidFill>
              <a:schemeClr val="accent1"/>
            </a:solidFill>
            <a:ln w="9525">
              <a:noFill/>
              <a:round/>
              <a:headEnd/>
              <a:tailEnd/>
            </a:ln>
          </p:spPr>
          <p:txBody>
            <a:bodyPr/>
            <a:lstStyle/>
            <a:p>
              <a:endParaRPr lang="zh-CN" altLang="en-US"/>
            </a:p>
          </p:txBody>
        </p:sp>
        <p:sp>
          <p:nvSpPr>
            <p:cNvPr id="14359" name="Freeform 5811"/>
            <p:cNvSpPr>
              <a:spLocks/>
            </p:cNvSpPr>
            <p:nvPr/>
          </p:nvSpPr>
          <p:spPr bwMode="auto">
            <a:xfrm>
              <a:off x="3666701" y="2143657"/>
              <a:ext cx="69711" cy="67222"/>
            </a:xfrm>
            <a:custGeom>
              <a:avLst/>
              <a:gdLst>
                <a:gd name="T0" fmla="*/ 29876 w 28"/>
                <a:gd name="T1" fmla="*/ 0 h 27"/>
                <a:gd name="T2" fmla="*/ 37345 w 28"/>
                <a:gd name="T3" fmla="*/ 32366 h 27"/>
                <a:gd name="T4" fmla="*/ 69711 w 28"/>
                <a:gd name="T5" fmla="*/ 32366 h 27"/>
                <a:gd name="T6" fmla="*/ 37345 w 28"/>
                <a:gd name="T7" fmla="*/ 37346 h 27"/>
                <a:gd name="T8" fmla="*/ 37345 w 28"/>
                <a:gd name="T9" fmla="*/ 67222 h 27"/>
                <a:gd name="T10" fmla="*/ 32366 w 28"/>
                <a:gd name="T11" fmla="*/ 37346 h 27"/>
                <a:gd name="T12" fmla="*/ 0 w 28"/>
                <a:gd name="T13" fmla="*/ 37346 h 27"/>
                <a:gd name="T14" fmla="*/ 32366 w 28"/>
                <a:gd name="T15" fmla="*/ 32366 h 27"/>
                <a:gd name="T16" fmla="*/ 29876 w 28"/>
                <a:gd name="T17" fmla="*/ 0 h 2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8"/>
                <a:gd name="T28" fmla="*/ 0 h 27"/>
                <a:gd name="T29" fmla="*/ 28 w 28"/>
                <a:gd name="T30" fmla="*/ 27 h 2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8" h="27">
                  <a:moveTo>
                    <a:pt x="12" y="0"/>
                  </a:moveTo>
                  <a:lnTo>
                    <a:pt x="15" y="13"/>
                  </a:lnTo>
                  <a:lnTo>
                    <a:pt x="28" y="13"/>
                  </a:lnTo>
                  <a:lnTo>
                    <a:pt x="15" y="15"/>
                  </a:lnTo>
                  <a:lnTo>
                    <a:pt x="15" y="27"/>
                  </a:lnTo>
                  <a:lnTo>
                    <a:pt x="13" y="15"/>
                  </a:lnTo>
                  <a:lnTo>
                    <a:pt x="0" y="15"/>
                  </a:lnTo>
                  <a:lnTo>
                    <a:pt x="13" y="13"/>
                  </a:lnTo>
                  <a:lnTo>
                    <a:pt x="12" y="0"/>
                  </a:lnTo>
                  <a:close/>
                </a:path>
              </a:pathLst>
            </a:custGeom>
            <a:solidFill>
              <a:schemeClr val="accent1"/>
            </a:solidFill>
            <a:ln w="9525">
              <a:noFill/>
              <a:round/>
              <a:headEnd/>
              <a:tailEnd/>
            </a:ln>
          </p:spPr>
          <p:txBody>
            <a:bodyPr/>
            <a:lstStyle/>
            <a:p>
              <a:endParaRPr lang="zh-CN" altLang="en-US"/>
            </a:p>
          </p:txBody>
        </p:sp>
        <p:sp>
          <p:nvSpPr>
            <p:cNvPr id="14360" name="Freeform 5813"/>
            <p:cNvSpPr>
              <a:spLocks/>
            </p:cNvSpPr>
            <p:nvPr/>
          </p:nvSpPr>
          <p:spPr bwMode="auto">
            <a:xfrm>
              <a:off x="4635180" y="3351144"/>
              <a:ext cx="67221" cy="69710"/>
            </a:xfrm>
            <a:custGeom>
              <a:avLst/>
              <a:gdLst>
                <a:gd name="T0" fmla="*/ 32366 w 27"/>
                <a:gd name="T1" fmla="*/ 0 h 28"/>
                <a:gd name="T2" fmla="*/ 37345 w 27"/>
                <a:gd name="T3" fmla="*/ 32365 h 28"/>
                <a:gd name="T4" fmla="*/ 67221 w 27"/>
                <a:gd name="T5" fmla="*/ 32365 h 28"/>
                <a:gd name="T6" fmla="*/ 37345 w 27"/>
                <a:gd name="T7" fmla="*/ 37345 h 28"/>
                <a:gd name="T8" fmla="*/ 37345 w 27"/>
                <a:gd name="T9" fmla="*/ 69710 h 28"/>
                <a:gd name="T10" fmla="*/ 32366 w 27"/>
                <a:gd name="T11" fmla="*/ 39834 h 28"/>
                <a:gd name="T12" fmla="*/ 0 w 27"/>
                <a:gd name="T13" fmla="*/ 39834 h 28"/>
                <a:gd name="T14" fmla="*/ 32366 w 27"/>
                <a:gd name="T15" fmla="*/ 34855 h 28"/>
                <a:gd name="T16" fmla="*/ 32366 w 2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7"/>
                <a:gd name="T28" fmla="*/ 0 h 28"/>
                <a:gd name="T29" fmla="*/ 27 w 27"/>
                <a:gd name="T30" fmla="*/ 28 h 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7" h="28">
                  <a:moveTo>
                    <a:pt x="13" y="0"/>
                  </a:moveTo>
                  <a:lnTo>
                    <a:pt x="15" y="13"/>
                  </a:lnTo>
                  <a:lnTo>
                    <a:pt x="27" y="13"/>
                  </a:lnTo>
                  <a:lnTo>
                    <a:pt x="15" y="15"/>
                  </a:lnTo>
                  <a:lnTo>
                    <a:pt x="15" y="28"/>
                  </a:lnTo>
                  <a:lnTo>
                    <a:pt x="13" y="16"/>
                  </a:lnTo>
                  <a:lnTo>
                    <a:pt x="0" y="16"/>
                  </a:lnTo>
                  <a:lnTo>
                    <a:pt x="13" y="14"/>
                  </a:lnTo>
                  <a:lnTo>
                    <a:pt x="13" y="0"/>
                  </a:lnTo>
                  <a:close/>
                </a:path>
              </a:pathLst>
            </a:custGeom>
            <a:solidFill>
              <a:schemeClr val="accent1"/>
            </a:solidFill>
            <a:ln w="9525">
              <a:noFill/>
              <a:round/>
              <a:headEnd/>
              <a:tailEnd/>
            </a:ln>
          </p:spPr>
          <p:txBody>
            <a:bodyPr/>
            <a:lstStyle/>
            <a:p>
              <a:endParaRPr lang="zh-CN" altLang="en-US"/>
            </a:p>
          </p:txBody>
        </p:sp>
        <p:sp>
          <p:nvSpPr>
            <p:cNvPr id="14361" name="Freeform 5814"/>
            <p:cNvSpPr>
              <a:spLocks/>
            </p:cNvSpPr>
            <p:nvPr/>
          </p:nvSpPr>
          <p:spPr bwMode="auto">
            <a:xfrm>
              <a:off x="5352203" y="2756114"/>
              <a:ext cx="87137" cy="84648"/>
            </a:xfrm>
            <a:custGeom>
              <a:avLst/>
              <a:gdLst>
                <a:gd name="T0" fmla="*/ 19917 w 35"/>
                <a:gd name="T1" fmla="*/ 0 h 34"/>
                <a:gd name="T2" fmla="*/ 44813 w 35"/>
                <a:gd name="T3" fmla="*/ 34855 h 34"/>
                <a:gd name="T4" fmla="*/ 87137 w 35"/>
                <a:gd name="T5" fmla="*/ 19917 h 34"/>
                <a:gd name="T6" fmla="*/ 47303 w 35"/>
                <a:gd name="T7" fmla="*/ 44814 h 34"/>
                <a:gd name="T8" fmla="*/ 64730 w 35"/>
                <a:gd name="T9" fmla="*/ 84648 h 34"/>
                <a:gd name="T10" fmla="*/ 42324 w 35"/>
                <a:gd name="T11" fmla="*/ 47303 h 34"/>
                <a:gd name="T12" fmla="*/ 0 w 35"/>
                <a:gd name="T13" fmla="*/ 64731 h 34"/>
                <a:gd name="T14" fmla="*/ 37344 w 35"/>
                <a:gd name="T15" fmla="*/ 39834 h 34"/>
                <a:gd name="T16" fmla="*/ 19917 w 35"/>
                <a:gd name="T17" fmla="*/ 0 h 3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5"/>
                <a:gd name="T28" fmla="*/ 0 h 34"/>
                <a:gd name="T29" fmla="*/ 35 w 35"/>
                <a:gd name="T30" fmla="*/ 34 h 3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5" h="34">
                  <a:moveTo>
                    <a:pt x="8" y="0"/>
                  </a:moveTo>
                  <a:lnTo>
                    <a:pt x="18" y="14"/>
                  </a:lnTo>
                  <a:lnTo>
                    <a:pt x="35" y="8"/>
                  </a:lnTo>
                  <a:lnTo>
                    <a:pt x="19" y="18"/>
                  </a:lnTo>
                  <a:lnTo>
                    <a:pt x="26" y="34"/>
                  </a:lnTo>
                  <a:lnTo>
                    <a:pt x="17" y="19"/>
                  </a:lnTo>
                  <a:lnTo>
                    <a:pt x="0" y="26"/>
                  </a:lnTo>
                  <a:lnTo>
                    <a:pt x="15" y="16"/>
                  </a:lnTo>
                  <a:lnTo>
                    <a:pt x="8" y="0"/>
                  </a:lnTo>
                  <a:close/>
                </a:path>
              </a:pathLst>
            </a:custGeom>
            <a:solidFill>
              <a:schemeClr val="accent1"/>
            </a:solidFill>
            <a:ln w="9525">
              <a:noFill/>
              <a:round/>
              <a:headEnd/>
              <a:tailEnd/>
            </a:ln>
          </p:spPr>
          <p:txBody>
            <a:bodyPr/>
            <a:lstStyle/>
            <a:p>
              <a:endParaRPr lang="zh-CN" altLang="en-US"/>
            </a:p>
          </p:txBody>
        </p:sp>
        <p:sp>
          <p:nvSpPr>
            <p:cNvPr id="14362" name="Freeform 5815"/>
            <p:cNvSpPr>
              <a:spLocks/>
            </p:cNvSpPr>
            <p:nvPr/>
          </p:nvSpPr>
          <p:spPr bwMode="auto">
            <a:xfrm>
              <a:off x="7080030" y="1371860"/>
              <a:ext cx="67221" cy="67222"/>
            </a:xfrm>
            <a:custGeom>
              <a:avLst/>
              <a:gdLst>
                <a:gd name="T0" fmla="*/ 37345 w 27"/>
                <a:gd name="T1" fmla="*/ 0 h 27"/>
                <a:gd name="T2" fmla="*/ 34855 w 27"/>
                <a:gd name="T3" fmla="*/ 32366 h 27"/>
                <a:gd name="T4" fmla="*/ 67221 w 27"/>
                <a:gd name="T5" fmla="*/ 39835 h 27"/>
                <a:gd name="T6" fmla="*/ 34855 w 27"/>
                <a:gd name="T7" fmla="*/ 37346 h 27"/>
                <a:gd name="T8" fmla="*/ 27386 w 27"/>
                <a:gd name="T9" fmla="*/ 67222 h 27"/>
                <a:gd name="T10" fmla="*/ 29876 w 27"/>
                <a:gd name="T11" fmla="*/ 37346 h 27"/>
                <a:gd name="T12" fmla="*/ 0 w 27"/>
                <a:gd name="T13" fmla="*/ 29876 h 27"/>
                <a:gd name="T14" fmla="*/ 29876 w 27"/>
                <a:gd name="T15" fmla="*/ 32366 h 27"/>
                <a:gd name="T16" fmla="*/ 37345 w 27"/>
                <a:gd name="T17" fmla="*/ 0 h 2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7"/>
                <a:gd name="T28" fmla="*/ 0 h 27"/>
                <a:gd name="T29" fmla="*/ 27 w 27"/>
                <a:gd name="T30" fmla="*/ 27 h 2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7" h="27">
                  <a:moveTo>
                    <a:pt x="15" y="0"/>
                  </a:moveTo>
                  <a:lnTo>
                    <a:pt x="14" y="13"/>
                  </a:lnTo>
                  <a:lnTo>
                    <a:pt x="27" y="16"/>
                  </a:lnTo>
                  <a:lnTo>
                    <a:pt x="14" y="15"/>
                  </a:lnTo>
                  <a:lnTo>
                    <a:pt x="11" y="27"/>
                  </a:lnTo>
                  <a:lnTo>
                    <a:pt x="12" y="15"/>
                  </a:lnTo>
                  <a:lnTo>
                    <a:pt x="0" y="12"/>
                  </a:lnTo>
                  <a:lnTo>
                    <a:pt x="12" y="13"/>
                  </a:lnTo>
                  <a:lnTo>
                    <a:pt x="15" y="0"/>
                  </a:lnTo>
                  <a:close/>
                </a:path>
              </a:pathLst>
            </a:custGeom>
            <a:solidFill>
              <a:schemeClr val="accent1"/>
            </a:solidFill>
            <a:ln w="9525">
              <a:noFill/>
              <a:round/>
              <a:headEnd/>
              <a:tailEnd/>
            </a:ln>
          </p:spPr>
          <p:txBody>
            <a:bodyPr/>
            <a:lstStyle/>
            <a:p>
              <a:endParaRPr lang="zh-CN" altLang="en-US"/>
            </a:p>
          </p:txBody>
        </p:sp>
        <p:sp>
          <p:nvSpPr>
            <p:cNvPr id="14363" name="Freeform 5816"/>
            <p:cNvSpPr>
              <a:spLocks/>
            </p:cNvSpPr>
            <p:nvPr/>
          </p:nvSpPr>
          <p:spPr bwMode="auto">
            <a:xfrm>
              <a:off x="4707381" y="2429967"/>
              <a:ext cx="67221" cy="67222"/>
            </a:xfrm>
            <a:custGeom>
              <a:avLst/>
              <a:gdLst>
                <a:gd name="T0" fmla="*/ 37345 w 27"/>
                <a:gd name="T1" fmla="*/ 0 h 27"/>
                <a:gd name="T2" fmla="*/ 34855 w 27"/>
                <a:gd name="T3" fmla="*/ 32366 h 27"/>
                <a:gd name="T4" fmla="*/ 67221 w 27"/>
                <a:gd name="T5" fmla="*/ 39835 h 27"/>
                <a:gd name="T6" fmla="*/ 34855 w 27"/>
                <a:gd name="T7" fmla="*/ 37346 h 27"/>
                <a:gd name="T8" fmla="*/ 27386 w 27"/>
                <a:gd name="T9" fmla="*/ 67222 h 27"/>
                <a:gd name="T10" fmla="*/ 29876 w 27"/>
                <a:gd name="T11" fmla="*/ 37346 h 27"/>
                <a:gd name="T12" fmla="*/ 0 w 27"/>
                <a:gd name="T13" fmla="*/ 27387 h 27"/>
                <a:gd name="T14" fmla="*/ 29876 w 27"/>
                <a:gd name="T15" fmla="*/ 27387 h 27"/>
                <a:gd name="T16" fmla="*/ 37345 w 27"/>
                <a:gd name="T17" fmla="*/ 0 h 2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7"/>
                <a:gd name="T28" fmla="*/ 0 h 27"/>
                <a:gd name="T29" fmla="*/ 27 w 27"/>
                <a:gd name="T30" fmla="*/ 27 h 2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7" h="27">
                  <a:moveTo>
                    <a:pt x="15" y="0"/>
                  </a:moveTo>
                  <a:lnTo>
                    <a:pt x="14" y="13"/>
                  </a:lnTo>
                  <a:lnTo>
                    <a:pt x="27" y="16"/>
                  </a:lnTo>
                  <a:lnTo>
                    <a:pt x="14" y="15"/>
                  </a:lnTo>
                  <a:lnTo>
                    <a:pt x="11" y="27"/>
                  </a:lnTo>
                  <a:lnTo>
                    <a:pt x="12" y="15"/>
                  </a:lnTo>
                  <a:lnTo>
                    <a:pt x="0" y="11"/>
                  </a:lnTo>
                  <a:lnTo>
                    <a:pt x="12" y="11"/>
                  </a:lnTo>
                  <a:lnTo>
                    <a:pt x="15" y="0"/>
                  </a:lnTo>
                  <a:close/>
                </a:path>
              </a:pathLst>
            </a:custGeom>
            <a:solidFill>
              <a:schemeClr val="accent1"/>
            </a:solidFill>
            <a:ln w="9525">
              <a:noFill/>
              <a:round/>
              <a:headEnd/>
              <a:tailEnd/>
            </a:ln>
          </p:spPr>
          <p:txBody>
            <a:bodyPr/>
            <a:lstStyle/>
            <a:p>
              <a:endParaRPr lang="zh-CN" altLang="en-US"/>
            </a:p>
          </p:txBody>
        </p:sp>
        <p:sp>
          <p:nvSpPr>
            <p:cNvPr id="14364" name="Freeform 5821"/>
            <p:cNvSpPr>
              <a:spLocks/>
            </p:cNvSpPr>
            <p:nvPr/>
          </p:nvSpPr>
          <p:spPr bwMode="auto">
            <a:xfrm>
              <a:off x="1814387" y="572679"/>
              <a:ext cx="37344" cy="34856"/>
            </a:xfrm>
            <a:custGeom>
              <a:avLst/>
              <a:gdLst>
                <a:gd name="T0" fmla="*/ 14938 w 15"/>
                <a:gd name="T1" fmla="*/ 0 h 14"/>
                <a:gd name="T2" fmla="*/ 19917 w 15"/>
                <a:gd name="T3" fmla="*/ 17428 h 14"/>
                <a:gd name="T4" fmla="*/ 37344 w 15"/>
                <a:gd name="T5" fmla="*/ 17428 h 14"/>
                <a:gd name="T6" fmla="*/ 19917 w 15"/>
                <a:gd name="T7" fmla="*/ 19918 h 14"/>
                <a:gd name="T8" fmla="*/ 19917 w 15"/>
                <a:gd name="T9" fmla="*/ 34856 h 14"/>
                <a:gd name="T10" fmla="*/ 17427 w 15"/>
                <a:gd name="T11" fmla="*/ 19918 h 14"/>
                <a:gd name="T12" fmla="*/ 0 w 15"/>
                <a:gd name="T13" fmla="*/ 19918 h 14"/>
                <a:gd name="T14" fmla="*/ 14938 w 15"/>
                <a:gd name="T15" fmla="*/ 17428 h 14"/>
                <a:gd name="T16" fmla="*/ 14938 w 15"/>
                <a:gd name="T17" fmla="*/ 0 h 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
                <a:gd name="T28" fmla="*/ 0 h 14"/>
                <a:gd name="T29" fmla="*/ 15 w 15"/>
                <a:gd name="T30" fmla="*/ 14 h 1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 h="14">
                  <a:moveTo>
                    <a:pt x="6" y="0"/>
                  </a:moveTo>
                  <a:lnTo>
                    <a:pt x="8" y="7"/>
                  </a:lnTo>
                  <a:lnTo>
                    <a:pt x="15" y="7"/>
                  </a:lnTo>
                  <a:lnTo>
                    <a:pt x="8" y="8"/>
                  </a:lnTo>
                  <a:lnTo>
                    <a:pt x="8" y="14"/>
                  </a:lnTo>
                  <a:lnTo>
                    <a:pt x="7" y="8"/>
                  </a:lnTo>
                  <a:lnTo>
                    <a:pt x="0" y="8"/>
                  </a:lnTo>
                  <a:lnTo>
                    <a:pt x="6" y="7"/>
                  </a:lnTo>
                  <a:lnTo>
                    <a:pt x="6" y="0"/>
                  </a:lnTo>
                  <a:close/>
                </a:path>
              </a:pathLst>
            </a:custGeom>
            <a:solidFill>
              <a:schemeClr val="accent1"/>
            </a:solidFill>
            <a:ln w="9525">
              <a:noFill/>
              <a:round/>
              <a:headEnd/>
              <a:tailEnd/>
            </a:ln>
          </p:spPr>
          <p:txBody>
            <a:bodyPr/>
            <a:lstStyle/>
            <a:p>
              <a:endParaRPr lang="zh-CN" altLang="en-US"/>
            </a:p>
          </p:txBody>
        </p:sp>
        <p:sp>
          <p:nvSpPr>
            <p:cNvPr id="14365" name="Freeform 5822"/>
            <p:cNvSpPr>
              <a:spLocks/>
            </p:cNvSpPr>
            <p:nvPr/>
          </p:nvSpPr>
          <p:spPr bwMode="auto">
            <a:xfrm>
              <a:off x="2292403" y="306285"/>
              <a:ext cx="27386" cy="29876"/>
            </a:xfrm>
            <a:custGeom>
              <a:avLst/>
              <a:gdLst>
                <a:gd name="T0" fmla="*/ 0 w 11"/>
                <a:gd name="T1" fmla="*/ 2490 h 12"/>
                <a:gd name="T2" fmla="*/ 14938 w 11"/>
                <a:gd name="T3" fmla="*/ 12448 h 12"/>
                <a:gd name="T4" fmla="*/ 24896 w 11"/>
                <a:gd name="T5" fmla="*/ 0 h 12"/>
                <a:gd name="T6" fmla="*/ 14938 w 11"/>
                <a:gd name="T7" fmla="*/ 12448 h 12"/>
                <a:gd name="T8" fmla="*/ 27386 w 11"/>
                <a:gd name="T9" fmla="*/ 27386 h 12"/>
                <a:gd name="T10" fmla="*/ 14938 w 11"/>
                <a:gd name="T11" fmla="*/ 14938 h 12"/>
                <a:gd name="T12" fmla="*/ 2490 w 11"/>
                <a:gd name="T13" fmla="*/ 29876 h 12"/>
                <a:gd name="T14" fmla="*/ 12448 w 11"/>
                <a:gd name="T15" fmla="*/ 14938 h 12"/>
                <a:gd name="T16" fmla="*/ 0 w 11"/>
                <a:gd name="T17" fmla="*/ 2490 h 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12"/>
                <a:gd name="T29" fmla="*/ 11 w 11"/>
                <a:gd name="T30" fmla="*/ 12 h 1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12">
                  <a:moveTo>
                    <a:pt x="0" y="1"/>
                  </a:moveTo>
                  <a:lnTo>
                    <a:pt x="6" y="5"/>
                  </a:lnTo>
                  <a:lnTo>
                    <a:pt x="10" y="0"/>
                  </a:lnTo>
                  <a:lnTo>
                    <a:pt x="6" y="5"/>
                  </a:lnTo>
                  <a:lnTo>
                    <a:pt x="11" y="11"/>
                  </a:lnTo>
                  <a:lnTo>
                    <a:pt x="6" y="6"/>
                  </a:lnTo>
                  <a:lnTo>
                    <a:pt x="1" y="12"/>
                  </a:lnTo>
                  <a:lnTo>
                    <a:pt x="5" y="6"/>
                  </a:lnTo>
                  <a:lnTo>
                    <a:pt x="0" y="1"/>
                  </a:lnTo>
                  <a:close/>
                </a:path>
              </a:pathLst>
            </a:custGeom>
            <a:solidFill>
              <a:schemeClr val="accent1"/>
            </a:solidFill>
            <a:ln w="9525">
              <a:noFill/>
              <a:round/>
              <a:headEnd/>
              <a:tailEnd/>
            </a:ln>
          </p:spPr>
          <p:txBody>
            <a:bodyPr/>
            <a:lstStyle/>
            <a:p>
              <a:endParaRPr lang="zh-CN" altLang="en-US"/>
            </a:p>
          </p:txBody>
        </p:sp>
        <p:sp>
          <p:nvSpPr>
            <p:cNvPr id="14366" name="Freeform 5823"/>
            <p:cNvSpPr>
              <a:spLocks/>
            </p:cNvSpPr>
            <p:nvPr/>
          </p:nvSpPr>
          <p:spPr bwMode="auto">
            <a:xfrm>
              <a:off x="1196950" y="873930"/>
              <a:ext cx="37344" cy="32367"/>
            </a:xfrm>
            <a:custGeom>
              <a:avLst/>
              <a:gdLst>
                <a:gd name="T0" fmla="*/ 14938 w 15"/>
                <a:gd name="T1" fmla="*/ 0 h 13"/>
                <a:gd name="T2" fmla="*/ 22406 w 15"/>
                <a:gd name="T3" fmla="*/ 14939 h 13"/>
                <a:gd name="T4" fmla="*/ 37344 w 15"/>
                <a:gd name="T5" fmla="*/ 14939 h 13"/>
                <a:gd name="T6" fmla="*/ 22406 w 15"/>
                <a:gd name="T7" fmla="*/ 17428 h 13"/>
                <a:gd name="T8" fmla="*/ 22406 w 15"/>
                <a:gd name="T9" fmla="*/ 32367 h 13"/>
                <a:gd name="T10" fmla="*/ 19917 w 15"/>
                <a:gd name="T11" fmla="*/ 17428 h 13"/>
                <a:gd name="T12" fmla="*/ 0 w 15"/>
                <a:gd name="T13" fmla="*/ 17428 h 13"/>
                <a:gd name="T14" fmla="*/ 14938 w 15"/>
                <a:gd name="T15" fmla="*/ 14939 h 13"/>
                <a:gd name="T16" fmla="*/ 14938 w 15"/>
                <a:gd name="T17" fmla="*/ 0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
                <a:gd name="T28" fmla="*/ 0 h 13"/>
                <a:gd name="T29" fmla="*/ 15 w 15"/>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 h="13">
                  <a:moveTo>
                    <a:pt x="6" y="0"/>
                  </a:moveTo>
                  <a:lnTo>
                    <a:pt x="9" y="6"/>
                  </a:lnTo>
                  <a:lnTo>
                    <a:pt x="15" y="6"/>
                  </a:lnTo>
                  <a:lnTo>
                    <a:pt x="9" y="7"/>
                  </a:lnTo>
                  <a:lnTo>
                    <a:pt x="9" y="13"/>
                  </a:lnTo>
                  <a:lnTo>
                    <a:pt x="8" y="7"/>
                  </a:lnTo>
                  <a:lnTo>
                    <a:pt x="0" y="7"/>
                  </a:lnTo>
                  <a:lnTo>
                    <a:pt x="6" y="6"/>
                  </a:lnTo>
                  <a:lnTo>
                    <a:pt x="6" y="0"/>
                  </a:lnTo>
                  <a:close/>
                </a:path>
              </a:pathLst>
            </a:custGeom>
            <a:solidFill>
              <a:schemeClr val="accent1"/>
            </a:solidFill>
            <a:ln w="9525">
              <a:noFill/>
              <a:round/>
              <a:headEnd/>
              <a:tailEnd/>
            </a:ln>
          </p:spPr>
          <p:txBody>
            <a:bodyPr/>
            <a:lstStyle/>
            <a:p>
              <a:endParaRPr lang="zh-CN" altLang="en-US"/>
            </a:p>
          </p:txBody>
        </p:sp>
        <p:sp>
          <p:nvSpPr>
            <p:cNvPr id="14367" name="Freeform 5824"/>
            <p:cNvSpPr>
              <a:spLocks/>
            </p:cNvSpPr>
            <p:nvPr/>
          </p:nvSpPr>
          <p:spPr bwMode="auto">
            <a:xfrm>
              <a:off x="1470813" y="647370"/>
              <a:ext cx="27386" cy="32367"/>
            </a:xfrm>
            <a:custGeom>
              <a:avLst/>
              <a:gdLst>
                <a:gd name="T0" fmla="*/ 0 w 11"/>
                <a:gd name="T1" fmla="*/ 7469 h 13"/>
                <a:gd name="T2" fmla="*/ 12448 w 11"/>
                <a:gd name="T3" fmla="*/ 14939 h 13"/>
                <a:gd name="T4" fmla="*/ 22407 w 11"/>
                <a:gd name="T5" fmla="*/ 0 h 13"/>
                <a:gd name="T6" fmla="*/ 14938 w 11"/>
                <a:gd name="T7" fmla="*/ 14939 h 13"/>
                <a:gd name="T8" fmla="*/ 27386 w 11"/>
                <a:gd name="T9" fmla="*/ 27387 h 13"/>
                <a:gd name="T10" fmla="*/ 14938 w 11"/>
                <a:gd name="T11" fmla="*/ 17428 h 13"/>
                <a:gd name="T12" fmla="*/ 4979 w 11"/>
                <a:gd name="T13" fmla="*/ 32367 h 13"/>
                <a:gd name="T14" fmla="*/ 12448 w 11"/>
                <a:gd name="T15" fmla="*/ 14939 h 13"/>
                <a:gd name="T16" fmla="*/ 0 w 11"/>
                <a:gd name="T17" fmla="*/ 7469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13"/>
                <a:gd name="T29" fmla="*/ 11 w 11"/>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13">
                  <a:moveTo>
                    <a:pt x="0" y="3"/>
                  </a:moveTo>
                  <a:lnTo>
                    <a:pt x="5" y="6"/>
                  </a:lnTo>
                  <a:lnTo>
                    <a:pt x="9" y="0"/>
                  </a:lnTo>
                  <a:lnTo>
                    <a:pt x="6" y="6"/>
                  </a:lnTo>
                  <a:lnTo>
                    <a:pt x="11" y="11"/>
                  </a:lnTo>
                  <a:lnTo>
                    <a:pt x="6" y="7"/>
                  </a:lnTo>
                  <a:lnTo>
                    <a:pt x="2" y="13"/>
                  </a:lnTo>
                  <a:lnTo>
                    <a:pt x="5" y="6"/>
                  </a:lnTo>
                  <a:lnTo>
                    <a:pt x="0" y="3"/>
                  </a:lnTo>
                  <a:close/>
                </a:path>
              </a:pathLst>
            </a:custGeom>
            <a:solidFill>
              <a:schemeClr val="accent1"/>
            </a:solidFill>
            <a:ln w="9525">
              <a:noFill/>
              <a:round/>
              <a:headEnd/>
              <a:tailEnd/>
            </a:ln>
          </p:spPr>
          <p:txBody>
            <a:bodyPr/>
            <a:lstStyle/>
            <a:p>
              <a:endParaRPr lang="zh-CN" altLang="en-US"/>
            </a:p>
          </p:txBody>
        </p:sp>
        <p:sp>
          <p:nvSpPr>
            <p:cNvPr id="14368" name="Freeform 5825"/>
            <p:cNvSpPr>
              <a:spLocks/>
            </p:cNvSpPr>
            <p:nvPr/>
          </p:nvSpPr>
          <p:spPr bwMode="auto">
            <a:xfrm>
              <a:off x="1704842" y="1503814"/>
              <a:ext cx="34856" cy="37346"/>
            </a:xfrm>
            <a:custGeom>
              <a:avLst/>
              <a:gdLst>
                <a:gd name="T0" fmla="*/ 14938 w 14"/>
                <a:gd name="T1" fmla="*/ 0 h 15"/>
                <a:gd name="T2" fmla="*/ 14938 w 14"/>
                <a:gd name="T3" fmla="*/ 14938 h 15"/>
                <a:gd name="T4" fmla="*/ 0 w 14"/>
                <a:gd name="T5" fmla="*/ 17428 h 15"/>
                <a:gd name="T6" fmla="*/ 14938 w 14"/>
                <a:gd name="T7" fmla="*/ 17428 h 15"/>
                <a:gd name="T8" fmla="*/ 17428 w 14"/>
                <a:gd name="T9" fmla="*/ 37346 h 15"/>
                <a:gd name="T10" fmla="*/ 17428 w 14"/>
                <a:gd name="T11" fmla="*/ 17428 h 15"/>
                <a:gd name="T12" fmla="*/ 34856 w 14"/>
                <a:gd name="T13" fmla="*/ 14938 h 15"/>
                <a:gd name="T14" fmla="*/ 17428 w 14"/>
                <a:gd name="T15" fmla="*/ 14938 h 15"/>
                <a:gd name="T16" fmla="*/ 14938 w 14"/>
                <a:gd name="T17" fmla="*/ 0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15"/>
                <a:gd name="T29" fmla="*/ 14 w 14"/>
                <a:gd name="T30" fmla="*/ 15 h 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15">
                  <a:moveTo>
                    <a:pt x="6" y="0"/>
                  </a:moveTo>
                  <a:lnTo>
                    <a:pt x="6" y="6"/>
                  </a:lnTo>
                  <a:lnTo>
                    <a:pt x="0" y="7"/>
                  </a:lnTo>
                  <a:lnTo>
                    <a:pt x="6" y="7"/>
                  </a:lnTo>
                  <a:lnTo>
                    <a:pt x="7" y="15"/>
                  </a:lnTo>
                  <a:lnTo>
                    <a:pt x="7" y="7"/>
                  </a:lnTo>
                  <a:lnTo>
                    <a:pt x="14" y="6"/>
                  </a:lnTo>
                  <a:lnTo>
                    <a:pt x="7" y="6"/>
                  </a:lnTo>
                  <a:lnTo>
                    <a:pt x="6" y="0"/>
                  </a:lnTo>
                  <a:close/>
                </a:path>
              </a:pathLst>
            </a:custGeom>
            <a:solidFill>
              <a:schemeClr val="accent1"/>
            </a:solidFill>
            <a:ln w="9525">
              <a:noFill/>
              <a:round/>
              <a:headEnd/>
              <a:tailEnd/>
            </a:ln>
          </p:spPr>
          <p:txBody>
            <a:bodyPr/>
            <a:lstStyle/>
            <a:p>
              <a:endParaRPr lang="zh-CN" altLang="en-US"/>
            </a:p>
          </p:txBody>
        </p:sp>
        <p:sp>
          <p:nvSpPr>
            <p:cNvPr id="14369" name="Freeform 5826"/>
            <p:cNvSpPr>
              <a:spLocks/>
            </p:cNvSpPr>
            <p:nvPr/>
          </p:nvSpPr>
          <p:spPr bwMode="auto">
            <a:xfrm>
              <a:off x="1704842" y="1503814"/>
              <a:ext cx="34856" cy="37346"/>
            </a:xfrm>
            <a:custGeom>
              <a:avLst/>
              <a:gdLst>
                <a:gd name="T0" fmla="*/ 14938 w 14"/>
                <a:gd name="T1" fmla="*/ 0 h 15"/>
                <a:gd name="T2" fmla="*/ 14938 w 14"/>
                <a:gd name="T3" fmla="*/ 14938 h 15"/>
                <a:gd name="T4" fmla="*/ 0 w 14"/>
                <a:gd name="T5" fmla="*/ 17428 h 15"/>
                <a:gd name="T6" fmla="*/ 14938 w 14"/>
                <a:gd name="T7" fmla="*/ 17428 h 15"/>
                <a:gd name="T8" fmla="*/ 17428 w 14"/>
                <a:gd name="T9" fmla="*/ 37346 h 15"/>
                <a:gd name="T10" fmla="*/ 17428 w 14"/>
                <a:gd name="T11" fmla="*/ 17428 h 15"/>
                <a:gd name="T12" fmla="*/ 34856 w 14"/>
                <a:gd name="T13" fmla="*/ 14938 h 15"/>
                <a:gd name="T14" fmla="*/ 17428 w 14"/>
                <a:gd name="T15" fmla="*/ 14938 h 15"/>
                <a:gd name="T16" fmla="*/ 14938 w 14"/>
                <a:gd name="T17" fmla="*/ 0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15"/>
                <a:gd name="T29" fmla="*/ 14 w 14"/>
                <a:gd name="T30" fmla="*/ 15 h 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15">
                  <a:moveTo>
                    <a:pt x="6" y="0"/>
                  </a:moveTo>
                  <a:lnTo>
                    <a:pt x="6" y="6"/>
                  </a:lnTo>
                  <a:lnTo>
                    <a:pt x="0" y="7"/>
                  </a:lnTo>
                  <a:lnTo>
                    <a:pt x="6" y="7"/>
                  </a:lnTo>
                  <a:lnTo>
                    <a:pt x="7" y="15"/>
                  </a:lnTo>
                  <a:lnTo>
                    <a:pt x="7" y="7"/>
                  </a:lnTo>
                  <a:lnTo>
                    <a:pt x="14" y="6"/>
                  </a:lnTo>
                  <a:lnTo>
                    <a:pt x="7" y="6"/>
                  </a:lnTo>
                  <a:lnTo>
                    <a:pt x="6" y="0"/>
                  </a:lnTo>
                </a:path>
              </a:pathLst>
            </a:custGeom>
            <a:solidFill>
              <a:schemeClr val="accent1"/>
            </a:solidFill>
            <a:ln w="9525">
              <a:noFill/>
              <a:round/>
              <a:headEnd/>
              <a:tailEnd/>
            </a:ln>
          </p:spPr>
          <p:txBody>
            <a:bodyPr/>
            <a:lstStyle/>
            <a:p>
              <a:endParaRPr lang="zh-CN" altLang="en-US"/>
            </a:p>
          </p:txBody>
        </p:sp>
        <p:sp>
          <p:nvSpPr>
            <p:cNvPr id="14370" name="Freeform 5827"/>
            <p:cNvSpPr>
              <a:spLocks/>
            </p:cNvSpPr>
            <p:nvPr/>
          </p:nvSpPr>
          <p:spPr bwMode="auto">
            <a:xfrm>
              <a:off x="2075805" y="1190116"/>
              <a:ext cx="47303" cy="44814"/>
            </a:xfrm>
            <a:custGeom>
              <a:avLst/>
              <a:gdLst>
                <a:gd name="T0" fmla="*/ 14938 w 19"/>
                <a:gd name="T1" fmla="*/ 0 h 18"/>
                <a:gd name="T2" fmla="*/ 24896 w 19"/>
                <a:gd name="T3" fmla="*/ 22407 h 18"/>
                <a:gd name="T4" fmla="*/ 47303 w 19"/>
                <a:gd name="T5" fmla="*/ 12448 h 18"/>
                <a:gd name="T6" fmla="*/ 27386 w 19"/>
                <a:gd name="T7" fmla="*/ 24897 h 18"/>
                <a:gd name="T8" fmla="*/ 34855 w 19"/>
                <a:gd name="T9" fmla="*/ 44814 h 18"/>
                <a:gd name="T10" fmla="*/ 24896 w 19"/>
                <a:gd name="T11" fmla="*/ 27386 h 18"/>
                <a:gd name="T12" fmla="*/ 0 w 19"/>
                <a:gd name="T13" fmla="*/ 34855 h 18"/>
                <a:gd name="T14" fmla="*/ 22407 w 19"/>
                <a:gd name="T15" fmla="*/ 22407 h 18"/>
                <a:gd name="T16" fmla="*/ 14938 w 19"/>
                <a:gd name="T17" fmla="*/ 0 h 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18"/>
                <a:gd name="T29" fmla="*/ 19 w 19"/>
                <a:gd name="T30" fmla="*/ 18 h 1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18">
                  <a:moveTo>
                    <a:pt x="6" y="0"/>
                  </a:moveTo>
                  <a:lnTo>
                    <a:pt x="10" y="9"/>
                  </a:lnTo>
                  <a:lnTo>
                    <a:pt x="19" y="5"/>
                  </a:lnTo>
                  <a:lnTo>
                    <a:pt x="11" y="10"/>
                  </a:lnTo>
                  <a:lnTo>
                    <a:pt x="14" y="18"/>
                  </a:lnTo>
                  <a:lnTo>
                    <a:pt x="10" y="11"/>
                  </a:lnTo>
                  <a:lnTo>
                    <a:pt x="0" y="14"/>
                  </a:lnTo>
                  <a:lnTo>
                    <a:pt x="9" y="9"/>
                  </a:lnTo>
                  <a:lnTo>
                    <a:pt x="6" y="0"/>
                  </a:lnTo>
                  <a:close/>
                </a:path>
              </a:pathLst>
            </a:custGeom>
            <a:solidFill>
              <a:schemeClr val="accent1"/>
            </a:solidFill>
            <a:ln w="9525">
              <a:noFill/>
              <a:round/>
              <a:headEnd/>
              <a:tailEnd/>
            </a:ln>
          </p:spPr>
          <p:txBody>
            <a:bodyPr/>
            <a:lstStyle/>
            <a:p>
              <a:endParaRPr lang="zh-CN" altLang="en-US"/>
            </a:p>
          </p:txBody>
        </p:sp>
        <p:sp>
          <p:nvSpPr>
            <p:cNvPr id="14371" name="Freeform 5828"/>
            <p:cNvSpPr>
              <a:spLocks/>
            </p:cNvSpPr>
            <p:nvPr/>
          </p:nvSpPr>
          <p:spPr bwMode="auto">
            <a:xfrm>
              <a:off x="2979550" y="468114"/>
              <a:ext cx="34856" cy="37346"/>
            </a:xfrm>
            <a:custGeom>
              <a:avLst/>
              <a:gdLst>
                <a:gd name="T0" fmla="*/ 17428 w 14"/>
                <a:gd name="T1" fmla="*/ 0 h 15"/>
                <a:gd name="T2" fmla="*/ 17428 w 14"/>
                <a:gd name="T3" fmla="*/ 19918 h 15"/>
                <a:gd name="T4" fmla="*/ 34856 w 14"/>
                <a:gd name="T5" fmla="*/ 22408 h 15"/>
                <a:gd name="T6" fmla="*/ 17428 w 14"/>
                <a:gd name="T7" fmla="*/ 22408 h 15"/>
                <a:gd name="T8" fmla="*/ 12449 w 14"/>
                <a:gd name="T9" fmla="*/ 37346 h 15"/>
                <a:gd name="T10" fmla="*/ 14938 w 14"/>
                <a:gd name="T11" fmla="*/ 22408 h 15"/>
                <a:gd name="T12" fmla="*/ 0 w 14"/>
                <a:gd name="T13" fmla="*/ 17428 h 15"/>
                <a:gd name="T14" fmla="*/ 14938 w 14"/>
                <a:gd name="T15" fmla="*/ 17428 h 15"/>
                <a:gd name="T16" fmla="*/ 17428 w 14"/>
                <a:gd name="T17" fmla="*/ 0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15"/>
                <a:gd name="T29" fmla="*/ 14 w 14"/>
                <a:gd name="T30" fmla="*/ 15 h 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15">
                  <a:moveTo>
                    <a:pt x="7" y="0"/>
                  </a:moveTo>
                  <a:lnTo>
                    <a:pt x="7" y="8"/>
                  </a:lnTo>
                  <a:lnTo>
                    <a:pt x="14" y="9"/>
                  </a:lnTo>
                  <a:lnTo>
                    <a:pt x="7" y="9"/>
                  </a:lnTo>
                  <a:lnTo>
                    <a:pt x="5" y="15"/>
                  </a:lnTo>
                  <a:lnTo>
                    <a:pt x="6" y="9"/>
                  </a:lnTo>
                  <a:lnTo>
                    <a:pt x="0" y="7"/>
                  </a:lnTo>
                  <a:lnTo>
                    <a:pt x="6" y="7"/>
                  </a:lnTo>
                  <a:lnTo>
                    <a:pt x="7" y="0"/>
                  </a:lnTo>
                  <a:close/>
                </a:path>
              </a:pathLst>
            </a:custGeom>
            <a:solidFill>
              <a:schemeClr val="accent1"/>
            </a:solidFill>
            <a:ln w="9525">
              <a:noFill/>
              <a:round/>
              <a:headEnd/>
              <a:tailEnd/>
            </a:ln>
          </p:spPr>
          <p:txBody>
            <a:bodyPr/>
            <a:lstStyle/>
            <a:p>
              <a:endParaRPr lang="zh-CN" altLang="en-US"/>
            </a:p>
          </p:txBody>
        </p:sp>
        <p:sp>
          <p:nvSpPr>
            <p:cNvPr id="14372" name="Freeform 5829"/>
            <p:cNvSpPr>
              <a:spLocks/>
            </p:cNvSpPr>
            <p:nvPr/>
          </p:nvSpPr>
          <p:spPr bwMode="auto">
            <a:xfrm>
              <a:off x="1739697" y="1020819"/>
              <a:ext cx="37344" cy="37346"/>
            </a:xfrm>
            <a:custGeom>
              <a:avLst/>
              <a:gdLst>
                <a:gd name="T0" fmla="*/ 22406 w 15"/>
                <a:gd name="T1" fmla="*/ 0 h 15"/>
                <a:gd name="T2" fmla="*/ 17427 w 15"/>
                <a:gd name="T3" fmla="*/ 14938 h 15"/>
                <a:gd name="T4" fmla="*/ 0 w 15"/>
                <a:gd name="T5" fmla="*/ 14938 h 15"/>
                <a:gd name="T6" fmla="*/ 17427 w 15"/>
                <a:gd name="T7" fmla="*/ 19918 h 15"/>
                <a:gd name="T8" fmla="*/ 17427 w 15"/>
                <a:gd name="T9" fmla="*/ 37346 h 15"/>
                <a:gd name="T10" fmla="*/ 19917 w 15"/>
                <a:gd name="T11" fmla="*/ 19918 h 15"/>
                <a:gd name="T12" fmla="*/ 37344 w 15"/>
                <a:gd name="T13" fmla="*/ 19918 h 15"/>
                <a:gd name="T14" fmla="*/ 19917 w 15"/>
                <a:gd name="T15" fmla="*/ 17428 h 15"/>
                <a:gd name="T16" fmla="*/ 22406 w 15"/>
                <a:gd name="T17" fmla="*/ 0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
                <a:gd name="T28" fmla="*/ 0 h 15"/>
                <a:gd name="T29" fmla="*/ 15 w 15"/>
                <a:gd name="T30" fmla="*/ 15 h 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 h="15">
                  <a:moveTo>
                    <a:pt x="9" y="0"/>
                  </a:moveTo>
                  <a:lnTo>
                    <a:pt x="7" y="6"/>
                  </a:lnTo>
                  <a:lnTo>
                    <a:pt x="0" y="6"/>
                  </a:lnTo>
                  <a:lnTo>
                    <a:pt x="7" y="8"/>
                  </a:lnTo>
                  <a:lnTo>
                    <a:pt x="7" y="15"/>
                  </a:lnTo>
                  <a:lnTo>
                    <a:pt x="8" y="8"/>
                  </a:lnTo>
                  <a:lnTo>
                    <a:pt x="15" y="8"/>
                  </a:lnTo>
                  <a:lnTo>
                    <a:pt x="8" y="7"/>
                  </a:lnTo>
                  <a:lnTo>
                    <a:pt x="9" y="0"/>
                  </a:lnTo>
                  <a:close/>
                </a:path>
              </a:pathLst>
            </a:custGeom>
            <a:solidFill>
              <a:schemeClr val="accent1"/>
            </a:solidFill>
            <a:ln w="9525">
              <a:noFill/>
              <a:round/>
              <a:headEnd/>
              <a:tailEnd/>
            </a:ln>
          </p:spPr>
          <p:txBody>
            <a:bodyPr/>
            <a:lstStyle/>
            <a:p>
              <a:endParaRPr lang="zh-CN" altLang="en-US"/>
            </a:p>
          </p:txBody>
        </p:sp>
        <p:sp>
          <p:nvSpPr>
            <p:cNvPr id="14373" name="Freeform 5830"/>
            <p:cNvSpPr>
              <a:spLocks/>
            </p:cNvSpPr>
            <p:nvPr/>
          </p:nvSpPr>
          <p:spPr bwMode="auto">
            <a:xfrm>
              <a:off x="1739697" y="1020819"/>
              <a:ext cx="37344" cy="37346"/>
            </a:xfrm>
            <a:custGeom>
              <a:avLst/>
              <a:gdLst>
                <a:gd name="T0" fmla="*/ 22406 w 15"/>
                <a:gd name="T1" fmla="*/ 0 h 15"/>
                <a:gd name="T2" fmla="*/ 17427 w 15"/>
                <a:gd name="T3" fmla="*/ 14938 h 15"/>
                <a:gd name="T4" fmla="*/ 0 w 15"/>
                <a:gd name="T5" fmla="*/ 14938 h 15"/>
                <a:gd name="T6" fmla="*/ 17427 w 15"/>
                <a:gd name="T7" fmla="*/ 19918 h 15"/>
                <a:gd name="T8" fmla="*/ 17427 w 15"/>
                <a:gd name="T9" fmla="*/ 37346 h 15"/>
                <a:gd name="T10" fmla="*/ 19917 w 15"/>
                <a:gd name="T11" fmla="*/ 19918 h 15"/>
                <a:gd name="T12" fmla="*/ 37344 w 15"/>
                <a:gd name="T13" fmla="*/ 19918 h 15"/>
                <a:gd name="T14" fmla="*/ 19917 w 15"/>
                <a:gd name="T15" fmla="*/ 17428 h 15"/>
                <a:gd name="T16" fmla="*/ 22406 w 15"/>
                <a:gd name="T17" fmla="*/ 0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
                <a:gd name="T28" fmla="*/ 0 h 15"/>
                <a:gd name="T29" fmla="*/ 15 w 15"/>
                <a:gd name="T30" fmla="*/ 15 h 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 h="15">
                  <a:moveTo>
                    <a:pt x="9" y="0"/>
                  </a:moveTo>
                  <a:lnTo>
                    <a:pt x="7" y="6"/>
                  </a:lnTo>
                  <a:lnTo>
                    <a:pt x="0" y="6"/>
                  </a:lnTo>
                  <a:lnTo>
                    <a:pt x="7" y="8"/>
                  </a:lnTo>
                  <a:lnTo>
                    <a:pt x="7" y="15"/>
                  </a:lnTo>
                  <a:lnTo>
                    <a:pt x="8" y="8"/>
                  </a:lnTo>
                  <a:lnTo>
                    <a:pt x="15" y="8"/>
                  </a:lnTo>
                  <a:lnTo>
                    <a:pt x="8" y="7"/>
                  </a:lnTo>
                  <a:lnTo>
                    <a:pt x="9" y="0"/>
                  </a:lnTo>
                </a:path>
              </a:pathLst>
            </a:custGeom>
            <a:solidFill>
              <a:schemeClr val="accent1"/>
            </a:solidFill>
            <a:ln w="9525">
              <a:noFill/>
              <a:round/>
              <a:headEnd/>
              <a:tailEnd/>
            </a:ln>
          </p:spPr>
          <p:txBody>
            <a:bodyPr/>
            <a:lstStyle/>
            <a:p>
              <a:endParaRPr lang="zh-CN" altLang="en-US"/>
            </a:p>
          </p:txBody>
        </p:sp>
        <p:sp>
          <p:nvSpPr>
            <p:cNvPr id="14374" name="Freeform 5831"/>
            <p:cNvSpPr>
              <a:spLocks/>
            </p:cNvSpPr>
            <p:nvPr/>
          </p:nvSpPr>
          <p:spPr bwMode="auto">
            <a:xfrm>
              <a:off x="8003693" y="537823"/>
              <a:ext cx="29876" cy="29876"/>
            </a:xfrm>
            <a:custGeom>
              <a:avLst/>
              <a:gdLst>
                <a:gd name="T0" fmla="*/ 14938 w 12"/>
                <a:gd name="T1" fmla="*/ 0 h 12"/>
                <a:gd name="T2" fmla="*/ 17428 w 12"/>
                <a:gd name="T3" fmla="*/ 14938 h 12"/>
                <a:gd name="T4" fmla="*/ 29876 w 12"/>
                <a:gd name="T5" fmla="*/ 14938 h 12"/>
                <a:gd name="T6" fmla="*/ 17428 w 12"/>
                <a:gd name="T7" fmla="*/ 17428 h 12"/>
                <a:gd name="T8" fmla="*/ 17428 w 12"/>
                <a:gd name="T9" fmla="*/ 29876 h 12"/>
                <a:gd name="T10" fmla="*/ 14938 w 12"/>
                <a:gd name="T11" fmla="*/ 17428 h 12"/>
                <a:gd name="T12" fmla="*/ 0 w 12"/>
                <a:gd name="T13" fmla="*/ 17428 h 12"/>
                <a:gd name="T14" fmla="*/ 14938 w 12"/>
                <a:gd name="T15" fmla="*/ 14938 h 12"/>
                <a:gd name="T16" fmla="*/ 14938 w 12"/>
                <a:gd name="T17" fmla="*/ 0 h 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
                <a:gd name="T28" fmla="*/ 0 h 12"/>
                <a:gd name="T29" fmla="*/ 12 w 12"/>
                <a:gd name="T30" fmla="*/ 12 h 1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 h="12">
                  <a:moveTo>
                    <a:pt x="6" y="0"/>
                  </a:moveTo>
                  <a:lnTo>
                    <a:pt x="7" y="6"/>
                  </a:lnTo>
                  <a:lnTo>
                    <a:pt x="12" y="6"/>
                  </a:lnTo>
                  <a:lnTo>
                    <a:pt x="7" y="7"/>
                  </a:lnTo>
                  <a:lnTo>
                    <a:pt x="7" y="12"/>
                  </a:lnTo>
                  <a:lnTo>
                    <a:pt x="6" y="7"/>
                  </a:lnTo>
                  <a:lnTo>
                    <a:pt x="0" y="7"/>
                  </a:lnTo>
                  <a:lnTo>
                    <a:pt x="6" y="6"/>
                  </a:lnTo>
                  <a:lnTo>
                    <a:pt x="6" y="0"/>
                  </a:lnTo>
                  <a:close/>
                </a:path>
              </a:pathLst>
            </a:custGeom>
            <a:solidFill>
              <a:schemeClr val="accent1"/>
            </a:solidFill>
            <a:ln w="9525">
              <a:noFill/>
              <a:round/>
              <a:headEnd/>
              <a:tailEnd/>
            </a:ln>
          </p:spPr>
          <p:txBody>
            <a:bodyPr/>
            <a:lstStyle/>
            <a:p>
              <a:endParaRPr lang="zh-CN" altLang="en-US"/>
            </a:p>
          </p:txBody>
        </p:sp>
        <p:sp>
          <p:nvSpPr>
            <p:cNvPr id="14375" name="Freeform 5832"/>
            <p:cNvSpPr>
              <a:spLocks/>
            </p:cNvSpPr>
            <p:nvPr/>
          </p:nvSpPr>
          <p:spPr bwMode="auto">
            <a:xfrm>
              <a:off x="8424449" y="303795"/>
              <a:ext cx="24897" cy="22408"/>
            </a:xfrm>
            <a:custGeom>
              <a:avLst/>
              <a:gdLst>
                <a:gd name="T0" fmla="*/ 0 w 10"/>
                <a:gd name="T1" fmla="*/ 2490 h 9"/>
                <a:gd name="T2" fmla="*/ 14938 w 10"/>
                <a:gd name="T3" fmla="*/ 9959 h 9"/>
                <a:gd name="T4" fmla="*/ 24897 w 10"/>
                <a:gd name="T5" fmla="*/ 0 h 9"/>
                <a:gd name="T6" fmla="*/ 14938 w 10"/>
                <a:gd name="T7" fmla="*/ 9959 h 9"/>
                <a:gd name="T8" fmla="*/ 24897 w 10"/>
                <a:gd name="T9" fmla="*/ 19918 h 9"/>
                <a:gd name="T10" fmla="*/ 14938 w 10"/>
                <a:gd name="T11" fmla="*/ 12449 h 9"/>
                <a:gd name="T12" fmla="*/ 2490 w 10"/>
                <a:gd name="T13" fmla="*/ 22408 h 9"/>
                <a:gd name="T14" fmla="*/ 12449 w 10"/>
                <a:gd name="T15" fmla="*/ 12449 h 9"/>
                <a:gd name="T16" fmla="*/ 0 w 10"/>
                <a:gd name="T17" fmla="*/ 2490 h 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9"/>
                <a:gd name="T29" fmla="*/ 10 w 10"/>
                <a:gd name="T30" fmla="*/ 9 h 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9">
                  <a:moveTo>
                    <a:pt x="0" y="1"/>
                  </a:moveTo>
                  <a:lnTo>
                    <a:pt x="6" y="4"/>
                  </a:lnTo>
                  <a:lnTo>
                    <a:pt x="10" y="0"/>
                  </a:lnTo>
                  <a:lnTo>
                    <a:pt x="6" y="4"/>
                  </a:lnTo>
                  <a:lnTo>
                    <a:pt x="10" y="8"/>
                  </a:lnTo>
                  <a:lnTo>
                    <a:pt x="6" y="5"/>
                  </a:lnTo>
                  <a:lnTo>
                    <a:pt x="1" y="9"/>
                  </a:lnTo>
                  <a:lnTo>
                    <a:pt x="5" y="5"/>
                  </a:lnTo>
                  <a:lnTo>
                    <a:pt x="0" y="1"/>
                  </a:lnTo>
                  <a:close/>
                </a:path>
              </a:pathLst>
            </a:custGeom>
            <a:solidFill>
              <a:schemeClr val="accent1"/>
            </a:solidFill>
            <a:ln w="9525">
              <a:noFill/>
              <a:round/>
              <a:headEnd/>
              <a:tailEnd/>
            </a:ln>
          </p:spPr>
          <p:txBody>
            <a:bodyPr/>
            <a:lstStyle/>
            <a:p>
              <a:endParaRPr lang="zh-CN" altLang="en-US"/>
            </a:p>
          </p:txBody>
        </p:sp>
        <p:sp>
          <p:nvSpPr>
            <p:cNvPr id="14376" name="Freeform 5833"/>
            <p:cNvSpPr>
              <a:spLocks/>
            </p:cNvSpPr>
            <p:nvPr/>
          </p:nvSpPr>
          <p:spPr bwMode="auto">
            <a:xfrm>
              <a:off x="7455967" y="801727"/>
              <a:ext cx="34856" cy="32367"/>
            </a:xfrm>
            <a:custGeom>
              <a:avLst/>
              <a:gdLst>
                <a:gd name="T0" fmla="*/ 17428 w 14"/>
                <a:gd name="T1" fmla="*/ 0 h 13"/>
                <a:gd name="T2" fmla="*/ 19918 w 14"/>
                <a:gd name="T3" fmla="*/ 17428 h 13"/>
                <a:gd name="T4" fmla="*/ 34856 w 14"/>
                <a:gd name="T5" fmla="*/ 17428 h 13"/>
                <a:gd name="T6" fmla="*/ 19918 w 14"/>
                <a:gd name="T7" fmla="*/ 19918 h 13"/>
                <a:gd name="T8" fmla="*/ 19918 w 14"/>
                <a:gd name="T9" fmla="*/ 32367 h 13"/>
                <a:gd name="T10" fmla="*/ 17428 w 14"/>
                <a:gd name="T11" fmla="*/ 19918 h 13"/>
                <a:gd name="T12" fmla="*/ 0 w 14"/>
                <a:gd name="T13" fmla="*/ 19918 h 13"/>
                <a:gd name="T14" fmla="*/ 17428 w 14"/>
                <a:gd name="T15" fmla="*/ 17428 h 13"/>
                <a:gd name="T16" fmla="*/ 17428 w 14"/>
                <a:gd name="T17" fmla="*/ 0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13"/>
                <a:gd name="T29" fmla="*/ 14 w 14"/>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13">
                  <a:moveTo>
                    <a:pt x="7" y="0"/>
                  </a:moveTo>
                  <a:lnTo>
                    <a:pt x="8" y="7"/>
                  </a:lnTo>
                  <a:lnTo>
                    <a:pt x="14" y="7"/>
                  </a:lnTo>
                  <a:lnTo>
                    <a:pt x="8" y="8"/>
                  </a:lnTo>
                  <a:lnTo>
                    <a:pt x="8" y="13"/>
                  </a:lnTo>
                  <a:lnTo>
                    <a:pt x="7" y="8"/>
                  </a:lnTo>
                  <a:lnTo>
                    <a:pt x="0" y="8"/>
                  </a:lnTo>
                  <a:lnTo>
                    <a:pt x="7" y="7"/>
                  </a:lnTo>
                  <a:lnTo>
                    <a:pt x="7" y="0"/>
                  </a:lnTo>
                  <a:close/>
                </a:path>
              </a:pathLst>
            </a:custGeom>
            <a:solidFill>
              <a:schemeClr val="accent1"/>
            </a:solidFill>
            <a:ln w="9525">
              <a:noFill/>
              <a:round/>
              <a:headEnd/>
              <a:tailEnd/>
            </a:ln>
          </p:spPr>
          <p:txBody>
            <a:bodyPr/>
            <a:lstStyle/>
            <a:p>
              <a:endParaRPr lang="zh-CN" altLang="en-US"/>
            </a:p>
          </p:txBody>
        </p:sp>
        <p:sp>
          <p:nvSpPr>
            <p:cNvPr id="14377" name="Freeform 5834"/>
            <p:cNvSpPr>
              <a:spLocks/>
            </p:cNvSpPr>
            <p:nvPr/>
          </p:nvSpPr>
          <p:spPr bwMode="auto">
            <a:xfrm>
              <a:off x="7697463" y="605045"/>
              <a:ext cx="27386" cy="27387"/>
            </a:xfrm>
            <a:custGeom>
              <a:avLst/>
              <a:gdLst>
                <a:gd name="T0" fmla="*/ 0 w 11"/>
                <a:gd name="T1" fmla="*/ 4979 h 11"/>
                <a:gd name="T2" fmla="*/ 14938 w 11"/>
                <a:gd name="T3" fmla="*/ 9959 h 11"/>
                <a:gd name="T4" fmla="*/ 22407 w 11"/>
                <a:gd name="T5" fmla="*/ 0 h 11"/>
                <a:gd name="T6" fmla="*/ 17427 w 11"/>
                <a:gd name="T7" fmla="*/ 14938 h 11"/>
                <a:gd name="T8" fmla="*/ 27386 w 11"/>
                <a:gd name="T9" fmla="*/ 22408 h 11"/>
                <a:gd name="T10" fmla="*/ 14938 w 11"/>
                <a:gd name="T11" fmla="*/ 17428 h 11"/>
                <a:gd name="T12" fmla="*/ 4979 w 11"/>
                <a:gd name="T13" fmla="*/ 27387 h 11"/>
                <a:gd name="T14" fmla="*/ 12448 w 11"/>
                <a:gd name="T15" fmla="*/ 14938 h 11"/>
                <a:gd name="T16" fmla="*/ 0 w 11"/>
                <a:gd name="T17" fmla="*/ 4979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11"/>
                <a:gd name="T29" fmla="*/ 11 w 11"/>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11">
                  <a:moveTo>
                    <a:pt x="0" y="2"/>
                  </a:moveTo>
                  <a:lnTo>
                    <a:pt x="6" y="4"/>
                  </a:lnTo>
                  <a:lnTo>
                    <a:pt x="9" y="0"/>
                  </a:lnTo>
                  <a:lnTo>
                    <a:pt x="7" y="6"/>
                  </a:lnTo>
                  <a:lnTo>
                    <a:pt x="11" y="9"/>
                  </a:lnTo>
                  <a:lnTo>
                    <a:pt x="6" y="7"/>
                  </a:lnTo>
                  <a:lnTo>
                    <a:pt x="2" y="11"/>
                  </a:lnTo>
                  <a:lnTo>
                    <a:pt x="5" y="6"/>
                  </a:lnTo>
                  <a:lnTo>
                    <a:pt x="0" y="2"/>
                  </a:lnTo>
                  <a:close/>
                </a:path>
              </a:pathLst>
            </a:custGeom>
            <a:solidFill>
              <a:schemeClr val="accent1"/>
            </a:solidFill>
            <a:ln w="9525">
              <a:noFill/>
              <a:round/>
              <a:headEnd/>
              <a:tailEnd/>
            </a:ln>
          </p:spPr>
          <p:txBody>
            <a:bodyPr/>
            <a:lstStyle/>
            <a:p>
              <a:endParaRPr lang="zh-CN" altLang="en-US"/>
            </a:p>
          </p:txBody>
        </p:sp>
        <p:sp>
          <p:nvSpPr>
            <p:cNvPr id="14378" name="Freeform 5835"/>
            <p:cNvSpPr>
              <a:spLocks/>
            </p:cNvSpPr>
            <p:nvPr/>
          </p:nvSpPr>
          <p:spPr bwMode="auto">
            <a:xfrm>
              <a:off x="7906596" y="1359411"/>
              <a:ext cx="29876" cy="29876"/>
            </a:xfrm>
            <a:custGeom>
              <a:avLst/>
              <a:gdLst>
                <a:gd name="T0" fmla="*/ 12448 w 12"/>
                <a:gd name="T1" fmla="*/ 0 h 12"/>
                <a:gd name="T2" fmla="*/ 14938 w 12"/>
                <a:gd name="T3" fmla="*/ 14938 h 12"/>
                <a:gd name="T4" fmla="*/ 29876 w 12"/>
                <a:gd name="T5" fmla="*/ 14938 h 12"/>
                <a:gd name="T6" fmla="*/ 14938 w 12"/>
                <a:gd name="T7" fmla="*/ 17428 h 12"/>
                <a:gd name="T8" fmla="*/ 14938 w 12"/>
                <a:gd name="T9" fmla="*/ 29876 h 12"/>
                <a:gd name="T10" fmla="*/ 12448 w 12"/>
                <a:gd name="T11" fmla="*/ 17428 h 12"/>
                <a:gd name="T12" fmla="*/ 0 w 12"/>
                <a:gd name="T13" fmla="*/ 17428 h 12"/>
                <a:gd name="T14" fmla="*/ 12448 w 12"/>
                <a:gd name="T15" fmla="*/ 14938 h 12"/>
                <a:gd name="T16" fmla="*/ 12448 w 12"/>
                <a:gd name="T17" fmla="*/ 0 h 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
                <a:gd name="T28" fmla="*/ 0 h 12"/>
                <a:gd name="T29" fmla="*/ 12 w 12"/>
                <a:gd name="T30" fmla="*/ 12 h 1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 h="12">
                  <a:moveTo>
                    <a:pt x="5" y="0"/>
                  </a:moveTo>
                  <a:lnTo>
                    <a:pt x="6" y="6"/>
                  </a:lnTo>
                  <a:lnTo>
                    <a:pt x="12" y="6"/>
                  </a:lnTo>
                  <a:lnTo>
                    <a:pt x="6" y="7"/>
                  </a:lnTo>
                  <a:lnTo>
                    <a:pt x="6" y="12"/>
                  </a:lnTo>
                  <a:lnTo>
                    <a:pt x="5" y="7"/>
                  </a:lnTo>
                  <a:lnTo>
                    <a:pt x="0" y="7"/>
                  </a:lnTo>
                  <a:lnTo>
                    <a:pt x="5" y="6"/>
                  </a:lnTo>
                  <a:lnTo>
                    <a:pt x="5" y="0"/>
                  </a:lnTo>
                  <a:close/>
                </a:path>
              </a:pathLst>
            </a:custGeom>
            <a:solidFill>
              <a:schemeClr val="accent1"/>
            </a:solidFill>
            <a:ln w="9525">
              <a:noFill/>
              <a:round/>
              <a:headEnd/>
              <a:tailEnd/>
            </a:ln>
          </p:spPr>
          <p:txBody>
            <a:bodyPr/>
            <a:lstStyle/>
            <a:p>
              <a:endParaRPr lang="zh-CN" altLang="en-US"/>
            </a:p>
          </p:txBody>
        </p:sp>
        <p:sp>
          <p:nvSpPr>
            <p:cNvPr id="14379" name="Freeform 5836"/>
            <p:cNvSpPr>
              <a:spLocks/>
            </p:cNvSpPr>
            <p:nvPr/>
          </p:nvSpPr>
          <p:spPr bwMode="auto">
            <a:xfrm>
              <a:off x="8235234" y="1083060"/>
              <a:ext cx="39835" cy="42326"/>
            </a:xfrm>
            <a:custGeom>
              <a:avLst/>
              <a:gdLst>
                <a:gd name="T0" fmla="*/ 9959 w 16"/>
                <a:gd name="T1" fmla="*/ 0 h 17"/>
                <a:gd name="T2" fmla="*/ 17428 w 16"/>
                <a:gd name="T3" fmla="*/ 22408 h 17"/>
                <a:gd name="T4" fmla="*/ 0 w 16"/>
                <a:gd name="T5" fmla="*/ 32367 h 17"/>
                <a:gd name="T6" fmla="*/ 19918 w 16"/>
                <a:gd name="T7" fmla="*/ 24898 h 17"/>
                <a:gd name="T8" fmla="*/ 29876 w 16"/>
                <a:gd name="T9" fmla="*/ 42326 h 17"/>
                <a:gd name="T10" fmla="*/ 22407 w 16"/>
                <a:gd name="T11" fmla="*/ 22408 h 17"/>
                <a:gd name="T12" fmla="*/ 39835 w 16"/>
                <a:gd name="T13" fmla="*/ 9959 h 17"/>
                <a:gd name="T14" fmla="*/ 19918 w 16"/>
                <a:gd name="T15" fmla="*/ 17428 h 17"/>
                <a:gd name="T16" fmla="*/ 9959 w 16"/>
                <a:gd name="T17" fmla="*/ 0 h 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17"/>
                <a:gd name="T29" fmla="*/ 16 w 16"/>
                <a:gd name="T30" fmla="*/ 17 h 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17">
                  <a:moveTo>
                    <a:pt x="4" y="0"/>
                  </a:moveTo>
                  <a:lnTo>
                    <a:pt x="7" y="9"/>
                  </a:lnTo>
                  <a:lnTo>
                    <a:pt x="0" y="13"/>
                  </a:lnTo>
                  <a:lnTo>
                    <a:pt x="8" y="10"/>
                  </a:lnTo>
                  <a:lnTo>
                    <a:pt x="12" y="17"/>
                  </a:lnTo>
                  <a:lnTo>
                    <a:pt x="9" y="9"/>
                  </a:lnTo>
                  <a:lnTo>
                    <a:pt x="16" y="4"/>
                  </a:lnTo>
                  <a:lnTo>
                    <a:pt x="8" y="7"/>
                  </a:lnTo>
                  <a:lnTo>
                    <a:pt x="4" y="0"/>
                  </a:lnTo>
                  <a:close/>
                </a:path>
              </a:pathLst>
            </a:custGeom>
            <a:solidFill>
              <a:schemeClr val="accent1"/>
            </a:solidFill>
            <a:ln w="9525">
              <a:noFill/>
              <a:round/>
              <a:headEnd/>
              <a:tailEnd/>
            </a:ln>
          </p:spPr>
          <p:txBody>
            <a:bodyPr/>
            <a:lstStyle/>
            <a:p>
              <a:endParaRPr lang="zh-CN" altLang="en-US"/>
            </a:p>
          </p:txBody>
        </p:sp>
        <p:sp>
          <p:nvSpPr>
            <p:cNvPr id="14380" name="Freeform 5837"/>
            <p:cNvSpPr>
              <a:spLocks/>
            </p:cNvSpPr>
            <p:nvPr/>
          </p:nvSpPr>
          <p:spPr bwMode="auto">
            <a:xfrm>
              <a:off x="8235234" y="1083060"/>
              <a:ext cx="39835" cy="42326"/>
            </a:xfrm>
            <a:custGeom>
              <a:avLst/>
              <a:gdLst>
                <a:gd name="T0" fmla="*/ 9959 w 16"/>
                <a:gd name="T1" fmla="*/ 0 h 17"/>
                <a:gd name="T2" fmla="*/ 17428 w 16"/>
                <a:gd name="T3" fmla="*/ 22408 h 17"/>
                <a:gd name="T4" fmla="*/ 0 w 16"/>
                <a:gd name="T5" fmla="*/ 32367 h 17"/>
                <a:gd name="T6" fmla="*/ 19918 w 16"/>
                <a:gd name="T7" fmla="*/ 24898 h 17"/>
                <a:gd name="T8" fmla="*/ 29876 w 16"/>
                <a:gd name="T9" fmla="*/ 42326 h 17"/>
                <a:gd name="T10" fmla="*/ 22407 w 16"/>
                <a:gd name="T11" fmla="*/ 22408 h 17"/>
                <a:gd name="T12" fmla="*/ 39835 w 16"/>
                <a:gd name="T13" fmla="*/ 9959 h 17"/>
                <a:gd name="T14" fmla="*/ 19918 w 16"/>
                <a:gd name="T15" fmla="*/ 17428 h 17"/>
                <a:gd name="T16" fmla="*/ 9959 w 16"/>
                <a:gd name="T17" fmla="*/ 0 h 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17"/>
                <a:gd name="T29" fmla="*/ 16 w 16"/>
                <a:gd name="T30" fmla="*/ 17 h 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17">
                  <a:moveTo>
                    <a:pt x="4" y="0"/>
                  </a:moveTo>
                  <a:lnTo>
                    <a:pt x="7" y="9"/>
                  </a:lnTo>
                  <a:lnTo>
                    <a:pt x="0" y="13"/>
                  </a:lnTo>
                  <a:lnTo>
                    <a:pt x="8" y="10"/>
                  </a:lnTo>
                  <a:lnTo>
                    <a:pt x="12" y="17"/>
                  </a:lnTo>
                  <a:lnTo>
                    <a:pt x="9" y="9"/>
                  </a:lnTo>
                  <a:lnTo>
                    <a:pt x="16" y="4"/>
                  </a:lnTo>
                  <a:lnTo>
                    <a:pt x="8" y="7"/>
                  </a:lnTo>
                  <a:lnTo>
                    <a:pt x="4" y="0"/>
                  </a:lnTo>
                </a:path>
              </a:pathLst>
            </a:custGeom>
            <a:solidFill>
              <a:schemeClr val="accent1"/>
            </a:solidFill>
            <a:ln w="9525">
              <a:noFill/>
              <a:round/>
              <a:headEnd/>
              <a:tailEnd/>
            </a:ln>
          </p:spPr>
          <p:txBody>
            <a:bodyPr/>
            <a:lstStyle/>
            <a:p>
              <a:endParaRPr lang="zh-CN" altLang="en-US"/>
            </a:p>
          </p:txBody>
        </p:sp>
        <p:sp>
          <p:nvSpPr>
            <p:cNvPr id="14381" name="Freeform 5838"/>
            <p:cNvSpPr>
              <a:spLocks/>
            </p:cNvSpPr>
            <p:nvPr/>
          </p:nvSpPr>
          <p:spPr bwMode="auto">
            <a:xfrm>
              <a:off x="9031924" y="448196"/>
              <a:ext cx="29876" cy="32367"/>
            </a:xfrm>
            <a:custGeom>
              <a:avLst/>
              <a:gdLst>
                <a:gd name="T0" fmla="*/ 17428 w 12"/>
                <a:gd name="T1" fmla="*/ 0 h 13"/>
                <a:gd name="T2" fmla="*/ 14938 w 12"/>
                <a:gd name="T3" fmla="*/ 12449 h 13"/>
                <a:gd name="T4" fmla="*/ 29876 w 12"/>
                <a:gd name="T5" fmla="*/ 17428 h 13"/>
                <a:gd name="T6" fmla="*/ 14938 w 12"/>
                <a:gd name="T7" fmla="*/ 14939 h 13"/>
                <a:gd name="T8" fmla="*/ 12448 w 12"/>
                <a:gd name="T9" fmla="*/ 32367 h 13"/>
                <a:gd name="T10" fmla="*/ 12448 w 12"/>
                <a:gd name="T11" fmla="*/ 14939 h 13"/>
                <a:gd name="T12" fmla="*/ 0 w 12"/>
                <a:gd name="T13" fmla="*/ 12449 h 13"/>
                <a:gd name="T14" fmla="*/ 12448 w 12"/>
                <a:gd name="T15" fmla="*/ 12449 h 13"/>
                <a:gd name="T16" fmla="*/ 17428 w 12"/>
                <a:gd name="T17" fmla="*/ 0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
                <a:gd name="T28" fmla="*/ 0 h 13"/>
                <a:gd name="T29" fmla="*/ 12 w 12"/>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 h="13">
                  <a:moveTo>
                    <a:pt x="7" y="0"/>
                  </a:moveTo>
                  <a:lnTo>
                    <a:pt x="6" y="5"/>
                  </a:lnTo>
                  <a:lnTo>
                    <a:pt x="12" y="7"/>
                  </a:lnTo>
                  <a:lnTo>
                    <a:pt x="6" y="6"/>
                  </a:lnTo>
                  <a:lnTo>
                    <a:pt x="5" y="13"/>
                  </a:lnTo>
                  <a:lnTo>
                    <a:pt x="5" y="6"/>
                  </a:lnTo>
                  <a:lnTo>
                    <a:pt x="0" y="5"/>
                  </a:lnTo>
                  <a:lnTo>
                    <a:pt x="5" y="5"/>
                  </a:lnTo>
                  <a:lnTo>
                    <a:pt x="7" y="0"/>
                  </a:lnTo>
                  <a:close/>
                </a:path>
              </a:pathLst>
            </a:custGeom>
            <a:solidFill>
              <a:schemeClr val="accent1"/>
            </a:solidFill>
            <a:ln w="9525">
              <a:noFill/>
              <a:round/>
              <a:headEnd/>
              <a:tailEnd/>
            </a:ln>
          </p:spPr>
          <p:txBody>
            <a:bodyPr/>
            <a:lstStyle/>
            <a:p>
              <a:endParaRPr lang="zh-CN" altLang="en-US"/>
            </a:p>
          </p:txBody>
        </p:sp>
        <p:sp>
          <p:nvSpPr>
            <p:cNvPr id="14382" name="Freeform 5839"/>
            <p:cNvSpPr>
              <a:spLocks/>
            </p:cNvSpPr>
            <p:nvPr/>
          </p:nvSpPr>
          <p:spPr bwMode="auto">
            <a:xfrm>
              <a:off x="7936475" y="933681"/>
              <a:ext cx="32365" cy="32367"/>
            </a:xfrm>
            <a:custGeom>
              <a:avLst/>
              <a:gdLst>
                <a:gd name="T0" fmla="*/ 19917 w 13"/>
                <a:gd name="T1" fmla="*/ 0 h 13"/>
                <a:gd name="T2" fmla="*/ 19917 w 13"/>
                <a:gd name="T3" fmla="*/ 14939 h 13"/>
                <a:gd name="T4" fmla="*/ 32365 w 13"/>
                <a:gd name="T5" fmla="*/ 17428 h 13"/>
                <a:gd name="T6" fmla="*/ 19917 w 13"/>
                <a:gd name="T7" fmla="*/ 17428 h 13"/>
                <a:gd name="T8" fmla="*/ 12448 w 13"/>
                <a:gd name="T9" fmla="*/ 32367 h 13"/>
                <a:gd name="T10" fmla="*/ 17427 w 13"/>
                <a:gd name="T11" fmla="*/ 17428 h 13"/>
                <a:gd name="T12" fmla="*/ 0 w 13"/>
                <a:gd name="T13" fmla="*/ 12449 h 13"/>
                <a:gd name="T14" fmla="*/ 17427 w 13"/>
                <a:gd name="T15" fmla="*/ 14939 h 13"/>
                <a:gd name="T16" fmla="*/ 19917 w 13"/>
                <a:gd name="T17" fmla="*/ 0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13"/>
                <a:gd name="T29" fmla="*/ 13 w 13"/>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13">
                  <a:moveTo>
                    <a:pt x="8" y="0"/>
                  </a:moveTo>
                  <a:lnTo>
                    <a:pt x="8" y="6"/>
                  </a:lnTo>
                  <a:lnTo>
                    <a:pt x="13" y="7"/>
                  </a:lnTo>
                  <a:lnTo>
                    <a:pt x="8" y="7"/>
                  </a:lnTo>
                  <a:lnTo>
                    <a:pt x="5" y="13"/>
                  </a:lnTo>
                  <a:lnTo>
                    <a:pt x="7" y="7"/>
                  </a:lnTo>
                  <a:lnTo>
                    <a:pt x="0" y="5"/>
                  </a:lnTo>
                  <a:lnTo>
                    <a:pt x="7" y="6"/>
                  </a:lnTo>
                  <a:lnTo>
                    <a:pt x="8" y="0"/>
                  </a:lnTo>
                  <a:close/>
                </a:path>
              </a:pathLst>
            </a:custGeom>
            <a:solidFill>
              <a:schemeClr val="accent1"/>
            </a:solidFill>
            <a:ln w="9525">
              <a:noFill/>
              <a:round/>
              <a:headEnd/>
              <a:tailEnd/>
            </a:ln>
          </p:spPr>
          <p:txBody>
            <a:bodyPr/>
            <a:lstStyle/>
            <a:p>
              <a:endParaRPr lang="zh-CN" altLang="en-US"/>
            </a:p>
          </p:txBody>
        </p:sp>
        <p:sp>
          <p:nvSpPr>
            <p:cNvPr id="14383" name="Freeform 5841"/>
            <p:cNvSpPr>
              <a:spLocks/>
            </p:cNvSpPr>
            <p:nvPr/>
          </p:nvSpPr>
          <p:spPr bwMode="auto">
            <a:xfrm>
              <a:off x="1094873" y="4227505"/>
              <a:ext cx="59752" cy="59752"/>
            </a:xfrm>
            <a:custGeom>
              <a:avLst/>
              <a:gdLst>
                <a:gd name="T0" fmla="*/ 12448 w 24"/>
                <a:gd name="T1" fmla="*/ 59752 h 24"/>
                <a:gd name="T2" fmla="*/ 32366 w 24"/>
                <a:gd name="T3" fmla="*/ 34855 h 24"/>
                <a:gd name="T4" fmla="*/ 59752 w 24"/>
                <a:gd name="T5" fmla="*/ 49793 h 24"/>
                <a:gd name="T6" fmla="*/ 34855 w 24"/>
                <a:gd name="T7" fmla="*/ 29876 h 24"/>
                <a:gd name="T8" fmla="*/ 49793 w 24"/>
                <a:gd name="T9" fmla="*/ 0 h 24"/>
                <a:gd name="T10" fmla="*/ 29876 w 24"/>
                <a:gd name="T11" fmla="*/ 27386 h 24"/>
                <a:gd name="T12" fmla="*/ 0 w 24"/>
                <a:gd name="T13" fmla="*/ 12448 h 24"/>
                <a:gd name="T14" fmla="*/ 27386 w 24"/>
                <a:gd name="T15" fmla="*/ 32366 h 24"/>
                <a:gd name="T16" fmla="*/ 12448 w 24"/>
                <a:gd name="T17" fmla="*/ 59752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4"/>
                <a:gd name="T28" fmla="*/ 0 h 24"/>
                <a:gd name="T29" fmla="*/ 24 w 24"/>
                <a:gd name="T30" fmla="*/ 24 h 2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4" h="24">
                  <a:moveTo>
                    <a:pt x="5" y="24"/>
                  </a:moveTo>
                  <a:lnTo>
                    <a:pt x="13" y="14"/>
                  </a:lnTo>
                  <a:lnTo>
                    <a:pt x="24" y="20"/>
                  </a:lnTo>
                  <a:lnTo>
                    <a:pt x="14" y="12"/>
                  </a:lnTo>
                  <a:lnTo>
                    <a:pt x="20" y="0"/>
                  </a:lnTo>
                  <a:lnTo>
                    <a:pt x="12" y="11"/>
                  </a:lnTo>
                  <a:lnTo>
                    <a:pt x="0" y="5"/>
                  </a:lnTo>
                  <a:lnTo>
                    <a:pt x="11" y="13"/>
                  </a:lnTo>
                  <a:lnTo>
                    <a:pt x="5" y="24"/>
                  </a:lnTo>
                  <a:close/>
                </a:path>
              </a:pathLst>
            </a:custGeom>
            <a:solidFill>
              <a:schemeClr val="accent1"/>
            </a:solidFill>
            <a:ln w="9525">
              <a:noFill/>
              <a:round/>
              <a:headEnd/>
              <a:tailEnd/>
            </a:ln>
          </p:spPr>
          <p:txBody>
            <a:bodyPr/>
            <a:lstStyle/>
            <a:p>
              <a:endParaRPr lang="zh-CN" altLang="en-US"/>
            </a:p>
          </p:txBody>
        </p:sp>
        <p:sp>
          <p:nvSpPr>
            <p:cNvPr id="14384" name="Freeform 5842"/>
            <p:cNvSpPr>
              <a:spLocks/>
            </p:cNvSpPr>
            <p:nvPr/>
          </p:nvSpPr>
          <p:spPr bwMode="auto">
            <a:xfrm>
              <a:off x="2170408" y="3657374"/>
              <a:ext cx="57262" cy="57263"/>
            </a:xfrm>
            <a:custGeom>
              <a:avLst/>
              <a:gdLst>
                <a:gd name="T0" fmla="*/ 9959 w 23"/>
                <a:gd name="T1" fmla="*/ 57263 h 23"/>
                <a:gd name="T2" fmla="*/ 29876 w 23"/>
                <a:gd name="T3" fmla="*/ 32366 h 23"/>
                <a:gd name="T4" fmla="*/ 57262 w 23"/>
                <a:gd name="T5" fmla="*/ 47304 h 23"/>
                <a:gd name="T6" fmla="*/ 32365 w 23"/>
                <a:gd name="T7" fmla="*/ 29876 h 23"/>
                <a:gd name="T8" fmla="*/ 47303 w 23"/>
                <a:gd name="T9" fmla="*/ 0 h 23"/>
                <a:gd name="T10" fmla="*/ 29876 w 23"/>
                <a:gd name="T11" fmla="*/ 24897 h 23"/>
                <a:gd name="T12" fmla="*/ 0 w 23"/>
                <a:gd name="T13" fmla="*/ 9959 h 23"/>
                <a:gd name="T14" fmla="*/ 27386 w 23"/>
                <a:gd name="T15" fmla="*/ 29876 h 23"/>
                <a:gd name="T16" fmla="*/ 9959 w 23"/>
                <a:gd name="T17" fmla="*/ 57263 h 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
                <a:gd name="T28" fmla="*/ 0 h 23"/>
                <a:gd name="T29" fmla="*/ 23 w 23"/>
                <a:gd name="T30" fmla="*/ 23 h 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 h="23">
                  <a:moveTo>
                    <a:pt x="4" y="23"/>
                  </a:moveTo>
                  <a:lnTo>
                    <a:pt x="12" y="13"/>
                  </a:lnTo>
                  <a:lnTo>
                    <a:pt x="23" y="19"/>
                  </a:lnTo>
                  <a:lnTo>
                    <a:pt x="13" y="12"/>
                  </a:lnTo>
                  <a:lnTo>
                    <a:pt x="19" y="0"/>
                  </a:lnTo>
                  <a:lnTo>
                    <a:pt x="12" y="10"/>
                  </a:lnTo>
                  <a:lnTo>
                    <a:pt x="0" y="4"/>
                  </a:lnTo>
                  <a:lnTo>
                    <a:pt x="11" y="12"/>
                  </a:lnTo>
                  <a:lnTo>
                    <a:pt x="4" y="23"/>
                  </a:lnTo>
                  <a:close/>
                </a:path>
              </a:pathLst>
            </a:custGeom>
            <a:solidFill>
              <a:schemeClr val="accent1"/>
            </a:solidFill>
            <a:ln w="9525">
              <a:noFill/>
              <a:round/>
              <a:headEnd/>
              <a:tailEnd/>
            </a:ln>
          </p:spPr>
          <p:txBody>
            <a:bodyPr/>
            <a:lstStyle/>
            <a:p>
              <a:endParaRPr lang="zh-CN" altLang="en-US"/>
            </a:p>
          </p:txBody>
        </p:sp>
        <p:sp>
          <p:nvSpPr>
            <p:cNvPr id="14385" name="Freeform 5844"/>
            <p:cNvSpPr>
              <a:spLocks/>
            </p:cNvSpPr>
            <p:nvPr/>
          </p:nvSpPr>
          <p:spPr bwMode="auto">
            <a:xfrm>
              <a:off x="3945542" y="4112980"/>
              <a:ext cx="69711" cy="67222"/>
            </a:xfrm>
            <a:custGeom>
              <a:avLst/>
              <a:gdLst>
                <a:gd name="T0" fmla="*/ 27386 w 28"/>
                <a:gd name="T1" fmla="*/ 67222 h 27"/>
                <a:gd name="T2" fmla="*/ 37345 w 28"/>
                <a:gd name="T3" fmla="*/ 37346 h 27"/>
                <a:gd name="T4" fmla="*/ 69711 w 28"/>
                <a:gd name="T5" fmla="*/ 37346 h 27"/>
                <a:gd name="T6" fmla="*/ 39835 w 28"/>
                <a:gd name="T7" fmla="*/ 29876 h 27"/>
                <a:gd name="T8" fmla="*/ 39835 w 28"/>
                <a:gd name="T9" fmla="*/ 0 h 27"/>
                <a:gd name="T10" fmla="*/ 29876 w 28"/>
                <a:gd name="T11" fmla="*/ 29876 h 27"/>
                <a:gd name="T12" fmla="*/ 0 w 28"/>
                <a:gd name="T13" fmla="*/ 27387 h 27"/>
                <a:gd name="T14" fmla="*/ 29876 w 28"/>
                <a:gd name="T15" fmla="*/ 34856 h 27"/>
                <a:gd name="T16" fmla="*/ 27386 w 28"/>
                <a:gd name="T17" fmla="*/ 67222 h 2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8"/>
                <a:gd name="T28" fmla="*/ 0 h 27"/>
                <a:gd name="T29" fmla="*/ 28 w 28"/>
                <a:gd name="T30" fmla="*/ 27 h 2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8" h="27">
                  <a:moveTo>
                    <a:pt x="11" y="27"/>
                  </a:moveTo>
                  <a:lnTo>
                    <a:pt x="15" y="15"/>
                  </a:lnTo>
                  <a:lnTo>
                    <a:pt x="28" y="15"/>
                  </a:lnTo>
                  <a:lnTo>
                    <a:pt x="16" y="12"/>
                  </a:lnTo>
                  <a:lnTo>
                    <a:pt x="16" y="0"/>
                  </a:lnTo>
                  <a:lnTo>
                    <a:pt x="12" y="12"/>
                  </a:lnTo>
                  <a:lnTo>
                    <a:pt x="0" y="11"/>
                  </a:lnTo>
                  <a:lnTo>
                    <a:pt x="12" y="14"/>
                  </a:lnTo>
                  <a:lnTo>
                    <a:pt x="11" y="27"/>
                  </a:lnTo>
                  <a:close/>
                </a:path>
              </a:pathLst>
            </a:custGeom>
            <a:solidFill>
              <a:schemeClr val="accent1"/>
            </a:solidFill>
            <a:ln w="9525">
              <a:noFill/>
              <a:round/>
              <a:headEnd/>
              <a:tailEnd/>
            </a:ln>
          </p:spPr>
          <p:txBody>
            <a:bodyPr/>
            <a:lstStyle/>
            <a:p>
              <a:endParaRPr lang="zh-CN" altLang="en-US"/>
            </a:p>
          </p:txBody>
        </p:sp>
        <p:sp>
          <p:nvSpPr>
            <p:cNvPr id="14386" name="Freeform 6620"/>
            <p:cNvSpPr>
              <a:spLocks/>
            </p:cNvSpPr>
            <p:nvPr/>
          </p:nvSpPr>
          <p:spPr bwMode="auto">
            <a:xfrm>
              <a:off x="-174855" y="3351143"/>
              <a:ext cx="29876" cy="32367"/>
            </a:xfrm>
            <a:custGeom>
              <a:avLst/>
              <a:gdLst>
                <a:gd name="T0" fmla="*/ 14938 w 12"/>
                <a:gd name="T1" fmla="*/ 14939 h 13"/>
                <a:gd name="T2" fmla="*/ 17428 w 12"/>
                <a:gd name="T3" fmla="*/ 32367 h 13"/>
                <a:gd name="T4" fmla="*/ 17428 w 12"/>
                <a:gd name="T5" fmla="*/ 14939 h 13"/>
                <a:gd name="T6" fmla="*/ 29876 w 12"/>
                <a:gd name="T7" fmla="*/ 12449 h 13"/>
                <a:gd name="T8" fmla="*/ 17428 w 12"/>
                <a:gd name="T9" fmla="*/ 12449 h 13"/>
                <a:gd name="T10" fmla="*/ 14938 w 12"/>
                <a:gd name="T11" fmla="*/ 0 h 13"/>
                <a:gd name="T12" fmla="*/ 14938 w 12"/>
                <a:gd name="T13" fmla="*/ 14939 h 13"/>
                <a:gd name="T14" fmla="*/ 0 w 12"/>
                <a:gd name="T15" fmla="*/ 17428 h 13"/>
                <a:gd name="T16" fmla="*/ 14938 w 12"/>
                <a:gd name="T17" fmla="*/ 14939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
                <a:gd name="T28" fmla="*/ 0 h 13"/>
                <a:gd name="T29" fmla="*/ 12 w 12"/>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 h="13">
                  <a:moveTo>
                    <a:pt x="6" y="6"/>
                  </a:moveTo>
                  <a:lnTo>
                    <a:pt x="7" y="13"/>
                  </a:lnTo>
                  <a:lnTo>
                    <a:pt x="7" y="6"/>
                  </a:lnTo>
                  <a:lnTo>
                    <a:pt x="12" y="5"/>
                  </a:lnTo>
                  <a:lnTo>
                    <a:pt x="7" y="5"/>
                  </a:lnTo>
                  <a:lnTo>
                    <a:pt x="6" y="0"/>
                  </a:lnTo>
                  <a:lnTo>
                    <a:pt x="6" y="6"/>
                  </a:lnTo>
                  <a:lnTo>
                    <a:pt x="0" y="7"/>
                  </a:lnTo>
                  <a:lnTo>
                    <a:pt x="6" y="6"/>
                  </a:lnTo>
                  <a:close/>
                </a:path>
              </a:pathLst>
            </a:custGeom>
            <a:solidFill>
              <a:schemeClr val="accent1"/>
            </a:solidFill>
            <a:ln w="9525">
              <a:noFill/>
              <a:round/>
              <a:headEnd/>
              <a:tailEnd/>
            </a:ln>
          </p:spPr>
          <p:txBody>
            <a:bodyPr/>
            <a:lstStyle/>
            <a:p>
              <a:endParaRPr lang="zh-CN" altLang="en-US"/>
            </a:p>
          </p:txBody>
        </p:sp>
        <p:sp>
          <p:nvSpPr>
            <p:cNvPr id="14387" name="Freeform 6621"/>
            <p:cNvSpPr>
              <a:spLocks/>
            </p:cNvSpPr>
            <p:nvPr/>
          </p:nvSpPr>
          <p:spPr bwMode="auto">
            <a:xfrm>
              <a:off x="248389" y="3114627"/>
              <a:ext cx="24897" cy="27387"/>
            </a:xfrm>
            <a:custGeom>
              <a:avLst/>
              <a:gdLst>
                <a:gd name="T0" fmla="*/ 2490 w 10"/>
                <a:gd name="T1" fmla="*/ 27387 h 11"/>
                <a:gd name="T2" fmla="*/ 12449 w 10"/>
                <a:gd name="T3" fmla="*/ 14938 h 11"/>
                <a:gd name="T4" fmla="*/ 24897 w 10"/>
                <a:gd name="T5" fmla="*/ 24897 h 11"/>
                <a:gd name="T6" fmla="*/ 14938 w 10"/>
                <a:gd name="T7" fmla="*/ 12449 h 11"/>
                <a:gd name="T8" fmla="*/ 22407 w 10"/>
                <a:gd name="T9" fmla="*/ 0 h 11"/>
                <a:gd name="T10" fmla="*/ 12449 w 10"/>
                <a:gd name="T11" fmla="*/ 9959 h 11"/>
                <a:gd name="T12" fmla="*/ 0 w 10"/>
                <a:gd name="T13" fmla="*/ 2490 h 11"/>
                <a:gd name="T14" fmla="*/ 9959 w 10"/>
                <a:gd name="T15" fmla="*/ 12449 h 11"/>
                <a:gd name="T16" fmla="*/ 2490 w 10"/>
                <a:gd name="T17" fmla="*/ 27387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11"/>
                <a:gd name="T29" fmla="*/ 10 w 10"/>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11">
                  <a:moveTo>
                    <a:pt x="1" y="11"/>
                  </a:moveTo>
                  <a:lnTo>
                    <a:pt x="5" y="6"/>
                  </a:lnTo>
                  <a:lnTo>
                    <a:pt x="10" y="10"/>
                  </a:lnTo>
                  <a:lnTo>
                    <a:pt x="6" y="5"/>
                  </a:lnTo>
                  <a:lnTo>
                    <a:pt x="9" y="0"/>
                  </a:lnTo>
                  <a:lnTo>
                    <a:pt x="5" y="4"/>
                  </a:lnTo>
                  <a:lnTo>
                    <a:pt x="0" y="1"/>
                  </a:lnTo>
                  <a:lnTo>
                    <a:pt x="4" y="5"/>
                  </a:lnTo>
                  <a:lnTo>
                    <a:pt x="1" y="11"/>
                  </a:lnTo>
                  <a:close/>
                </a:path>
              </a:pathLst>
            </a:custGeom>
            <a:solidFill>
              <a:schemeClr val="accent1"/>
            </a:solidFill>
            <a:ln w="9525">
              <a:noFill/>
              <a:round/>
              <a:headEnd/>
              <a:tailEnd/>
            </a:ln>
          </p:spPr>
          <p:txBody>
            <a:bodyPr/>
            <a:lstStyle/>
            <a:p>
              <a:endParaRPr lang="zh-CN" altLang="en-US"/>
            </a:p>
          </p:txBody>
        </p:sp>
        <p:sp>
          <p:nvSpPr>
            <p:cNvPr id="14388" name="Freeform 6622"/>
            <p:cNvSpPr>
              <a:spLocks/>
            </p:cNvSpPr>
            <p:nvPr/>
          </p:nvSpPr>
          <p:spPr bwMode="auto">
            <a:xfrm>
              <a:off x="-717603" y="3615048"/>
              <a:ext cx="29876" cy="32367"/>
            </a:xfrm>
            <a:custGeom>
              <a:avLst/>
              <a:gdLst>
                <a:gd name="T0" fmla="*/ 12448 w 12"/>
                <a:gd name="T1" fmla="*/ 17428 h 13"/>
                <a:gd name="T2" fmla="*/ 14938 w 12"/>
                <a:gd name="T3" fmla="*/ 32367 h 13"/>
                <a:gd name="T4" fmla="*/ 14938 w 12"/>
                <a:gd name="T5" fmla="*/ 17428 h 13"/>
                <a:gd name="T6" fmla="*/ 29876 w 12"/>
                <a:gd name="T7" fmla="*/ 14939 h 13"/>
                <a:gd name="T8" fmla="*/ 14938 w 12"/>
                <a:gd name="T9" fmla="*/ 14939 h 13"/>
                <a:gd name="T10" fmla="*/ 12448 w 12"/>
                <a:gd name="T11" fmla="*/ 0 h 13"/>
                <a:gd name="T12" fmla="*/ 12448 w 12"/>
                <a:gd name="T13" fmla="*/ 14939 h 13"/>
                <a:gd name="T14" fmla="*/ 0 w 12"/>
                <a:gd name="T15" fmla="*/ 17428 h 13"/>
                <a:gd name="T16" fmla="*/ 12448 w 12"/>
                <a:gd name="T17" fmla="*/ 17428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
                <a:gd name="T28" fmla="*/ 0 h 13"/>
                <a:gd name="T29" fmla="*/ 12 w 12"/>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 h="13">
                  <a:moveTo>
                    <a:pt x="5" y="7"/>
                  </a:moveTo>
                  <a:lnTo>
                    <a:pt x="6" y="13"/>
                  </a:lnTo>
                  <a:lnTo>
                    <a:pt x="6" y="7"/>
                  </a:lnTo>
                  <a:lnTo>
                    <a:pt x="12" y="6"/>
                  </a:lnTo>
                  <a:lnTo>
                    <a:pt x="6" y="6"/>
                  </a:lnTo>
                  <a:lnTo>
                    <a:pt x="5" y="0"/>
                  </a:lnTo>
                  <a:lnTo>
                    <a:pt x="5" y="6"/>
                  </a:lnTo>
                  <a:lnTo>
                    <a:pt x="0" y="7"/>
                  </a:lnTo>
                  <a:lnTo>
                    <a:pt x="5" y="7"/>
                  </a:lnTo>
                  <a:close/>
                </a:path>
              </a:pathLst>
            </a:custGeom>
            <a:solidFill>
              <a:schemeClr val="accent1"/>
            </a:solidFill>
            <a:ln w="9525">
              <a:noFill/>
              <a:round/>
              <a:headEnd/>
              <a:tailEnd/>
            </a:ln>
          </p:spPr>
          <p:txBody>
            <a:bodyPr/>
            <a:lstStyle/>
            <a:p>
              <a:endParaRPr lang="zh-CN" altLang="en-US"/>
            </a:p>
          </p:txBody>
        </p:sp>
        <p:sp>
          <p:nvSpPr>
            <p:cNvPr id="14389" name="Freeform 6623"/>
            <p:cNvSpPr>
              <a:spLocks/>
            </p:cNvSpPr>
            <p:nvPr/>
          </p:nvSpPr>
          <p:spPr bwMode="auto">
            <a:xfrm>
              <a:off x="-478595" y="3418366"/>
              <a:ext cx="24897" cy="27387"/>
            </a:xfrm>
            <a:custGeom>
              <a:avLst/>
              <a:gdLst>
                <a:gd name="T0" fmla="*/ 4979 w 10"/>
                <a:gd name="T1" fmla="*/ 27387 h 11"/>
                <a:gd name="T2" fmla="*/ 12449 w 10"/>
                <a:gd name="T3" fmla="*/ 14938 h 11"/>
                <a:gd name="T4" fmla="*/ 24897 w 10"/>
                <a:gd name="T5" fmla="*/ 22408 h 11"/>
                <a:gd name="T6" fmla="*/ 14938 w 10"/>
                <a:gd name="T7" fmla="*/ 14938 h 11"/>
                <a:gd name="T8" fmla="*/ 19918 w 10"/>
                <a:gd name="T9" fmla="*/ 0 h 11"/>
                <a:gd name="T10" fmla="*/ 12449 w 10"/>
                <a:gd name="T11" fmla="*/ 12449 h 11"/>
                <a:gd name="T12" fmla="*/ 0 w 10"/>
                <a:gd name="T13" fmla="*/ 2490 h 11"/>
                <a:gd name="T14" fmla="*/ 12449 w 10"/>
                <a:gd name="T15" fmla="*/ 14938 h 11"/>
                <a:gd name="T16" fmla="*/ 4979 w 10"/>
                <a:gd name="T17" fmla="*/ 27387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11"/>
                <a:gd name="T29" fmla="*/ 10 w 10"/>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11">
                  <a:moveTo>
                    <a:pt x="2" y="11"/>
                  </a:moveTo>
                  <a:lnTo>
                    <a:pt x="5" y="6"/>
                  </a:lnTo>
                  <a:lnTo>
                    <a:pt x="10" y="9"/>
                  </a:lnTo>
                  <a:lnTo>
                    <a:pt x="6" y="6"/>
                  </a:lnTo>
                  <a:lnTo>
                    <a:pt x="8" y="0"/>
                  </a:lnTo>
                  <a:lnTo>
                    <a:pt x="5" y="5"/>
                  </a:lnTo>
                  <a:lnTo>
                    <a:pt x="0" y="1"/>
                  </a:lnTo>
                  <a:lnTo>
                    <a:pt x="5" y="6"/>
                  </a:lnTo>
                  <a:lnTo>
                    <a:pt x="2" y="11"/>
                  </a:lnTo>
                  <a:close/>
                </a:path>
              </a:pathLst>
            </a:custGeom>
            <a:solidFill>
              <a:schemeClr val="accent1"/>
            </a:solidFill>
            <a:ln w="9525">
              <a:noFill/>
              <a:round/>
              <a:headEnd/>
              <a:tailEnd/>
            </a:ln>
          </p:spPr>
          <p:txBody>
            <a:bodyPr/>
            <a:lstStyle/>
            <a:p>
              <a:endParaRPr lang="zh-CN" altLang="en-US"/>
            </a:p>
          </p:txBody>
        </p:sp>
        <p:sp>
          <p:nvSpPr>
            <p:cNvPr id="14390" name="Freeform 6624"/>
            <p:cNvSpPr>
              <a:spLocks/>
            </p:cNvSpPr>
            <p:nvPr/>
          </p:nvSpPr>
          <p:spPr bwMode="auto">
            <a:xfrm>
              <a:off x="-271952" y="4172732"/>
              <a:ext cx="29876" cy="32367"/>
            </a:xfrm>
            <a:custGeom>
              <a:avLst/>
              <a:gdLst>
                <a:gd name="T0" fmla="*/ 14938 w 12"/>
                <a:gd name="T1" fmla="*/ 17428 h 13"/>
                <a:gd name="T2" fmla="*/ 17428 w 12"/>
                <a:gd name="T3" fmla="*/ 32367 h 13"/>
                <a:gd name="T4" fmla="*/ 14938 w 12"/>
                <a:gd name="T5" fmla="*/ 14939 h 13"/>
                <a:gd name="T6" fmla="*/ 29876 w 12"/>
                <a:gd name="T7" fmla="*/ 12449 h 13"/>
                <a:gd name="T8" fmla="*/ 14938 w 12"/>
                <a:gd name="T9" fmla="*/ 12449 h 13"/>
                <a:gd name="T10" fmla="*/ 12448 w 12"/>
                <a:gd name="T11" fmla="*/ 0 h 13"/>
                <a:gd name="T12" fmla="*/ 12448 w 12"/>
                <a:gd name="T13" fmla="*/ 14939 h 13"/>
                <a:gd name="T14" fmla="*/ 0 w 12"/>
                <a:gd name="T15" fmla="*/ 17428 h 13"/>
                <a:gd name="T16" fmla="*/ 14938 w 12"/>
                <a:gd name="T17" fmla="*/ 17428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
                <a:gd name="T28" fmla="*/ 0 h 13"/>
                <a:gd name="T29" fmla="*/ 12 w 12"/>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 h="13">
                  <a:moveTo>
                    <a:pt x="6" y="7"/>
                  </a:moveTo>
                  <a:lnTo>
                    <a:pt x="7" y="13"/>
                  </a:lnTo>
                  <a:lnTo>
                    <a:pt x="6" y="6"/>
                  </a:lnTo>
                  <a:lnTo>
                    <a:pt x="12" y="5"/>
                  </a:lnTo>
                  <a:lnTo>
                    <a:pt x="6" y="5"/>
                  </a:lnTo>
                  <a:lnTo>
                    <a:pt x="5" y="0"/>
                  </a:lnTo>
                  <a:lnTo>
                    <a:pt x="5" y="6"/>
                  </a:lnTo>
                  <a:lnTo>
                    <a:pt x="0" y="7"/>
                  </a:lnTo>
                  <a:lnTo>
                    <a:pt x="6" y="7"/>
                  </a:lnTo>
                  <a:close/>
                </a:path>
              </a:pathLst>
            </a:custGeom>
            <a:solidFill>
              <a:schemeClr val="accent1"/>
            </a:solidFill>
            <a:ln w="9525">
              <a:noFill/>
              <a:round/>
              <a:headEnd/>
              <a:tailEnd/>
            </a:ln>
          </p:spPr>
          <p:txBody>
            <a:bodyPr/>
            <a:lstStyle/>
            <a:p>
              <a:endParaRPr lang="zh-CN" altLang="en-US"/>
            </a:p>
          </p:txBody>
        </p:sp>
        <p:sp>
          <p:nvSpPr>
            <p:cNvPr id="14391" name="Freeform 6625"/>
            <p:cNvSpPr>
              <a:spLocks/>
            </p:cNvSpPr>
            <p:nvPr/>
          </p:nvSpPr>
          <p:spPr bwMode="auto">
            <a:xfrm>
              <a:off x="59173" y="3896380"/>
              <a:ext cx="37344" cy="39836"/>
            </a:xfrm>
            <a:custGeom>
              <a:avLst/>
              <a:gdLst>
                <a:gd name="T0" fmla="*/ 17427 w 15"/>
                <a:gd name="T1" fmla="*/ 24897 h 16"/>
                <a:gd name="T2" fmla="*/ 27386 w 15"/>
                <a:gd name="T3" fmla="*/ 39836 h 16"/>
                <a:gd name="T4" fmla="*/ 19917 w 15"/>
                <a:gd name="T5" fmla="*/ 22408 h 16"/>
                <a:gd name="T6" fmla="*/ 37344 w 15"/>
                <a:gd name="T7" fmla="*/ 9959 h 16"/>
                <a:gd name="T8" fmla="*/ 19917 w 15"/>
                <a:gd name="T9" fmla="*/ 19918 h 16"/>
                <a:gd name="T10" fmla="*/ 7469 w 15"/>
                <a:gd name="T11" fmla="*/ 0 h 16"/>
                <a:gd name="T12" fmla="*/ 14938 w 15"/>
                <a:gd name="T13" fmla="*/ 19918 h 16"/>
                <a:gd name="T14" fmla="*/ 0 w 15"/>
                <a:gd name="T15" fmla="*/ 32367 h 16"/>
                <a:gd name="T16" fmla="*/ 17427 w 15"/>
                <a:gd name="T17" fmla="*/ 24897 h 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
                <a:gd name="T28" fmla="*/ 0 h 16"/>
                <a:gd name="T29" fmla="*/ 15 w 15"/>
                <a:gd name="T30" fmla="*/ 16 h 1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 h="16">
                  <a:moveTo>
                    <a:pt x="7" y="10"/>
                  </a:moveTo>
                  <a:lnTo>
                    <a:pt x="11" y="16"/>
                  </a:lnTo>
                  <a:lnTo>
                    <a:pt x="8" y="9"/>
                  </a:lnTo>
                  <a:lnTo>
                    <a:pt x="15" y="4"/>
                  </a:lnTo>
                  <a:lnTo>
                    <a:pt x="8" y="8"/>
                  </a:lnTo>
                  <a:lnTo>
                    <a:pt x="3" y="0"/>
                  </a:lnTo>
                  <a:lnTo>
                    <a:pt x="6" y="8"/>
                  </a:lnTo>
                  <a:lnTo>
                    <a:pt x="0" y="13"/>
                  </a:lnTo>
                  <a:lnTo>
                    <a:pt x="7" y="10"/>
                  </a:lnTo>
                  <a:close/>
                </a:path>
              </a:pathLst>
            </a:custGeom>
            <a:solidFill>
              <a:schemeClr val="accent1"/>
            </a:solidFill>
            <a:ln w="9525">
              <a:noFill/>
              <a:round/>
              <a:headEnd/>
              <a:tailEnd/>
            </a:ln>
          </p:spPr>
          <p:txBody>
            <a:bodyPr/>
            <a:lstStyle/>
            <a:p>
              <a:endParaRPr lang="zh-CN" altLang="en-US"/>
            </a:p>
          </p:txBody>
        </p:sp>
        <p:sp>
          <p:nvSpPr>
            <p:cNvPr id="14392" name="Freeform 6626"/>
            <p:cNvSpPr>
              <a:spLocks/>
            </p:cNvSpPr>
            <p:nvPr/>
          </p:nvSpPr>
          <p:spPr bwMode="auto">
            <a:xfrm>
              <a:off x="853381" y="3259027"/>
              <a:ext cx="32365" cy="32367"/>
            </a:xfrm>
            <a:custGeom>
              <a:avLst/>
              <a:gdLst>
                <a:gd name="T0" fmla="*/ 12448 w 13"/>
                <a:gd name="T1" fmla="*/ 32367 h 13"/>
                <a:gd name="T2" fmla="*/ 14938 w 13"/>
                <a:gd name="T3" fmla="*/ 17428 h 13"/>
                <a:gd name="T4" fmla="*/ 32365 w 13"/>
                <a:gd name="T5" fmla="*/ 17428 h 13"/>
                <a:gd name="T6" fmla="*/ 17427 w 13"/>
                <a:gd name="T7" fmla="*/ 14939 h 13"/>
                <a:gd name="T8" fmla="*/ 17427 w 13"/>
                <a:gd name="T9" fmla="*/ 0 h 13"/>
                <a:gd name="T10" fmla="*/ 14938 w 13"/>
                <a:gd name="T11" fmla="*/ 14939 h 13"/>
                <a:gd name="T12" fmla="*/ 0 w 13"/>
                <a:gd name="T13" fmla="*/ 12449 h 13"/>
                <a:gd name="T14" fmla="*/ 12448 w 13"/>
                <a:gd name="T15" fmla="*/ 17428 h 13"/>
                <a:gd name="T16" fmla="*/ 12448 w 13"/>
                <a:gd name="T17" fmla="*/ 32367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13"/>
                <a:gd name="T29" fmla="*/ 13 w 13"/>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13">
                  <a:moveTo>
                    <a:pt x="5" y="13"/>
                  </a:moveTo>
                  <a:lnTo>
                    <a:pt x="6" y="7"/>
                  </a:lnTo>
                  <a:lnTo>
                    <a:pt x="13" y="7"/>
                  </a:lnTo>
                  <a:lnTo>
                    <a:pt x="7" y="6"/>
                  </a:lnTo>
                  <a:lnTo>
                    <a:pt x="7" y="0"/>
                  </a:lnTo>
                  <a:lnTo>
                    <a:pt x="6" y="6"/>
                  </a:lnTo>
                  <a:lnTo>
                    <a:pt x="0" y="5"/>
                  </a:lnTo>
                  <a:lnTo>
                    <a:pt x="5" y="7"/>
                  </a:lnTo>
                  <a:lnTo>
                    <a:pt x="5" y="13"/>
                  </a:lnTo>
                  <a:close/>
                </a:path>
              </a:pathLst>
            </a:custGeom>
            <a:solidFill>
              <a:schemeClr val="accent1"/>
            </a:solidFill>
            <a:ln w="9525">
              <a:noFill/>
              <a:round/>
              <a:headEnd/>
              <a:tailEnd/>
            </a:ln>
          </p:spPr>
          <p:txBody>
            <a:bodyPr/>
            <a:lstStyle/>
            <a:p>
              <a:endParaRPr lang="zh-CN" altLang="en-US"/>
            </a:p>
          </p:txBody>
        </p:sp>
        <p:sp>
          <p:nvSpPr>
            <p:cNvPr id="14393" name="Freeform 6627"/>
            <p:cNvSpPr>
              <a:spLocks/>
            </p:cNvSpPr>
            <p:nvPr/>
          </p:nvSpPr>
          <p:spPr bwMode="auto">
            <a:xfrm>
              <a:off x="-242076" y="3747002"/>
              <a:ext cx="32365" cy="32367"/>
            </a:xfrm>
            <a:custGeom>
              <a:avLst/>
              <a:gdLst>
                <a:gd name="T0" fmla="*/ 17427 w 13"/>
                <a:gd name="T1" fmla="*/ 32367 h 13"/>
                <a:gd name="T2" fmla="*/ 19917 w 13"/>
                <a:gd name="T3" fmla="*/ 14939 h 13"/>
                <a:gd name="T4" fmla="*/ 32365 w 13"/>
                <a:gd name="T5" fmla="*/ 17428 h 13"/>
                <a:gd name="T6" fmla="*/ 19917 w 13"/>
                <a:gd name="T7" fmla="*/ 12449 h 13"/>
                <a:gd name="T8" fmla="*/ 19917 w 13"/>
                <a:gd name="T9" fmla="*/ 0 h 13"/>
                <a:gd name="T10" fmla="*/ 17427 w 13"/>
                <a:gd name="T11" fmla="*/ 12449 h 13"/>
                <a:gd name="T12" fmla="*/ 0 w 13"/>
                <a:gd name="T13" fmla="*/ 12449 h 13"/>
                <a:gd name="T14" fmla="*/ 17427 w 13"/>
                <a:gd name="T15" fmla="*/ 14939 h 13"/>
                <a:gd name="T16" fmla="*/ 17427 w 13"/>
                <a:gd name="T17" fmla="*/ 32367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13"/>
                <a:gd name="T29" fmla="*/ 13 w 13"/>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13">
                  <a:moveTo>
                    <a:pt x="7" y="13"/>
                  </a:moveTo>
                  <a:lnTo>
                    <a:pt x="8" y="6"/>
                  </a:lnTo>
                  <a:lnTo>
                    <a:pt x="13" y="7"/>
                  </a:lnTo>
                  <a:lnTo>
                    <a:pt x="8" y="5"/>
                  </a:lnTo>
                  <a:lnTo>
                    <a:pt x="8" y="0"/>
                  </a:lnTo>
                  <a:lnTo>
                    <a:pt x="7" y="5"/>
                  </a:lnTo>
                  <a:lnTo>
                    <a:pt x="0" y="5"/>
                  </a:lnTo>
                  <a:lnTo>
                    <a:pt x="7" y="6"/>
                  </a:lnTo>
                  <a:lnTo>
                    <a:pt x="7" y="13"/>
                  </a:lnTo>
                  <a:close/>
                </a:path>
              </a:pathLst>
            </a:custGeom>
            <a:solidFill>
              <a:schemeClr val="accent1"/>
            </a:solidFill>
            <a:ln w="9525">
              <a:noFill/>
              <a:round/>
              <a:headEnd/>
              <a:tailEnd/>
            </a:ln>
          </p:spPr>
          <p:txBody>
            <a:bodyPr/>
            <a:lstStyle/>
            <a:p>
              <a:endParaRPr lang="zh-CN" altLang="en-US"/>
            </a:p>
          </p:txBody>
        </p:sp>
        <p:sp>
          <p:nvSpPr>
            <p:cNvPr id="14394" name="Freeform 5812"/>
            <p:cNvSpPr>
              <a:spLocks/>
            </p:cNvSpPr>
            <p:nvPr/>
          </p:nvSpPr>
          <p:spPr bwMode="auto">
            <a:xfrm>
              <a:off x="7581448" y="3973257"/>
              <a:ext cx="104242" cy="104243"/>
            </a:xfrm>
            <a:custGeom>
              <a:avLst/>
              <a:gdLst>
                <a:gd name="T0" fmla="*/ 0 w 23"/>
                <a:gd name="T1" fmla="*/ 18129 h 23"/>
                <a:gd name="T2" fmla="*/ 49855 w 23"/>
                <a:gd name="T3" fmla="*/ 49855 h 23"/>
                <a:gd name="T4" fmla="*/ 86113 w 23"/>
                <a:gd name="T5" fmla="*/ 0 h 23"/>
                <a:gd name="T6" fmla="*/ 63452 w 23"/>
                <a:gd name="T7" fmla="*/ 54388 h 23"/>
                <a:gd name="T8" fmla="*/ 104242 w 23"/>
                <a:gd name="T9" fmla="*/ 86114 h 23"/>
                <a:gd name="T10" fmla="*/ 49855 w 23"/>
                <a:gd name="T11" fmla="*/ 58920 h 23"/>
                <a:gd name="T12" fmla="*/ 18129 w 23"/>
                <a:gd name="T13" fmla="*/ 104243 h 23"/>
                <a:gd name="T14" fmla="*/ 45323 w 23"/>
                <a:gd name="T15" fmla="*/ 54388 h 23"/>
                <a:gd name="T16" fmla="*/ 0 w 23"/>
                <a:gd name="T17" fmla="*/ 18129 h 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
                <a:gd name="T28" fmla="*/ 0 h 23"/>
                <a:gd name="T29" fmla="*/ 23 w 23"/>
                <a:gd name="T30" fmla="*/ 23 h 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 h="23">
                  <a:moveTo>
                    <a:pt x="0" y="4"/>
                  </a:moveTo>
                  <a:lnTo>
                    <a:pt x="11" y="11"/>
                  </a:lnTo>
                  <a:lnTo>
                    <a:pt x="19" y="0"/>
                  </a:lnTo>
                  <a:lnTo>
                    <a:pt x="14" y="12"/>
                  </a:lnTo>
                  <a:lnTo>
                    <a:pt x="23" y="19"/>
                  </a:lnTo>
                  <a:lnTo>
                    <a:pt x="11" y="13"/>
                  </a:lnTo>
                  <a:lnTo>
                    <a:pt x="4" y="23"/>
                  </a:lnTo>
                  <a:lnTo>
                    <a:pt x="10" y="12"/>
                  </a:lnTo>
                  <a:lnTo>
                    <a:pt x="0" y="4"/>
                  </a:lnTo>
                  <a:close/>
                </a:path>
              </a:pathLst>
            </a:custGeom>
            <a:solidFill>
              <a:schemeClr val="accent1"/>
            </a:solidFill>
            <a:ln w="9525">
              <a:noFill/>
              <a:round/>
              <a:headEnd/>
              <a:tailEnd/>
            </a:ln>
          </p:spPr>
          <p:txBody>
            <a:bodyPr/>
            <a:lstStyle/>
            <a:p>
              <a:endParaRPr lang="zh-CN" altLang="en-US"/>
            </a:p>
          </p:txBody>
        </p:sp>
      </p:grpSp>
      <p:pic>
        <p:nvPicPr>
          <p:cNvPr id="5" name="理查德 克莱得曼钢琴曲精彩现场 秋的喁语">
            <a:hlinkClick r:id="" action="ppaction://media"/>
            <a:extLst>
              <a:ext uri="{FF2B5EF4-FFF2-40B4-BE49-F238E27FC236}">
                <a16:creationId xmlns:a16="http://schemas.microsoft.com/office/drawing/2014/main" id="{949BCDCD-3167-41AE-815D-15A8A9F1D42A}"/>
              </a:ext>
            </a:extLst>
          </p:cNvPr>
          <p:cNvPicPr>
            <a:picLocks noChangeAspect="1"/>
          </p:cNvPicPr>
          <p:nvPr>
            <a:audioFile r:link="rId2"/>
            <p:extLst>
              <p:ext uri="{DAA4B4D4-6D71-4841-9C94-3DE7FCFB9230}">
                <p14:media xmlns:p14="http://schemas.microsoft.com/office/powerpoint/2010/main" r:embed="rId1">
                  <p14:fade in="5000" out="5000"/>
                </p14:media>
              </p:ext>
            </p:extLst>
          </p:nvPr>
        </p:nvPicPr>
        <p:blipFill>
          <a:blip r:embed="rId8"/>
          <a:stretch>
            <a:fillRect/>
          </a:stretch>
        </p:blipFill>
        <p:spPr>
          <a:xfrm>
            <a:off x="-1394736" y="737469"/>
            <a:ext cx="609600" cy="609600"/>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origami"/>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arn(inVertical)">
                                      <p:cBhvr>
                                        <p:cTn id="11" dur="500"/>
                                        <p:tgtEl>
                                          <p:spTgt spid="4"/>
                                        </p:tgtEl>
                                      </p:cBhvr>
                                    </p:animEffect>
                                  </p:childTnLst>
                                </p:cTn>
                              </p:par>
                            </p:childTnLst>
                          </p:cTn>
                        </p:par>
                        <p:par>
                          <p:cTn id="12" fill="hold">
                            <p:stCondLst>
                              <p:cond delay="500"/>
                            </p:stCondLst>
                            <p:childTnLst>
                              <p:par>
                                <p:cTn id="13" presetID="47" presetClass="entr" presetSubtype="0" fill="hold" grpId="0" nodeType="afterEffect">
                                  <p:stCondLst>
                                    <p:cond delay="0"/>
                                  </p:stCondLst>
                                  <p:childTnLst>
                                    <p:set>
                                      <p:cBhvr>
                                        <p:cTn id="14" dur="1" fill="hold">
                                          <p:stCondLst>
                                            <p:cond delay="0"/>
                                          </p:stCondLst>
                                        </p:cTn>
                                        <p:tgtEl>
                                          <p:spTgt spid="5158"/>
                                        </p:tgtEl>
                                        <p:attrNameLst>
                                          <p:attrName>style.visibility</p:attrName>
                                        </p:attrNameLst>
                                      </p:cBhvr>
                                      <p:to>
                                        <p:strVal val="visible"/>
                                      </p:to>
                                    </p:set>
                                    <p:animEffect transition="in" filter="fade">
                                      <p:cBhvr>
                                        <p:cTn id="15" dur="1000"/>
                                        <p:tgtEl>
                                          <p:spTgt spid="5158"/>
                                        </p:tgtEl>
                                      </p:cBhvr>
                                    </p:animEffect>
                                    <p:anim calcmode="lin" valueType="num">
                                      <p:cBhvr>
                                        <p:cTn id="16" dur="1000" fill="hold"/>
                                        <p:tgtEl>
                                          <p:spTgt spid="5158"/>
                                        </p:tgtEl>
                                        <p:attrNameLst>
                                          <p:attrName>ppt_x</p:attrName>
                                        </p:attrNameLst>
                                      </p:cBhvr>
                                      <p:tavLst>
                                        <p:tav tm="0">
                                          <p:val>
                                            <p:strVal val="#ppt_x"/>
                                          </p:val>
                                        </p:tav>
                                        <p:tav tm="100000">
                                          <p:val>
                                            <p:strVal val="#ppt_x"/>
                                          </p:val>
                                        </p:tav>
                                      </p:tavLst>
                                    </p:anim>
                                    <p:anim calcmode="lin" valueType="num">
                                      <p:cBhvr>
                                        <p:cTn id="17" dur="1000" fill="hold"/>
                                        <p:tgtEl>
                                          <p:spTgt spid="5158"/>
                                        </p:tgtEl>
                                        <p:attrNameLst>
                                          <p:attrName>ppt_y</p:attrName>
                                        </p:attrNameLst>
                                      </p:cBhvr>
                                      <p:tavLst>
                                        <p:tav tm="0">
                                          <p:val>
                                            <p:strVal val="#ppt_y-.1"/>
                                          </p:val>
                                        </p:tav>
                                        <p:tav tm="100000">
                                          <p:val>
                                            <p:strVal val="#ppt_y"/>
                                          </p:val>
                                        </p:tav>
                                      </p:tavLst>
                                    </p:anim>
                                  </p:childTnLst>
                                </p:cTn>
                              </p:par>
                            </p:childTnLst>
                          </p:cTn>
                        </p:par>
                        <p:par>
                          <p:cTn id="18" fill="hold">
                            <p:stCondLst>
                              <p:cond delay="1500"/>
                            </p:stCondLst>
                            <p:childTnLst>
                              <p:par>
                                <p:cTn id="19" presetID="26" presetClass="emph" presetSubtype="0" fill="hold" grpId="1" nodeType="afterEffect">
                                  <p:stCondLst>
                                    <p:cond delay="0"/>
                                  </p:stCondLst>
                                  <p:childTnLst>
                                    <p:animEffect transition="out" filter="fade">
                                      <p:cBhvr>
                                        <p:cTn id="20" dur="500" tmFilter="0, 0; .2, .5; .8, .5; 1, 0"/>
                                        <p:tgtEl>
                                          <p:spTgt spid="5158"/>
                                        </p:tgtEl>
                                      </p:cBhvr>
                                    </p:animEffect>
                                    <p:animScale>
                                      <p:cBhvr>
                                        <p:cTn id="21" dur="250" autoRev="1" fill="hold"/>
                                        <p:tgtEl>
                                          <p:spTgt spid="5158"/>
                                        </p:tgtEl>
                                      </p:cBhvr>
                                      <p:by x="105000" y="105000"/>
                                    </p:animScale>
                                  </p:childTnLst>
                                </p:cTn>
                              </p:par>
                            </p:childTnLst>
                          </p:cTn>
                        </p:par>
                      </p:childTnLst>
                    </p:cTn>
                  </p:par>
                  <p:par>
                    <p:cTn id="22" fill="hold">
                      <p:stCondLst>
                        <p:cond delay="indefinite"/>
                      </p:stCondLst>
                      <p:childTnLst>
                        <p:par>
                          <p:cTn id="23" fill="hold">
                            <p:stCondLst>
                              <p:cond delay="0"/>
                            </p:stCondLst>
                            <p:childTnLst>
                              <p:par>
                                <p:cTn id="24" presetID="26" presetClass="emph" presetSubtype="0" fill="hold" nodeType="clickEffect">
                                  <p:stCondLst>
                                    <p:cond delay="0"/>
                                  </p:stCondLst>
                                  <p:childTnLst>
                                    <p:animEffect transition="out" filter="fade">
                                      <p:cBhvr>
                                        <p:cTn id="25" dur="500" tmFilter="0, 0; .2, .5; .8, .5; 1, 0"/>
                                        <p:tgtEl>
                                          <p:spTgt spid="4"/>
                                        </p:tgtEl>
                                      </p:cBhvr>
                                    </p:animEffect>
                                    <p:animScale>
                                      <p:cBhvr>
                                        <p:cTn id="26" dur="250" autoRev="1"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7" repeatCount="indefinite" fill="hold" display="0">
                  <p:stCondLst>
                    <p:cond delay="indefinite"/>
                  </p:stCondLst>
                  <p:endCondLst>
                    <p:cond evt="onStopAudio" delay="0">
                      <p:tgtEl>
                        <p:sldTgt/>
                      </p:tgtEl>
                    </p:cond>
                  </p:endCondLst>
                </p:cTn>
                <p:tgtEl>
                  <p:spTgt spid="5"/>
                </p:tgtEl>
              </p:cMediaNode>
            </p:audio>
          </p:childTnLst>
        </p:cTn>
      </p:par>
    </p:tnLst>
    <p:bldLst>
      <p:bldP spid="5158" grpId="0" autoUpdateAnimBg="0"/>
      <p:bldP spid="5158"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56" y="-317500"/>
            <a:ext cx="10146489" cy="6350000"/>
          </a:xfrm>
          <a:prstGeom prst="rect">
            <a:avLst/>
          </a:prstGeom>
        </p:spPr>
      </p:pic>
      <p:sp>
        <p:nvSpPr>
          <p:cNvPr id="6" name="矩形 5"/>
          <p:cNvSpPr/>
          <p:nvPr/>
        </p:nvSpPr>
        <p:spPr>
          <a:xfrm>
            <a:off x="6755" y="-311502"/>
            <a:ext cx="10033796" cy="6350000"/>
          </a:xfrm>
          <a:prstGeom prst="rect">
            <a:avLst/>
          </a:prstGeom>
          <a:solidFill>
            <a:srgbClr val="000D18">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1600" tIns="50800" rIns="101600" bIns="50800" numCol="1" spcCol="0" rtlCol="0" fromWordArt="0" anchor="ctr" anchorCtr="0" forceAA="0" compatLnSpc="1">
            <a:prstTxWarp prst="textNoShape">
              <a:avLst/>
            </a:prstTxWarp>
            <a:noAutofit/>
          </a:bodyPr>
          <a:lstStyle/>
          <a:p>
            <a:pPr algn="ctr"/>
            <a:endParaRPr lang="zh-CN" altLang="en-US"/>
          </a:p>
        </p:txBody>
      </p:sp>
      <p:grpSp>
        <p:nvGrpSpPr>
          <p:cNvPr id="3" name="组合 2"/>
          <p:cNvGrpSpPr>
            <a:grpSpLocks/>
          </p:cNvGrpSpPr>
          <p:nvPr/>
        </p:nvGrpSpPr>
        <p:grpSpPr bwMode="auto">
          <a:xfrm>
            <a:off x="1016000" y="298098"/>
            <a:ext cx="8128000" cy="675569"/>
            <a:chOff x="914400" y="553244"/>
            <a:chExt cx="7315200" cy="609399"/>
          </a:xfrm>
        </p:grpSpPr>
        <p:sp>
          <p:nvSpPr>
            <p:cNvPr id="6146" name="TextBox 13" descr="B56F103BB23E47beACAB404F50AF11BD# #TextBox 13"/>
            <p:cNvSpPr txBox="1">
              <a:spLocks noChangeArrowheads="1"/>
            </p:cNvSpPr>
            <p:nvPr/>
          </p:nvSpPr>
          <p:spPr bwMode="auto">
            <a:xfrm>
              <a:off x="4013200" y="553244"/>
              <a:ext cx="1117600" cy="601477"/>
            </a:xfrm>
            <a:prstGeom prst="rect">
              <a:avLst/>
            </a:prstGeom>
            <a:noFill/>
            <a:ln>
              <a:noFill/>
            </a:ln>
            <a:extLst/>
          </p:spPr>
          <p:txBody>
            <a:bodyPr>
              <a:spAutoFit/>
            </a:bodyPr>
            <a:lstStyle>
              <a:defPPr>
                <a:defRPr lang="zh-CN"/>
              </a:defPPr>
              <a:lvl1pPr algn="ctr" eaLnBrk="0" hangingPunct="0">
                <a:lnSpc>
                  <a:spcPct val="120000"/>
                </a:lnSpc>
                <a:spcBef>
                  <a:spcPct val="50000"/>
                </a:spcBef>
                <a:buFontTx/>
                <a:buNone/>
                <a:defRPr sz="2800">
                  <a:gradFill flip="none" rotWithShape="1">
                    <a:gsLst>
                      <a:gs pos="60000">
                        <a:srgbClr val="BCE8F2"/>
                      </a:gs>
                      <a:gs pos="0">
                        <a:srgbClr val="4EC3DE"/>
                      </a:gs>
                      <a:gs pos="40000">
                        <a:srgbClr val="BCE8F2"/>
                      </a:gs>
                      <a:gs pos="100000">
                        <a:srgbClr val="4EC3DE"/>
                      </a:gs>
                    </a:gsLst>
                    <a:lin ang="0" scaled="1"/>
                    <a:tileRect/>
                  </a:gradFill>
                  <a:latin typeface="方正兰亭中粗黑_GBK" panose="02000000000000000000" pitchFamily="2" charset="-122"/>
                  <a:ea typeface="方正兰亭中粗黑_GBK" panose="02000000000000000000" pitchFamily="2" charset="-122"/>
                </a:defRPr>
              </a:lvl1pPr>
              <a:lvl2pPr marL="742950" indent="-285750" eaLnBrk="0" hangingPunct="0">
                <a:spcBef>
                  <a:spcPct val="20000"/>
                </a:spcBef>
                <a:buFont typeface="Arial" charset="0"/>
                <a:buChar char="–"/>
                <a:defRPr sz="2800">
                  <a:latin typeface="Calibri" pitchFamily="34" charset="0"/>
                </a:defRPr>
              </a:lvl2pPr>
              <a:lvl3pPr marL="1143000" indent="-228600" eaLnBrk="0" hangingPunct="0">
                <a:spcBef>
                  <a:spcPct val="20000"/>
                </a:spcBef>
                <a:buFont typeface="Arial" charset="0"/>
                <a:buChar char="•"/>
                <a:defRPr sz="2400">
                  <a:latin typeface="Calibri" pitchFamily="34" charset="0"/>
                </a:defRPr>
              </a:lvl3pPr>
              <a:lvl4pPr marL="1600200" indent="-228600" eaLnBrk="0" hangingPunct="0">
                <a:spcBef>
                  <a:spcPct val="20000"/>
                </a:spcBef>
                <a:buFont typeface="Arial" charset="0"/>
                <a:buChar char="–"/>
                <a:defRPr sz="2000">
                  <a:latin typeface="Calibri" pitchFamily="34" charset="0"/>
                </a:defRPr>
              </a:lvl4pPr>
              <a:lvl5pPr marL="2057400" indent="-228600" eaLnBrk="0" hangingPunct="0">
                <a:spcBef>
                  <a:spcPct val="20000"/>
                </a:spcBef>
                <a:buFont typeface="Arial" charset="0"/>
                <a:buChar char="»"/>
                <a:defRPr sz="2000">
                  <a:latin typeface="Calibri" pitchFamily="34" charset="0"/>
                </a:defRPr>
              </a:lvl5pPr>
              <a:lvl6pPr marL="2514600" indent="-228600" eaLnBrk="0" fontAlgn="base" hangingPunct="0">
                <a:spcBef>
                  <a:spcPct val="20000"/>
                </a:spcBef>
                <a:spcAft>
                  <a:spcPct val="0"/>
                </a:spcAft>
                <a:buFont typeface="Arial" charset="0"/>
                <a:buChar char="»"/>
                <a:defRPr sz="2000">
                  <a:latin typeface="Calibri" pitchFamily="34" charset="0"/>
                </a:defRPr>
              </a:lvl6pPr>
              <a:lvl7pPr marL="2971800" indent="-228600" eaLnBrk="0" fontAlgn="base" hangingPunct="0">
                <a:spcBef>
                  <a:spcPct val="20000"/>
                </a:spcBef>
                <a:spcAft>
                  <a:spcPct val="0"/>
                </a:spcAft>
                <a:buFont typeface="Arial" charset="0"/>
                <a:buChar char="»"/>
                <a:defRPr sz="2000">
                  <a:latin typeface="Calibri" pitchFamily="34" charset="0"/>
                </a:defRPr>
              </a:lvl7pPr>
              <a:lvl8pPr marL="3429000" indent="-228600" eaLnBrk="0" fontAlgn="base" hangingPunct="0">
                <a:spcBef>
                  <a:spcPct val="20000"/>
                </a:spcBef>
                <a:spcAft>
                  <a:spcPct val="0"/>
                </a:spcAft>
                <a:buFont typeface="Arial" charset="0"/>
                <a:buChar char="»"/>
                <a:defRPr sz="2000">
                  <a:latin typeface="Calibri" pitchFamily="34" charset="0"/>
                </a:defRPr>
              </a:lvl8pPr>
              <a:lvl9pPr marL="3886200" indent="-228600" eaLnBrk="0" fontAlgn="base" hangingPunct="0">
                <a:spcBef>
                  <a:spcPct val="20000"/>
                </a:spcBef>
                <a:spcAft>
                  <a:spcPct val="0"/>
                </a:spcAft>
                <a:buFont typeface="Arial" charset="0"/>
                <a:buChar char="»"/>
                <a:defRPr sz="2000">
                  <a:latin typeface="Calibri" pitchFamily="34" charset="0"/>
                </a:defRPr>
              </a:lvl9pPr>
            </a:lstStyle>
            <a:p>
              <a:pPr>
                <a:defRPr/>
              </a:pPr>
              <a:r>
                <a:rPr lang="zh-CN" altLang="en-US" sz="3111" dirty="0"/>
                <a:t>前 言</a:t>
              </a:r>
            </a:p>
          </p:txBody>
        </p:sp>
        <p:sp>
          <p:nvSpPr>
            <p:cNvPr id="7" name="AutoShape 3"/>
            <p:cNvSpPr>
              <a:spLocks noChangeArrowheads="1"/>
            </p:cNvSpPr>
            <p:nvPr/>
          </p:nvSpPr>
          <p:spPr bwMode="auto">
            <a:xfrm>
              <a:off x="914400" y="616643"/>
              <a:ext cx="7315200" cy="546000"/>
            </a:xfrm>
            <a:prstGeom prst="roundRect">
              <a:avLst>
                <a:gd name="adj" fmla="val 50000"/>
              </a:avLst>
            </a:prstGeom>
            <a:gradFill>
              <a:gsLst>
                <a:gs pos="40000">
                  <a:schemeClr val="accent2">
                    <a:lumMod val="60000"/>
                    <a:lumOff val="40000"/>
                  </a:schemeClr>
                </a:gs>
                <a:gs pos="100000">
                  <a:schemeClr val="tx2">
                    <a:lumMod val="60000"/>
                    <a:lumOff val="40000"/>
                  </a:schemeClr>
                </a:gs>
              </a:gsLst>
              <a:lin ang="5400000" scaled="1"/>
            </a:gradFill>
            <a:ln w="12700">
              <a:solidFill>
                <a:srgbClr val="30B8D8"/>
              </a:solidFill>
              <a:miter lim="800000"/>
              <a:headEnd/>
              <a:tailEnd/>
            </a:ln>
            <a:effectLst>
              <a:glow rad="88900">
                <a:schemeClr val="accent1">
                  <a:satMod val="175000"/>
                  <a:alpha val="30000"/>
                </a:schemeClr>
              </a:glow>
            </a:effectLst>
          </p:spPr>
          <p:txBody>
            <a:bodyPr wrap="none" anchor="ct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ctr">
                <a:lnSpc>
                  <a:spcPct val="120000"/>
                </a:lnSpc>
                <a:spcBef>
                  <a:spcPct val="50000"/>
                </a:spcBef>
                <a:buNone/>
                <a:defRPr/>
              </a:pPr>
              <a:r>
                <a:rPr lang="zh-CN" altLang="en-US" sz="3111" dirty="0">
                  <a:solidFill>
                    <a:schemeClr val="bg1"/>
                  </a:solidFill>
                  <a:effectLst>
                    <a:outerShdw blurRad="38100" dist="38100" dir="2700000" algn="tl">
                      <a:srgbClr val="000000">
                        <a:alpha val="43137"/>
                      </a:srgbClr>
                    </a:outerShdw>
                  </a:effectLst>
                  <a:latin typeface="方正兰亭中粗黑_GBK" panose="02000000000000000000" pitchFamily="2" charset="-122"/>
                  <a:ea typeface="方正兰亭中粗黑_GBK" panose="02000000000000000000" pitchFamily="2" charset="-122"/>
                </a:rPr>
                <a:t>目录</a:t>
              </a:r>
            </a:p>
          </p:txBody>
        </p:sp>
      </p:grpSp>
      <p:sp>
        <p:nvSpPr>
          <p:cNvPr id="6148" name="AutoShape 3"/>
          <p:cNvSpPr>
            <a:spLocks noChangeArrowheads="1"/>
          </p:cNvSpPr>
          <p:nvPr/>
        </p:nvSpPr>
        <p:spPr bwMode="auto">
          <a:xfrm>
            <a:off x="1016000" y="1337028"/>
            <a:ext cx="8128000" cy="3760611"/>
          </a:xfrm>
          <a:prstGeom prst="roundRect">
            <a:avLst>
              <a:gd name="adj" fmla="val 7054"/>
            </a:avLst>
          </a:prstGeom>
          <a:noFill/>
          <a:ln w="19050">
            <a:solidFill>
              <a:srgbClr val="30B8D8"/>
            </a:solidFill>
            <a:miter lim="800000"/>
            <a:headEnd/>
            <a:tailEnd/>
          </a:ln>
          <a:effectLst>
            <a:glow rad="88900">
              <a:schemeClr val="accent1">
                <a:satMod val="175000"/>
                <a:alpha val="30000"/>
              </a:schemeClr>
            </a:glow>
          </a:effec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defRPr/>
            </a:pPr>
            <a:endParaRPr lang="zh-CN" altLang="en-US" sz="2222" dirty="0">
              <a:solidFill>
                <a:schemeClr val="tx2"/>
              </a:solidFill>
              <a:ea typeface="方正兰亭黑_GBK" panose="02000000000000000000" pitchFamily="2" charset="-122"/>
            </a:endParaRPr>
          </a:p>
        </p:txBody>
      </p:sp>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11118" y="1469815"/>
            <a:ext cx="2929970" cy="3495036"/>
          </a:xfrm>
          <a:prstGeom prst="rect">
            <a:avLst/>
          </a:prstGeom>
        </p:spPr>
      </p:pic>
      <p:sp>
        <p:nvSpPr>
          <p:cNvPr id="11" name="Rectangle 13">
            <a:extLst>
              <a:ext uri="{FF2B5EF4-FFF2-40B4-BE49-F238E27FC236}">
                <a16:creationId xmlns:a16="http://schemas.microsoft.com/office/drawing/2014/main" id="{99A7DFEB-0480-4A10-85C7-10EF46582248}"/>
              </a:ext>
            </a:extLst>
          </p:cNvPr>
          <p:cNvSpPr>
            <a:spLocks noChangeArrowheads="1"/>
          </p:cNvSpPr>
          <p:nvPr/>
        </p:nvSpPr>
        <p:spPr bwMode="auto">
          <a:xfrm>
            <a:off x="4791968" y="1777380"/>
            <a:ext cx="2788187" cy="434286"/>
          </a:xfrm>
          <a:prstGeom prst="rect">
            <a:avLst/>
          </a:prstGeom>
          <a:gradFill>
            <a:gsLst>
              <a:gs pos="0">
                <a:schemeClr val="accent2">
                  <a:lumMod val="60000"/>
                  <a:lumOff val="40000"/>
                </a:schemeClr>
              </a:gs>
              <a:gs pos="41000">
                <a:srgbClr val="50B8EA"/>
              </a:gs>
              <a:gs pos="100000">
                <a:schemeClr val="tx2"/>
              </a:gs>
            </a:gsLst>
            <a:lin ang="5400000" scaled="1"/>
          </a:gradFill>
          <a:ln w="9525">
            <a:noFill/>
            <a:miter lim="800000"/>
            <a:headEnd/>
            <a:tailEnd/>
          </a:ln>
        </p:spPr>
        <p:txBody>
          <a:bodyPr wrap="square">
            <a:spAutoFit/>
          </a:bodyPr>
          <a:lstStyle/>
          <a:p>
            <a:pPr algn="ctr"/>
            <a:r>
              <a:rPr lang="en-US" altLang="zh-CN" sz="2222" b="1" dirty="0">
                <a:solidFill>
                  <a:schemeClr val="bg1"/>
                </a:solidFill>
                <a:latin typeface="方正兰亭黑_GBK" pitchFamily="2" charset="-122"/>
                <a:ea typeface="方正兰亭黑_GBK" pitchFamily="2" charset="-122"/>
              </a:rPr>
              <a:t>1.</a:t>
            </a:r>
            <a:r>
              <a:rPr lang="zh-CN" altLang="en-US" sz="2222" b="1" dirty="0">
                <a:solidFill>
                  <a:schemeClr val="bg1"/>
                </a:solidFill>
                <a:latin typeface="方正兰亭黑_GBK" pitchFamily="2" charset="-122"/>
                <a:ea typeface="方正兰亭黑_GBK" pitchFamily="2" charset="-122"/>
              </a:rPr>
              <a:t>单击此处添加标题</a:t>
            </a:r>
          </a:p>
        </p:txBody>
      </p:sp>
      <p:sp>
        <p:nvSpPr>
          <p:cNvPr id="12" name="Rectangle 13">
            <a:extLst>
              <a:ext uri="{FF2B5EF4-FFF2-40B4-BE49-F238E27FC236}">
                <a16:creationId xmlns:a16="http://schemas.microsoft.com/office/drawing/2014/main" id="{84480607-20B1-4E7F-9E04-D96736537A9F}"/>
              </a:ext>
            </a:extLst>
          </p:cNvPr>
          <p:cNvSpPr>
            <a:spLocks noChangeArrowheads="1"/>
          </p:cNvSpPr>
          <p:nvPr/>
        </p:nvSpPr>
        <p:spPr bwMode="auto">
          <a:xfrm>
            <a:off x="4791968" y="2557230"/>
            <a:ext cx="2788187" cy="434286"/>
          </a:xfrm>
          <a:prstGeom prst="rect">
            <a:avLst/>
          </a:prstGeom>
          <a:gradFill>
            <a:gsLst>
              <a:gs pos="0">
                <a:schemeClr val="accent2">
                  <a:lumMod val="60000"/>
                  <a:lumOff val="40000"/>
                </a:schemeClr>
              </a:gs>
              <a:gs pos="41000">
                <a:srgbClr val="50B8EA"/>
              </a:gs>
              <a:gs pos="100000">
                <a:schemeClr val="tx2"/>
              </a:gs>
            </a:gsLst>
            <a:lin ang="5400000" scaled="1"/>
          </a:gradFill>
          <a:ln w="9525">
            <a:noFill/>
            <a:miter lim="800000"/>
            <a:headEnd/>
            <a:tailEnd/>
          </a:ln>
        </p:spPr>
        <p:txBody>
          <a:bodyPr wrap="square">
            <a:spAutoFit/>
          </a:bodyPr>
          <a:lstStyle/>
          <a:p>
            <a:pPr algn="ctr"/>
            <a:r>
              <a:rPr lang="en-US" altLang="zh-CN" sz="2222" b="1" dirty="0">
                <a:solidFill>
                  <a:schemeClr val="bg1"/>
                </a:solidFill>
                <a:latin typeface="方正兰亭黑_GBK" pitchFamily="2" charset="-122"/>
                <a:ea typeface="方正兰亭黑_GBK" pitchFamily="2" charset="-122"/>
              </a:rPr>
              <a:t>2.</a:t>
            </a:r>
            <a:r>
              <a:rPr lang="zh-CN" altLang="en-US" sz="2222" b="1" dirty="0">
                <a:solidFill>
                  <a:schemeClr val="bg1"/>
                </a:solidFill>
                <a:latin typeface="方正兰亭黑_GBK" pitchFamily="2" charset="-122"/>
                <a:ea typeface="方正兰亭黑_GBK" pitchFamily="2" charset="-122"/>
              </a:rPr>
              <a:t>单击此处添加标题</a:t>
            </a:r>
          </a:p>
        </p:txBody>
      </p:sp>
      <p:sp>
        <p:nvSpPr>
          <p:cNvPr id="14" name="Rectangle 13">
            <a:extLst>
              <a:ext uri="{FF2B5EF4-FFF2-40B4-BE49-F238E27FC236}">
                <a16:creationId xmlns:a16="http://schemas.microsoft.com/office/drawing/2014/main" id="{474B9D60-FCDA-4221-83F6-A635A748A623}"/>
              </a:ext>
            </a:extLst>
          </p:cNvPr>
          <p:cNvSpPr>
            <a:spLocks noChangeArrowheads="1"/>
          </p:cNvSpPr>
          <p:nvPr/>
        </p:nvSpPr>
        <p:spPr bwMode="auto">
          <a:xfrm>
            <a:off x="4791967" y="3286192"/>
            <a:ext cx="2788187" cy="434286"/>
          </a:xfrm>
          <a:prstGeom prst="rect">
            <a:avLst/>
          </a:prstGeom>
          <a:gradFill>
            <a:gsLst>
              <a:gs pos="0">
                <a:schemeClr val="accent2">
                  <a:lumMod val="60000"/>
                  <a:lumOff val="40000"/>
                </a:schemeClr>
              </a:gs>
              <a:gs pos="41000">
                <a:srgbClr val="50B8EA"/>
              </a:gs>
              <a:gs pos="100000">
                <a:schemeClr val="tx2"/>
              </a:gs>
            </a:gsLst>
            <a:lin ang="5400000" scaled="1"/>
          </a:gradFill>
          <a:ln w="9525">
            <a:noFill/>
            <a:miter lim="800000"/>
            <a:headEnd/>
            <a:tailEnd/>
          </a:ln>
        </p:spPr>
        <p:txBody>
          <a:bodyPr wrap="square">
            <a:spAutoFit/>
          </a:bodyPr>
          <a:lstStyle/>
          <a:p>
            <a:pPr algn="ctr"/>
            <a:r>
              <a:rPr lang="en-US" altLang="zh-CN" sz="2222" b="1" dirty="0">
                <a:solidFill>
                  <a:schemeClr val="bg1"/>
                </a:solidFill>
                <a:latin typeface="方正兰亭黑_GBK" pitchFamily="2" charset="-122"/>
                <a:ea typeface="方正兰亭黑_GBK" pitchFamily="2" charset="-122"/>
              </a:rPr>
              <a:t>3.</a:t>
            </a:r>
            <a:r>
              <a:rPr lang="zh-CN" altLang="en-US" sz="2222" b="1" dirty="0">
                <a:solidFill>
                  <a:schemeClr val="bg1"/>
                </a:solidFill>
                <a:latin typeface="方正兰亭黑_GBK" pitchFamily="2" charset="-122"/>
                <a:ea typeface="方正兰亭黑_GBK" pitchFamily="2" charset="-122"/>
              </a:rPr>
              <a:t>单击此处添加标题</a:t>
            </a:r>
          </a:p>
        </p:txBody>
      </p:sp>
      <p:sp>
        <p:nvSpPr>
          <p:cNvPr id="15" name="Rectangle 13">
            <a:extLst>
              <a:ext uri="{FF2B5EF4-FFF2-40B4-BE49-F238E27FC236}">
                <a16:creationId xmlns:a16="http://schemas.microsoft.com/office/drawing/2014/main" id="{F9790299-2640-49E3-A9D5-AB5FFBB528B1}"/>
              </a:ext>
            </a:extLst>
          </p:cNvPr>
          <p:cNvSpPr>
            <a:spLocks noChangeArrowheads="1"/>
          </p:cNvSpPr>
          <p:nvPr/>
        </p:nvSpPr>
        <p:spPr bwMode="auto">
          <a:xfrm>
            <a:off x="4791967" y="4096087"/>
            <a:ext cx="2788187" cy="434286"/>
          </a:xfrm>
          <a:prstGeom prst="rect">
            <a:avLst/>
          </a:prstGeom>
          <a:gradFill>
            <a:gsLst>
              <a:gs pos="0">
                <a:schemeClr val="accent2">
                  <a:lumMod val="60000"/>
                  <a:lumOff val="40000"/>
                </a:schemeClr>
              </a:gs>
              <a:gs pos="41000">
                <a:srgbClr val="50B8EA"/>
              </a:gs>
              <a:gs pos="100000">
                <a:schemeClr val="tx2"/>
              </a:gs>
            </a:gsLst>
            <a:lin ang="5400000" scaled="1"/>
          </a:gradFill>
          <a:ln w="9525">
            <a:noFill/>
            <a:miter lim="800000"/>
            <a:headEnd/>
            <a:tailEnd/>
          </a:ln>
        </p:spPr>
        <p:txBody>
          <a:bodyPr wrap="square">
            <a:spAutoFit/>
          </a:bodyPr>
          <a:lstStyle/>
          <a:p>
            <a:pPr algn="ctr"/>
            <a:r>
              <a:rPr lang="en-US" altLang="zh-CN" sz="2222" b="1" dirty="0">
                <a:solidFill>
                  <a:schemeClr val="bg1"/>
                </a:solidFill>
                <a:latin typeface="方正兰亭黑_GBK" pitchFamily="2" charset="-122"/>
                <a:ea typeface="方正兰亭黑_GBK" pitchFamily="2" charset="-122"/>
              </a:rPr>
              <a:t>4.</a:t>
            </a:r>
            <a:r>
              <a:rPr lang="zh-CN" altLang="en-US" sz="2222" b="1" dirty="0">
                <a:solidFill>
                  <a:schemeClr val="bg1"/>
                </a:solidFill>
                <a:latin typeface="方正兰亭黑_GBK" pitchFamily="2" charset="-122"/>
                <a:ea typeface="方正兰亭黑_GBK" pitchFamily="2" charset="-122"/>
              </a:rPr>
              <a:t>单击此处添加标题</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origami"/>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500" fill="hold"/>
                                        <p:tgtEl>
                                          <p:spTgt spid="8"/>
                                        </p:tgtEl>
                                        <p:attrNameLst>
                                          <p:attrName>ppt_x</p:attrName>
                                        </p:attrNameLst>
                                      </p:cBhvr>
                                      <p:tavLst>
                                        <p:tav tm="0">
                                          <p:val>
                                            <p:strVal val="#ppt_x"/>
                                          </p:val>
                                        </p:tav>
                                        <p:tav tm="100000">
                                          <p:val>
                                            <p:strVal val="#ppt_x"/>
                                          </p:val>
                                        </p:tav>
                                      </p:tavLst>
                                    </p:anim>
                                    <p:anim calcmode="lin" valueType="num">
                                      <p:cBhvr additive="base">
                                        <p:cTn id="15"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fill="hold"/>
                                        <p:tgtEl>
                                          <p:spTgt spid="11"/>
                                        </p:tgtEl>
                                        <p:attrNameLst>
                                          <p:attrName>ppt_x</p:attrName>
                                        </p:attrNameLst>
                                      </p:cBhvr>
                                      <p:tavLst>
                                        <p:tav tm="0">
                                          <p:val>
                                            <p:strVal val="#ppt_x"/>
                                          </p:val>
                                        </p:tav>
                                        <p:tav tm="100000">
                                          <p:val>
                                            <p:strVal val="#ppt_x"/>
                                          </p:val>
                                        </p:tav>
                                      </p:tavLst>
                                    </p:anim>
                                    <p:anim calcmode="lin" valueType="num">
                                      <p:cBhvr additive="base">
                                        <p:cTn id="21"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additive="base">
                                        <p:cTn id="26" dur="500" fill="hold"/>
                                        <p:tgtEl>
                                          <p:spTgt spid="12"/>
                                        </p:tgtEl>
                                        <p:attrNameLst>
                                          <p:attrName>ppt_x</p:attrName>
                                        </p:attrNameLst>
                                      </p:cBhvr>
                                      <p:tavLst>
                                        <p:tav tm="0">
                                          <p:val>
                                            <p:strVal val="#ppt_x"/>
                                          </p:val>
                                        </p:tav>
                                        <p:tav tm="100000">
                                          <p:val>
                                            <p:strVal val="#ppt_x"/>
                                          </p:val>
                                        </p:tav>
                                      </p:tavLst>
                                    </p:anim>
                                    <p:anim calcmode="lin" valueType="num">
                                      <p:cBhvr additive="base">
                                        <p:cTn id="27"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additive="base">
                                        <p:cTn id="32" dur="500" fill="hold"/>
                                        <p:tgtEl>
                                          <p:spTgt spid="14"/>
                                        </p:tgtEl>
                                        <p:attrNameLst>
                                          <p:attrName>ppt_x</p:attrName>
                                        </p:attrNameLst>
                                      </p:cBhvr>
                                      <p:tavLst>
                                        <p:tav tm="0">
                                          <p:val>
                                            <p:strVal val="#ppt_x"/>
                                          </p:val>
                                        </p:tav>
                                        <p:tav tm="100000">
                                          <p:val>
                                            <p:strVal val="#ppt_x"/>
                                          </p:val>
                                        </p:tav>
                                      </p:tavLst>
                                    </p:anim>
                                    <p:anim calcmode="lin" valueType="num">
                                      <p:cBhvr additive="base">
                                        <p:cTn id="33"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15"/>
                                        </p:tgtEl>
                                        <p:attrNameLst>
                                          <p:attrName>style.visibility</p:attrName>
                                        </p:attrNameLst>
                                      </p:cBhvr>
                                      <p:to>
                                        <p:strVal val="visible"/>
                                      </p:to>
                                    </p:set>
                                    <p:anim calcmode="lin" valueType="num">
                                      <p:cBhvr additive="base">
                                        <p:cTn id="38" dur="500" fill="hold"/>
                                        <p:tgtEl>
                                          <p:spTgt spid="15"/>
                                        </p:tgtEl>
                                        <p:attrNameLst>
                                          <p:attrName>ppt_x</p:attrName>
                                        </p:attrNameLst>
                                      </p:cBhvr>
                                      <p:tavLst>
                                        <p:tav tm="0">
                                          <p:val>
                                            <p:strVal val="#ppt_x"/>
                                          </p:val>
                                        </p:tav>
                                        <p:tav tm="100000">
                                          <p:val>
                                            <p:strVal val="#ppt_x"/>
                                          </p:val>
                                        </p:tav>
                                      </p:tavLst>
                                    </p:anim>
                                    <p:anim calcmode="lin" valueType="num">
                                      <p:cBhvr additive="base">
                                        <p:cTn id="39"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4" grpId="0" animBg="1"/>
      <p:bldP spid="1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56" y="-317500"/>
            <a:ext cx="10146489" cy="6350000"/>
          </a:xfrm>
          <a:prstGeom prst="rect">
            <a:avLst/>
          </a:prstGeom>
        </p:spPr>
      </p:pic>
      <p:grpSp>
        <p:nvGrpSpPr>
          <p:cNvPr id="8194" name="Group 2"/>
          <p:cNvGrpSpPr>
            <a:grpSpLocks/>
          </p:cNvGrpSpPr>
          <p:nvPr/>
        </p:nvGrpSpPr>
        <p:grpSpPr bwMode="auto">
          <a:xfrm>
            <a:off x="2039663" y="1657367"/>
            <a:ext cx="5774366" cy="536222"/>
            <a:chOff x="64331" y="0"/>
            <a:chExt cx="6433094" cy="482482"/>
          </a:xfrm>
          <a:gradFill>
            <a:gsLst>
              <a:gs pos="0">
                <a:schemeClr val="accent2">
                  <a:lumMod val="60000"/>
                  <a:lumOff val="40000"/>
                </a:schemeClr>
              </a:gs>
              <a:gs pos="41000">
                <a:srgbClr val="50B8EA"/>
              </a:gs>
              <a:gs pos="100000">
                <a:schemeClr val="tx2"/>
              </a:gs>
            </a:gsLst>
            <a:lin ang="5400000" scaled="1"/>
          </a:gradFill>
          <a:effectLst>
            <a:glow rad="101600">
              <a:schemeClr val="accent2">
                <a:satMod val="175000"/>
                <a:alpha val="40000"/>
              </a:schemeClr>
            </a:glow>
          </a:effectLst>
        </p:grpSpPr>
        <p:sp>
          <p:nvSpPr>
            <p:cNvPr id="6149" name="AutoShape 3"/>
            <p:cNvSpPr>
              <a:spLocks noChangeArrowheads="1"/>
            </p:cNvSpPr>
            <p:nvPr/>
          </p:nvSpPr>
          <p:spPr bwMode="auto">
            <a:xfrm>
              <a:off x="64331" y="0"/>
              <a:ext cx="6433094" cy="482482"/>
            </a:xfrm>
            <a:prstGeom prst="roundRect">
              <a:avLst>
                <a:gd name="adj" fmla="val 50000"/>
              </a:avLst>
            </a:prstGeom>
            <a:grpFill/>
            <a:ln w="12700">
              <a:solidFill>
                <a:srgbClr val="30B8D8"/>
              </a:solidFill>
              <a:miter lim="800000"/>
              <a:headEnd/>
              <a:tailEnd/>
            </a:ln>
            <a:effectLst>
              <a:glow rad="88900">
                <a:schemeClr val="accent1">
                  <a:satMod val="175000"/>
                  <a:alpha val="30000"/>
                </a:schemeClr>
              </a:glow>
            </a:effectLst>
          </p:spPr>
          <p:txBody>
            <a:bodyPr wrap="none" anchor="ct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ctr">
                <a:spcBef>
                  <a:spcPct val="0"/>
                </a:spcBef>
                <a:buFontTx/>
                <a:buNone/>
                <a:defRPr/>
              </a:pPr>
              <a:endParaRPr lang="zh-CN" altLang="en-US" sz="2222" dirty="0">
                <a:solidFill>
                  <a:schemeClr val="tx2"/>
                </a:solidFill>
                <a:latin typeface="Arial" charset="0"/>
                <a:ea typeface="方正兰亭黑_GBK" panose="02000000000000000000" pitchFamily="2" charset="-122"/>
              </a:endParaRPr>
            </a:p>
          </p:txBody>
        </p:sp>
        <p:sp>
          <p:nvSpPr>
            <p:cNvPr id="20486" name="Rectangle 13"/>
            <p:cNvSpPr>
              <a:spLocks noChangeArrowheads="1"/>
            </p:cNvSpPr>
            <p:nvPr/>
          </p:nvSpPr>
          <p:spPr bwMode="auto">
            <a:xfrm>
              <a:off x="1860562" y="31930"/>
              <a:ext cx="3106258" cy="390762"/>
            </a:xfrm>
            <a:prstGeom prst="rect">
              <a:avLst/>
            </a:prstGeom>
            <a:grpFill/>
            <a:ln w="9525">
              <a:noFill/>
              <a:miter lim="800000"/>
              <a:headEnd/>
              <a:tailEnd/>
            </a:ln>
          </p:spPr>
          <p:txBody>
            <a:bodyPr wrap="square">
              <a:spAutoFit/>
            </a:bodyPr>
            <a:lstStyle/>
            <a:p>
              <a:pPr algn="ctr"/>
              <a:r>
                <a:rPr lang="en-US" altLang="zh-CN" sz="2222" b="1" dirty="0">
                  <a:solidFill>
                    <a:schemeClr val="bg1"/>
                  </a:solidFill>
                  <a:latin typeface="方正兰亭黑_GBK" pitchFamily="2" charset="-122"/>
                  <a:ea typeface="方正兰亭黑_GBK" pitchFamily="2" charset="-122"/>
                </a:rPr>
                <a:t>1.</a:t>
              </a:r>
              <a:r>
                <a:rPr lang="zh-CN" altLang="en-US" sz="2222" b="1" dirty="0">
                  <a:solidFill>
                    <a:schemeClr val="bg1"/>
                  </a:solidFill>
                  <a:latin typeface="方正兰亭黑_GBK" pitchFamily="2" charset="-122"/>
                  <a:ea typeface="方正兰亭黑_GBK" pitchFamily="2" charset="-122"/>
                </a:rPr>
                <a:t>单击此处添加标题</a:t>
              </a:r>
            </a:p>
          </p:txBody>
        </p:sp>
      </p:grpSp>
      <p:sp>
        <p:nvSpPr>
          <p:cNvPr id="8198" name="TextBox 13"/>
          <p:cNvSpPr txBox="1">
            <a:spLocks noChangeArrowheads="1"/>
          </p:cNvSpPr>
          <p:nvPr/>
        </p:nvSpPr>
        <p:spPr bwMode="auto">
          <a:xfrm>
            <a:off x="4239506" y="49188"/>
            <a:ext cx="1680987" cy="666786"/>
          </a:xfrm>
          <a:prstGeom prst="rect">
            <a:avLst/>
          </a:prstGeom>
          <a:noFill/>
          <a:ln>
            <a:noFill/>
          </a:ln>
          <a:extLst/>
        </p:spPr>
        <p:txBody>
          <a:bodyPr>
            <a:spAutoFit/>
          </a:bodyPr>
          <a:lstStyle>
            <a:defPPr>
              <a:defRPr lang="zh-CN"/>
            </a:defPPr>
            <a:lvl1pPr algn="ctr" eaLnBrk="0" hangingPunct="0">
              <a:lnSpc>
                <a:spcPct val="120000"/>
              </a:lnSpc>
              <a:spcBef>
                <a:spcPct val="50000"/>
              </a:spcBef>
              <a:buFontTx/>
              <a:buNone/>
              <a:defRPr sz="2800">
                <a:gradFill flip="none" rotWithShape="1">
                  <a:gsLst>
                    <a:gs pos="60000">
                      <a:srgbClr val="BCE8F2"/>
                    </a:gs>
                    <a:gs pos="0">
                      <a:srgbClr val="4EC3DE"/>
                    </a:gs>
                    <a:gs pos="40000">
                      <a:srgbClr val="BCE8F2"/>
                    </a:gs>
                    <a:gs pos="100000">
                      <a:srgbClr val="4EC3DE"/>
                    </a:gs>
                  </a:gsLst>
                  <a:lin ang="0" scaled="1"/>
                  <a:tileRect/>
                </a:gradFill>
                <a:latin typeface="方正兰亭中粗黑_GBK" panose="02000000000000000000" pitchFamily="2" charset="-122"/>
                <a:ea typeface="方正兰亭中粗黑_GBK" panose="02000000000000000000" pitchFamily="2" charset="-122"/>
              </a:defRPr>
            </a:lvl1pPr>
            <a:lvl2pPr marL="742950" indent="-285750" eaLnBrk="0" hangingPunct="0">
              <a:spcBef>
                <a:spcPct val="20000"/>
              </a:spcBef>
              <a:buFont typeface="Arial" charset="0"/>
              <a:buChar char="–"/>
              <a:defRPr sz="2800">
                <a:latin typeface="Calibri" pitchFamily="34" charset="0"/>
              </a:defRPr>
            </a:lvl2pPr>
            <a:lvl3pPr marL="1143000" indent="-228600" eaLnBrk="0" hangingPunct="0">
              <a:spcBef>
                <a:spcPct val="20000"/>
              </a:spcBef>
              <a:buFont typeface="Arial" charset="0"/>
              <a:buChar char="•"/>
              <a:defRPr sz="2400">
                <a:latin typeface="Calibri" pitchFamily="34" charset="0"/>
              </a:defRPr>
            </a:lvl3pPr>
            <a:lvl4pPr marL="1600200" indent="-228600" eaLnBrk="0" hangingPunct="0">
              <a:spcBef>
                <a:spcPct val="20000"/>
              </a:spcBef>
              <a:buFont typeface="Arial" charset="0"/>
              <a:buChar char="–"/>
              <a:defRPr sz="2000">
                <a:latin typeface="Calibri" pitchFamily="34" charset="0"/>
              </a:defRPr>
            </a:lvl4pPr>
            <a:lvl5pPr marL="2057400" indent="-228600" eaLnBrk="0" hangingPunct="0">
              <a:spcBef>
                <a:spcPct val="20000"/>
              </a:spcBef>
              <a:buFont typeface="Arial" charset="0"/>
              <a:buChar char="»"/>
              <a:defRPr sz="2000">
                <a:latin typeface="Calibri" pitchFamily="34" charset="0"/>
              </a:defRPr>
            </a:lvl5pPr>
            <a:lvl6pPr marL="2514600" indent="-228600" eaLnBrk="0" fontAlgn="base" hangingPunct="0">
              <a:spcBef>
                <a:spcPct val="20000"/>
              </a:spcBef>
              <a:spcAft>
                <a:spcPct val="0"/>
              </a:spcAft>
              <a:buFont typeface="Arial" charset="0"/>
              <a:buChar char="»"/>
              <a:defRPr sz="2000">
                <a:latin typeface="Calibri" pitchFamily="34" charset="0"/>
              </a:defRPr>
            </a:lvl6pPr>
            <a:lvl7pPr marL="2971800" indent="-228600" eaLnBrk="0" fontAlgn="base" hangingPunct="0">
              <a:spcBef>
                <a:spcPct val="20000"/>
              </a:spcBef>
              <a:spcAft>
                <a:spcPct val="0"/>
              </a:spcAft>
              <a:buFont typeface="Arial" charset="0"/>
              <a:buChar char="»"/>
              <a:defRPr sz="2000">
                <a:latin typeface="Calibri" pitchFamily="34" charset="0"/>
              </a:defRPr>
            </a:lvl7pPr>
            <a:lvl8pPr marL="3429000" indent="-228600" eaLnBrk="0" fontAlgn="base" hangingPunct="0">
              <a:spcBef>
                <a:spcPct val="20000"/>
              </a:spcBef>
              <a:spcAft>
                <a:spcPct val="0"/>
              </a:spcAft>
              <a:buFont typeface="Arial" charset="0"/>
              <a:buChar char="»"/>
              <a:defRPr sz="2000">
                <a:latin typeface="Calibri" pitchFamily="34" charset="0"/>
              </a:defRPr>
            </a:lvl8pPr>
            <a:lvl9pPr marL="3886200" indent="-228600" eaLnBrk="0" fontAlgn="base" hangingPunct="0">
              <a:spcBef>
                <a:spcPct val="20000"/>
              </a:spcBef>
              <a:spcAft>
                <a:spcPct val="0"/>
              </a:spcAft>
              <a:buFont typeface="Arial" charset="0"/>
              <a:buChar char="»"/>
              <a:defRPr sz="2000">
                <a:latin typeface="Calibri" pitchFamily="34" charset="0"/>
              </a:defRPr>
            </a:lvl9pPr>
          </a:lstStyle>
          <a:p>
            <a:pPr>
              <a:defRPr/>
            </a:pPr>
            <a:r>
              <a:rPr lang="zh-CN" altLang="en-US" sz="3111" dirty="0"/>
              <a:t>过渡页</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origami"/>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afterEffect">
                                  <p:stCondLst>
                                    <p:cond delay="0"/>
                                  </p:stCondLst>
                                  <p:childTnLst>
                                    <p:set>
                                      <p:cBhvr>
                                        <p:cTn id="6" dur="1" fill="hold">
                                          <p:stCondLst>
                                            <p:cond delay="0"/>
                                          </p:stCondLst>
                                        </p:cTn>
                                        <p:tgtEl>
                                          <p:spTgt spid="8194"/>
                                        </p:tgtEl>
                                        <p:attrNameLst>
                                          <p:attrName>style.visibility</p:attrName>
                                        </p:attrNameLst>
                                      </p:cBhvr>
                                      <p:to>
                                        <p:strVal val="visible"/>
                                      </p:to>
                                    </p:set>
                                    <p:anim calcmode="lin" valueType="num">
                                      <p:cBhvr>
                                        <p:cTn id="7" dur="500" fill="hold"/>
                                        <p:tgtEl>
                                          <p:spTgt spid="8194"/>
                                        </p:tgtEl>
                                        <p:attrNameLst>
                                          <p:attrName>ppt_w</p:attrName>
                                        </p:attrNameLst>
                                      </p:cBhvr>
                                      <p:tavLst>
                                        <p:tav tm="0">
                                          <p:val>
                                            <p:fltVal val="0"/>
                                          </p:val>
                                        </p:tav>
                                        <p:tav tm="100000">
                                          <p:val>
                                            <p:strVal val="#ppt_w"/>
                                          </p:val>
                                        </p:tav>
                                      </p:tavLst>
                                    </p:anim>
                                    <p:anim calcmode="lin" valueType="num">
                                      <p:cBhvr>
                                        <p:cTn id="8" dur="500" fill="hold"/>
                                        <p:tgtEl>
                                          <p:spTgt spid="8194"/>
                                        </p:tgtEl>
                                        <p:attrNameLst>
                                          <p:attrName>ppt_h</p:attrName>
                                        </p:attrNameLst>
                                      </p:cBhvr>
                                      <p:tavLst>
                                        <p:tav tm="0">
                                          <p:val>
                                            <p:fltVal val="0"/>
                                          </p:val>
                                        </p:tav>
                                        <p:tav tm="100000">
                                          <p:val>
                                            <p:strVal val="#ppt_h"/>
                                          </p:val>
                                        </p:tav>
                                      </p:tavLst>
                                    </p:anim>
                                  </p:childTnLst>
                                </p:cTn>
                              </p:par>
                              <p:par>
                                <p:cTn id="9" presetID="2" presetClass="entr" presetSubtype="4" fill="hold" nodeType="withEffect">
                                  <p:stCondLst>
                                    <p:cond delay="0"/>
                                  </p:stCondLst>
                                  <p:childTnLst>
                                    <p:set>
                                      <p:cBhvr>
                                        <p:cTn id="10" dur="1" fill="hold">
                                          <p:stCondLst>
                                            <p:cond delay="0"/>
                                          </p:stCondLst>
                                        </p:cTn>
                                        <p:tgtEl>
                                          <p:spTgt spid="8194"/>
                                        </p:tgtEl>
                                        <p:attrNameLst>
                                          <p:attrName>style.visibility</p:attrName>
                                        </p:attrNameLst>
                                      </p:cBhvr>
                                      <p:to>
                                        <p:strVal val="visible"/>
                                      </p:to>
                                    </p:set>
                                    <p:anim calcmode="lin" valueType="num">
                                      <p:cBhvr additive="base">
                                        <p:cTn id="11" dur="500" fill="hold"/>
                                        <p:tgtEl>
                                          <p:spTgt spid="8194"/>
                                        </p:tgtEl>
                                        <p:attrNameLst>
                                          <p:attrName>ppt_x</p:attrName>
                                        </p:attrNameLst>
                                      </p:cBhvr>
                                      <p:tavLst>
                                        <p:tav tm="0">
                                          <p:val>
                                            <p:strVal val="#ppt_x"/>
                                          </p:val>
                                        </p:tav>
                                        <p:tav tm="100000">
                                          <p:val>
                                            <p:strVal val="#ppt_x"/>
                                          </p:val>
                                        </p:tav>
                                      </p:tavLst>
                                    </p:anim>
                                    <p:anim calcmode="lin" valueType="num">
                                      <p:cBhvr additive="base">
                                        <p:cTn id="12" dur="500" fill="hold"/>
                                        <p:tgtEl>
                                          <p:spTgt spid="8194"/>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12" presetClass="entr" presetSubtype="8" fill="hold" nodeType="afterEffect">
                                  <p:stCondLst>
                                    <p:cond delay="0"/>
                                  </p:stCondLst>
                                  <p:childTnLst>
                                    <p:set>
                                      <p:cBhvr>
                                        <p:cTn id="15" dur="1" fill="hold">
                                          <p:stCondLst>
                                            <p:cond delay="0"/>
                                          </p:stCondLst>
                                        </p:cTn>
                                        <p:tgtEl>
                                          <p:spTgt spid="8198"/>
                                        </p:tgtEl>
                                        <p:attrNameLst>
                                          <p:attrName>style.visibility</p:attrName>
                                        </p:attrNameLst>
                                      </p:cBhvr>
                                      <p:to>
                                        <p:strVal val="visible"/>
                                      </p:to>
                                    </p:set>
                                    <p:animEffect transition="in" filter="slide(fromLeft)">
                                      <p:cBhvr>
                                        <p:cTn id="16" dur="500"/>
                                        <p:tgtEl>
                                          <p:spTgt spid="81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9"/>
          <p:cNvSpPr>
            <a:spLocks noChangeArrowheads="1"/>
          </p:cNvSpPr>
          <p:nvPr/>
        </p:nvSpPr>
        <p:spPr bwMode="auto">
          <a:xfrm>
            <a:off x="1149006" y="4486893"/>
            <a:ext cx="8075473" cy="615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6190" tIns="38094" rIns="76190" bIns="38094">
            <a:spAutoFit/>
          </a:bodyPr>
          <a:lstStyle/>
          <a:p>
            <a:pPr algn="ctr">
              <a:buFont typeface="Arial" charset="0"/>
              <a:buNone/>
            </a:pPr>
            <a:r>
              <a:rPr lang="zh-CN" altLang="en-US" sz="1167" dirty="0">
                <a:solidFill>
                  <a:schemeClr val="bg1">
                    <a:lumMod val="95000"/>
                  </a:schemeClr>
                </a:solidFill>
                <a:latin typeface="微软雅黑" pitchFamily="34" charset="-122"/>
                <a:ea typeface="微软雅黑" pitchFamily="34" charset="-122"/>
              </a:rPr>
              <a:t>我们工作室致力于专业</a:t>
            </a:r>
            <a:r>
              <a:rPr lang="en-US" altLang="zh-CN" sz="1167" dirty="0">
                <a:solidFill>
                  <a:schemeClr val="bg1">
                    <a:lumMod val="95000"/>
                  </a:schemeClr>
                </a:solidFill>
                <a:latin typeface="微软雅黑" pitchFamily="34" charset="-122"/>
                <a:ea typeface="微软雅黑" pitchFamily="34" charset="-122"/>
              </a:rPr>
              <a:t>PPT</a:t>
            </a:r>
            <a:r>
              <a:rPr lang="zh-CN" altLang="en-US" sz="1167" dirty="0">
                <a:solidFill>
                  <a:schemeClr val="bg1">
                    <a:lumMod val="95000"/>
                  </a:schemeClr>
                </a:solidFill>
                <a:latin typeface="微软雅黑" pitchFamily="34" charset="-122"/>
                <a:ea typeface="微软雅黑" pitchFamily="34" charset="-122"/>
              </a:rPr>
              <a:t>模板的发布，课件及汇报</a:t>
            </a:r>
            <a:r>
              <a:rPr lang="en-US" altLang="zh-CN" sz="1167" dirty="0">
                <a:solidFill>
                  <a:schemeClr val="bg1">
                    <a:lumMod val="95000"/>
                  </a:schemeClr>
                </a:solidFill>
                <a:latin typeface="微软雅黑" pitchFamily="34" charset="-122"/>
                <a:ea typeface="微软雅黑" pitchFamily="34" charset="-122"/>
              </a:rPr>
              <a:t>PPT</a:t>
            </a:r>
            <a:r>
              <a:rPr lang="zh-CN" altLang="en-US" sz="1167" dirty="0">
                <a:solidFill>
                  <a:schemeClr val="bg1">
                    <a:lumMod val="95000"/>
                  </a:schemeClr>
                </a:solidFill>
                <a:latin typeface="微软雅黑" pitchFamily="34" charset="-122"/>
                <a:ea typeface="微软雅黑" pitchFamily="34" charset="-122"/>
              </a:rPr>
              <a:t>的美化，并为您提供专业的</a:t>
            </a:r>
            <a:r>
              <a:rPr lang="en-US" altLang="zh-CN" sz="1167" dirty="0">
                <a:solidFill>
                  <a:schemeClr val="bg1">
                    <a:lumMod val="95000"/>
                  </a:schemeClr>
                </a:solidFill>
                <a:latin typeface="微软雅黑" pitchFamily="34" charset="-122"/>
                <a:ea typeface="微软雅黑" pitchFamily="34" charset="-122"/>
              </a:rPr>
              <a:t>PPT</a:t>
            </a:r>
            <a:r>
              <a:rPr lang="zh-CN" altLang="en-US" sz="1167" dirty="0">
                <a:solidFill>
                  <a:schemeClr val="bg1">
                    <a:lumMod val="95000"/>
                  </a:schemeClr>
                </a:solidFill>
                <a:latin typeface="微软雅黑" pitchFamily="34" charset="-122"/>
                <a:ea typeface="微软雅黑" pitchFamily="34" charset="-122"/>
              </a:rPr>
              <a:t>个性定制服务。我们秉承“给您演示的光和热”的理念，为您分担职场压力</a:t>
            </a:r>
            <a:r>
              <a:rPr lang="en-US" altLang="zh-CN" sz="1167" dirty="0">
                <a:solidFill>
                  <a:schemeClr val="bg1">
                    <a:lumMod val="95000"/>
                  </a:schemeClr>
                </a:solidFill>
                <a:latin typeface="微软雅黑" pitchFamily="34" charset="-122"/>
                <a:ea typeface="微软雅黑" pitchFamily="34" charset="-122"/>
              </a:rPr>
              <a:t>,</a:t>
            </a:r>
            <a:r>
              <a:rPr lang="zh-CN" altLang="en-US" sz="1167" dirty="0">
                <a:solidFill>
                  <a:schemeClr val="bg1">
                    <a:lumMod val="95000"/>
                  </a:schemeClr>
                </a:solidFill>
                <a:latin typeface="微软雅黑" pitchFamily="34" charset="-122"/>
                <a:ea typeface="微软雅黑" pitchFamily="34" charset="-122"/>
              </a:rPr>
              <a:t>让您的每一次亮相都信心澎湃。专业的团队，完善的售后，热情的服务，科学严谨的逻辑，一丝不苟的工作态度，定能使您的发展如虎添翼！</a:t>
            </a:r>
            <a:endParaRPr lang="en-US" sz="1167" dirty="0">
              <a:solidFill>
                <a:schemeClr val="bg1">
                  <a:lumMod val="95000"/>
                </a:schemeClr>
              </a:solidFill>
              <a:latin typeface="微软雅黑" pitchFamily="34" charset="-122"/>
              <a:ea typeface="微软雅黑" pitchFamily="34" charset="-122"/>
            </a:endParaRPr>
          </a:p>
        </p:txBody>
      </p:sp>
      <p:sp>
        <p:nvSpPr>
          <p:cNvPr id="6" name="矩形 16"/>
          <p:cNvSpPr>
            <a:spLocks noChangeArrowheads="1"/>
          </p:cNvSpPr>
          <p:nvPr/>
        </p:nvSpPr>
        <p:spPr bwMode="auto">
          <a:xfrm>
            <a:off x="861331" y="2534411"/>
            <a:ext cx="2517838" cy="1629996"/>
          </a:xfrm>
          <a:prstGeom prst="rect">
            <a:avLst/>
          </a:prstGeom>
          <a:noFill/>
          <a:ln w="19050">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lIns="76190" tIns="38094" rIns="76190" bIns="38094" anchor="ctr"/>
          <a:lstStyle/>
          <a:p>
            <a:pPr algn="ctr">
              <a:buFont typeface="Arial" charset="0"/>
              <a:buNone/>
            </a:pPr>
            <a:endParaRPr lang="zh-CN" altLang="en-US" sz="1333" dirty="0">
              <a:solidFill>
                <a:schemeClr val="bg1">
                  <a:lumMod val="95000"/>
                </a:schemeClr>
              </a:solidFill>
            </a:endParaRPr>
          </a:p>
        </p:txBody>
      </p:sp>
      <p:sp>
        <p:nvSpPr>
          <p:cNvPr id="7" name="圆角矩形 17"/>
          <p:cNvSpPr>
            <a:spLocks noChangeArrowheads="1"/>
          </p:cNvSpPr>
          <p:nvPr/>
        </p:nvSpPr>
        <p:spPr bwMode="auto">
          <a:xfrm>
            <a:off x="1591251" y="1404289"/>
            <a:ext cx="1057998" cy="1057268"/>
          </a:xfrm>
          <a:prstGeom prst="roundRect">
            <a:avLst>
              <a:gd name="adj" fmla="val 16667"/>
            </a:avLst>
          </a:prstGeom>
          <a:solidFill>
            <a:schemeClr val="accent1"/>
          </a:solidFill>
          <a:ln>
            <a:noFill/>
          </a:ln>
          <a:extLst/>
        </p:spPr>
        <p:txBody>
          <a:bodyPr lIns="76190" tIns="38094" rIns="76190" bIns="38094" anchor="ctr"/>
          <a:lstStyle/>
          <a:p>
            <a:pPr algn="ctr">
              <a:buFont typeface="Arial" charset="0"/>
              <a:buNone/>
            </a:pPr>
            <a:endParaRPr lang="zh-CN" altLang="en-US" sz="1667" dirty="0">
              <a:solidFill>
                <a:schemeClr val="bg1">
                  <a:lumMod val="95000"/>
                </a:schemeClr>
              </a:solidFill>
            </a:endParaRPr>
          </a:p>
        </p:txBody>
      </p:sp>
      <p:sp>
        <p:nvSpPr>
          <p:cNvPr id="9" name="文本框 13"/>
          <p:cNvSpPr txBox="1">
            <a:spLocks noChangeArrowheads="1"/>
          </p:cNvSpPr>
          <p:nvPr/>
        </p:nvSpPr>
        <p:spPr bwMode="auto">
          <a:xfrm>
            <a:off x="1173912" y="2768700"/>
            <a:ext cx="1892677" cy="316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6190" tIns="38094" rIns="76190" bIns="38094">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buFont typeface="Arial" charset="0"/>
              <a:buNone/>
            </a:pPr>
            <a:r>
              <a:rPr lang="zh-CN" altLang="en-US" sz="1556" b="1" dirty="0">
                <a:solidFill>
                  <a:schemeClr val="bg1">
                    <a:lumMod val="95000"/>
                  </a:schemeClr>
                </a:solidFill>
                <a:latin typeface="微软雅黑" pitchFamily="34" charset="-122"/>
                <a:ea typeface="微软雅黑" pitchFamily="34" charset="-122"/>
              </a:rPr>
              <a:t>单击添加标题</a:t>
            </a:r>
          </a:p>
        </p:txBody>
      </p:sp>
      <p:sp>
        <p:nvSpPr>
          <p:cNvPr id="10" name="文本框 14"/>
          <p:cNvSpPr txBox="1">
            <a:spLocks noChangeArrowheads="1"/>
          </p:cNvSpPr>
          <p:nvPr/>
        </p:nvSpPr>
        <p:spPr bwMode="auto">
          <a:xfrm>
            <a:off x="1198408" y="3212836"/>
            <a:ext cx="1868179" cy="675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6190" tIns="38094" rIns="76190" bIns="38094">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buFont typeface="Arial" charset="0"/>
              <a:buNone/>
            </a:pPr>
            <a:r>
              <a:rPr lang="zh-CN" altLang="en-US" sz="1167" dirty="0">
                <a:solidFill>
                  <a:schemeClr val="bg1">
                    <a:lumMod val="95000"/>
                  </a:schemeClr>
                </a:solidFill>
                <a:latin typeface="微软雅黑" pitchFamily="34" charset="-122"/>
                <a:ea typeface="微软雅黑" pitchFamily="34" charset="-122"/>
              </a:rPr>
              <a:t>我们工作室致力于专业</a:t>
            </a:r>
            <a:r>
              <a:rPr lang="en-US" altLang="zh-CN" sz="1167" dirty="0">
                <a:solidFill>
                  <a:schemeClr val="bg1">
                    <a:lumMod val="95000"/>
                  </a:schemeClr>
                </a:solidFill>
                <a:latin typeface="微软雅黑" pitchFamily="34" charset="-122"/>
                <a:ea typeface="微软雅黑" pitchFamily="34" charset="-122"/>
              </a:rPr>
              <a:t>PPT</a:t>
            </a:r>
            <a:r>
              <a:rPr lang="zh-CN" altLang="en-US" sz="1167" dirty="0">
                <a:solidFill>
                  <a:schemeClr val="bg1">
                    <a:lumMod val="95000"/>
                  </a:schemeClr>
                </a:solidFill>
                <a:latin typeface="微软雅黑" pitchFamily="34" charset="-122"/>
                <a:ea typeface="微软雅黑" pitchFamily="34" charset="-122"/>
              </a:rPr>
              <a:t>模板的发布，专业的</a:t>
            </a:r>
            <a:r>
              <a:rPr lang="en-US" altLang="zh-CN" sz="1167" dirty="0">
                <a:solidFill>
                  <a:schemeClr val="bg1">
                    <a:lumMod val="95000"/>
                  </a:schemeClr>
                </a:solidFill>
                <a:latin typeface="微软雅黑" pitchFamily="34" charset="-122"/>
                <a:ea typeface="微软雅黑" pitchFamily="34" charset="-122"/>
              </a:rPr>
              <a:t>PPT</a:t>
            </a:r>
            <a:r>
              <a:rPr lang="zh-CN" altLang="en-US" sz="1167" dirty="0">
                <a:solidFill>
                  <a:schemeClr val="bg1">
                    <a:lumMod val="95000"/>
                  </a:schemeClr>
                </a:solidFill>
                <a:latin typeface="微软雅黑" pitchFamily="34" charset="-122"/>
                <a:ea typeface="微软雅黑" pitchFamily="34" charset="-122"/>
              </a:rPr>
              <a:t>个性定制服务</a:t>
            </a:r>
            <a:r>
              <a:rPr lang="zh-CN" altLang="en-US" sz="1556" dirty="0">
                <a:solidFill>
                  <a:schemeClr val="bg1">
                    <a:lumMod val="95000"/>
                  </a:schemeClr>
                </a:solidFill>
                <a:latin typeface="微软雅黑" pitchFamily="34" charset="-122"/>
                <a:ea typeface="微软雅黑" pitchFamily="34" charset="-122"/>
              </a:rPr>
              <a:t>。</a:t>
            </a:r>
          </a:p>
        </p:txBody>
      </p:sp>
      <p:sp>
        <p:nvSpPr>
          <p:cNvPr id="11" name="Freeform 394"/>
          <p:cNvSpPr>
            <a:spLocks noEditPoints="1"/>
          </p:cNvSpPr>
          <p:nvPr/>
        </p:nvSpPr>
        <p:spPr bwMode="auto">
          <a:xfrm>
            <a:off x="1911202" y="1699244"/>
            <a:ext cx="418093" cy="362274"/>
          </a:xfrm>
          <a:custGeom>
            <a:avLst/>
            <a:gdLst>
              <a:gd name="T0" fmla="*/ 2147483647 w 183"/>
              <a:gd name="T1" fmla="*/ 2147483647 h 159"/>
              <a:gd name="T2" fmla="*/ 2147483647 w 183"/>
              <a:gd name="T3" fmla="*/ 2147483647 h 159"/>
              <a:gd name="T4" fmla="*/ 2147483647 w 183"/>
              <a:gd name="T5" fmla="*/ 2147483647 h 159"/>
              <a:gd name="T6" fmla="*/ 2147483647 w 183"/>
              <a:gd name="T7" fmla="*/ 2147483647 h 159"/>
              <a:gd name="T8" fmla="*/ 2147483647 w 183"/>
              <a:gd name="T9" fmla="*/ 2147483647 h 159"/>
              <a:gd name="T10" fmla="*/ 2147483647 w 183"/>
              <a:gd name="T11" fmla="*/ 2147483647 h 159"/>
              <a:gd name="T12" fmla="*/ 2147483647 w 183"/>
              <a:gd name="T13" fmla="*/ 2147483647 h 159"/>
              <a:gd name="T14" fmla="*/ 2147483647 w 183"/>
              <a:gd name="T15" fmla="*/ 2147483647 h 159"/>
              <a:gd name="T16" fmla="*/ 2147483647 w 183"/>
              <a:gd name="T17" fmla="*/ 2147483647 h 159"/>
              <a:gd name="T18" fmla="*/ 2147483647 w 183"/>
              <a:gd name="T19" fmla="*/ 2147483647 h 159"/>
              <a:gd name="T20" fmla="*/ 2147483647 w 183"/>
              <a:gd name="T21" fmla="*/ 2147483647 h 159"/>
              <a:gd name="T22" fmla="*/ 2147483647 w 183"/>
              <a:gd name="T23" fmla="*/ 2147483647 h 159"/>
              <a:gd name="T24" fmla="*/ 2147483647 w 183"/>
              <a:gd name="T25" fmla="*/ 2147483647 h 159"/>
              <a:gd name="T26" fmla="*/ 2147483647 w 183"/>
              <a:gd name="T27" fmla="*/ 2147483647 h 159"/>
              <a:gd name="T28" fmla="*/ 2147483647 w 183"/>
              <a:gd name="T29" fmla="*/ 2147483647 h 159"/>
              <a:gd name="T30" fmla="*/ 2147483647 w 183"/>
              <a:gd name="T31" fmla="*/ 2147483647 h 159"/>
              <a:gd name="T32" fmla="*/ 2147483647 w 183"/>
              <a:gd name="T33" fmla="*/ 2147483647 h 159"/>
              <a:gd name="T34" fmla="*/ 2147483647 w 183"/>
              <a:gd name="T35" fmla="*/ 2147483647 h 159"/>
              <a:gd name="T36" fmla="*/ 2147483647 w 183"/>
              <a:gd name="T37" fmla="*/ 2147483647 h 159"/>
              <a:gd name="T38" fmla="*/ 2147483647 w 183"/>
              <a:gd name="T39" fmla="*/ 2147483647 h 159"/>
              <a:gd name="T40" fmla="*/ 2147483647 w 183"/>
              <a:gd name="T41" fmla="*/ 2147483647 h 159"/>
              <a:gd name="T42" fmla="*/ 2147483647 w 183"/>
              <a:gd name="T43" fmla="*/ 2147483647 h 159"/>
              <a:gd name="T44" fmla="*/ 2147483647 w 183"/>
              <a:gd name="T45" fmla="*/ 2147483647 h 159"/>
              <a:gd name="T46" fmla="*/ 2147483647 w 183"/>
              <a:gd name="T47" fmla="*/ 2147483647 h 159"/>
              <a:gd name="T48" fmla="*/ 2147483647 w 183"/>
              <a:gd name="T49" fmla="*/ 2147483647 h 159"/>
              <a:gd name="T50" fmla="*/ 2147483647 w 183"/>
              <a:gd name="T51" fmla="*/ 2147483647 h 159"/>
              <a:gd name="T52" fmla="*/ 2147483647 w 183"/>
              <a:gd name="T53" fmla="*/ 2147483647 h 159"/>
              <a:gd name="T54" fmla="*/ 2147483647 w 183"/>
              <a:gd name="T55" fmla="*/ 0 h 159"/>
              <a:gd name="T56" fmla="*/ 2147483647 w 183"/>
              <a:gd name="T57" fmla="*/ 2147483647 h 159"/>
              <a:gd name="T58" fmla="*/ 2147483647 w 183"/>
              <a:gd name="T59" fmla="*/ 2147483647 h 159"/>
              <a:gd name="T60" fmla="*/ 0 w 183"/>
              <a:gd name="T61" fmla="*/ 2147483647 h 159"/>
              <a:gd name="T62" fmla="*/ 0 w 183"/>
              <a:gd name="T63" fmla="*/ 2147483647 h 159"/>
              <a:gd name="T64" fmla="*/ 2147483647 w 183"/>
              <a:gd name="T65" fmla="*/ 2147483647 h 159"/>
              <a:gd name="T66" fmla="*/ 2147483647 w 183"/>
              <a:gd name="T67" fmla="*/ 2147483647 h 159"/>
              <a:gd name="T68" fmla="*/ 2147483647 w 183"/>
              <a:gd name="T69" fmla="*/ 2147483647 h 159"/>
              <a:gd name="T70" fmla="*/ 2147483647 w 183"/>
              <a:gd name="T71" fmla="*/ 2147483647 h 159"/>
              <a:gd name="T72" fmla="*/ 2147483647 w 183"/>
              <a:gd name="T73" fmla="*/ 2147483647 h 159"/>
              <a:gd name="T74" fmla="*/ 2147483647 w 183"/>
              <a:gd name="T75" fmla="*/ 2147483647 h 159"/>
              <a:gd name="T76" fmla="*/ 2147483647 w 183"/>
              <a:gd name="T77" fmla="*/ 0 h 159"/>
              <a:gd name="T78" fmla="*/ 2147483647 w 183"/>
              <a:gd name="T79" fmla="*/ 0 h 15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83" h="159">
                <a:moveTo>
                  <a:pt x="39" y="1"/>
                </a:moveTo>
                <a:cubicBezTo>
                  <a:pt x="48" y="1"/>
                  <a:pt x="55" y="8"/>
                  <a:pt x="57" y="16"/>
                </a:cubicBezTo>
                <a:cubicBezTo>
                  <a:pt x="22" y="16"/>
                  <a:pt x="22" y="16"/>
                  <a:pt x="22" y="16"/>
                </a:cubicBezTo>
                <a:cubicBezTo>
                  <a:pt x="23" y="8"/>
                  <a:pt x="30" y="1"/>
                  <a:pt x="39" y="1"/>
                </a:cubicBezTo>
                <a:close/>
                <a:moveTo>
                  <a:pt x="106" y="32"/>
                </a:moveTo>
                <a:cubicBezTo>
                  <a:pt x="122" y="32"/>
                  <a:pt x="136" y="39"/>
                  <a:pt x="147" y="49"/>
                </a:cubicBezTo>
                <a:cubicBezTo>
                  <a:pt x="157" y="59"/>
                  <a:pt x="163" y="74"/>
                  <a:pt x="163" y="90"/>
                </a:cubicBezTo>
                <a:cubicBezTo>
                  <a:pt x="163" y="105"/>
                  <a:pt x="157" y="120"/>
                  <a:pt x="147" y="130"/>
                </a:cubicBezTo>
                <a:cubicBezTo>
                  <a:pt x="136" y="140"/>
                  <a:pt x="122" y="147"/>
                  <a:pt x="106" y="147"/>
                </a:cubicBezTo>
                <a:cubicBezTo>
                  <a:pt x="90" y="147"/>
                  <a:pt x="76" y="140"/>
                  <a:pt x="66" y="130"/>
                </a:cubicBezTo>
                <a:cubicBezTo>
                  <a:pt x="55" y="120"/>
                  <a:pt x="49" y="105"/>
                  <a:pt x="49" y="90"/>
                </a:cubicBezTo>
                <a:cubicBezTo>
                  <a:pt x="49" y="74"/>
                  <a:pt x="55" y="59"/>
                  <a:pt x="66" y="49"/>
                </a:cubicBezTo>
                <a:cubicBezTo>
                  <a:pt x="76" y="39"/>
                  <a:pt x="90" y="32"/>
                  <a:pt x="106" y="32"/>
                </a:cubicBezTo>
                <a:close/>
                <a:moveTo>
                  <a:pt x="99" y="62"/>
                </a:moveTo>
                <a:cubicBezTo>
                  <a:pt x="92" y="57"/>
                  <a:pt x="81" y="62"/>
                  <a:pt x="76" y="71"/>
                </a:cubicBezTo>
                <a:cubicBezTo>
                  <a:pt x="70" y="81"/>
                  <a:pt x="72" y="92"/>
                  <a:pt x="79" y="96"/>
                </a:cubicBezTo>
                <a:cubicBezTo>
                  <a:pt x="86" y="100"/>
                  <a:pt x="90" y="92"/>
                  <a:pt x="95" y="82"/>
                </a:cubicBezTo>
                <a:cubicBezTo>
                  <a:pt x="101" y="73"/>
                  <a:pt x="106" y="66"/>
                  <a:pt x="99" y="62"/>
                </a:cubicBezTo>
                <a:close/>
                <a:moveTo>
                  <a:pt x="134" y="62"/>
                </a:moveTo>
                <a:cubicBezTo>
                  <a:pt x="127" y="55"/>
                  <a:pt x="117" y="50"/>
                  <a:pt x="106" y="50"/>
                </a:cubicBezTo>
                <a:cubicBezTo>
                  <a:pt x="95" y="50"/>
                  <a:pt x="86" y="55"/>
                  <a:pt x="79" y="62"/>
                </a:cubicBezTo>
                <a:cubicBezTo>
                  <a:pt x="72" y="69"/>
                  <a:pt x="67" y="79"/>
                  <a:pt x="67" y="90"/>
                </a:cubicBezTo>
                <a:cubicBezTo>
                  <a:pt x="67" y="100"/>
                  <a:pt x="72" y="110"/>
                  <a:pt x="79" y="117"/>
                </a:cubicBezTo>
                <a:cubicBezTo>
                  <a:pt x="86" y="124"/>
                  <a:pt x="95" y="129"/>
                  <a:pt x="106" y="129"/>
                </a:cubicBezTo>
                <a:cubicBezTo>
                  <a:pt x="117" y="129"/>
                  <a:pt x="127" y="124"/>
                  <a:pt x="134" y="117"/>
                </a:cubicBezTo>
                <a:cubicBezTo>
                  <a:pt x="141" y="110"/>
                  <a:pt x="145" y="100"/>
                  <a:pt x="145" y="90"/>
                </a:cubicBezTo>
                <a:cubicBezTo>
                  <a:pt x="145" y="79"/>
                  <a:pt x="141" y="69"/>
                  <a:pt x="134" y="62"/>
                </a:cubicBezTo>
                <a:close/>
                <a:moveTo>
                  <a:pt x="77" y="0"/>
                </a:moveTo>
                <a:cubicBezTo>
                  <a:pt x="64" y="24"/>
                  <a:pt x="64" y="24"/>
                  <a:pt x="64" y="24"/>
                </a:cubicBezTo>
                <a:cubicBezTo>
                  <a:pt x="21" y="24"/>
                  <a:pt x="21" y="24"/>
                  <a:pt x="21" y="24"/>
                </a:cubicBezTo>
                <a:cubicBezTo>
                  <a:pt x="9" y="24"/>
                  <a:pt x="0" y="34"/>
                  <a:pt x="0" y="45"/>
                </a:cubicBezTo>
                <a:cubicBezTo>
                  <a:pt x="0" y="137"/>
                  <a:pt x="0" y="137"/>
                  <a:pt x="0" y="137"/>
                </a:cubicBezTo>
                <a:cubicBezTo>
                  <a:pt x="0" y="149"/>
                  <a:pt x="9" y="159"/>
                  <a:pt x="21" y="159"/>
                </a:cubicBezTo>
                <a:cubicBezTo>
                  <a:pt x="161" y="159"/>
                  <a:pt x="161" y="159"/>
                  <a:pt x="161" y="159"/>
                </a:cubicBezTo>
                <a:cubicBezTo>
                  <a:pt x="173" y="159"/>
                  <a:pt x="183" y="149"/>
                  <a:pt x="183" y="137"/>
                </a:cubicBezTo>
                <a:cubicBezTo>
                  <a:pt x="183" y="45"/>
                  <a:pt x="183" y="45"/>
                  <a:pt x="183" y="45"/>
                </a:cubicBezTo>
                <a:cubicBezTo>
                  <a:pt x="183" y="34"/>
                  <a:pt x="173" y="24"/>
                  <a:pt x="161" y="24"/>
                </a:cubicBezTo>
                <a:cubicBezTo>
                  <a:pt x="154" y="24"/>
                  <a:pt x="154" y="24"/>
                  <a:pt x="154" y="24"/>
                </a:cubicBezTo>
                <a:cubicBezTo>
                  <a:pt x="140" y="0"/>
                  <a:pt x="140" y="0"/>
                  <a:pt x="140" y="0"/>
                </a:cubicBezTo>
                <a:lnTo>
                  <a:pt x="77"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6904" tIns="33452" rIns="66904" bIns="33452"/>
          <a:lstStyle/>
          <a:p>
            <a:endParaRPr lang="zh-CN" altLang="en-US" sz="1667" dirty="0">
              <a:solidFill>
                <a:schemeClr val="bg1">
                  <a:lumMod val="95000"/>
                </a:schemeClr>
              </a:solidFill>
            </a:endParaRPr>
          </a:p>
        </p:txBody>
      </p:sp>
      <p:sp>
        <p:nvSpPr>
          <p:cNvPr id="12" name="矩形 23"/>
          <p:cNvSpPr>
            <a:spLocks noChangeArrowheads="1"/>
          </p:cNvSpPr>
          <p:nvPr/>
        </p:nvSpPr>
        <p:spPr bwMode="auto">
          <a:xfrm>
            <a:off x="3862097" y="2534411"/>
            <a:ext cx="2517838" cy="1629996"/>
          </a:xfrm>
          <a:prstGeom prst="rect">
            <a:avLst/>
          </a:prstGeom>
          <a:noFill/>
          <a:ln w="19050">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lIns="76190" tIns="38094" rIns="76190" bIns="38094" anchor="ctr"/>
          <a:lstStyle/>
          <a:p>
            <a:pPr algn="ctr">
              <a:buFont typeface="Arial" charset="0"/>
              <a:buNone/>
            </a:pPr>
            <a:endParaRPr lang="zh-CN" altLang="en-US" sz="1333" dirty="0">
              <a:solidFill>
                <a:schemeClr val="bg1">
                  <a:lumMod val="95000"/>
                </a:schemeClr>
              </a:solidFill>
            </a:endParaRPr>
          </a:p>
        </p:txBody>
      </p:sp>
      <p:sp>
        <p:nvSpPr>
          <p:cNvPr id="13" name="圆角矩形 24"/>
          <p:cNvSpPr>
            <a:spLocks noChangeArrowheads="1"/>
          </p:cNvSpPr>
          <p:nvPr/>
        </p:nvSpPr>
        <p:spPr bwMode="auto">
          <a:xfrm>
            <a:off x="4592017" y="1391155"/>
            <a:ext cx="1057998" cy="1057268"/>
          </a:xfrm>
          <a:prstGeom prst="roundRect">
            <a:avLst>
              <a:gd name="adj" fmla="val 16667"/>
            </a:avLst>
          </a:prstGeom>
          <a:solidFill>
            <a:schemeClr val="accent2"/>
          </a:solidFill>
          <a:ln>
            <a:noFill/>
          </a:ln>
          <a:extLst/>
        </p:spPr>
        <p:txBody>
          <a:bodyPr lIns="76190" tIns="38094" rIns="76190" bIns="38094" anchor="ctr"/>
          <a:lstStyle/>
          <a:p>
            <a:pPr algn="ctr">
              <a:buFont typeface="Arial" charset="0"/>
              <a:buNone/>
            </a:pPr>
            <a:endParaRPr lang="zh-CN" altLang="en-US" sz="1667" dirty="0">
              <a:solidFill>
                <a:schemeClr val="bg1">
                  <a:lumMod val="95000"/>
                </a:schemeClr>
              </a:solidFill>
            </a:endParaRPr>
          </a:p>
        </p:txBody>
      </p:sp>
      <p:sp>
        <p:nvSpPr>
          <p:cNvPr id="14" name="文本框 20"/>
          <p:cNvSpPr txBox="1">
            <a:spLocks noChangeArrowheads="1"/>
          </p:cNvSpPr>
          <p:nvPr/>
        </p:nvSpPr>
        <p:spPr bwMode="auto">
          <a:xfrm>
            <a:off x="4174677" y="2768700"/>
            <a:ext cx="1892677" cy="316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6190" tIns="38094" rIns="76190" bIns="38094">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buFont typeface="Arial" charset="0"/>
              <a:buNone/>
            </a:pPr>
            <a:r>
              <a:rPr lang="zh-CN" altLang="en-US" sz="1556" b="1">
                <a:solidFill>
                  <a:schemeClr val="bg1">
                    <a:lumMod val="95000"/>
                  </a:schemeClr>
                </a:solidFill>
                <a:latin typeface="微软雅黑" pitchFamily="34" charset="-122"/>
                <a:ea typeface="微软雅黑" pitchFamily="34" charset="-122"/>
              </a:rPr>
              <a:t>单击添加标题</a:t>
            </a:r>
          </a:p>
        </p:txBody>
      </p:sp>
      <p:sp>
        <p:nvSpPr>
          <p:cNvPr id="15" name="文本框 21"/>
          <p:cNvSpPr txBox="1">
            <a:spLocks noChangeArrowheads="1"/>
          </p:cNvSpPr>
          <p:nvPr/>
        </p:nvSpPr>
        <p:spPr bwMode="auto">
          <a:xfrm>
            <a:off x="4228219" y="3238471"/>
            <a:ext cx="1868179" cy="615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6190" tIns="38094" rIns="76190" bIns="38094">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buFont typeface="Arial" charset="0"/>
              <a:buNone/>
            </a:pPr>
            <a:r>
              <a:rPr lang="zh-CN" altLang="en-US" sz="1167" dirty="0">
                <a:solidFill>
                  <a:schemeClr val="bg1">
                    <a:lumMod val="95000"/>
                  </a:schemeClr>
                </a:solidFill>
                <a:latin typeface="微软雅黑" pitchFamily="34" charset="-122"/>
                <a:ea typeface="微软雅黑" pitchFamily="34" charset="-122"/>
              </a:rPr>
              <a:t>我们工作室致力于专业</a:t>
            </a:r>
            <a:r>
              <a:rPr lang="en-US" altLang="zh-CN" sz="1167" dirty="0">
                <a:solidFill>
                  <a:schemeClr val="bg1">
                    <a:lumMod val="95000"/>
                  </a:schemeClr>
                </a:solidFill>
                <a:latin typeface="微软雅黑" pitchFamily="34" charset="-122"/>
                <a:ea typeface="微软雅黑" pitchFamily="34" charset="-122"/>
              </a:rPr>
              <a:t>PPT</a:t>
            </a:r>
            <a:r>
              <a:rPr lang="zh-CN" altLang="en-US" sz="1167" dirty="0">
                <a:solidFill>
                  <a:schemeClr val="bg1">
                    <a:lumMod val="95000"/>
                  </a:schemeClr>
                </a:solidFill>
                <a:latin typeface="微软雅黑" pitchFamily="34" charset="-122"/>
                <a:ea typeface="微软雅黑" pitchFamily="34" charset="-122"/>
              </a:rPr>
              <a:t>模板的发布，专业的</a:t>
            </a:r>
            <a:r>
              <a:rPr lang="en-US" altLang="zh-CN" sz="1167" dirty="0">
                <a:solidFill>
                  <a:schemeClr val="bg1">
                    <a:lumMod val="95000"/>
                  </a:schemeClr>
                </a:solidFill>
                <a:latin typeface="微软雅黑" pitchFamily="34" charset="-122"/>
                <a:ea typeface="微软雅黑" pitchFamily="34" charset="-122"/>
              </a:rPr>
              <a:t>PPT</a:t>
            </a:r>
            <a:r>
              <a:rPr lang="zh-CN" altLang="en-US" sz="1167" dirty="0">
                <a:solidFill>
                  <a:schemeClr val="bg1">
                    <a:lumMod val="95000"/>
                  </a:schemeClr>
                </a:solidFill>
                <a:latin typeface="微软雅黑" pitchFamily="34" charset="-122"/>
                <a:ea typeface="微软雅黑" pitchFamily="34" charset="-122"/>
              </a:rPr>
              <a:t>个性定制服务。</a:t>
            </a:r>
          </a:p>
        </p:txBody>
      </p:sp>
      <p:sp>
        <p:nvSpPr>
          <p:cNvPr id="16" name="Freeform 15"/>
          <p:cNvSpPr>
            <a:spLocks noEditPoints="1"/>
          </p:cNvSpPr>
          <p:nvPr/>
        </p:nvSpPr>
        <p:spPr bwMode="auto">
          <a:xfrm>
            <a:off x="4957615" y="1699243"/>
            <a:ext cx="326801" cy="388718"/>
          </a:xfrm>
          <a:custGeom>
            <a:avLst/>
            <a:gdLst>
              <a:gd name="T0" fmla="*/ 2147483647 w 671"/>
              <a:gd name="T1" fmla="*/ 2147483647 h 798"/>
              <a:gd name="T2" fmla="*/ 2147483647 w 671"/>
              <a:gd name="T3" fmla="*/ 2147483647 h 798"/>
              <a:gd name="T4" fmla="*/ 2147483647 w 671"/>
              <a:gd name="T5" fmla="*/ 2147483647 h 798"/>
              <a:gd name="T6" fmla="*/ 2147483647 w 671"/>
              <a:gd name="T7" fmla="*/ 2147483647 h 798"/>
              <a:gd name="T8" fmla="*/ 2147483647 w 671"/>
              <a:gd name="T9" fmla="*/ 2147483647 h 798"/>
              <a:gd name="T10" fmla="*/ 2147483647 w 671"/>
              <a:gd name="T11" fmla="*/ 2147483647 h 798"/>
              <a:gd name="T12" fmla="*/ 2147483647 w 671"/>
              <a:gd name="T13" fmla="*/ 2147483647 h 798"/>
              <a:gd name="T14" fmla="*/ 2147483647 w 671"/>
              <a:gd name="T15" fmla="*/ 2147483647 h 798"/>
              <a:gd name="T16" fmla="*/ 2147483647 w 671"/>
              <a:gd name="T17" fmla="*/ 2147483647 h 798"/>
              <a:gd name="T18" fmla="*/ 2147483647 w 671"/>
              <a:gd name="T19" fmla="*/ 2147483647 h 798"/>
              <a:gd name="T20" fmla="*/ 2147483647 w 671"/>
              <a:gd name="T21" fmla="*/ 2147483647 h 798"/>
              <a:gd name="T22" fmla="*/ 2147483647 w 671"/>
              <a:gd name="T23" fmla="*/ 2147483647 h 798"/>
              <a:gd name="T24" fmla="*/ 2147483647 w 671"/>
              <a:gd name="T25" fmla="*/ 2147483647 h 798"/>
              <a:gd name="T26" fmla="*/ 2147483647 w 671"/>
              <a:gd name="T27" fmla="*/ 2147483647 h 798"/>
              <a:gd name="T28" fmla="*/ 2147483647 w 671"/>
              <a:gd name="T29" fmla="*/ 2147483647 h 798"/>
              <a:gd name="T30" fmla="*/ 2147483647 w 671"/>
              <a:gd name="T31" fmla="*/ 2147483647 h 798"/>
              <a:gd name="T32" fmla="*/ 2147483647 w 671"/>
              <a:gd name="T33" fmla="*/ 2147483647 h 798"/>
              <a:gd name="T34" fmla="*/ 2147483647 w 671"/>
              <a:gd name="T35" fmla="*/ 2147483647 h 798"/>
              <a:gd name="T36" fmla="*/ 2147483647 w 671"/>
              <a:gd name="T37" fmla="*/ 2147483647 h 798"/>
              <a:gd name="T38" fmla="*/ 2147483647 w 671"/>
              <a:gd name="T39" fmla="*/ 2147483647 h 798"/>
              <a:gd name="T40" fmla="*/ 2147483647 w 671"/>
              <a:gd name="T41" fmla="*/ 2147483647 h 798"/>
              <a:gd name="T42" fmla="*/ 2147483647 w 671"/>
              <a:gd name="T43" fmla="*/ 2147483647 h 798"/>
              <a:gd name="T44" fmla="*/ 2147483647 w 671"/>
              <a:gd name="T45" fmla="*/ 2147483647 h 798"/>
              <a:gd name="T46" fmla="*/ 2147483647 w 671"/>
              <a:gd name="T47" fmla="*/ 2147483647 h 798"/>
              <a:gd name="T48" fmla="*/ 2147483647 w 671"/>
              <a:gd name="T49" fmla="*/ 2147483647 h 798"/>
              <a:gd name="T50" fmla="*/ 2147483647 w 671"/>
              <a:gd name="T51" fmla="*/ 2147483647 h 798"/>
              <a:gd name="T52" fmla="*/ 2147483647 w 671"/>
              <a:gd name="T53" fmla="*/ 2147483647 h 798"/>
              <a:gd name="T54" fmla="*/ 2147483647 w 671"/>
              <a:gd name="T55" fmla="*/ 2147483647 h 798"/>
              <a:gd name="T56" fmla="*/ 2147483647 w 671"/>
              <a:gd name="T57" fmla="*/ 2147483647 h 798"/>
              <a:gd name="T58" fmla="*/ 0 w 671"/>
              <a:gd name="T59" fmla="*/ 2147483647 h 798"/>
              <a:gd name="T60" fmla="*/ 0 w 671"/>
              <a:gd name="T61" fmla="*/ 2147483647 h 798"/>
              <a:gd name="T62" fmla="*/ 2147483647 w 671"/>
              <a:gd name="T63" fmla="*/ 2147483647 h 798"/>
              <a:gd name="T64" fmla="*/ 2147483647 w 671"/>
              <a:gd name="T65" fmla="*/ 2147483647 h 798"/>
              <a:gd name="T66" fmla="*/ 2147483647 w 671"/>
              <a:gd name="T67" fmla="*/ 2147483647 h 798"/>
              <a:gd name="T68" fmla="*/ 2147483647 w 671"/>
              <a:gd name="T69" fmla="*/ 2147483647 h 798"/>
              <a:gd name="T70" fmla="*/ 2147483647 w 671"/>
              <a:gd name="T71" fmla="*/ 2147483647 h 798"/>
              <a:gd name="T72" fmla="*/ 2147483647 w 671"/>
              <a:gd name="T73" fmla="*/ 2147483647 h 798"/>
              <a:gd name="T74" fmla="*/ 2147483647 w 671"/>
              <a:gd name="T75" fmla="*/ 2147483647 h 798"/>
              <a:gd name="T76" fmla="*/ 2147483647 w 671"/>
              <a:gd name="T77" fmla="*/ 2147483647 h 798"/>
              <a:gd name="T78" fmla="*/ 2147483647 w 671"/>
              <a:gd name="T79" fmla="*/ 2147483647 h 798"/>
              <a:gd name="T80" fmla="*/ 2147483647 w 671"/>
              <a:gd name="T81" fmla="*/ 2147483647 h 798"/>
              <a:gd name="T82" fmla="*/ 2147483647 w 671"/>
              <a:gd name="T83" fmla="*/ 2147483647 h 798"/>
              <a:gd name="T84" fmla="*/ 2147483647 w 671"/>
              <a:gd name="T85" fmla="*/ 2147483647 h 798"/>
              <a:gd name="T86" fmla="*/ 2147483647 w 671"/>
              <a:gd name="T87" fmla="*/ 2147483647 h 798"/>
              <a:gd name="T88" fmla="*/ 2147483647 w 671"/>
              <a:gd name="T89" fmla="*/ 2147483647 h 798"/>
              <a:gd name="T90" fmla="*/ 2147483647 w 671"/>
              <a:gd name="T91" fmla="*/ 2147483647 h 798"/>
              <a:gd name="T92" fmla="*/ 2147483647 w 671"/>
              <a:gd name="T93" fmla="*/ 2147483647 h 798"/>
              <a:gd name="T94" fmla="*/ 2147483647 w 671"/>
              <a:gd name="T95" fmla="*/ 2147483647 h 798"/>
              <a:gd name="T96" fmla="*/ 2147483647 w 671"/>
              <a:gd name="T97" fmla="*/ 2147483647 h 798"/>
              <a:gd name="T98" fmla="*/ 2147483647 w 671"/>
              <a:gd name="T99" fmla="*/ 2147483647 h 798"/>
              <a:gd name="T100" fmla="*/ 2147483647 w 671"/>
              <a:gd name="T101" fmla="*/ 2147483647 h 798"/>
              <a:gd name="T102" fmla="*/ 2147483647 w 671"/>
              <a:gd name="T103" fmla="*/ 2147483647 h 798"/>
              <a:gd name="T104" fmla="*/ 2147483647 w 671"/>
              <a:gd name="T105" fmla="*/ 2147483647 h 798"/>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671" h="798">
                <a:moveTo>
                  <a:pt x="323" y="326"/>
                </a:moveTo>
                <a:lnTo>
                  <a:pt x="323" y="798"/>
                </a:lnTo>
                <a:lnTo>
                  <a:pt x="671" y="675"/>
                </a:lnTo>
                <a:lnTo>
                  <a:pt x="671" y="203"/>
                </a:lnTo>
                <a:lnTo>
                  <a:pt x="323" y="326"/>
                </a:lnTo>
                <a:close/>
                <a:moveTo>
                  <a:pt x="292" y="356"/>
                </a:moveTo>
                <a:lnTo>
                  <a:pt x="292" y="422"/>
                </a:lnTo>
                <a:cubicBezTo>
                  <a:pt x="260" y="416"/>
                  <a:pt x="228" y="391"/>
                  <a:pt x="228" y="391"/>
                </a:cubicBezTo>
                <a:lnTo>
                  <a:pt x="228" y="320"/>
                </a:lnTo>
                <a:cubicBezTo>
                  <a:pt x="267" y="352"/>
                  <a:pt x="292" y="356"/>
                  <a:pt x="292" y="356"/>
                </a:cubicBezTo>
                <a:close/>
                <a:moveTo>
                  <a:pt x="577" y="152"/>
                </a:moveTo>
                <a:cubicBezTo>
                  <a:pt x="575" y="145"/>
                  <a:pt x="567" y="141"/>
                  <a:pt x="559" y="143"/>
                </a:cubicBezTo>
                <a:lnTo>
                  <a:pt x="224" y="260"/>
                </a:lnTo>
                <a:cubicBezTo>
                  <a:pt x="219" y="261"/>
                  <a:pt x="215" y="265"/>
                  <a:pt x="214" y="269"/>
                </a:cubicBezTo>
                <a:lnTo>
                  <a:pt x="214" y="748"/>
                </a:lnTo>
                <a:cubicBezTo>
                  <a:pt x="226" y="772"/>
                  <a:pt x="275" y="797"/>
                  <a:pt x="305" y="797"/>
                </a:cubicBezTo>
                <a:lnTo>
                  <a:pt x="305" y="326"/>
                </a:lnTo>
                <a:cubicBezTo>
                  <a:pt x="289" y="324"/>
                  <a:pt x="253" y="305"/>
                  <a:pt x="231" y="287"/>
                </a:cubicBezTo>
                <a:cubicBezTo>
                  <a:pt x="231" y="286"/>
                  <a:pt x="232" y="286"/>
                  <a:pt x="232" y="286"/>
                </a:cubicBezTo>
                <a:lnTo>
                  <a:pt x="568" y="170"/>
                </a:lnTo>
                <a:cubicBezTo>
                  <a:pt x="575" y="167"/>
                  <a:pt x="579" y="159"/>
                  <a:pt x="577" y="152"/>
                </a:cubicBezTo>
                <a:close/>
                <a:moveTo>
                  <a:pt x="78" y="216"/>
                </a:moveTo>
                <a:lnTo>
                  <a:pt x="78" y="281"/>
                </a:lnTo>
                <a:cubicBezTo>
                  <a:pt x="46" y="275"/>
                  <a:pt x="14" y="250"/>
                  <a:pt x="14" y="250"/>
                </a:cubicBezTo>
                <a:lnTo>
                  <a:pt x="14" y="180"/>
                </a:lnTo>
                <a:cubicBezTo>
                  <a:pt x="53" y="212"/>
                  <a:pt x="78" y="216"/>
                  <a:pt x="78" y="216"/>
                </a:cubicBezTo>
                <a:close/>
                <a:moveTo>
                  <a:pt x="363" y="11"/>
                </a:moveTo>
                <a:cubicBezTo>
                  <a:pt x="361" y="4"/>
                  <a:pt x="353" y="0"/>
                  <a:pt x="346" y="2"/>
                </a:cubicBezTo>
                <a:lnTo>
                  <a:pt x="10" y="119"/>
                </a:lnTo>
                <a:cubicBezTo>
                  <a:pt x="5" y="121"/>
                  <a:pt x="2" y="124"/>
                  <a:pt x="0" y="128"/>
                </a:cubicBezTo>
                <a:lnTo>
                  <a:pt x="0" y="608"/>
                </a:lnTo>
                <a:cubicBezTo>
                  <a:pt x="12" y="631"/>
                  <a:pt x="61" y="656"/>
                  <a:pt x="92" y="656"/>
                </a:cubicBezTo>
                <a:lnTo>
                  <a:pt x="92" y="186"/>
                </a:lnTo>
                <a:cubicBezTo>
                  <a:pt x="76" y="183"/>
                  <a:pt x="40" y="164"/>
                  <a:pt x="17" y="146"/>
                </a:cubicBezTo>
                <a:cubicBezTo>
                  <a:pt x="18" y="146"/>
                  <a:pt x="18" y="146"/>
                  <a:pt x="18" y="146"/>
                </a:cubicBezTo>
                <a:lnTo>
                  <a:pt x="354" y="29"/>
                </a:lnTo>
                <a:cubicBezTo>
                  <a:pt x="362" y="26"/>
                  <a:pt x="366" y="19"/>
                  <a:pt x="363" y="11"/>
                </a:cubicBezTo>
                <a:close/>
                <a:moveTo>
                  <a:pt x="185" y="290"/>
                </a:moveTo>
                <a:lnTo>
                  <a:pt x="185" y="355"/>
                </a:lnTo>
                <a:cubicBezTo>
                  <a:pt x="153" y="349"/>
                  <a:pt x="121" y="324"/>
                  <a:pt x="121" y="324"/>
                </a:cubicBezTo>
                <a:lnTo>
                  <a:pt x="121" y="254"/>
                </a:lnTo>
                <a:cubicBezTo>
                  <a:pt x="160" y="286"/>
                  <a:pt x="185" y="290"/>
                  <a:pt x="185" y="290"/>
                </a:cubicBezTo>
                <a:close/>
                <a:moveTo>
                  <a:pt x="470" y="85"/>
                </a:moveTo>
                <a:cubicBezTo>
                  <a:pt x="468" y="78"/>
                  <a:pt x="460" y="74"/>
                  <a:pt x="453" y="76"/>
                </a:cubicBezTo>
                <a:lnTo>
                  <a:pt x="117" y="193"/>
                </a:lnTo>
                <a:cubicBezTo>
                  <a:pt x="112" y="195"/>
                  <a:pt x="108" y="198"/>
                  <a:pt x="107" y="202"/>
                </a:cubicBezTo>
                <a:lnTo>
                  <a:pt x="107" y="682"/>
                </a:lnTo>
                <a:cubicBezTo>
                  <a:pt x="119" y="705"/>
                  <a:pt x="168" y="730"/>
                  <a:pt x="199" y="730"/>
                </a:cubicBezTo>
                <a:lnTo>
                  <a:pt x="199" y="260"/>
                </a:lnTo>
                <a:cubicBezTo>
                  <a:pt x="183" y="257"/>
                  <a:pt x="146" y="238"/>
                  <a:pt x="124" y="220"/>
                </a:cubicBezTo>
                <a:cubicBezTo>
                  <a:pt x="125" y="220"/>
                  <a:pt x="125" y="220"/>
                  <a:pt x="125" y="219"/>
                </a:cubicBezTo>
                <a:lnTo>
                  <a:pt x="461" y="103"/>
                </a:lnTo>
                <a:cubicBezTo>
                  <a:pt x="469" y="100"/>
                  <a:pt x="473" y="93"/>
                  <a:pt x="470" y="8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76190" tIns="38094" rIns="76190" bIns="38094"/>
          <a:lstStyle/>
          <a:p>
            <a:endParaRPr lang="zh-CN" altLang="en-US" sz="1667" dirty="0">
              <a:solidFill>
                <a:schemeClr val="bg1">
                  <a:lumMod val="95000"/>
                </a:schemeClr>
              </a:solidFill>
            </a:endParaRPr>
          </a:p>
        </p:txBody>
      </p:sp>
      <p:sp>
        <p:nvSpPr>
          <p:cNvPr id="17" name="矩形 26"/>
          <p:cNvSpPr>
            <a:spLocks noChangeArrowheads="1"/>
          </p:cNvSpPr>
          <p:nvPr/>
        </p:nvSpPr>
        <p:spPr bwMode="auto">
          <a:xfrm>
            <a:off x="6861539" y="2534411"/>
            <a:ext cx="2517839" cy="1629996"/>
          </a:xfrm>
          <a:prstGeom prst="rect">
            <a:avLst/>
          </a:prstGeom>
          <a:noFill/>
          <a:ln w="19050">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lIns="76190" tIns="38094" rIns="76190" bIns="38094" anchor="ctr"/>
          <a:lstStyle/>
          <a:p>
            <a:pPr algn="ctr">
              <a:buFont typeface="Arial" charset="0"/>
              <a:buNone/>
            </a:pPr>
            <a:endParaRPr lang="zh-CN" altLang="en-US" sz="1333" dirty="0">
              <a:solidFill>
                <a:schemeClr val="bg1">
                  <a:lumMod val="95000"/>
                </a:schemeClr>
              </a:solidFill>
            </a:endParaRPr>
          </a:p>
        </p:txBody>
      </p:sp>
      <p:sp>
        <p:nvSpPr>
          <p:cNvPr id="18" name="圆角矩形 27"/>
          <p:cNvSpPr>
            <a:spLocks noChangeArrowheads="1"/>
          </p:cNvSpPr>
          <p:nvPr/>
        </p:nvSpPr>
        <p:spPr bwMode="auto">
          <a:xfrm>
            <a:off x="7591461" y="1351748"/>
            <a:ext cx="1057999" cy="1057268"/>
          </a:xfrm>
          <a:prstGeom prst="roundRect">
            <a:avLst>
              <a:gd name="adj" fmla="val 16667"/>
            </a:avLst>
          </a:prstGeom>
          <a:solidFill>
            <a:schemeClr val="accent3"/>
          </a:solidFill>
          <a:ln>
            <a:noFill/>
          </a:ln>
          <a:extLst/>
        </p:spPr>
        <p:txBody>
          <a:bodyPr lIns="76190" tIns="38094" rIns="76190" bIns="38094" anchor="ctr"/>
          <a:lstStyle/>
          <a:p>
            <a:pPr algn="ctr">
              <a:buFont typeface="Arial" charset="0"/>
              <a:buNone/>
            </a:pPr>
            <a:endParaRPr lang="zh-CN" altLang="en-US" sz="1667" dirty="0">
              <a:solidFill>
                <a:schemeClr val="bg1">
                  <a:lumMod val="95000"/>
                </a:schemeClr>
              </a:solidFill>
            </a:endParaRPr>
          </a:p>
        </p:txBody>
      </p:sp>
      <p:sp>
        <p:nvSpPr>
          <p:cNvPr id="19" name="文本框 28"/>
          <p:cNvSpPr txBox="1">
            <a:spLocks noChangeArrowheads="1"/>
          </p:cNvSpPr>
          <p:nvPr/>
        </p:nvSpPr>
        <p:spPr bwMode="auto">
          <a:xfrm>
            <a:off x="7174120" y="2775928"/>
            <a:ext cx="1892677" cy="316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6190" tIns="38094" rIns="76190" bIns="38094">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buFont typeface="Arial" charset="0"/>
              <a:buNone/>
            </a:pPr>
            <a:r>
              <a:rPr lang="zh-CN" altLang="en-US" sz="1556" b="1">
                <a:solidFill>
                  <a:schemeClr val="bg1">
                    <a:lumMod val="95000"/>
                  </a:schemeClr>
                </a:solidFill>
                <a:latin typeface="微软雅黑" pitchFamily="34" charset="-122"/>
                <a:ea typeface="微软雅黑" pitchFamily="34" charset="-122"/>
              </a:rPr>
              <a:t>单击添加标题</a:t>
            </a:r>
          </a:p>
        </p:txBody>
      </p:sp>
      <p:sp>
        <p:nvSpPr>
          <p:cNvPr id="20" name="文本框 29"/>
          <p:cNvSpPr txBox="1">
            <a:spLocks noChangeArrowheads="1"/>
          </p:cNvSpPr>
          <p:nvPr/>
        </p:nvSpPr>
        <p:spPr bwMode="auto">
          <a:xfrm>
            <a:off x="7198617" y="3238472"/>
            <a:ext cx="1868180" cy="615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6190" tIns="38094" rIns="76190" bIns="38094">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buFont typeface="Arial" charset="0"/>
              <a:buNone/>
            </a:pPr>
            <a:r>
              <a:rPr lang="zh-CN" altLang="en-US" sz="1167" dirty="0">
                <a:solidFill>
                  <a:schemeClr val="bg1">
                    <a:lumMod val="95000"/>
                  </a:schemeClr>
                </a:solidFill>
                <a:latin typeface="微软雅黑" pitchFamily="34" charset="-122"/>
                <a:ea typeface="微软雅黑" pitchFamily="34" charset="-122"/>
              </a:rPr>
              <a:t>我们工作室致力于专业</a:t>
            </a:r>
            <a:r>
              <a:rPr lang="en-US" altLang="zh-CN" sz="1167" dirty="0">
                <a:solidFill>
                  <a:schemeClr val="bg1">
                    <a:lumMod val="95000"/>
                  </a:schemeClr>
                </a:solidFill>
                <a:latin typeface="微软雅黑" pitchFamily="34" charset="-122"/>
                <a:ea typeface="微软雅黑" pitchFamily="34" charset="-122"/>
              </a:rPr>
              <a:t>PPT</a:t>
            </a:r>
            <a:r>
              <a:rPr lang="zh-CN" altLang="en-US" sz="1167" dirty="0">
                <a:solidFill>
                  <a:schemeClr val="bg1">
                    <a:lumMod val="95000"/>
                  </a:schemeClr>
                </a:solidFill>
                <a:latin typeface="微软雅黑" pitchFamily="34" charset="-122"/>
                <a:ea typeface="微软雅黑" pitchFamily="34" charset="-122"/>
              </a:rPr>
              <a:t>模板的发布，专业的</a:t>
            </a:r>
            <a:r>
              <a:rPr lang="en-US" altLang="zh-CN" sz="1167" dirty="0">
                <a:solidFill>
                  <a:schemeClr val="bg1">
                    <a:lumMod val="95000"/>
                  </a:schemeClr>
                </a:solidFill>
                <a:latin typeface="微软雅黑" pitchFamily="34" charset="-122"/>
                <a:ea typeface="微软雅黑" pitchFamily="34" charset="-122"/>
              </a:rPr>
              <a:t>PPT</a:t>
            </a:r>
            <a:r>
              <a:rPr lang="zh-CN" altLang="en-US" sz="1167" dirty="0">
                <a:solidFill>
                  <a:schemeClr val="bg1">
                    <a:lumMod val="95000"/>
                  </a:schemeClr>
                </a:solidFill>
                <a:latin typeface="微软雅黑" pitchFamily="34" charset="-122"/>
                <a:ea typeface="微软雅黑" pitchFamily="34" charset="-122"/>
              </a:rPr>
              <a:t>个性定制服务。</a:t>
            </a:r>
          </a:p>
        </p:txBody>
      </p:sp>
      <p:pic>
        <p:nvPicPr>
          <p:cNvPr id="21" name="组合 1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95395" y="1667401"/>
            <a:ext cx="426773" cy="426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02462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1000">
        <p15:prstTrans prst="origami"/>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20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1000"/>
                                        <p:tgtEl>
                                          <p:spTgt spid="11"/>
                                        </p:tgtEl>
                                      </p:cBhvr>
                                    </p:animEffect>
                                    <p:anim calcmode="lin" valueType="num">
                                      <p:cBhvr>
                                        <p:cTn id="18" dur="1000" fill="hold"/>
                                        <p:tgtEl>
                                          <p:spTgt spid="11"/>
                                        </p:tgtEl>
                                        <p:attrNameLst>
                                          <p:attrName>ppt_x</p:attrName>
                                        </p:attrNameLst>
                                      </p:cBhvr>
                                      <p:tavLst>
                                        <p:tav tm="0">
                                          <p:val>
                                            <p:strVal val="#ppt_x"/>
                                          </p:val>
                                        </p:tav>
                                        <p:tav tm="100000">
                                          <p:val>
                                            <p:strVal val="#ppt_x"/>
                                          </p:val>
                                        </p:tav>
                                      </p:tavLst>
                                    </p:anim>
                                    <p:anim calcmode="lin" valueType="num">
                                      <p:cBhvr>
                                        <p:cTn id="19" dur="1000" fill="hold"/>
                                        <p:tgtEl>
                                          <p:spTgt spid="11"/>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20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1000"/>
                                        <p:tgtEl>
                                          <p:spTgt spid="12"/>
                                        </p:tgtEl>
                                      </p:cBhvr>
                                    </p:animEffect>
                                    <p:anim calcmode="lin" valueType="num">
                                      <p:cBhvr>
                                        <p:cTn id="23" dur="1000" fill="hold"/>
                                        <p:tgtEl>
                                          <p:spTgt spid="12"/>
                                        </p:tgtEl>
                                        <p:attrNameLst>
                                          <p:attrName>ppt_x</p:attrName>
                                        </p:attrNameLst>
                                      </p:cBhvr>
                                      <p:tavLst>
                                        <p:tav tm="0">
                                          <p:val>
                                            <p:strVal val="#ppt_x"/>
                                          </p:val>
                                        </p:tav>
                                        <p:tav tm="100000">
                                          <p:val>
                                            <p:strVal val="#ppt_x"/>
                                          </p:val>
                                        </p:tav>
                                      </p:tavLst>
                                    </p:anim>
                                    <p:anim calcmode="lin" valueType="num">
                                      <p:cBhvr>
                                        <p:cTn id="24" dur="1000" fill="hold"/>
                                        <p:tgtEl>
                                          <p:spTgt spid="12"/>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20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1000"/>
                                        <p:tgtEl>
                                          <p:spTgt spid="13"/>
                                        </p:tgtEl>
                                      </p:cBhvr>
                                    </p:animEffect>
                                    <p:anim calcmode="lin" valueType="num">
                                      <p:cBhvr>
                                        <p:cTn id="28" dur="1000" fill="hold"/>
                                        <p:tgtEl>
                                          <p:spTgt spid="13"/>
                                        </p:tgtEl>
                                        <p:attrNameLst>
                                          <p:attrName>ppt_x</p:attrName>
                                        </p:attrNameLst>
                                      </p:cBhvr>
                                      <p:tavLst>
                                        <p:tav tm="0">
                                          <p:val>
                                            <p:strVal val="#ppt_x"/>
                                          </p:val>
                                        </p:tav>
                                        <p:tav tm="100000">
                                          <p:val>
                                            <p:strVal val="#ppt_x"/>
                                          </p:val>
                                        </p:tav>
                                      </p:tavLst>
                                    </p:anim>
                                    <p:anim calcmode="lin" valueType="num">
                                      <p:cBhvr>
                                        <p:cTn id="29" dur="1000" fill="hold"/>
                                        <p:tgtEl>
                                          <p:spTgt spid="13"/>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20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1000"/>
                                        <p:tgtEl>
                                          <p:spTgt spid="16"/>
                                        </p:tgtEl>
                                      </p:cBhvr>
                                    </p:animEffect>
                                    <p:anim calcmode="lin" valueType="num">
                                      <p:cBhvr>
                                        <p:cTn id="33" dur="1000" fill="hold"/>
                                        <p:tgtEl>
                                          <p:spTgt spid="16"/>
                                        </p:tgtEl>
                                        <p:attrNameLst>
                                          <p:attrName>ppt_x</p:attrName>
                                        </p:attrNameLst>
                                      </p:cBhvr>
                                      <p:tavLst>
                                        <p:tav tm="0">
                                          <p:val>
                                            <p:strVal val="#ppt_x"/>
                                          </p:val>
                                        </p:tav>
                                        <p:tav tm="100000">
                                          <p:val>
                                            <p:strVal val="#ppt_x"/>
                                          </p:val>
                                        </p:tav>
                                      </p:tavLst>
                                    </p:anim>
                                    <p:anim calcmode="lin" valueType="num">
                                      <p:cBhvr>
                                        <p:cTn id="34" dur="1000" fill="hold"/>
                                        <p:tgtEl>
                                          <p:spTgt spid="16"/>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20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1000"/>
                                        <p:tgtEl>
                                          <p:spTgt spid="17"/>
                                        </p:tgtEl>
                                      </p:cBhvr>
                                    </p:animEffect>
                                    <p:anim calcmode="lin" valueType="num">
                                      <p:cBhvr>
                                        <p:cTn id="38" dur="1000" fill="hold"/>
                                        <p:tgtEl>
                                          <p:spTgt spid="17"/>
                                        </p:tgtEl>
                                        <p:attrNameLst>
                                          <p:attrName>ppt_x</p:attrName>
                                        </p:attrNameLst>
                                      </p:cBhvr>
                                      <p:tavLst>
                                        <p:tav tm="0">
                                          <p:val>
                                            <p:strVal val="#ppt_x"/>
                                          </p:val>
                                        </p:tav>
                                        <p:tav tm="100000">
                                          <p:val>
                                            <p:strVal val="#ppt_x"/>
                                          </p:val>
                                        </p:tav>
                                      </p:tavLst>
                                    </p:anim>
                                    <p:anim calcmode="lin" valueType="num">
                                      <p:cBhvr>
                                        <p:cTn id="39" dur="1000" fill="hold"/>
                                        <p:tgtEl>
                                          <p:spTgt spid="17"/>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20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1000"/>
                                        <p:tgtEl>
                                          <p:spTgt spid="18"/>
                                        </p:tgtEl>
                                      </p:cBhvr>
                                    </p:animEffect>
                                    <p:anim calcmode="lin" valueType="num">
                                      <p:cBhvr>
                                        <p:cTn id="43" dur="1000" fill="hold"/>
                                        <p:tgtEl>
                                          <p:spTgt spid="18"/>
                                        </p:tgtEl>
                                        <p:attrNameLst>
                                          <p:attrName>ppt_x</p:attrName>
                                        </p:attrNameLst>
                                      </p:cBhvr>
                                      <p:tavLst>
                                        <p:tav tm="0">
                                          <p:val>
                                            <p:strVal val="#ppt_x"/>
                                          </p:val>
                                        </p:tav>
                                        <p:tav tm="100000">
                                          <p:val>
                                            <p:strVal val="#ppt_x"/>
                                          </p:val>
                                        </p:tav>
                                      </p:tavLst>
                                    </p:anim>
                                    <p:anim calcmode="lin" valueType="num">
                                      <p:cBhvr>
                                        <p:cTn id="44" dur="1000" fill="hold"/>
                                        <p:tgtEl>
                                          <p:spTgt spid="18"/>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20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1000"/>
                                        <p:tgtEl>
                                          <p:spTgt spid="21"/>
                                        </p:tgtEl>
                                      </p:cBhvr>
                                    </p:animEffect>
                                    <p:anim calcmode="lin" valueType="num">
                                      <p:cBhvr>
                                        <p:cTn id="48" dur="1000" fill="hold"/>
                                        <p:tgtEl>
                                          <p:spTgt spid="21"/>
                                        </p:tgtEl>
                                        <p:attrNameLst>
                                          <p:attrName>ppt_x</p:attrName>
                                        </p:attrNameLst>
                                      </p:cBhvr>
                                      <p:tavLst>
                                        <p:tav tm="0">
                                          <p:val>
                                            <p:strVal val="#ppt_x"/>
                                          </p:val>
                                        </p:tav>
                                        <p:tav tm="100000">
                                          <p:val>
                                            <p:strVal val="#ppt_x"/>
                                          </p:val>
                                        </p:tav>
                                      </p:tavLst>
                                    </p:anim>
                                    <p:anim calcmode="lin" valueType="num">
                                      <p:cBhvr>
                                        <p:cTn id="49" dur="1000" fill="hold"/>
                                        <p:tgtEl>
                                          <p:spTgt spid="21"/>
                                        </p:tgtEl>
                                        <p:attrNameLst>
                                          <p:attrName>ppt_y</p:attrName>
                                        </p:attrNameLst>
                                      </p:cBhvr>
                                      <p:tavLst>
                                        <p:tav tm="0">
                                          <p:val>
                                            <p:strVal val="#ppt_y+.1"/>
                                          </p:val>
                                        </p:tav>
                                        <p:tav tm="100000">
                                          <p:val>
                                            <p:strVal val="#ppt_y"/>
                                          </p:val>
                                        </p:tav>
                                      </p:tavLst>
                                    </p:anim>
                                  </p:childTnLst>
                                </p:cTn>
                              </p:par>
                            </p:childTnLst>
                          </p:cTn>
                        </p:par>
                        <p:par>
                          <p:cTn id="50" fill="hold">
                            <p:stCondLst>
                              <p:cond delay="1200"/>
                            </p:stCondLst>
                            <p:childTnLst>
                              <p:par>
                                <p:cTn id="51" presetID="42" presetClass="entr" presetSubtype="0" fill="hold" grpId="0" nodeType="afterEffect">
                                  <p:stCondLst>
                                    <p:cond delay="0"/>
                                  </p:stCondLst>
                                  <p:childTnLst>
                                    <p:set>
                                      <p:cBhvr>
                                        <p:cTn id="52" dur="1" fill="hold">
                                          <p:stCondLst>
                                            <p:cond delay="0"/>
                                          </p:stCondLst>
                                        </p:cTn>
                                        <p:tgtEl>
                                          <p:spTgt spid="9"/>
                                        </p:tgtEl>
                                        <p:attrNameLst>
                                          <p:attrName>style.visibility</p:attrName>
                                        </p:attrNameLst>
                                      </p:cBhvr>
                                      <p:to>
                                        <p:strVal val="visible"/>
                                      </p:to>
                                    </p:set>
                                    <p:animEffect transition="in" filter="fade">
                                      <p:cBhvr>
                                        <p:cTn id="53" dur="1000"/>
                                        <p:tgtEl>
                                          <p:spTgt spid="9"/>
                                        </p:tgtEl>
                                      </p:cBhvr>
                                    </p:animEffect>
                                    <p:anim calcmode="lin" valueType="num">
                                      <p:cBhvr>
                                        <p:cTn id="54" dur="1000" fill="hold"/>
                                        <p:tgtEl>
                                          <p:spTgt spid="9"/>
                                        </p:tgtEl>
                                        <p:attrNameLst>
                                          <p:attrName>ppt_x</p:attrName>
                                        </p:attrNameLst>
                                      </p:cBhvr>
                                      <p:tavLst>
                                        <p:tav tm="0">
                                          <p:val>
                                            <p:strVal val="#ppt_x"/>
                                          </p:val>
                                        </p:tav>
                                        <p:tav tm="100000">
                                          <p:val>
                                            <p:strVal val="#ppt_x"/>
                                          </p:val>
                                        </p:tav>
                                      </p:tavLst>
                                    </p:anim>
                                    <p:anim calcmode="lin" valueType="num">
                                      <p:cBhvr>
                                        <p:cTn id="55" dur="1000" fill="hold"/>
                                        <p:tgtEl>
                                          <p:spTgt spid="9"/>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200"/>
                                  </p:stCondLst>
                                  <p:childTnLst>
                                    <p:set>
                                      <p:cBhvr>
                                        <p:cTn id="57" dur="1" fill="hold">
                                          <p:stCondLst>
                                            <p:cond delay="0"/>
                                          </p:stCondLst>
                                        </p:cTn>
                                        <p:tgtEl>
                                          <p:spTgt spid="10"/>
                                        </p:tgtEl>
                                        <p:attrNameLst>
                                          <p:attrName>style.visibility</p:attrName>
                                        </p:attrNameLst>
                                      </p:cBhvr>
                                      <p:to>
                                        <p:strVal val="visible"/>
                                      </p:to>
                                    </p:set>
                                    <p:animEffect transition="in" filter="fade">
                                      <p:cBhvr>
                                        <p:cTn id="58" dur="1000"/>
                                        <p:tgtEl>
                                          <p:spTgt spid="10"/>
                                        </p:tgtEl>
                                      </p:cBhvr>
                                    </p:animEffect>
                                    <p:anim calcmode="lin" valueType="num">
                                      <p:cBhvr>
                                        <p:cTn id="59" dur="1000" fill="hold"/>
                                        <p:tgtEl>
                                          <p:spTgt spid="10"/>
                                        </p:tgtEl>
                                        <p:attrNameLst>
                                          <p:attrName>ppt_x</p:attrName>
                                        </p:attrNameLst>
                                      </p:cBhvr>
                                      <p:tavLst>
                                        <p:tav tm="0">
                                          <p:val>
                                            <p:strVal val="#ppt_x"/>
                                          </p:val>
                                        </p:tav>
                                        <p:tav tm="100000">
                                          <p:val>
                                            <p:strVal val="#ppt_x"/>
                                          </p:val>
                                        </p:tav>
                                      </p:tavLst>
                                    </p:anim>
                                    <p:anim calcmode="lin" valueType="num">
                                      <p:cBhvr>
                                        <p:cTn id="60" dur="1000" fill="hold"/>
                                        <p:tgtEl>
                                          <p:spTgt spid="10"/>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200"/>
                                  </p:stCondLst>
                                  <p:childTnLst>
                                    <p:set>
                                      <p:cBhvr>
                                        <p:cTn id="62" dur="1" fill="hold">
                                          <p:stCondLst>
                                            <p:cond delay="0"/>
                                          </p:stCondLst>
                                        </p:cTn>
                                        <p:tgtEl>
                                          <p:spTgt spid="19"/>
                                        </p:tgtEl>
                                        <p:attrNameLst>
                                          <p:attrName>style.visibility</p:attrName>
                                        </p:attrNameLst>
                                      </p:cBhvr>
                                      <p:to>
                                        <p:strVal val="visible"/>
                                      </p:to>
                                    </p:set>
                                    <p:animEffect transition="in" filter="fade">
                                      <p:cBhvr>
                                        <p:cTn id="63" dur="1000"/>
                                        <p:tgtEl>
                                          <p:spTgt spid="19"/>
                                        </p:tgtEl>
                                      </p:cBhvr>
                                    </p:animEffect>
                                    <p:anim calcmode="lin" valueType="num">
                                      <p:cBhvr>
                                        <p:cTn id="64" dur="1000" fill="hold"/>
                                        <p:tgtEl>
                                          <p:spTgt spid="19"/>
                                        </p:tgtEl>
                                        <p:attrNameLst>
                                          <p:attrName>ppt_x</p:attrName>
                                        </p:attrNameLst>
                                      </p:cBhvr>
                                      <p:tavLst>
                                        <p:tav tm="0">
                                          <p:val>
                                            <p:strVal val="#ppt_x"/>
                                          </p:val>
                                        </p:tav>
                                        <p:tav tm="100000">
                                          <p:val>
                                            <p:strVal val="#ppt_x"/>
                                          </p:val>
                                        </p:tav>
                                      </p:tavLst>
                                    </p:anim>
                                    <p:anim calcmode="lin" valueType="num">
                                      <p:cBhvr>
                                        <p:cTn id="65" dur="1000" fill="hold"/>
                                        <p:tgtEl>
                                          <p:spTgt spid="19"/>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200"/>
                                  </p:stCondLst>
                                  <p:childTnLst>
                                    <p:set>
                                      <p:cBhvr>
                                        <p:cTn id="67" dur="1" fill="hold">
                                          <p:stCondLst>
                                            <p:cond delay="0"/>
                                          </p:stCondLst>
                                        </p:cTn>
                                        <p:tgtEl>
                                          <p:spTgt spid="20"/>
                                        </p:tgtEl>
                                        <p:attrNameLst>
                                          <p:attrName>style.visibility</p:attrName>
                                        </p:attrNameLst>
                                      </p:cBhvr>
                                      <p:to>
                                        <p:strVal val="visible"/>
                                      </p:to>
                                    </p:set>
                                    <p:animEffect transition="in" filter="fade">
                                      <p:cBhvr>
                                        <p:cTn id="68" dur="1000"/>
                                        <p:tgtEl>
                                          <p:spTgt spid="20"/>
                                        </p:tgtEl>
                                      </p:cBhvr>
                                    </p:animEffect>
                                    <p:anim calcmode="lin" valueType="num">
                                      <p:cBhvr>
                                        <p:cTn id="69" dur="1000" fill="hold"/>
                                        <p:tgtEl>
                                          <p:spTgt spid="20"/>
                                        </p:tgtEl>
                                        <p:attrNameLst>
                                          <p:attrName>ppt_x</p:attrName>
                                        </p:attrNameLst>
                                      </p:cBhvr>
                                      <p:tavLst>
                                        <p:tav tm="0">
                                          <p:val>
                                            <p:strVal val="#ppt_x"/>
                                          </p:val>
                                        </p:tav>
                                        <p:tav tm="100000">
                                          <p:val>
                                            <p:strVal val="#ppt_x"/>
                                          </p:val>
                                        </p:tav>
                                      </p:tavLst>
                                    </p:anim>
                                    <p:anim calcmode="lin" valueType="num">
                                      <p:cBhvr>
                                        <p:cTn id="70" dur="1000" fill="hold"/>
                                        <p:tgtEl>
                                          <p:spTgt spid="20"/>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200"/>
                                  </p:stCondLst>
                                  <p:childTnLst>
                                    <p:set>
                                      <p:cBhvr>
                                        <p:cTn id="72" dur="1" fill="hold">
                                          <p:stCondLst>
                                            <p:cond delay="0"/>
                                          </p:stCondLst>
                                        </p:cTn>
                                        <p:tgtEl>
                                          <p:spTgt spid="14"/>
                                        </p:tgtEl>
                                        <p:attrNameLst>
                                          <p:attrName>style.visibility</p:attrName>
                                        </p:attrNameLst>
                                      </p:cBhvr>
                                      <p:to>
                                        <p:strVal val="visible"/>
                                      </p:to>
                                    </p:set>
                                    <p:animEffect transition="in" filter="fade">
                                      <p:cBhvr>
                                        <p:cTn id="73" dur="1000"/>
                                        <p:tgtEl>
                                          <p:spTgt spid="14"/>
                                        </p:tgtEl>
                                      </p:cBhvr>
                                    </p:animEffect>
                                    <p:anim calcmode="lin" valueType="num">
                                      <p:cBhvr>
                                        <p:cTn id="74" dur="1000" fill="hold"/>
                                        <p:tgtEl>
                                          <p:spTgt spid="14"/>
                                        </p:tgtEl>
                                        <p:attrNameLst>
                                          <p:attrName>ppt_x</p:attrName>
                                        </p:attrNameLst>
                                      </p:cBhvr>
                                      <p:tavLst>
                                        <p:tav tm="0">
                                          <p:val>
                                            <p:strVal val="#ppt_x"/>
                                          </p:val>
                                        </p:tav>
                                        <p:tav tm="100000">
                                          <p:val>
                                            <p:strVal val="#ppt_x"/>
                                          </p:val>
                                        </p:tav>
                                      </p:tavLst>
                                    </p:anim>
                                    <p:anim calcmode="lin" valueType="num">
                                      <p:cBhvr>
                                        <p:cTn id="75" dur="1000" fill="hold"/>
                                        <p:tgtEl>
                                          <p:spTgt spid="14"/>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200"/>
                                  </p:stCondLst>
                                  <p:childTnLst>
                                    <p:set>
                                      <p:cBhvr>
                                        <p:cTn id="77" dur="1" fill="hold">
                                          <p:stCondLst>
                                            <p:cond delay="0"/>
                                          </p:stCondLst>
                                        </p:cTn>
                                        <p:tgtEl>
                                          <p:spTgt spid="15"/>
                                        </p:tgtEl>
                                        <p:attrNameLst>
                                          <p:attrName>style.visibility</p:attrName>
                                        </p:attrNameLst>
                                      </p:cBhvr>
                                      <p:to>
                                        <p:strVal val="visible"/>
                                      </p:to>
                                    </p:set>
                                    <p:animEffect transition="in" filter="fade">
                                      <p:cBhvr>
                                        <p:cTn id="78" dur="1000"/>
                                        <p:tgtEl>
                                          <p:spTgt spid="15"/>
                                        </p:tgtEl>
                                      </p:cBhvr>
                                    </p:animEffect>
                                    <p:anim calcmode="lin" valueType="num">
                                      <p:cBhvr>
                                        <p:cTn id="79" dur="1000" fill="hold"/>
                                        <p:tgtEl>
                                          <p:spTgt spid="15"/>
                                        </p:tgtEl>
                                        <p:attrNameLst>
                                          <p:attrName>ppt_x</p:attrName>
                                        </p:attrNameLst>
                                      </p:cBhvr>
                                      <p:tavLst>
                                        <p:tav tm="0">
                                          <p:val>
                                            <p:strVal val="#ppt_x"/>
                                          </p:val>
                                        </p:tav>
                                        <p:tav tm="100000">
                                          <p:val>
                                            <p:strVal val="#ppt_x"/>
                                          </p:val>
                                        </p:tav>
                                      </p:tavLst>
                                    </p:anim>
                                    <p:anim calcmode="lin" valueType="num">
                                      <p:cBhvr>
                                        <p:cTn id="80" dur="1000" fill="hold"/>
                                        <p:tgtEl>
                                          <p:spTgt spid="15"/>
                                        </p:tgtEl>
                                        <p:attrNameLst>
                                          <p:attrName>ppt_y</p:attrName>
                                        </p:attrNameLst>
                                      </p:cBhvr>
                                      <p:tavLst>
                                        <p:tav tm="0">
                                          <p:val>
                                            <p:strVal val="#ppt_y+.1"/>
                                          </p:val>
                                        </p:tav>
                                        <p:tav tm="100000">
                                          <p:val>
                                            <p:strVal val="#ppt_y"/>
                                          </p:val>
                                        </p:tav>
                                      </p:tavLst>
                                    </p:anim>
                                  </p:childTnLst>
                                </p:cTn>
                              </p:par>
                            </p:childTnLst>
                          </p:cTn>
                        </p:par>
                        <p:par>
                          <p:cTn id="81" fill="hold">
                            <p:stCondLst>
                              <p:cond delay="2400"/>
                            </p:stCondLst>
                            <p:childTnLst>
                              <p:par>
                                <p:cTn id="82" presetID="42" presetClass="entr" presetSubtype="0" fill="hold" grpId="0" nodeType="afterEffect">
                                  <p:stCondLst>
                                    <p:cond delay="0"/>
                                  </p:stCondLst>
                                  <p:childTnLst>
                                    <p:set>
                                      <p:cBhvr>
                                        <p:cTn id="83" dur="1" fill="hold">
                                          <p:stCondLst>
                                            <p:cond delay="0"/>
                                          </p:stCondLst>
                                        </p:cTn>
                                        <p:tgtEl>
                                          <p:spTgt spid="5"/>
                                        </p:tgtEl>
                                        <p:attrNameLst>
                                          <p:attrName>style.visibility</p:attrName>
                                        </p:attrNameLst>
                                      </p:cBhvr>
                                      <p:to>
                                        <p:strVal val="visible"/>
                                      </p:to>
                                    </p:set>
                                    <p:animEffect transition="in" filter="fade">
                                      <p:cBhvr>
                                        <p:cTn id="84" dur="1000"/>
                                        <p:tgtEl>
                                          <p:spTgt spid="5"/>
                                        </p:tgtEl>
                                      </p:cBhvr>
                                    </p:animEffect>
                                    <p:anim calcmode="lin" valueType="num">
                                      <p:cBhvr>
                                        <p:cTn id="85" dur="1000" fill="hold"/>
                                        <p:tgtEl>
                                          <p:spTgt spid="5"/>
                                        </p:tgtEl>
                                        <p:attrNameLst>
                                          <p:attrName>ppt_x</p:attrName>
                                        </p:attrNameLst>
                                      </p:cBhvr>
                                      <p:tavLst>
                                        <p:tav tm="0">
                                          <p:val>
                                            <p:strVal val="#ppt_x"/>
                                          </p:val>
                                        </p:tav>
                                        <p:tav tm="100000">
                                          <p:val>
                                            <p:strVal val="#ppt_x"/>
                                          </p:val>
                                        </p:tav>
                                      </p:tavLst>
                                    </p:anim>
                                    <p:anim calcmode="lin" valueType="num">
                                      <p:cBhvr>
                                        <p:cTn id="8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P spid="9" grpId="0"/>
      <p:bldP spid="10" grpId="0"/>
      <p:bldP spid="11" grpId="0" animBg="1"/>
      <p:bldP spid="12" grpId="0" animBg="1"/>
      <p:bldP spid="13" grpId="0" animBg="1"/>
      <p:bldP spid="14" grpId="0"/>
      <p:bldP spid="15" grpId="0"/>
      <p:bldP spid="16" grpId="0" animBg="1"/>
      <p:bldP spid="17" grpId="0" animBg="1"/>
      <p:bldP spid="18" grpId="0" animBg="1"/>
      <p:bldP spid="19" grpId="0"/>
      <p:bldP spid="2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对角圆角矩形 43"/>
          <p:cNvSpPr/>
          <p:nvPr/>
        </p:nvSpPr>
        <p:spPr>
          <a:xfrm>
            <a:off x="609732" y="2346745"/>
            <a:ext cx="2918531" cy="1474830"/>
          </a:xfrm>
          <a:prstGeom prst="round2DiagRect">
            <a:avLst/>
          </a:prstGeom>
          <a:blipFill dpi="0" rotWithShape="0">
            <a:blip r:embed="rId3"/>
            <a:srcRect/>
            <a:stretch>
              <a:fillRect/>
            </a:stretch>
          </a:blip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76190" tIns="38094" rIns="76190" bIns="38094" rtlCol="0" anchor="ctr"/>
          <a:lstStyle/>
          <a:p>
            <a:pPr algn="ctr"/>
            <a:endParaRPr lang="zh-CN" altLang="en-US" sz="1333" dirty="0">
              <a:solidFill>
                <a:schemeClr val="bg1">
                  <a:lumMod val="95000"/>
                </a:schemeClr>
              </a:solidFill>
              <a:latin typeface="微软雅黑" pitchFamily="34" charset="-122"/>
              <a:ea typeface="微软雅黑" pitchFamily="34" charset="-122"/>
            </a:endParaRPr>
          </a:p>
        </p:txBody>
      </p:sp>
      <p:sp>
        <p:nvSpPr>
          <p:cNvPr id="6" name="对角圆角矩形 44"/>
          <p:cNvSpPr/>
          <p:nvPr/>
        </p:nvSpPr>
        <p:spPr>
          <a:xfrm>
            <a:off x="3638198" y="2346745"/>
            <a:ext cx="2918531" cy="1474830"/>
          </a:xfrm>
          <a:prstGeom prst="round2DiagRect">
            <a:avLst/>
          </a:prstGeom>
          <a:blipFill dpi="0" rotWithShape="0">
            <a:blip r:embed="rId4"/>
            <a:srcRect/>
            <a:stretch>
              <a:fillRect/>
            </a:stretch>
          </a:blip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76190" tIns="38094" rIns="76190" bIns="38094" rtlCol="0" anchor="ctr"/>
          <a:lstStyle/>
          <a:p>
            <a:pPr algn="ctr"/>
            <a:endParaRPr lang="zh-CN" altLang="en-US" sz="1333" dirty="0">
              <a:solidFill>
                <a:schemeClr val="bg1">
                  <a:lumMod val="95000"/>
                </a:schemeClr>
              </a:solidFill>
              <a:latin typeface="微软雅黑" pitchFamily="34" charset="-122"/>
              <a:ea typeface="微软雅黑" pitchFamily="34" charset="-122"/>
            </a:endParaRPr>
          </a:p>
        </p:txBody>
      </p:sp>
      <p:sp>
        <p:nvSpPr>
          <p:cNvPr id="7" name="对角圆角矩形 45"/>
          <p:cNvSpPr/>
          <p:nvPr/>
        </p:nvSpPr>
        <p:spPr>
          <a:xfrm>
            <a:off x="6654766" y="2346745"/>
            <a:ext cx="2918531" cy="1474830"/>
          </a:xfrm>
          <a:prstGeom prst="round2DiagRect">
            <a:avLst/>
          </a:prstGeom>
          <a:blipFill dpi="0" rotWithShape="0">
            <a:blip r:embed="rId5"/>
            <a:srcRect/>
            <a:stretch>
              <a:fillRect/>
            </a:stretch>
          </a:blip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76190" tIns="38094" rIns="76190" bIns="38094" rtlCol="0" anchor="ctr"/>
          <a:lstStyle/>
          <a:p>
            <a:pPr algn="ctr"/>
            <a:endParaRPr lang="zh-CN" altLang="en-US" sz="1333" dirty="0">
              <a:solidFill>
                <a:schemeClr val="bg1">
                  <a:lumMod val="95000"/>
                </a:schemeClr>
              </a:solidFill>
              <a:latin typeface="微软雅黑" pitchFamily="34" charset="-122"/>
              <a:ea typeface="微软雅黑" pitchFamily="34" charset="-122"/>
            </a:endParaRPr>
          </a:p>
        </p:txBody>
      </p:sp>
      <p:sp>
        <p:nvSpPr>
          <p:cNvPr id="9" name="矩形 8"/>
          <p:cNvSpPr/>
          <p:nvPr/>
        </p:nvSpPr>
        <p:spPr>
          <a:xfrm>
            <a:off x="1494116" y="1743548"/>
            <a:ext cx="1317050" cy="394802"/>
          </a:xfrm>
          <a:prstGeom prst="rect">
            <a:avLst/>
          </a:prstGeom>
          <a:solidFill>
            <a:schemeClr val="accent1"/>
          </a:solid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6190" tIns="38094" rIns="76190" bIns="38094" numCol="1" spcCol="0" rtlCol="0" fromWordArt="0" anchor="ctr" anchorCtr="0" forceAA="0" compatLnSpc="1">
            <a:prstTxWarp prst="textNoShape">
              <a:avLst/>
            </a:prstTxWarp>
            <a:noAutofit/>
          </a:bodyPr>
          <a:lstStyle/>
          <a:p>
            <a:pPr algn="ctr"/>
            <a:r>
              <a:rPr lang="zh-CN" altLang="en-US" sz="1222" dirty="0">
                <a:solidFill>
                  <a:schemeClr val="bg1">
                    <a:lumMod val="95000"/>
                  </a:schemeClr>
                </a:solidFill>
                <a:latin typeface="Avant GardeBook" pitchFamily="50" charset="0"/>
                <a:ea typeface="微软雅黑" pitchFamily="34" charset="-122"/>
              </a:rPr>
              <a:t>添加标题</a:t>
            </a:r>
          </a:p>
        </p:txBody>
      </p:sp>
      <p:sp>
        <p:nvSpPr>
          <p:cNvPr id="10" name="矩形 9"/>
          <p:cNvSpPr/>
          <p:nvPr/>
        </p:nvSpPr>
        <p:spPr>
          <a:xfrm>
            <a:off x="4522583" y="1743548"/>
            <a:ext cx="1317050" cy="394802"/>
          </a:xfrm>
          <a:prstGeom prst="rect">
            <a:avLst/>
          </a:prstGeom>
          <a:solidFill>
            <a:schemeClr val="accent2"/>
          </a:solid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6190" tIns="38094" rIns="76190" bIns="38094" numCol="1" spcCol="0" rtlCol="0" fromWordArt="0" anchor="ctr" anchorCtr="0" forceAA="0" compatLnSpc="1">
            <a:prstTxWarp prst="textNoShape">
              <a:avLst/>
            </a:prstTxWarp>
            <a:noAutofit/>
          </a:bodyPr>
          <a:lstStyle/>
          <a:p>
            <a:pPr algn="ctr"/>
            <a:r>
              <a:rPr lang="zh-CN" altLang="en-US" sz="1222" dirty="0">
                <a:solidFill>
                  <a:schemeClr val="bg1">
                    <a:lumMod val="95000"/>
                  </a:schemeClr>
                </a:solidFill>
                <a:latin typeface="Avant GardeBook" pitchFamily="50" charset="0"/>
                <a:ea typeface="微软雅黑" pitchFamily="34" charset="-122"/>
              </a:rPr>
              <a:t>添加标题</a:t>
            </a:r>
          </a:p>
        </p:txBody>
      </p:sp>
      <p:sp>
        <p:nvSpPr>
          <p:cNvPr id="11" name="矩形 10"/>
          <p:cNvSpPr/>
          <p:nvPr/>
        </p:nvSpPr>
        <p:spPr>
          <a:xfrm>
            <a:off x="7551247" y="1743548"/>
            <a:ext cx="1317050" cy="394802"/>
          </a:xfrm>
          <a:prstGeom prst="rect">
            <a:avLst/>
          </a:prstGeom>
          <a:solidFill>
            <a:schemeClr val="accent3"/>
          </a:solid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6190" tIns="38094" rIns="76190" bIns="38094" numCol="1" spcCol="0" rtlCol="0" fromWordArt="0" anchor="ctr" anchorCtr="0" forceAA="0" compatLnSpc="1">
            <a:prstTxWarp prst="textNoShape">
              <a:avLst/>
            </a:prstTxWarp>
            <a:noAutofit/>
          </a:bodyPr>
          <a:lstStyle/>
          <a:p>
            <a:pPr algn="ctr"/>
            <a:r>
              <a:rPr lang="zh-CN" altLang="en-US" sz="1222" dirty="0">
                <a:solidFill>
                  <a:schemeClr val="bg1">
                    <a:lumMod val="95000"/>
                  </a:schemeClr>
                </a:solidFill>
                <a:latin typeface="Avant GardeBook" pitchFamily="50" charset="0"/>
                <a:ea typeface="微软雅黑" pitchFamily="34" charset="-122"/>
              </a:rPr>
              <a:t>添加标题</a:t>
            </a:r>
          </a:p>
        </p:txBody>
      </p:sp>
      <p:sp>
        <p:nvSpPr>
          <p:cNvPr id="12" name="TextBox 49"/>
          <p:cNvSpPr txBox="1"/>
          <p:nvPr/>
        </p:nvSpPr>
        <p:spPr>
          <a:xfrm>
            <a:off x="641848" y="4044774"/>
            <a:ext cx="2772906" cy="743653"/>
          </a:xfrm>
          <a:prstGeom prst="rect">
            <a:avLst/>
          </a:prstGeom>
          <a:noFill/>
        </p:spPr>
        <p:txBody>
          <a:bodyPr wrap="square" lIns="76190" tIns="38094" rIns="76190" bIns="38094" rtlCol="0">
            <a:spAutoFit/>
          </a:bodyPr>
          <a:lstStyle/>
          <a:p>
            <a:pPr algn="just">
              <a:lnSpc>
                <a:spcPct val="130000"/>
              </a:lnSpc>
            </a:pPr>
            <a:r>
              <a:rPr lang="zh-CN" altLang="en-US" sz="1111" dirty="0">
                <a:solidFill>
                  <a:schemeClr val="bg1">
                    <a:lumMod val="95000"/>
                  </a:schemeClr>
                </a:solidFill>
                <a:latin typeface="微软雅黑" pitchFamily="34" charset="-122"/>
                <a:ea typeface="微软雅黑" pitchFamily="34" charset="-122"/>
              </a:rPr>
              <a:t>您的内容打在这里，或者通过复制您的文本后，在此框中选择粘贴，并选择只保留文字。文字。</a:t>
            </a:r>
          </a:p>
        </p:txBody>
      </p:sp>
      <p:sp>
        <p:nvSpPr>
          <p:cNvPr id="13" name="TextBox 50"/>
          <p:cNvSpPr txBox="1"/>
          <p:nvPr/>
        </p:nvSpPr>
        <p:spPr>
          <a:xfrm>
            <a:off x="3746323" y="4069071"/>
            <a:ext cx="2690519" cy="743653"/>
          </a:xfrm>
          <a:prstGeom prst="rect">
            <a:avLst/>
          </a:prstGeom>
          <a:noFill/>
        </p:spPr>
        <p:txBody>
          <a:bodyPr wrap="square" lIns="76190" tIns="38094" rIns="76190" bIns="38094" rtlCol="0">
            <a:spAutoFit/>
          </a:bodyPr>
          <a:lstStyle/>
          <a:p>
            <a:pPr algn="just">
              <a:lnSpc>
                <a:spcPct val="130000"/>
              </a:lnSpc>
            </a:pPr>
            <a:r>
              <a:rPr lang="zh-CN" altLang="en-US" sz="1111" dirty="0">
                <a:solidFill>
                  <a:schemeClr val="bg1">
                    <a:lumMod val="95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14" name="TextBox 51"/>
          <p:cNvSpPr txBox="1"/>
          <p:nvPr/>
        </p:nvSpPr>
        <p:spPr>
          <a:xfrm>
            <a:off x="6775730" y="4069070"/>
            <a:ext cx="2676602" cy="743653"/>
          </a:xfrm>
          <a:prstGeom prst="rect">
            <a:avLst/>
          </a:prstGeom>
          <a:noFill/>
        </p:spPr>
        <p:txBody>
          <a:bodyPr wrap="square" lIns="76190" tIns="38094" rIns="76190" bIns="38094" rtlCol="0">
            <a:spAutoFit/>
          </a:bodyPr>
          <a:lstStyle/>
          <a:p>
            <a:pPr algn="just">
              <a:lnSpc>
                <a:spcPct val="130000"/>
              </a:lnSpc>
            </a:pPr>
            <a:r>
              <a:rPr lang="zh-CN" altLang="en-US" sz="1111" dirty="0">
                <a:solidFill>
                  <a:schemeClr val="bg1">
                    <a:lumMod val="95000"/>
                  </a:schemeClr>
                </a:solidFill>
                <a:latin typeface="微软雅黑" pitchFamily="34" charset="-122"/>
                <a:ea typeface="微软雅黑" pitchFamily="34" charset="-122"/>
              </a:rPr>
              <a:t>您的内容打在这里，或者通过复制您的文本后，在此框中选择粘贴，并选择只保留文字。</a:t>
            </a:r>
          </a:p>
        </p:txBody>
      </p:sp>
    </p:spTree>
    <p:extLst>
      <p:ext uri="{BB962C8B-B14F-4D97-AF65-F5344CB8AC3E}">
        <p14:creationId xmlns:p14="http://schemas.microsoft.com/office/powerpoint/2010/main" val="14555920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1000">
        <p15:prstTrans prst="origami"/>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0-#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12" presetClass="entr" presetSubtype="1"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p:tgtEl>
                                          <p:spTgt spid="9"/>
                                        </p:tgtEl>
                                        <p:attrNameLst>
                                          <p:attrName>ppt_y</p:attrName>
                                        </p:attrNameLst>
                                      </p:cBhvr>
                                      <p:tavLst>
                                        <p:tav tm="0">
                                          <p:val>
                                            <p:strVal val="#ppt_y-#ppt_h*1.125000"/>
                                          </p:val>
                                        </p:tav>
                                        <p:tav tm="100000">
                                          <p:val>
                                            <p:strVal val="#ppt_y"/>
                                          </p:val>
                                        </p:tav>
                                      </p:tavLst>
                                    </p:anim>
                                    <p:animEffect transition="in" filter="wipe(down)">
                                      <p:cBhvr>
                                        <p:cTn id="21" dur="500"/>
                                        <p:tgtEl>
                                          <p:spTgt spid="9"/>
                                        </p:tgtEl>
                                      </p:cBhvr>
                                    </p:animEffect>
                                  </p:childTnLst>
                                </p:cTn>
                              </p:par>
                              <p:par>
                                <p:cTn id="22" presetID="12" presetClass="entr" presetSubtype="1"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p:tgtEl>
                                          <p:spTgt spid="10"/>
                                        </p:tgtEl>
                                        <p:attrNameLst>
                                          <p:attrName>ppt_y</p:attrName>
                                        </p:attrNameLst>
                                      </p:cBhvr>
                                      <p:tavLst>
                                        <p:tav tm="0">
                                          <p:val>
                                            <p:strVal val="#ppt_y-#ppt_h*1.125000"/>
                                          </p:val>
                                        </p:tav>
                                        <p:tav tm="100000">
                                          <p:val>
                                            <p:strVal val="#ppt_y"/>
                                          </p:val>
                                        </p:tav>
                                      </p:tavLst>
                                    </p:anim>
                                    <p:animEffect transition="in" filter="wipe(down)">
                                      <p:cBhvr>
                                        <p:cTn id="25" dur="500"/>
                                        <p:tgtEl>
                                          <p:spTgt spid="10"/>
                                        </p:tgtEl>
                                      </p:cBhvr>
                                    </p:animEffect>
                                  </p:childTnLst>
                                </p:cTn>
                              </p:par>
                              <p:par>
                                <p:cTn id="26" presetID="12" presetClass="entr" presetSubtype="1"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500"/>
                                        <p:tgtEl>
                                          <p:spTgt spid="11"/>
                                        </p:tgtEl>
                                        <p:attrNameLst>
                                          <p:attrName>ppt_y</p:attrName>
                                        </p:attrNameLst>
                                      </p:cBhvr>
                                      <p:tavLst>
                                        <p:tav tm="0">
                                          <p:val>
                                            <p:strVal val="#ppt_y-#ppt_h*1.125000"/>
                                          </p:val>
                                        </p:tav>
                                        <p:tav tm="100000">
                                          <p:val>
                                            <p:strVal val="#ppt_y"/>
                                          </p:val>
                                        </p:tav>
                                      </p:tavLst>
                                    </p:anim>
                                    <p:animEffect transition="in" filter="wipe(down)">
                                      <p:cBhvr>
                                        <p:cTn id="29" dur="500"/>
                                        <p:tgtEl>
                                          <p:spTgt spid="11"/>
                                        </p:tgtEl>
                                      </p:cBhvr>
                                    </p:animEffect>
                                  </p:childTnLst>
                                </p:cTn>
                              </p:par>
                            </p:childTnLst>
                          </p:cTn>
                        </p:par>
                        <p:par>
                          <p:cTn id="30" fill="hold">
                            <p:stCondLst>
                              <p:cond delay="1000"/>
                            </p:stCondLst>
                            <p:childTnLst>
                              <p:par>
                                <p:cTn id="31" presetID="12" presetClass="entr" presetSubtype="1"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500"/>
                                        <p:tgtEl>
                                          <p:spTgt spid="12"/>
                                        </p:tgtEl>
                                        <p:attrNameLst>
                                          <p:attrName>ppt_y</p:attrName>
                                        </p:attrNameLst>
                                      </p:cBhvr>
                                      <p:tavLst>
                                        <p:tav tm="0">
                                          <p:val>
                                            <p:strVal val="#ppt_y-#ppt_h*1.125000"/>
                                          </p:val>
                                        </p:tav>
                                        <p:tav tm="100000">
                                          <p:val>
                                            <p:strVal val="#ppt_y"/>
                                          </p:val>
                                        </p:tav>
                                      </p:tavLst>
                                    </p:anim>
                                    <p:animEffect transition="in" filter="wipe(down)">
                                      <p:cBhvr>
                                        <p:cTn id="34" dur="500"/>
                                        <p:tgtEl>
                                          <p:spTgt spid="12"/>
                                        </p:tgtEl>
                                      </p:cBhvr>
                                    </p:animEffect>
                                  </p:childTnLst>
                                </p:cTn>
                              </p:par>
                            </p:childTnLst>
                          </p:cTn>
                        </p:par>
                        <p:par>
                          <p:cTn id="35" fill="hold">
                            <p:stCondLst>
                              <p:cond delay="1500"/>
                            </p:stCondLst>
                            <p:childTnLst>
                              <p:par>
                                <p:cTn id="36" presetID="12" presetClass="entr" presetSubtype="1" fill="hold" grpId="0" nodeType="afterEffect">
                                  <p:stCondLst>
                                    <p:cond delay="0"/>
                                  </p:stCondLst>
                                  <p:childTnLst>
                                    <p:set>
                                      <p:cBhvr>
                                        <p:cTn id="37" dur="1" fill="hold">
                                          <p:stCondLst>
                                            <p:cond delay="0"/>
                                          </p:stCondLst>
                                        </p:cTn>
                                        <p:tgtEl>
                                          <p:spTgt spid="13"/>
                                        </p:tgtEl>
                                        <p:attrNameLst>
                                          <p:attrName>style.visibility</p:attrName>
                                        </p:attrNameLst>
                                      </p:cBhvr>
                                      <p:to>
                                        <p:strVal val="visible"/>
                                      </p:to>
                                    </p:set>
                                    <p:anim calcmode="lin" valueType="num">
                                      <p:cBhvr additive="base">
                                        <p:cTn id="38" dur="500"/>
                                        <p:tgtEl>
                                          <p:spTgt spid="13"/>
                                        </p:tgtEl>
                                        <p:attrNameLst>
                                          <p:attrName>ppt_y</p:attrName>
                                        </p:attrNameLst>
                                      </p:cBhvr>
                                      <p:tavLst>
                                        <p:tav tm="0">
                                          <p:val>
                                            <p:strVal val="#ppt_y-#ppt_h*1.125000"/>
                                          </p:val>
                                        </p:tav>
                                        <p:tav tm="100000">
                                          <p:val>
                                            <p:strVal val="#ppt_y"/>
                                          </p:val>
                                        </p:tav>
                                      </p:tavLst>
                                    </p:anim>
                                    <p:animEffect transition="in" filter="wipe(down)">
                                      <p:cBhvr>
                                        <p:cTn id="39" dur="500"/>
                                        <p:tgtEl>
                                          <p:spTgt spid="13"/>
                                        </p:tgtEl>
                                      </p:cBhvr>
                                    </p:animEffect>
                                  </p:childTnLst>
                                </p:cTn>
                              </p:par>
                            </p:childTnLst>
                          </p:cTn>
                        </p:par>
                        <p:par>
                          <p:cTn id="40" fill="hold">
                            <p:stCondLst>
                              <p:cond delay="2000"/>
                            </p:stCondLst>
                            <p:childTnLst>
                              <p:par>
                                <p:cTn id="41" presetID="12" presetClass="entr" presetSubtype="1"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500"/>
                                        <p:tgtEl>
                                          <p:spTgt spid="14"/>
                                        </p:tgtEl>
                                        <p:attrNameLst>
                                          <p:attrName>ppt_y</p:attrName>
                                        </p:attrNameLst>
                                      </p:cBhvr>
                                      <p:tavLst>
                                        <p:tav tm="0">
                                          <p:val>
                                            <p:strVal val="#ppt_y-#ppt_h*1.125000"/>
                                          </p:val>
                                        </p:tav>
                                        <p:tav tm="100000">
                                          <p:val>
                                            <p:strVal val="#ppt_y"/>
                                          </p:val>
                                        </p:tav>
                                      </p:tavLst>
                                    </p:anim>
                                    <p:animEffect transition="in" filter="wipe(down)">
                                      <p:cBhvr>
                                        <p:cTn id="4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P spid="10" grpId="0" animBg="1"/>
      <p:bldP spid="11" grpId="0" animBg="1"/>
      <p:bldP spid="12" grpId="0"/>
      <p:bldP spid="13" grpId="0"/>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菱形 27"/>
          <p:cNvSpPr/>
          <p:nvPr/>
        </p:nvSpPr>
        <p:spPr>
          <a:xfrm>
            <a:off x="2679748" y="2847880"/>
            <a:ext cx="2058128" cy="2058128"/>
          </a:xfrm>
          <a:prstGeom prst="diamond">
            <a:avLst/>
          </a:prstGeom>
          <a:pattFill prst="wdUpDiag">
            <a:fgClr>
              <a:srgbClr val="8EA675"/>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sz="1083">
              <a:solidFill>
                <a:schemeClr val="bg1">
                  <a:lumMod val="95000"/>
                </a:schemeClr>
              </a:solidFill>
              <a:sym typeface="+mn-ea"/>
            </a:endParaRPr>
          </a:p>
        </p:txBody>
      </p:sp>
      <p:sp>
        <p:nvSpPr>
          <p:cNvPr id="29" name="菱形 28"/>
          <p:cNvSpPr/>
          <p:nvPr/>
        </p:nvSpPr>
        <p:spPr>
          <a:xfrm>
            <a:off x="4870624" y="2847880"/>
            <a:ext cx="2057609" cy="2058128"/>
          </a:xfrm>
          <a:prstGeom prst="diamond">
            <a:avLst/>
          </a:prstGeom>
          <a:pattFill prst="wdUpDiag">
            <a:fgClr>
              <a:srgbClr val="8EA675"/>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sz="1083">
              <a:solidFill>
                <a:schemeClr val="bg1">
                  <a:lumMod val="95000"/>
                </a:schemeClr>
              </a:solidFill>
              <a:sym typeface="+mn-ea"/>
            </a:endParaRPr>
          </a:p>
        </p:txBody>
      </p:sp>
      <p:sp>
        <p:nvSpPr>
          <p:cNvPr id="30" name="菱形 29"/>
          <p:cNvSpPr/>
          <p:nvPr/>
        </p:nvSpPr>
        <p:spPr>
          <a:xfrm>
            <a:off x="1057722" y="3178197"/>
            <a:ext cx="2058128" cy="2058128"/>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83">
              <a:solidFill>
                <a:schemeClr val="bg1">
                  <a:lumMod val="95000"/>
                </a:schemeClr>
              </a:solidFill>
            </a:endParaRPr>
          </a:p>
        </p:txBody>
      </p:sp>
      <p:sp>
        <p:nvSpPr>
          <p:cNvPr id="31" name="菱形 30"/>
          <p:cNvSpPr/>
          <p:nvPr/>
        </p:nvSpPr>
        <p:spPr>
          <a:xfrm>
            <a:off x="2879390" y="2858770"/>
            <a:ext cx="2058128" cy="2058128"/>
          </a:xfrm>
          <a:prstGeom prst="diamond">
            <a:avLst/>
          </a:prstGeom>
          <a:blipFill rotWithShape="1">
            <a:blip r:embed="rId3"/>
            <a:stretch>
              <a:fillRect/>
            </a:stretch>
          </a:blip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sz="1083">
              <a:solidFill>
                <a:schemeClr val="bg1">
                  <a:lumMod val="95000"/>
                </a:schemeClr>
              </a:solidFill>
              <a:sym typeface="+mn-ea"/>
            </a:endParaRPr>
          </a:p>
        </p:txBody>
      </p:sp>
      <p:sp>
        <p:nvSpPr>
          <p:cNvPr id="32" name="菱形 31"/>
          <p:cNvSpPr/>
          <p:nvPr/>
        </p:nvSpPr>
        <p:spPr>
          <a:xfrm>
            <a:off x="3975088" y="1786407"/>
            <a:ext cx="2057609" cy="2058128"/>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89">
              <a:solidFill>
                <a:schemeClr val="bg1">
                  <a:lumMod val="95000"/>
                </a:schemeClr>
              </a:solidFill>
              <a:latin typeface="+mj-ea"/>
              <a:ea typeface="+mj-ea"/>
            </a:endParaRPr>
          </a:p>
        </p:txBody>
      </p:sp>
      <p:sp>
        <p:nvSpPr>
          <p:cNvPr id="33" name="菱形 32"/>
          <p:cNvSpPr/>
          <p:nvPr/>
        </p:nvSpPr>
        <p:spPr>
          <a:xfrm>
            <a:off x="5070267" y="2858770"/>
            <a:ext cx="2057609" cy="2058128"/>
          </a:xfrm>
          <a:prstGeom prst="diamond">
            <a:avLst/>
          </a:prstGeom>
          <a:blipFill rotWithShape="1">
            <a:blip r:embed="rId4"/>
            <a:stretch>
              <a:fillRect/>
            </a:stretch>
          </a:blip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sz="1083">
              <a:solidFill>
                <a:schemeClr val="bg1">
                  <a:lumMod val="95000"/>
                </a:schemeClr>
              </a:solidFill>
              <a:sym typeface="+mn-ea"/>
            </a:endParaRPr>
          </a:p>
        </p:txBody>
      </p:sp>
      <p:sp>
        <p:nvSpPr>
          <p:cNvPr id="34" name="菱形 33"/>
          <p:cNvSpPr/>
          <p:nvPr/>
        </p:nvSpPr>
        <p:spPr>
          <a:xfrm>
            <a:off x="6884157" y="3178197"/>
            <a:ext cx="2058128" cy="2058128"/>
          </a:xfrm>
          <a:prstGeom prst="diamond">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83">
              <a:solidFill>
                <a:schemeClr val="bg1">
                  <a:lumMod val="95000"/>
                </a:schemeClr>
              </a:solidFill>
            </a:endParaRPr>
          </a:p>
        </p:txBody>
      </p:sp>
      <p:sp>
        <p:nvSpPr>
          <p:cNvPr id="35" name="文本框 20"/>
          <p:cNvSpPr txBox="1"/>
          <p:nvPr/>
        </p:nvSpPr>
        <p:spPr>
          <a:xfrm flipH="1">
            <a:off x="1425893" y="3716453"/>
            <a:ext cx="1196297" cy="846194"/>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1633">
                <a:solidFill>
                  <a:schemeClr val="bg1">
                    <a:lumMod val="95000"/>
                  </a:schemeClr>
                </a:solidFill>
                <a:latin typeface="微软雅黑" panose="020B0503020204020204" charset="-122"/>
                <a:ea typeface="微软雅黑" panose="020B0503020204020204" charset="-122"/>
                <a:sym typeface="Arial" panose="020B0604020202020204" pitchFamily="34" charset="0"/>
              </a:rPr>
              <a:t>KEY WORDS HERE</a:t>
            </a:r>
          </a:p>
        </p:txBody>
      </p:sp>
      <p:sp>
        <p:nvSpPr>
          <p:cNvPr id="36" name="文本框 20"/>
          <p:cNvSpPr txBox="1"/>
          <p:nvPr/>
        </p:nvSpPr>
        <p:spPr>
          <a:xfrm flipH="1">
            <a:off x="4406004" y="2339183"/>
            <a:ext cx="1196297" cy="502573"/>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1333" dirty="0">
                <a:solidFill>
                  <a:schemeClr val="bg1">
                    <a:lumMod val="95000"/>
                  </a:schemeClr>
                </a:solidFill>
                <a:latin typeface="+mj-ea"/>
                <a:ea typeface="+mj-ea"/>
                <a:sym typeface="Arial" panose="020B0604020202020204" pitchFamily="34" charset="0"/>
              </a:rPr>
              <a:t>KEY WORDS HERE</a:t>
            </a:r>
          </a:p>
        </p:txBody>
      </p:sp>
      <p:sp>
        <p:nvSpPr>
          <p:cNvPr id="37" name="文本框 20"/>
          <p:cNvSpPr txBox="1"/>
          <p:nvPr/>
        </p:nvSpPr>
        <p:spPr>
          <a:xfrm flipH="1">
            <a:off x="7315073" y="3787494"/>
            <a:ext cx="1196297" cy="846194"/>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1633">
                <a:solidFill>
                  <a:schemeClr val="bg1">
                    <a:lumMod val="95000"/>
                  </a:schemeClr>
                </a:solidFill>
                <a:latin typeface="微软雅黑" panose="020B0503020204020204" charset="-122"/>
                <a:ea typeface="微软雅黑" panose="020B0503020204020204" charset="-122"/>
                <a:sym typeface="Arial" panose="020B0604020202020204" pitchFamily="34" charset="0"/>
              </a:rPr>
              <a:t>KEY WORDS HERE</a:t>
            </a:r>
          </a:p>
        </p:txBody>
      </p:sp>
      <p:sp>
        <p:nvSpPr>
          <p:cNvPr id="40" name="圆角箭头"/>
          <p:cNvSpPr/>
          <p:nvPr/>
        </p:nvSpPr>
        <p:spPr>
          <a:xfrm rot="16200000">
            <a:off x="1963630" y="2870178"/>
            <a:ext cx="281054" cy="219347"/>
          </a:xfrm>
          <a:custGeom>
            <a:avLst/>
            <a:gdLst>
              <a:gd name="connsiteX0" fmla="*/ 4710315 w 7544313"/>
              <a:gd name="connsiteY0" fmla="*/ 0 h 5784389"/>
              <a:gd name="connsiteX1" fmla="*/ 5164538 w 7544313"/>
              <a:gd name="connsiteY1" fmla="*/ 188144 h 5784389"/>
              <a:gd name="connsiteX2" fmla="*/ 7343753 w 7544313"/>
              <a:gd name="connsiteY2" fmla="*/ 2367358 h 5784389"/>
              <a:gd name="connsiteX3" fmla="*/ 7428050 w 7544313"/>
              <a:gd name="connsiteY3" fmla="*/ 2469120 h 5784389"/>
              <a:gd name="connsiteX4" fmla="*/ 7438311 w 7544313"/>
              <a:gd name="connsiteY4" fmla="*/ 2487626 h 5784389"/>
              <a:gd name="connsiteX5" fmla="*/ 7479289 w 7544313"/>
              <a:gd name="connsiteY5" fmla="*/ 2563973 h 5784389"/>
              <a:gd name="connsiteX6" fmla="*/ 7544313 w 7544313"/>
              <a:gd name="connsiteY6" fmla="*/ 2891210 h 5784389"/>
              <a:gd name="connsiteX7" fmla="*/ 7479289 w 7544313"/>
              <a:gd name="connsiteY7" fmla="*/ 3218447 h 5784389"/>
              <a:gd name="connsiteX8" fmla="*/ 7454433 w 7544313"/>
              <a:gd name="connsiteY8" fmla="*/ 3276193 h 5784389"/>
              <a:gd name="connsiteX9" fmla="*/ 7421357 w 7544313"/>
              <a:gd name="connsiteY9" fmla="*/ 3318247 h 5784389"/>
              <a:gd name="connsiteX10" fmla="*/ 7325947 w 7544313"/>
              <a:gd name="connsiteY10" fmla="*/ 3417030 h 5784389"/>
              <a:gd name="connsiteX11" fmla="*/ 5146732 w 7544313"/>
              <a:gd name="connsiteY11" fmla="*/ 5596244 h 5784389"/>
              <a:gd name="connsiteX12" fmla="*/ 4238287 w 7544313"/>
              <a:gd name="connsiteY12" fmla="*/ 5596244 h 5784389"/>
              <a:gd name="connsiteX13" fmla="*/ 4238287 w 7544313"/>
              <a:gd name="connsiteY13" fmla="*/ 4687801 h 5784389"/>
              <a:gd name="connsiteX14" fmla="*/ 5378425 w 7544313"/>
              <a:gd name="connsiteY14" fmla="*/ 3547663 h 5784389"/>
              <a:gd name="connsiteX15" fmla="*/ 642367 w 7544313"/>
              <a:gd name="connsiteY15" fmla="*/ 3547663 h 5784389"/>
              <a:gd name="connsiteX16" fmla="*/ 0 w 7544313"/>
              <a:gd name="connsiteY16" fmla="*/ 2905296 h 5784389"/>
              <a:gd name="connsiteX17" fmla="*/ 642367 w 7544313"/>
              <a:gd name="connsiteY17" fmla="*/ 2262930 h 5784389"/>
              <a:gd name="connsiteX18" fmla="*/ 5422435 w 7544313"/>
              <a:gd name="connsiteY18" fmla="*/ 2262930 h 5784389"/>
              <a:gd name="connsiteX19" fmla="*/ 4256093 w 7544313"/>
              <a:gd name="connsiteY19" fmla="*/ 1096587 h 5784389"/>
              <a:gd name="connsiteX20" fmla="*/ 4256093 w 7544313"/>
              <a:gd name="connsiteY20" fmla="*/ 188144 h 5784389"/>
              <a:gd name="connsiteX21" fmla="*/ 4710315 w 7544313"/>
              <a:gd name="connsiteY21" fmla="*/ 0 h 5784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544313" h="5784389">
                <a:moveTo>
                  <a:pt x="4710315" y="0"/>
                </a:moveTo>
                <a:cubicBezTo>
                  <a:pt x="4874713" y="0"/>
                  <a:pt x="5039107" y="62713"/>
                  <a:pt x="5164538" y="188144"/>
                </a:cubicBezTo>
                <a:lnTo>
                  <a:pt x="7343753" y="2367358"/>
                </a:lnTo>
                <a:cubicBezTo>
                  <a:pt x="7375110" y="2398716"/>
                  <a:pt x="7403341" y="2432905"/>
                  <a:pt x="7428050" y="2469120"/>
                </a:cubicBezTo>
                <a:lnTo>
                  <a:pt x="7438311" y="2487626"/>
                </a:lnTo>
                <a:lnTo>
                  <a:pt x="7479289" y="2563973"/>
                </a:lnTo>
                <a:cubicBezTo>
                  <a:pt x="7520342" y="2657385"/>
                  <a:pt x="7544313" y="2769994"/>
                  <a:pt x="7544313" y="2891210"/>
                </a:cubicBezTo>
                <a:cubicBezTo>
                  <a:pt x="7544313" y="3012426"/>
                  <a:pt x="7520342" y="3125035"/>
                  <a:pt x="7479289" y="3218447"/>
                </a:cubicBezTo>
                <a:lnTo>
                  <a:pt x="7454433" y="3276193"/>
                </a:lnTo>
                <a:lnTo>
                  <a:pt x="7421357" y="3318247"/>
                </a:lnTo>
                <a:cubicBezTo>
                  <a:pt x="7391886" y="3351882"/>
                  <a:pt x="7357304" y="3385674"/>
                  <a:pt x="7325947" y="3417030"/>
                </a:cubicBezTo>
                <a:lnTo>
                  <a:pt x="5146732" y="5596244"/>
                </a:lnTo>
                <a:cubicBezTo>
                  <a:pt x="4895873" y="5847104"/>
                  <a:pt x="4489147" y="5847104"/>
                  <a:pt x="4238287" y="5596244"/>
                </a:cubicBezTo>
                <a:cubicBezTo>
                  <a:pt x="3987430" y="5345384"/>
                  <a:pt x="3987430" y="4938661"/>
                  <a:pt x="4238287" y="4687801"/>
                </a:cubicBezTo>
                <a:lnTo>
                  <a:pt x="5378425" y="3547663"/>
                </a:lnTo>
                <a:lnTo>
                  <a:pt x="642367" y="3547663"/>
                </a:lnTo>
                <a:cubicBezTo>
                  <a:pt x="287598" y="3547663"/>
                  <a:pt x="0" y="3260065"/>
                  <a:pt x="0" y="2905296"/>
                </a:cubicBezTo>
                <a:cubicBezTo>
                  <a:pt x="0" y="2550527"/>
                  <a:pt x="287598" y="2262930"/>
                  <a:pt x="642367" y="2262930"/>
                </a:cubicBezTo>
                <a:lnTo>
                  <a:pt x="5422435" y="2262930"/>
                </a:lnTo>
                <a:lnTo>
                  <a:pt x="4256093" y="1096587"/>
                </a:lnTo>
                <a:cubicBezTo>
                  <a:pt x="4005235" y="845727"/>
                  <a:pt x="4005235" y="439004"/>
                  <a:pt x="4256093" y="188144"/>
                </a:cubicBezTo>
                <a:cubicBezTo>
                  <a:pt x="4381524" y="62713"/>
                  <a:pt x="4545918" y="0"/>
                  <a:pt x="4710315" y="0"/>
                </a:cubicBez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889">
              <a:solidFill>
                <a:schemeClr val="bg1">
                  <a:lumMod val="95000"/>
                </a:schemeClr>
              </a:solidFill>
              <a:latin typeface="+mj-ea"/>
              <a:ea typeface="+mj-ea"/>
            </a:endParaRPr>
          </a:p>
        </p:txBody>
      </p:sp>
      <p:sp>
        <p:nvSpPr>
          <p:cNvPr id="42" name="文本框 22"/>
          <p:cNvSpPr txBox="1"/>
          <p:nvPr/>
        </p:nvSpPr>
        <p:spPr>
          <a:xfrm flipH="1">
            <a:off x="923936" y="2061758"/>
            <a:ext cx="2325181" cy="707886"/>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000" dirty="0">
                <a:solidFill>
                  <a:schemeClr val="bg1">
                    <a:lumMod val="95000"/>
                  </a:schemeClr>
                </a:solidFill>
                <a:latin typeface="+mj-ea"/>
                <a:ea typeface="+mj-ea"/>
                <a:sym typeface="宋体" panose="02010600030101010101" pitchFamily="2" charset="-122"/>
              </a:rPr>
              <a:t>单击此处添加本章节的简要内容单击此处添加本章节的简要内容单击此处添加本章节的简要内容单击此处添加本章节的简要内容</a:t>
            </a:r>
          </a:p>
        </p:txBody>
      </p:sp>
      <p:sp>
        <p:nvSpPr>
          <p:cNvPr id="43" name="圆角箭头"/>
          <p:cNvSpPr/>
          <p:nvPr/>
        </p:nvSpPr>
        <p:spPr>
          <a:xfrm rot="16200000">
            <a:off x="7790584" y="2870178"/>
            <a:ext cx="281054" cy="219347"/>
          </a:xfrm>
          <a:custGeom>
            <a:avLst/>
            <a:gdLst>
              <a:gd name="connsiteX0" fmla="*/ 4710315 w 7544313"/>
              <a:gd name="connsiteY0" fmla="*/ 0 h 5784389"/>
              <a:gd name="connsiteX1" fmla="*/ 5164538 w 7544313"/>
              <a:gd name="connsiteY1" fmla="*/ 188144 h 5784389"/>
              <a:gd name="connsiteX2" fmla="*/ 7343753 w 7544313"/>
              <a:gd name="connsiteY2" fmla="*/ 2367358 h 5784389"/>
              <a:gd name="connsiteX3" fmla="*/ 7428050 w 7544313"/>
              <a:gd name="connsiteY3" fmla="*/ 2469120 h 5784389"/>
              <a:gd name="connsiteX4" fmla="*/ 7438311 w 7544313"/>
              <a:gd name="connsiteY4" fmla="*/ 2487626 h 5784389"/>
              <a:gd name="connsiteX5" fmla="*/ 7479289 w 7544313"/>
              <a:gd name="connsiteY5" fmla="*/ 2563973 h 5784389"/>
              <a:gd name="connsiteX6" fmla="*/ 7544313 w 7544313"/>
              <a:gd name="connsiteY6" fmla="*/ 2891210 h 5784389"/>
              <a:gd name="connsiteX7" fmla="*/ 7479289 w 7544313"/>
              <a:gd name="connsiteY7" fmla="*/ 3218447 h 5784389"/>
              <a:gd name="connsiteX8" fmla="*/ 7454433 w 7544313"/>
              <a:gd name="connsiteY8" fmla="*/ 3276193 h 5784389"/>
              <a:gd name="connsiteX9" fmla="*/ 7421357 w 7544313"/>
              <a:gd name="connsiteY9" fmla="*/ 3318247 h 5784389"/>
              <a:gd name="connsiteX10" fmla="*/ 7325947 w 7544313"/>
              <a:gd name="connsiteY10" fmla="*/ 3417030 h 5784389"/>
              <a:gd name="connsiteX11" fmla="*/ 5146732 w 7544313"/>
              <a:gd name="connsiteY11" fmla="*/ 5596244 h 5784389"/>
              <a:gd name="connsiteX12" fmla="*/ 4238287 w 7544313"/>
              <a:gd name="connsiteY12" fmla="*/ 5596244 h 5784389"/>
              <a:gd name="connsiteX13" fmla="*/ 4238287 w 7544313"/>
              <a:gd name="connsiteY13" fmla="*/ 4687801 h 5784389"/>
              <a:gd name="connsiteX14" fmla="*/ 5378425 w 7544313"/>
              <a:gd name="connsiteY14" fmla="*/ 3547663 h 5784389"/>
              <a:gd name="connsiteX15" fmla="*/ 642367 w 7544313"/>
              <a:gd name="connsiteY15" fmla="*/ 3547663 h 5784389"/>
              <a:gd name="connsiteX16" fmla="*/ 0 w 7544313"/>
              <a:gd name="connsiteY16" fmla="*/ 2905296 h 5784389"/>
              <a:gd name="connsiteX17" fmla="*/ 642367 w 7544313"/>
              <a:gd name="connsiteY17" fmla="*/ 2262930 h 5784389"/>
              <a:gd name="connsiteX18" fmla="*/ 5422435 w 7544313"/>
              <a:gd name="connsiteY18" fmla="*/ 2262930 h 5784389"/>
              <a:gd name="connsiteX19" fmla="*/ 4256093 w 7544313"/>
              <a:gd name="connsiteY19" fmla="*/ 1096587 h 5784389"/>
              <a:gd name="connsiteX20" fmla="*/ 4256093 w 7544313"/>
              <a:gd name="connsiteY20" fmla="*/ 188144 h 5784389"/>
              <a:gd name="connsiteX21" fmla="*/ 4710315 w 7544313"/>
              <a:gd name="connsiteY21" fmla="*/ 0 h 5784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544313" h="5784389">
                <a:moveTo>
                  <a:pt x="4710315" y="0"/>
                </a:moveTo>
                <a:cubicBezTo>
                  <a:pt x="4874713" y="0"/>
                  <a:pt x="5039107" y="62713"/>
                  <a:pt x="5164538" y="188144"/>
                </a:cubicBezTo>
                <a:lnTo>
                  <a:pt x="7343753" y="2367358"/>
                </a:lnTo>
                <a:cubicBezTo>
                  <a:pt x="7375110" y="2398716"/>
                  <a:pt x="7403341" y="2432905"/>
                  <a:pt x="7428050" y="2469120"/>
                </a:cubicBezTo>
                <a:lnTo>
                  <a:pt x="7438311" y="2487626"/>
                </a:lnTo>
                <a:lnTo>
                  <a:pt x="7479289" y="2563973"/>
                </a:lnTo>
                <a:cubicBezTo>
                  <a:pt x="7520342" y="2657385"/>
                  <a:pt x="7544313" y="2769994"/>
                  <a:pt x="7544313" y="2891210"/>
                </a:cubicBezTo>
                <a:cubicBezTo>
                  <a:pt x="7544313" y="3012426"/>
                  <a:pt x="7520342" y="3125035"/>
                  <a:pt x="7479289" y="3218447"/>
                </a:cubicBezTo>
                <a:lnTo>
                  <a:pt x="7454433" y="3276193"/>
                </a:lnTo>
                <a:lnTo>
                  <a:pt x="7421357" y="3318247"/>
                </a:lnTo>
                <a:cubicBezTo>
                  <a:pt x="7391886" y="3351882"/>
                  <a:pt x="7357304" y="3385674"/>
                  <a:pt x="7325947" y="3417030"/>
                </a:cubicBezTo>
                <a:lnTo>
                  <a:pt x="5146732" y="5596244"/>
                </a:lnTo>
                <a:cubicBezTo>
                  <a:pt x="4895873" y="5847104"/>
                  <a:pt x="4489147" y="5847104"/>
                  <a:pt x="4238287" y="5596244"/>
                </a:cubicBezTo>
                <a:cubicBezTo>
                  <a:pt x="3987430" y="5345384"/>
                  <a:pt x="3987430" y="4938661"/>
                  <a:pt x="4238287" y="4687801"/>
                </a:cubicBezTo>
                <a:lnTo>
                  <a:pt x="5378425" y="3547663"/>
                </a:lnTo>
                <a:lnTo>
                  <a:pt x="642367" y="3547663"/>
                </a:lnTo>
                <a:cubicBezTo>
                  <a:pt x="287598" y="3547663"/>
                  <a:pt x="0" y="3260065"/>
                  <a:pt x="0" y="2905296"/>
                </a:cubicBezTo>
                <a:cubicBezTo>
                  <a:pt x="0" y="2550527"/>
                  <a:pt x="287598" y="2262930"/>
                  <a:pt x="642367" y="2262930"/>
                </a:cubicBezTo>
                <a:lnTo>
                  <a:pt x="5422435" y="2262930"/>
                </a:lnTo>
                <a:lnTo>
                  <a:pt x="4256093" y="1096587"/>
                </a:lnTo>
                <a:cubicBezTo>
                  <a:pt x="4005235" y="845727"/>
                  <a:pt x="4005235" y="439004"/>
                  <a:pt x="4256093" y="188144"/>
                </a:cubicBezTo>
                <a:cubicBezTo>
                  <a:pt x="4381524" y="62713"/>
                  <a:pt x="4545918" y="0"/>
                  <a:pt x="4710315" y="0"/>
                </a:cubicBez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889">
              <a:solidFill>
                <a:schemeClr val="bg1">
                  <a:lumMod val="95000"/>
                </a:schemeClr>
              </a:solidFill>
              <a:latin typeface="+mj-ea"/>
              <a:ea typeface="+mj-ea"/>
            </a:endParaRPr>
          </a:p>
        </p:txBody>
      </p:sp>
      <p:sp>
        <p:nvSpPr>
          <p:cNvPr id="44" name="文本框 22"/>
          <p:cNvSpPr txBox="1"/>
          <p:nvPr/>
        </p:nvSpPr>
        <p:spPr>
          <a:xfrm flipH="1">
            <a:off x="6750890" y="2061758"/>
            <a:ext cx="2325181" cy="707886"/>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000" dirty="0">
                <a:solidFill>
                  <a:schemeClr val="bg1">
                    <a:lumMod val="95000"/>
                  </a:schemeClr>
                </a:solidFill>
                <a:latin typeface="+mj-ea"/>
                <a:ea typeface="+mj-ea"/>
                <a:sym typeface="宋体" panose="02010600030101010101" pitchFamily="2" charset="-122"/>
              </a:rPr>
              <a:t>单击此处添加本章节的简要内容单击此处添加本章节的简要内容单击此处添加本章节的简要内容单击此处添加本章节的简要内容</a:t>
            </a:r>
          </a:p>
        </p:txBody>
      </p:sp>
      <p:sp>
        <p:nvSpPr>
          <p:cNvPr id="45" name="圆角箭头"/>
          <p:cNvSpPr/>
          <p:nvPr/>
        </p:nvSpPr>
        <p:spPr>
          <a:xfrm rot="16200000">
            <a:off x="4876847" y="1520391"/>
            <a:ext cx="281054" cy="219347"/>
          </a:xfrm>
          <a:custGeom>
            <a:avLst/>
            <a:gdLst>
              <a:gd name="connsiteX0" fmla="*/ 4710315 w 7544313"/>
              <a:gd name="connsiteY0" fmla="*/ 0 h 5784389"/>
              <a:gd name="connsiteX1" fmla="*/ 5164538 w 7544313"/>
              <a:gd name="connsiteY1" fmla="*/ 188144 h 5784389"/>
              <a:gd name="connsiteX2" fmla="*/ 7343753 w 7544313"/>
              <a:gd name="connsiteY2" fmla="*/ 2367358 h 5784389"/>
              <a:gd name="connsiteX3" fmla="*/ 7428050 w 7544313"/>
              <a:gd name="connsiteY3" fmla="*/ 2469120 h 5784389"/>
              <a:gd name="connsiteX4" fmla="*/ 7438311 w 7544313"/>
              <a:gd name="connsiteY4" fmla="*/ 2487626 h 5784389"/>
              <a:gd name="connsiteX5" fmla="*/ 7479289 w 7544313"/>
              <a:gd name="connsiteY5" fmla="*/ 2563973 h 5784389"/>
              <a:gd name="connsiteX6" fmla="*/ 7544313 w 7544313"/>
              <a:gd name="connsiteY6" fmla="*/ 2891210 h 5784389"/>
              <a:gd name="connsiteX7" fmla="*/ 7479289 w 7544313"/>
              <a:gd name="connsiteY7" fmla="*/ 3218447 h 5784389"/>
              <a:gd name="connsiteX8" fmla="*/ 7454433 w 7544313"/>
              <a:gd name="connsiteY8" fmla="*/ 3276193 h 5784389"/>
              <a:gd name="connsiteX9" fmla="*/ 7421357 w 7544313"/>
              <a:gd name="connsiteY9" fmla="*/ 3318247 h 5784389"/>
              <a:gd name="connsiteX10" fmla="*/ 7325947 w 7544313"/>
              <a:gd name="connsiteY10" fmla="*/ 3417030 h 5784389"/>
              <a:gd name="connsiteX11" fmla="*/ 5146732 w 7544313"/>
              <a:gd name="connsiteY11" fmla="*/ 5596244 h 5784389"/>
              <a:gd name="connsiteX12" fmla="*/ 4238287 w 7544313"/>
              <a:gd name="connsiteY12" fmla="*/ 5596244 h 5784389"/>
              <a:gd name="connsiteX13" fmla="*/ 4238287 w 7544313"/>
              <a:gd name="connsiteY13" fmla="*/ 4687801 h 5784389"/>
              <a:gd name="connsiteX14" fmla="*/ 5378425 w 7544313"/>
              <a:gd name="connsiteY14" fmla="*/ 3547663 h 5784389"/>
              <a:gd name="connsiteX15" fmla="*/ 642367 w 7544313"/>
              <a:gd name="connsiteY15" fmla="*/ 3547663 h 5784389"/>
              <a:gd name="connsiteX16" fmla="*/ 0 w 7544313"/>
              <a:gd name="connsiteY16" fmla="*/ 2905296 h 5784389"/>
              <a:gd name="connsiteX17" fmla="*/ 642367 w 7544313"/>
              <a:gd name="connsiteY17" fmla="*/ 2262930 h 5784389"/>
              <a:gd name="connsiteX18" fmla="*/ 5422435 w 7544313"/>
              <a:gd name="connsiteY18" fmla="*/ 2262930 h 5784389"/>
              <a:gd name="connsiteX19" fmla="*/ 4256093 w 7544313"/>
              <a:gd name="connsiteY19" fmla="*/ 1096587 h 5784389"/>
              <a:gd name="connsiteX20" fmla="*/ 4256093 w 7544313"/>
              <a:gd name="connsiteY20" fmla="*/ 188144 h 5784389"/>
              <a:gd name="connsiteX21" fmla="*/ 4710315 w 7544313"/>
              <a:gd name="connsiteY21" fmla="*/ 0 h 5784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544313" h="5784389">
                <a:moveTo>
                  <a:pt x="4710315" y="0"/>
                </a:moveTo>
                <a:cubicBezTo>
                  <a:pt x="4874713" y="0"/>
                  <a:pt x="5039107" y="62713"/>
                  <a:pt x="5164538" y="188144"/>
                </a:cubicBezTo>
                <a:lnTo>
                  <a:pt x="7343753" y="2367358"/>
                </a:lnTo>
                <a:cubicBezTo>
                  <a:pt x="7375110" y="2398716"/>
                  <a:pt x="7403341" y="2432905"/>
                  <a:pt x="7428050" y="2469120"/>
                </a:cubicBezTo>
                <a:lnTo>
                  <a:pt x="7438311" y="2487626"/>
                </a:lnTo>
                <a:lnTo>
                  <a:pt x="7479289" y="2563973"/>
                </a:lnTo>
                <a:cubicBezTo>
                  <a:pt x="7520342" y="2657385"/>
                  <a:pt x="7544313" y="2769994"/>
                  <a:pt x="7544313" y="2891210"/>
                </a:cubicBezTo>
                <a:cubicBezTo>
                  <a:pt x="7544313" y="3012426"/>
                  <a:pt x="7520342" y="3125035"/>
                  <a:pt x="7479289" y="3218447"/>
                </a:cubicBezTo>
                <a:lnTo>
                  <a:pt x="7454433" y="3276193"/>
                </a:lnTo>
                <a:lnTo>
                  <a:pt x="7421357" y="3318247"/>
                </a:lnTo>
                <a:cubicBezTo>
                  <a:pt x="7391886" y="3351882"/>
                  <a:pt x="7357304" y="3385674"/>
                  <a:pt x="7325947" y="3417030"/>
                </a:cubicBezTo>
                <a:lnTo>
                  <a:pt x="5146732" y="5596244"/>
                </a:lnTo>
                <a:cubicBezTo>
                  <a:pt x="4895873" y="5847104"/>
                  <a:pt x="4489147" y="5847104"/>
                  <a:pt x="4238287" y="5596244"/>
                </a:cubicBezTo>
                <a:cubicBezTo>
                  <a:pt x="3987430" y="5345384"/>
                  <a:pt x="3987430" y="4938661"/>
                  <a:pt x="4238287" y="4687801"/>
                </a:cubicBezTo>
                <a:lnTo>
                  <a:pt x="5378425" y="3547663"/>
                </a:lnTo>
                <a:lnTo>
                  <a:pt x="642367" y="3547663"/>
                </a:lnTo>
                <a:cubicBezTo>
                  <a:pt x="287598" y="3547663"/>
                  <a:pt x="0" y="3260065"/>
                  <a:pt x="0" y="2905296"/>
                </a:cubicBezTo>
                <a:cubicBezTo>
                  <a:pt x="0" y="2550527"/>
                  <a:pt x="287598" y="2262930"/>
                  <a:pt x="642367" y="2262930"/>
                </a:cubicBezTo>
                <a:lnTo>
                  <a:pt x="5422435" y="2262930"/>
                </a:lnTo>
                <a:lnTo>
                  <a:pt x="4256093" y="1096587"/>
                </a:lnTo>
                <a:cubicBezTo>
                  <a:pt x="4005235" y="845727"/>
                  <a:pt x="4005235" y="439004"/>
                  <a:pt x="4256093" y="188144"/>
                </a:cubicBezTo>
                <a:cubicBezTo>
                  <a:pt x="4381524" y="62713"/>
                  <a:pt x="4545918" y="0"/>
                  <a:pt x="4710315" y="0"/>
                </a:cubicBez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889">
              <a:solidFill>
                <a:schemeClr val="bg1">
                  <a:lumMod val="95000"/>
                </a:schemeClr>
              </a:solidFill>
              <a:latin typeface="+mj-ea"/>
              <a:ea typeface="+mj-ea"/>
            </a:endParaRPr>
          </a:p>
        </p:txBody>
      </p:sp>
      <p:sp>
        <p:nvSpPr>
          <p:cNvPr id="46" name="文本框 22"/>
          <p:cNvSpPr txBox="1"/>
          <p:nvPr/>
        </p:nvSpPr>
        <p:spPr>
          <a:xfrm flipH="1">
            <a:off x="3837154" y="711970"/>
            <a:ext cx="2325181" cy="707886"/>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000" dirty="0">
                <a:solidFill>
                  <a:schemeClr val="bg1">
                    <a:lumMod val="95000"/>
                  </a:schemeClr>
                </a:solidFill>
                <a:latin typeface="+mj-ea"/>
                <a:ea typeface="+mj-ea"/>
                <a:sym typeface="宋体" panose="02010600030101010101" pitchFamily="2" charset="-122"/>
              </a:rPr>
              <a:t>单击此处添加本章节的简要内容单击此处添加本章节的简要内容单击此处添加本章节的简要内容单击此处添加本章节的简要内容</a:t>
            </a:r>
          </a:p>
        </p:txBody>
      </p:sp>
    </p:spTree>
    <p:extLst>
      <p:ext uri="{BB962C8B-B14F-4D97-AF65-F5344CB8AC3E}">
        <p14:creationId xmlns:p14="http://schemas.microsoft.com/office/powerpoint/2010/main" val="7769437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1257">
        <p15:prstTrans prst="origami"/>
      </p:transition>
    </mc:Choice>
    <mc:Fallback xmlns="">
      <p:transition spd="slow" advClick="0" advTm="1257">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淘宝网chenying0907出品 104"/>
          <p:cNvSpPr>
            <a:spLocks noEditPoints="1"/>
          </p:cNvSpPr>
          <p:nvPr/>
        </p:nvSpPr>
        <p:spPr bwMode="auto">
          <a:xfrm>
            <a:off x="1564931" y="1737376"/>
            <a:ext cx="2240139" cy="659694"/>
          </a:xfrm>
          <a:custGeom>
            <a:avLst/>
            <a:gdLst>
              <a:gd name="T0" fmla="*/ 273 w 302"/>
              <a:gd name="T1" fmla="*/ 7 h 89"/>
              <a:gd name="T2" fmla="*/ 281 w 302"/>
              <a:gd name="T3" fmla="*/ 15 h 89"/>
              <a:gd name="T4" fmla="*/ 281 w 302"/>
              <a:gd name="T5" fmla="*/ 22 h 89"/>
              <a:gd name="T6" fmla="*/ 288 w 302"/>
              <a:gd name="T7" fmla="*/ 31 h 89"/>
              <a:gd name="T8" fmla="*/ 296 w 302"/>
              <a:gd name="T9" fmla="*/ 39 h 89"/>
              <a:gd name="T10" fmla="*/ 296 w 302"/>
              <a:gd name="T11" fmla="*/ 51 h 89"/>
              <a:gd name="T12" fmla="*/ 288 w 302"/>
              <a:gd name="T13" fmla="*/ 60 h 89"/>
              <a:gd name="T14" fmla="*/ 281 w 302"/>
              <a:gd name="T15" fmla="*/ 68 h 89"/>
              <a:gd name="T16" fmla="*/ 281 w 302"/>
              <a:gd name="T17" fmla="*/ 74 h 89"/>
              <a:gd name="T18" fmla="*/ 273 w 302"/>
              <a:gd name="T19" fmla="*/ 82 h 89"/>
              <a:gd name="T20" fmla="*/ 15 w 302"/>
              <a:gd name="T21" fmla="*/ 82 h 89"/>
              <a:gd name="T22" fmla="*/ 7 w 302"/>
              <a:gd name="T23" fmla="*/ 74 h 89"/>
              <a:gd name="T24" fmla="*/ 7 w 302"/>
              <a:gd name="T25" fmla="*/ 15 h 89"/>
              <a:gd name="T26" fmla="*/ 15 w 302"/>
              <a:gd name="T27" fmla="*/ 7 h 89"/>
              <a:gd name="T28" fmla="*/ 273 w 302"/>
              <a:gd name="T29" fmla="*/ 7 h 89"/>
              <a:gd name="T30" fmla="*/ 273 w 302"/>
              <a:gd name="T31" fmla="*/ 0 h 89"/>
              <a:gd name="T32" fmla="*/ 15 w 302"/>
              <a:gd name="T33" fmla="*/ 0 h 89"/>
              <a:gd name="T34" fmla="*/ 0 w 302"/>
              <a:gd name="T35" fmla="*/ 15 h 89"/>
              <a:gd name="T36" fmla="*/ 0 w 302"/>
              <a:gd name="T37" fmla="*/ 74 h 89"/>
              <a:gd name="T38" fmla="*/ 15 w 302"/>
              <a:gd name="T39" fmla="*/ 89 h 89"/>
              <a:gd name="T40" fmla="*/ 273 w 302"/>
              <a:gd name="T41" fmla="*/ 89 h 89"/>
              <a:gd name="T42" fmla="*/ 287 w 302"/>
              <a:gd name="T43" fmla="*/ 74 h 89"/>
              <a:gd name="T44" fmla="*/ 287 w 302"/>
              <a:gd name="T45" fmla="*/ 68 h 89"/>
              <a:gd name="T46" fmla="*/ 288 w 302"/>
              <a:gd name="T47" fmla="*/ 66 h 89"/>
              <a:gd name="T48" fmla="*/ 302 w 302"/>
              <a:gd name="T49" fmla="*/ 51 h 89"/>
              <a:gd name="T50" fmla="*/ 302 w 302"/>
              <a:gd name="T51" fmla="*/ 39 h 89"/>
              <a:gd name="T52" fmla="*/ 288 w 302"/>
              <a:gd name="T53" fmla="*/ 25 h 89"/>
              <a:gd name="T54" fmla="*/ 287 w 302"/>
              <a:gd name="T55" fmla="*/ 22 h 89"/>
              <a:gd name="T56" fmla="*/ 287 w 302"/>
              <a:gd name="T57" fmla="*/ 15 h 89"/>
              <a:gd name="T58" fmla="*/ 273 w 302"/>
              <a:gd name="T59"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02" h="89">
                <a:moveTo>
                  <a:pt x="273" y="7"/>
                </a:moveTo>
                <a:cubicBezTo>
                  <a:pt x="277" y="7"/>
                  <a:pt x="281" y="10"/>
                  <a:pt x="281" y="15"/>
                </a:cubicBezTo>
                <a:cubicBezTo>
                  <a:pt x="281" y="22"/>
                  <a:pt x="281" y="22"/>
                  <a:pt x="281" y="22"/>
                </a:cubicBezTo>
                <a:cubicBezTo>
                  <a:pt x="281" y="27"/>
                  <a:pt x="284" y="31"/>
                  <a:pt x="288" y="31"/>
                </a:cubicBezTo>
                <a:cubicBezTo>
                  <a:pt x="292" y="31"/>
                  <a:pt x="296" y="34"/>
                  <a:pt x="296" y="39"/>
                </a:cubicBezTo>
                <a:cubicBezTo>
                  <a:pt x="296" y="51"/>
                  <a:pt x="296" y="51"/>
                  <a:pt x="296" y="51"/>
                </a:cubicBezTo>
                <a:cubicBezTo>
                  <a:pt x="296" y="56"/>
                  <a:pt x="292" y="60"/>
                  <a:pt x="288" y="60"/>
                </a:cubicBezTo>
                <a:cubicBezTo>
                  <a:pt x="284" y="60"/>
                  <a:pt x="281" y="63"/>
                  <a:pt x="281" y="68"/>
                </a:cubicBezTo>
                <a:cubicBezTo>
                  <a:pt x="281" y="74"/>
                  <a:pt x="281" y="74"/>
                  <a:pt x="281" y="74"/>
                </a:cubicBezTo>
                <a:cubicBezTo>
                  <a:pt x="281" y="79"/>
                  <a:pt x="277" y="82"/>
                  <a:pt x="273" y="82"/>
                </a:cubicBezTo>
                <a:cubicBezTo>
                  <a:pt x="15" y="82"/>
                  <a:pt x="15" y="82"/>
                  <a:pt x="15" y="82"/>
                </a:cubicBezTo>
                <a:cubicBezTo>
                  <a:pt x="10" y="82"/>
                  <a:pt x="7" y="79"/>
                  <a:pt x="7" y="74"/>
                </a:cubicBezTo>
                <a:cubicBezTo>
                  <a:pt x="7" y="15"/>
                  <a:pt x="7" y="15"/>
                  <a:pt x="7" y="15"/>
                </a:cubicBezTo>
                <a:cubicBezTo>
                  <a:pt x="7" y="10"/>
                  <a:pt x="10" y="7"/>
                  <a:pt x="15" y="7"/>
                </a:cubicBezTo>
                <a:cubicBezTo>
                  <a:pt x="273" y="7"/>
                  <a:pt x="273" y="7"/>
                  <a:pt x="273" y="7"/>
                </a:cubicBezTo>
                <a:moveTo>
                  <a:pt x="273" y="0"/>
                </a:moveTo>
                <a:cubicBezTo>
                  <a:pt x="15" y="0"/>
                  <a:pt x="15" y="0"/>
                  <a:pt x="15" y="0"/>
                </a:cubicBezTo>
                <a:cubicBezTo>
                  <a:pt x="7" y="0"/>
                  <a:pt x="0" y="7"/>
                  <a:pt x="0" y="15"/>
                </a:cubicBezTo>
                <a:cubicBezTo>
                  <a:pt x="0" y="74"/>
                  <a:pt x="0" y="74"/>
                  <a:pt x="0" y="74"/>
                </a:cubicBezTo>
                <a:cubicBezTo>
                  <a:pt x="0" y="82"/>
                  <a:pt x="7" y="89"/>
                  <a:pt x="15" y="89"/>
                </a:cubicBezTo>
                <a:cubicBezTo>
                  <a:pt x="273" y="89"/>
                  <a:pt x="273" y="89"/>
                  <a:pt x="273" y="89"/>
                </a:cubicBezTo>
                <a:cubicBezTo>
                  <a:pt x="281" y="89"/>
                  <a:pt x="287" y="82"/>
                  <a:pt x="287" y="74"/>
                </a:cubicBezTo>
                <a:cubicBezTo>
                  <a:pt x="287" y="68"/>
                  <a:pt x="287" y="68"/>
                  <a:pt x="287" y="68"/>
                </a:cubicBezTo>
                <a:cubicBezTo>
                  <a:pt x="287" y="67"/>
                  <a:pt x="288" y="66"/>
                  <a:pt x="288" y="66"/>
                </a:cubicBezTo>
                <a:cubicBezTo>
                  <a:pt x="296" y="66"/>
                  <a:pt x="302" y="59"/>
                  <a:pt x="302" y="51"/>
                </a:cubicBezTo>
                <a:cubicBezTo>
                  <a:pt x="302" y="39"/>
                  <a:pt x="302" y="39"/>
                  <a:pt x="302" y="39"/>
                </a:cubicBezTo>
                <a:cubicBezTo>
                  <a:pt x="302" y="31"/>
                  <a:pt x="296" y="25"/>
                  <a:pt x="288" y="25"/>
                </a:cubicBezTo>
                <a:cubicBezTo>
                  <a:pt x="288" y="25"/>
                  <a:pt x="287" y="24"/>
                  <a:pt x="287" y="22"/>
                </a:cubicBezTo>
                <a:cubicBezTo>
                  <a:pt x="287" y="15"/>
                  <a:pt x="287" y="15"/>
                  <a:pt x="287" y="15"/>
                </a:cubicBezTo>
                <a:cubicBezTo>
                  <a:pt x="287" y="7"/>
                  <a:pt x="281" y="0"/>
                  <a:pt x="273" y="0"/>
                </a:cubicBezTo>
                <a:close/>
              </a:path>
            </a:pathLst>
          </a:custGeom>
          <a:solidFill>
            <a:srgbClr val="5151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1600" tIns="50800" rIns="101600" bIns="50800" numCol="1" anchor="t" anchorCtr="0" compatLnSpc="1">
            <a:prstTxWarp prst="textNoShape">
              <a:avLst/>
            </a:prstTxWarp>
          </a:bodyPr>
          <a:lstStyle/>
          <a:p>
            <a:endParaRPr lang="zh-CN" altLang="en-US"/>
          </a:p>
        </p:txBody>
      </p:sp>
      <p:sp>
        <p:nvSpPr>
          <p:cNvPr id="40" name="淘宝网chenying0907出品 105"/>
          <p:cNvSpPr>
            <a:spLocks noChangeArrowheads="1"/>
          </p:cNvSpPr>
          <p:nvPr/>
        </p:nvSpPr>
        <p:spPr bwMode="auto">
          <a:xfrm>
            <a:off x="1690167" y="1864376"/>
            <a:ext cx="439209" cy="414514"/>
          </a:xfrm>
          <a:prstGeom prst="rect">
            <a:avLst/>
          </a:prstGeom>
          <a:solidFill>
            <a:schemeClr val="accent1"/>
          </a:solidFill>
          <a:ln>
            <a:noFill/>
          </a:ln>
          <a:extLst/>
        </p:spPr>
        <p:txBody>
          <a:bodyPr vert="horz" wrap="square" lIns="101600" tIns="50800" rIns="101600" bIns="50800" numCol="1" anchor="t" anchorCtr="0" compatLnSpc="1">
            <a:prstTxWarp prst="textNoShape">
              <a:avLst/>
            </a:prstTxWarp>
          </a:bodyPr>
          <a:lstStyle/>
          <a:p>
            <a:endParaRPr lang="zh-CN" altLang="en-US"/>
          </a:p>
        </p:txBody>
      </p:sp>
      <p:sp>
        <p:nvSpPr>
          <p:cNvPr id="41" name="淘宝网chenying0907出品 106"/>
          <p:cNvSpPr>
            <a:spLocks noChangeArrowheads="1"/>
          </p:cNvSpPr>
          <p:nvPr/>
        </p:nvSpPr>
        <p:spPr bwMode="auto">
          <a:xfrm>
            <a:off x="2157597" y="1864376"/>
            <a:ext cx="446264" cy="414514"/>
          </a:xfrm>
          <a:prstGeom prst="rect">
            <a:avLst/>
          </a:prstGeom>
          <a:solidFill>
            <a:schemeClr val="accent1"/>
          </a:solidFill>
          <a:ln>
            <a:noFill/>
          </a:ln>
          <a:extLst/>
        </p:spPr>
        <p:txBody>
          <a:bodyPr vert="horz" wrap="square" lIns="101600" tIns="50800" rIns="101600" bIns="50800" numCol="1" anchor="t" anchorCtr="0" compatLnSpc="1">
            <a:prstTxWarp prst="textNoShape">
              <a:avLst/>
            </a:prstTxWarp>
          </a:bodyPr>
          <a:lstStyle/>
          <a:p>
            <a:endParaRPr lang="zh-CN" altLang="en-US"/>
          </a:p>
        </p:txBody>
      </p:sp>
      <p:sp>
        <p:nvSpPr>
          <p:cNvPr id="42" name="淘宝网chenying0907出品 107"/>
          <p:cNvSpPr>
            <a:spLocks noChangeArrowheads="1"/>
          </p:cNvSpPr>
          <p:nvPr/>
        </p:nvSpPr>
        <p:spPr bwMode="auto">
          <a:xfrm>
            <a:off x="2633847" y="1864376"/>
            <a:ext cx="437444" cy="414514"/>
          </a:xfrm>
          <a:prstGeom prst="rect">
            <a:avLst/>
          </a:prstGeom>
          <a:solidFill>
            <a:schemeClr val="accent1"/>
          </a:solidFill>
          <a:ln>
            <a:noFill/>
          </a:ln>
          <a:extLst/>
        </p:spPr>
        <p:txBody>
          <a:bodyPr vert="horz" wrap="square" lIns="101600" tIns="50800" rIns="101600" bIns="50800" numCol="1" anchor="t" anchorCtr="0" compatLnSpc="1">
            <a:prstTxWarp prst="textNoShape">
              <a:avLst/>
            </a:prstTxWarp>
          </a:bodyPr>
          <a:lstStyle/>
          <a:p>
            <a:endParaRPr lang="zh-CN" altLang="en-US"/>
          </a:p>
        </p:txBody>
      </p:sp>
      <p:sp>
        <p:nvSpPr>
          <p:cNvPr id="43" name="淘宝网chenying0907出品 108"/>
          <p:cNvSpPr>
            <a:spLocks noChangeArrowheads="1"/>
          </p:cNvSpPr>
          <p:nvPr/>
        </p:nvSpPr>
        <p:spPr bwMode="auto">
          <a:xfrm>
            <a:off x="3101278" y="1864376"/>
            <a:ext cx="444500" cy="414514"/>
          </a:xfrm>
          <a:prstGeom prst="rect">
            <a:avLst/>
          </a:prstGeom>
          <a:solidFill>
            <a:schemeClr val="accent1"/>
          </a:solidFill>
          <a:ln>
            <a:noFill/>
          </a:ln>
          <a:extLst/>
        </p:spPr>
        <p:txBody>
          <a:bodyPr vert="horz" wrap="square" lIns="101600" tIns="50800" rIns="101600" bIns="50800" numCol="1" anchor="t" anchorCtr="0" compatLnSpc="1">
            <a:prstTxWarp prst="textNoShape">
              <a:avLst/>
            </a:prstTxWarp>
          </a:bodyPr>
          <a:lstStyle/>
          <a:p>
            <a:endParaRPr lang="zh-CN" altLang="en-US">
              <a:solidFill>
                <a:schemeClr val="bg1">
                  <a:lumMod val="95000"/>
                </a:schemeClr>
              </a:solidFill>
            </a:endParaRPr>
          </a:p>
        </p:txBody>
      </p:sp>
      <p:sp>
        <p:nvSpPr>
          <p:cNvPr id="44" name="淘宝网chenying0907出品 109"/>
          <p:cNvSpPr>
            <a:spLocks noEditPoints="1"/>
          </p:cNvSpPr>
          <p:nvPr/>
        </p:nvSpPr>
        <p:spPr bwMode="auto">
          <a:xfrm>
            <a:off x="1564931" y="2457263"/>
            <a:ext cx="2240139" cy="652639"/>
          </a:xfrm>
          <a:custGeom>
            <a:avLst/>
            <a:gdLst>
              <a:gd name="T0" fmla="*/ 273 w 302"/>
              <a:gd name="T1" fmla="*/ 6 h 88"/>
              <a:gd name="T2" fmla="*/ 281 w 302"/>
              <a:gd name="T3" fmla="*/ 14 h 88"/>
              <a:gd name="T4" fmla="*/ 281 w 302"/>
              <a:gd name="T5" fmla="*/ 22 h 88"/>
              <a:gd name="T6" fmla="*/ 288 w 302"/>
              <a:gd name="T7" fmla="*/ 30 h 88"/>
              <a:gd name="T8" fmla="*/ 296 w 302"/>
              <a:gd name="T9" fmla="*/ 38 h 88"/>
              <a:gd name="T10" fmla="*/ 296 w 302"/>
              <a:gd name="T11" fmla="*/ 51 h 88"/>
              <a:gd name="T12" fmla="*/ 288 w 302"/>
              <a:gd name="T13" fmla="*/ 59 h 88"/>
              <a:gd name="T14" fmla="*/ 281 w 302"/>
              <a:gd name="T15" fmla="*/ 67 h 88"/>
              <a:gd name="T16" fmla="*/ 281 w 302"/>
              <a:gd name="T17" fmla="*/ 73 h 88"/>
              <a:gd name="T18" fmla="*/ 273 w 302"/>
              <a:gd name="T19" fmla="*/ 82 h 88"/>
              <a:gd name="T20" fmla="*/ 15 w 302"/>
              <a:gd name="T21" fmla="*/ 82 h 88"/>
              <a:gd name="T22" fmla="*/ 7 w 302"/>
              <a:gd name="T23" fmla="*/ 73 h 88"/>
              <a:gd name="T24" fmla="*/ 7 w 302"/>
              <a:gd name="T25" fmla="*/ 14 h 88"/>
              <a:gd name="T26" fmla="*/ 15 w 302"/>
              <a:gd name="T27" fmla="*/ 6 h 88"/>
              <a:gd name="T28" fmla="*/ 273 w 302"/>
              <a:gd name="T29" fmla="*/ 6 h 88"/>
              <a:gd name="T30" fmla="*/ 273 w 302"/>
              <a:gd name="T31" fmla="*/ 0 h 88"/>
              <a:gd name="T32" fmla="*/ 15 w 302"/>
              <a:gd name="T33" fmla="*/ 0 h 88"/>
              <a:gd name="T34" fmla="*/ 0 w 302"/>
              <a:gd name="T35" fmla="*/ 14 h 88"/>
              <a:gd name="T36" fmla="*/ 0 w 302"/>
              <a:gd name="T37" fmla="*/ 73 h 88"/>
              <a:gd name="T38" fmla="*/ 15 w 302"/>
              <a:gd name="T39" fmla="*/ 88 h 88"/>
              <a:gd name="T40" fmla="*/ 273 w 302"/>
              <a:gd name="T41" fmla="*/ 88 h 88"/>
              <a:gd name="T42" fmla="*/ 287 w 302"/>
              <a:gd name="T43" fmla="*/ 73 h 88"/>
              <a:gd name="T44" fmla="*/ 287 w 302"/>
              <a:gd name="T45" fmla="*/ 67 h 88"/>
              <a:gd name="T46" fmla="*/ 288 w 302"/>
              <a:gd name="T47" fmla="*/ 65 h 88"/>
              <a:gd name="T48" fmla="*/ 302 w 302"/>
              <a:gd name="T49" fmla="*/ 51 h 88"/>
              <a:gd name="T50" fmla="*/ 302 w 302"/>
              <a:gd name="T51" fmla="*/ 38 h 88"/>
              <a:gd name="T52" fmla="*/ 288 w 302"/>
              <a:gd name="T53" fmla="*/ 24 h 88"/>
              <a:gd name="T54" fmla="*/ 287 w 302"/>
              <a:gd name="T55" fmla="*/ 22 h 88"/>
              <a:gd name="T56" fmla="*/ 287 w 302"/>
              <a:gd name="T57" fmla="*/ 14 h 88"/>
              <a:gd name="T58" fmla="*/ 273 w 302"/>
              <a:gd name="T59"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02" h="88">
                <a:moveTo>
                  <a:pt x="273" y="6"/>
                </a:moveTo>
                <a:cubicBezTo>
                  <a:pt x="277" y="6"/>
                  <a:pt x="281" y="10"/>
                  <a:pt x="281" y="14"/>
                </a:cubicBezTo>
                <a:cubicBezTo>
                  <a:pt x="281" y="22"/>
                  <a:pt x="281" y="22"/>
                  <a:pt x="281" y="22"/>
                </a:cubicBezTo>
                <a:cubicBezTo>
                  <a:pt x="281" y="26"/>
                  <a:pt x="284" y="30"/>
                  <a:pt x="288" y="30"/>
                </a:cubicBezTo>
                <a:cubicBezTo>
                  <a:pt x="292" y="30"/>
                  <a:pt x="296" y="34"/>
                  <a:pt x="296" y="38"/>
                </a:cubicBezTo>
                <a:cubicBezTo>
                  <a:pt x="296" y="51"/>
                  <a:pt x="296" y="51"/>
                  <a:pt x="296" y="51"/>
                </a:cubicBezTo>
                <a:cubicBezTo>
                  <a:pt x="296" y="55"/>
                  <a:pt x="292" y="59"/>
                  <a:pt x="288" y="59"/>
                </a:cubicBezTo>
                <a:cubicBezTo>
                  <a:pt x="284" y="59"/>
                  <a:pt x="281" y="63"/>
                  <a:pt x="281" y="67"/>
                </a:cubicBezTo>
                <a:cubicBezTo>
                  <a:pt x="281" y="73"/>
                  <a:pt x="281" y="73"/>
                  <a:pt x="281" y="73"/>
                </a:cubicBezTo>
                <a:cubicBezTo>
                  <a:pt x="281" y="78"/>
                  <a:pt x="277" y="82"/>
                  <a:pt x="273" y="82"/>
                </a:cubicBezTo>
                <a:cubicBezTo>
                  <a:pt x="15" y="82"/>
                  <a:pt x="15" y="82"/>
                  <a:pt x="15" y="82"/>
                </a:cubicBezTo>
                <a:cubicBezTo>
                  <a:pt x="10" y="82"/>
                  <a:pt x="7" y="78"/>
                  <a:pt x="7" y="73"/>
                </a:cubicBezTo>
                <a:cubicBezTo>
                  <a:pt x="7" y="14"/>
                  <a:pt x="7" y="14"/>
                  <a:pt x="7" y="14"/>
                </a:cubicBezTo>
                <a:cubicBezTo>
                  <a:pt x="7" y="10"/>
                  <a:pt x="10" y="6"/>
                  <a:pt x="15" y="6"/>
                </a:cubicBezTo>
                <a:cubicBezTo>
                  <a:pt x="273" y="6"/>
                  <a:pt x="273" y="6"/>
                  <a:pt x="273" y="6"/>
                </a:cubicBezTo>
                <a:moveTo>
                  <a:pt x="273" y="0"/>
                </a:moveTo>
                <a:cubicBezTo>
                  <a:pt x="15" y="0"/>
                  <a:pt x="15" y="0"/>
                  <a:pt x="15" y="0"/>
                </a:cubicBezTo>
                <a:cubicBezTo>
                  <a:pt x="7" y="0"/>
                  <a:pt x="0" y="6"/>
                  <a:pt x="0" y="14"/>
                </a:cubicBezTo>
                <a:cubicBezTo>
                  <a:pt x="0" y="73"/>
                  <a:pt x="0" y="73"/>
                  <a:pt x="0" y="73"/>
                </a:cubicBezTo>
                <a:cubicBezTo>
                  <a:pt x="0" y="81"/>
                  <a:pt x="7" y="88"/>
                  <a:pt x="15" y="88"/>
                </a:cubicBezTo>
                <a:cubicBezTo>
                  <a:pt x="273" y="88"/>
                  <a:pt x="273" y="88"/>
                  <a:pt x="273" y="88"/>
                </a:cubicBezTo>
                <a:cubicBezTo>
                  <a:pt x="281" y="88"/>
                  <a:pt x="287" y="81"/>
                  <a:pt x="287" y="73"/>
                </a:cubicBezTo>
                <a:cubicBezTo>
                  <a:pt x="287" y="67"/>
                  <a:pt x="287" y="67"/>
                  <a:pt x="287" y="67"/>
                </a:cubicBezTo>
                <a:cubicBezTo>
                  <a:pt x="287" y="66"/>
                  <a:pt x="288" y="65"/>
                  <a:pt x="288" y="65"/>
                </a:cubicBezTo>
                <a:cubicBezTo>
                  <a:pt x="296" y="65"/>
                  <a:pt x="302" y="59"/>
                  <a:pt x="302" y="51"/>
                </a:cubicBezTo>
                <a:cubicBezTo>
                  <a:pt x="302" y="38"/>
                  <a:pt x="302" y="38"/>
                  <a:pt x="302" y="38"/>
                </a:cubicBezTo>
                <a:cubicBezTo>
                  <a:pt x="302" y="30"/>
                  <a:pt x="296" y="24"/>
                  <a:pt x="288" y="24"/>
                </a:cubicBezTo>
                <a:cubicBezTo>
                  <a:pt x="288" y="24"/>
                  <a:pt x="287" y="23"/>
                  <a:pt x="287" y="22"/>
                </a:cubicBezTo>
                <a:cubicBezTo>
                  <a:pt x="287" y="14"/>
                  <a:pt x="287" y="14"/>
                  <a:pt x="287" y="14"/>
                </a:cubicBezTo>
                <a:cubicBezTo>
                  <a:pt x="287" y="6"/>
                  <a:pt x="281" y="0"/>
                  <a:pt x="273" y="0"/>
                </a:cubicBezTo>
                <a:close/>
              </a:path>
            </a:pathLst>
          </a:custGeom>
          <a:solidFill>
            <a:srgbClr val="5151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1600" tIns="50800" rIns="101600" bIns="50800" numCol="1" anchor="t" anchorCtr="0" compatLnSpc="1">
            <a:prstTxWarp prst="textNoShape">
              <a:avLst/>
            </a:prstTxWarp>
          </a:bodyPr>
          <a:lstStyle/>
          <a:p>
            <a:endParaRPr lang="zh-CN" altLang="en-US"/>
          </a:p>
        </p:txBody>
      </p:sp>
      <p:sp>
        <p:nvSpPr>
          <p:cNvPr id="45" name="淘宝网chenying0907出品 110"/>
          <p:cNvSpPr>
            <a:spLocks noChangeArrowheads="1"/>
          </p:cNvSpPr>
          <p:nvPr/>
        </p:nvSpPr>
        <p:spPr bwMode="auto">
          <a:xfrm>
            <a:off x="1690167" y="2575442"/>
            <a:ext cx="439209" cy="416278"/>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01600" tIns="50800" rIns="101600" bIns="50800" numCol="1" anchor="t" anchorCtr="0" compatLnSpc="1">
            <a:prstTxWarp prst="textNoShape">
              <a:avLst/>
            </a:prstTxWarp>
          </a:bodyPr>
          <a:lstStyle/>
          <a:p>
            <a:endParaRPr lang="zh-CN" altLang="en-US"/>
          </a:p>
        </p:txBody>
      </p:sp>
      <p:sp>
        <p:nvSpPr>
          <p:cNvPr id="46" name="淘宝网chenying0907出品 111"/>
          <p:cNvSpPr>
            <a:spLocks noChangeArrowheads="1"/>
          </p:cNvSpPr>
          <p:nvPr/>
        </p:nvSpPr>
        <p:spPr bwMode="auto">
          <a:xfrm>
            <a:off x="2157597" y="2575442"/>
            <a:ext cx="446264" cy="416278"/>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01600" tIns="50800" rIns="101600" bIns="50800" numCol="1" anchor="t" anchorCtr="0" compatLnSpc="1">
            <a:prstTxWarp prst="textNoShape">
              <a:avLst/>
            </a:prstTxWarp>
          </a:bodyPr>
          <a:lstStyle/>
          <a:p>
            <a:endParaRPr lang="zh-CN" altLang="en-US"/>
          </a:p>
        </p:txBody>
      </p:sp>
      <p:sp>
        <p:nvSpPr>
          <p:cNvPr id="47" name="淘宝网chenying0907出品 112"/>
          <p:cNvSpPr>
            <a:spLocks noChangeArrowheads="1"/>
          </p:cNvSpPr>
          <p:nvPr/>
        </p:nvSpPr>
        <p:spPr bwMode="auto">
          <a:xfrm>
            <a:off x="2633847" y="2575442"/>
            <a:ext cx="437444" cy="416278"/>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01600" tIns="50800" rIns="101600" bIns="50800" numCol="1" anchor="t" anchorCtr="0" compatLnSpc="1">
            <a:prstTxWarp prst="textNoShape">
              <a:avLst/>
            </a:prstTxWarp>
          </a:bodyPr>
          <a:lstStyle/>
          <a:p>
            <a:endParaRPr lang="zh-CN" altLang="en-US"/>
          </a:p>
        </p:txBody>
      </p:sp>
      <p:sp>
        <p:nvSpPr>
          <p:cNvPr id="48" name="淘宝网chenying0907出品 113"/>
          <p:cNvSpPr>
            <a:spLocks noChangeArrowheads="1"/>
          </p:cNvSpPr>
          <p:nvPr/>
        </p:nvSpPr>
        <p:spPr bwMode="auto">
          <a:xfrm>
            <a:off x="3101278" y="2575442"/>
            <a:ext cx="444500" cy="416278"/>
          </a:xfrm>
          <a:prstGeom prst="rect">
            <a:avLst/>
          </a:prstGeom>
          <a:solidFill>
            <a:schemeClr val="bg1">
              <a:lumMod val="75000"/>
            </a:schemeClr>
          </a:solidFill>
          <a:ln>
            <a:noFill/>
          </a:ln>
          <a:extLst/>
        </p:spPr>
        <p:txBody>
          <a:bodyPr vert="horz" wrap="square" lIns="101600" tIns="50800" rIns="101600" bIns="50800" numCol="1" anchor="t" anchorCtr="0" compatLnSpc="1">
            <a:prstTxWarp prst="textNoShape">
              <a:avLst/>
            </a:prstTxWarp>
          </a:bodyPr>
          <a:lstStyle/>
          <a:p>
            <a:endParaRPr lang="zh-CN" altLang="en-US">
              <a:solidFill>
                <a:schemeClr val="bg1">
                  <a:lumMod val="95000"/>
                </a:schemeClr>
              </a:solidFill>
            </a:endParaRPr>
          </a:p>
        </p:txBody>
      </p:sp>
      <p:sp>
        <p:nvSpPr>
          <p:cNvPr id="49" name="淘宝网chenying0907出品 114"/>
          <p:cNvSpPr>
            <a:spLocks noEditPoints="1"/>
          </p:cNvSpPr>
          <p:nvPr/>
        </p:nvSpPr>
        <p:spPr bwMode="auto">
          <a:xfrm>
            <a:off x="1564931" y="3164775"/>
            <a:ext cx="2240139" cy="652639"/>
          </a:xfrm>
          <a:custGeom>
            <a:avLst/>
            <a:gdLst>
              <a:gd name="T0" fmla="*/ 273 w 302"/>
              <a:gd name="T1" fmla="*/ 6 h 88"/>
              <a:gd name="T2" fmla="*/ 281 w 302"/>
              <a:gd name="T3" fmla="*/ 14 h 88"/>
              <a:gd name="T4" fmla="*/ 281 w 302"/>
              <a:gd name="T5" fmla="*/ 22 h 88"/>
              <a:gd name="T6" fmla="*/ 288 w 302"/>
              <a:gd name="T7" fmla="*/ 30 h 88"/>
              <a:gd name="T8" fmla="*/ 296 w 302"/>
              <a:gd name="T9" fmla="*/ 38 h 88"/>
              <a:gd name="T10" fmla="*/ 296 w 302"/>
              <a:gd name="T11" fmla="*/ 50 h 88"/>
              <a:gd name="T12" fmla="*/ 288 w 302"/>
              <a:gd name="T13" fmla="*/ 59 h 88"/>
              <a:gd name="T14" fmla="*/ 281 w 302"/>
              <a:gd name="T15" fmla="*/ 67 h 88"/>
              <a:gd name="T16" fmla="*/ 281 w 302"/>
              <a:gd name="T17" fmla="*/ 73 h 88"/>
              <a:gd name="T18" fmla="*/ 273 w 302"/>
              <a:gd name="T19" fmla="*/ 81 h 88"/>
              <a:gd name="T20" fmla="*/ 15 w 302"/>
              <a:gd name="T21" fmla="*/ 81 h 88"/>
              <a:gd name="T22" fmla="*/ 7 w 302"/>
              <a:gd name="T23" fmla="*/ 73 h 88"/>
              <a:gd name="T24" fmla="*/ 7 w 302"/>
              <a:gd name="T25" fmla="*/ 14 h 88"/>
              <a:gd name="T26" fmla="*/ 15 w 302"/>
              <a:gd name="T27" fmla="*/ 6 h 88"/>
              <a:gd name="T28" fmla="*/ 273 w 302"/>
              <a:gd name="T29" fmla="*/ 6 h 88"/>
              <a:gd name="T30" fmla="*/ 273 w 302"/>
              <a:gd name="T31" fmla="*/ 0 h 88"/>
              <a:gd name="T32" fmla="*/ 15 w 302"/>
              <a:gd name="T33" fmla="*/ 0 h 88"/>
              <a:gd name="T34" fmla="*/ 0 w 302"/>
              <a:gd name="T35" fmla="*/ 14 h 88"/>
              <a:gd name="T36" fmla="*/ 0 w 302"/>
              <a:gd name="T37" fmla="*/ 73 h 88"/>
              <a:gd name="T38" fmla="*/ 15 w 302"/>
              <a:gd name="T39" fmla="*/ 88 h 88"/>
              <a:gd name="T40" fmla="*/ 273 w 302"/>
              <a:gd name="T41" fmla="*/ 88 h 88"/>
              <a:gd name="T42" fmla="*/ 287 w 302"/>
              <a:gd name="T43" fmla="*/ 73 h 88"/>
              <a:gd name="T44" fmla="*/ 287 w 302"/>
              <a:gd name="T45" fmla="*/ 67 h 88"/>
              <a:gd name="T46" fmla="*/ 288 w 302"/>
              <a:gd name="T47" fmla="*/ 65 h 88"/>
              <a:gd name="T48" fmla="*/ 302 w 302"/>
              <a:gd name="T49" fmla="*/ 50 h 88"/>
              <a:gd name="T50" fmla="*/ 302 w 302"/>
              <a:gd name="T51" fmla="*/ 38 h 88"/>
              <a:gd name="T52" fmla="*/ 288 w 302"/>
              <a:gd name="T53" fmla="*/ 24 h 88"/>
              <a:gd name="T54" fmla="*/ 287 w 302"/>
              <a:gd name="T55" fmla="*/ 22 h 88"/>
              <a:gd name="T56" fmla="*/ 287 w 302"/>
              <a:gd name="T57" fmla="*/ 14 h 88"/>
              <a:gd name="T58" fmla="*/ 273 w 302"/>
              <a:gd name="T59"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02" h="88">
                <a:moveTo>
                  <a:pt x="273" y="6"/>
                </a:moveTo>
                <a:cubicBezTo>
                  <a:pt x="277" y="6"/>
                  <a:pt x="281" y="9"/>
                  <a:pt x="281" y="14"/>
                </a:cubicBezTo>
                <a:cubicBezTo>
                  <a:pt x="281" y="22"/>
                  <a:pt x="281" y="22"/>
                  <a:pt x="281" y="22"/>
                </a:cubicBezTo>
                <a:cubicBezTo>
                  <a:pt x="281" y="26"/>
                  <a:pt x="284" y="30"/>
                  <a:pt x="288" y="30"/>
                </a:cubicBezTo>
                <a:cubicBezTo>
                  <a:pt x="292" y="30"/>
                  <a:pt x="296" y="34"/>
                  <a:pt x="296" y="38"/>
                </a:cubicBezTo>
                <a:cubicBezTo>
                  <a:pt x="296" y="50"/>
                  <a:pt x="296" y="50"/>
                  <a:pt x="296" y="50"/>
                </a:cubicBezTo>
                <a:cubicBezTo>
                  <a:pt x="296" y="55"/>
                  <a:pt x="292" y="59"/>
                  <a:pt x="288" y="59"/>
                </a:cubicBezTo>
                <a:cubicBezTo>
                  <a:pt x="284" y="59"/>
                  <a:pt x="281" y="62"/>
                  <a:pt x="281" y="67"/>
                </a:cubicBezTo>
                <a:cubicBezTo>
                  <a:pt x="281" y="73"/>
                  <a:pt x="281" y="73"/>
                  <a:pt x="281" y="73"/>
                </a:cubicBezTo>
                <a:cubicBezTo>
                  <a:pt x="281" y="78"/>
                  <a:pt x="277" y="81"/>
                  <a:pt x="273" y="81"/>
                </a:cubicBezTo>
                <a:cubicBezTo>
                  <a:pt x="15" y="81"/>
                  <a:pt x="15" y="81"/>
                  <a:pt x="15" y="81"/>
                </a:cubicBezTo>
                <a:cubicBezTo>
                  <a:pt x="10" y="81"/>
                  <a:pt x="7" y="78"/>
                  <a:pt x="7" y="73"/>
                </a:cubicBezTo>
                <a:cubicBezTo>
                  <a:pt x="7" y="14"/>
                  <a:pt x="7" y="14"/>
                  <a:pt x="7" y="14"/>
                </a:cubicBezTo>
                <a:cubicBezTo>
                  <a:pt x="7" y="9"/>
                  <a:pt x="10" y="6"/>
                  <a:pt x="15" y="6"/>
                </a:cubicBezTo>
                <a:cubicBezTo>
                  <a:pt x="273" y="6"/>
                  <a:pt x="273" y="6"/>
                  <a:pt x="273" y="6"/>
                </a:cubicBezTo>
                <a:moveTo>
                  <a:pt x="273" y="0"/>
                </a:moveTo>
                <a:cubicBezTo>
                  <a:pt x="15" y="0"/>
                  <a:pt x="15" y="0"/>
                  <a:pt x="15" y="0"/>
                </a:cubicBezTo>
                <a:cubicBezTo>
                  <a:pt x="7" y="0"/>
                  <a:pt x="0" y="6"/>
                  <a:pt x="0" y="14"/>
                </a:cubicBezTo>
                <a:cubicBezTo>
                  <a:pt x="0" y="73"/>
                  <a:pt x="0" y="73"/>
                  <a:pt x="0" y="73"/>
                </a:cubicBezTo>
                <a:cubicBezTo>
                  <a:pt x="0" y="81"/>
                  <a:pt x="7" y="88"/>
                  <a:pt x="15" y="88"/>
                </a:cubicBezTo>
                <a:cubicBezTo>
                  <a:pt x="273" y="88"/>
                  <a:pt x="273" y="88"/>
                  <a:pt x="273" y="88"/>
                </a:cubicBezTo>
                <a:cubicBezTo>
                  <a:pt x="281" y="88"/>
                  <a:pt x="287" y="81"/>
                  <a:pt x="287" y="73"/>
                </a:cubicBezTo>
                <a:cubicBezTo>
                  <a:pt x="287" y="67"/>
                  <a:pt x="287" y="67"/>
                  <a:pt x="287" y="67"/>
                </a:cubicBezTo>
                <a:cubicBezTo>
                  <a:pt x="287" y="66"/>
                  <a:pt x="288" y="65"/>
                  <a:pt x="288" y="65"/>
                </a:cubicBezTo>
                <a:cubicBezTo>
                  <a:pt x="296" y="65"/>
                  <a:pt x="302" y="58"/>
                  <a:pt x="302" y="50"/>
                </a:cubicBezTo>
                <a:cubicBezTo>
                  <a:pt x="302" y="38"/>
                  <a:pt x="302" y="38"/>
                  <a:pt x="302" y="38"/>
                </a:cubicBezTo>
                <a:cubicBezTo>
                  <a:pt x="302" y="30"/>
                  <a:pt x="296" y="24"/>
                  <a:pt x="288" y="24"/>
                </a:cubicBezTo>
                <a:cubicBezTo>
                  <a:pt x="288" y="24"/>
                  <a:pt x="287" y="23"/>
                  <a:pt x="287" y="22"/>
                </a:cubicBezTo>
                <a:cubicBezTo>
                  <a:pt x="287" y="14"/>
                  <a:pt x="287" y="14"/>
                  <a:pt x="287" y="14"/>
                </a:cubicBezTo>
                <a:cubicBezTo>
                  <a:pt x="287" y="6"/>
                  <a:pt x="281" y="0"/>
                  <a:pt x="273" y="0"/>
                </a:cubicBezTo>
                <a:close/>
              </a:path>
            </a:pathLst>
          </a:custGeom>
          <a:solidFill>
            <a:srgbClr val="5151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1600" tIns="50800" rIns="101600" bIns="50800" numCol="1" anchor="t" anchorCtr="0" compatLnSpc="1">
            <a:prstTxWarp prst="textNoShape">
              <a:avLst/>
            </a:prstTxWarp>
          </a:bodyPr>
          <a:lstStyle/>
          <a:p>
            <a:endParaRPr lang="zh-CN" altLang="en-US"/>
          </a:p>
        </p:txBody>
      </p:sp>
      <p:sp>
        <p:nvSpPr>
          <p:cNvPr id="50" name="淘宝网chenying0907出品 115"/>
          <p:cNvSpPr>
            <a:spLocks noChangeArrowheads="1"/>
          </p:cNvSpPr>
          <p:nvPr/>
        </p:nvSpPr>
        <p:spPr bwMode="auto">
          <a:xfrm>
            <a:off x="1690167" y="3284720"/>
            <a:ext cx="439209" cy="414514"/>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01600" tIns="50800" rIns="101600" bIns="50800" numCol="1" anchor="t" anchorCtr="0" compatLnSpc="1">
            <a:prstTxWarp prst="textNoShape">
              <a:avLst/>
            </a:prstTxWarp>
          </a:bodyPr>
          <a:lstStyle/>
          <a:p>
            <a:endParaRPr lang="zh-CN" altLang="en-US"/>
          </a:p>
        </p:txBody>
      </p:sp>
      <p:sp>
        <p:nvSpPr>
          <p:cNvPr id="51" name="淘宝网chenying0907出品 116"/>
          <p:cNvSpPr>
            <a:spLocks noChangeArrowheads="1"/>
          </p:cNvSpPr>
          <p:nvPr/>
        </p:nvSpPr>
        <p:spPr bwMode="auto">
          <a:xfrm>
            <a:off x="2157597" y="3284720"/>
            <a:ext cx="446264" cy="414514"/>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01600" tIns="50800" rIns="101600" bIns="50800" numCol="1" anchor="t" anchorCtr="0" compatLnSpc="1">
            <a:prstTxWarp prst="textNoShape">
              <a:avLst/>
            </a:prstTxWarp>
          </a:bodyPr>
          <a:lstStyle/>
          <a:p>
            <a:endParaRPr lang="zh-CN" altLang="en-US"/>
          </a:p>
        </p:txBody>
      </p:sp>
      <p:sp>
        <p:nvSpPr>
          <p:cNvPr id="52" name="淘宝网chenying0907出品 117"/>
          <p:cNvSpPr>
            <a:spLocks noChangeArrowheads="1"/>
          </p:cNvSpPr>
          <p:nvPr/>
        </p:nvSpPr>
        <p:spPr bwMode="auto">
          <a:xfrm>
            <a:off x="2633847" y="3284720"/>
            <a:ext cx="437444" cy="414514"/>
          </a:xfrm>
          <a:prstGeom prst="rect">
            <a:avLst/>
          </a:prstGeom>
          <a:solidFill>
            <a:schemeClr val="bg1">
              <a:lumMod val="75000"/>
            </a:schemeClr>
          </a:solidFill>
          <a:ln>
            <a:noFill/>
          </a:ln>
          <a:extLst/>
        </p:spPr>
        <p:txBody>
          <a:bodyPr vert="horz" wrap="square" lIns="101600" tIns="50800" rIns="101600" bIns="50800" numCol="1" anchor="t" anchorCtr="0" compatLnSpc="1">
            <a:prstTxWarp prst="textNoShape">
              <a:avLst/>
            </a:prstTxWarp>
          </a:bodyPr>
          <a:lstStyle/>
          <a:p>
            <a:endParaRPr lang="zh-CN" altLang="en-US"/>
          </a:p>
        </p:txBody>
      </p:sp>
      <p:sp>
        <p:nvSpPr>
          <p:cNvPr id="53" name="淘宝网chenying0907出品 118"/>
          <p:cNvSpPr>
            <a:spLocks noChangeArrowheads="1"/>
          </p:cNvSpPr>
          <p:nvPr/>
        </p:nvSpPr>
        <p:spPr bwMode="auto">
          <a:xfrm>
            <a:off x="3101278" y="3284720"/>
            <a:ext cx="444500" cy="414514"/>
          </a:xfrm>
          <a:prstGeom prst="rect">
            <a:avLst/>
          </a:prstGeom>
          <a:solidFill>
            <a:schemeClr val="bg1">
              <a:lumMod val="75000"/>
            </a:schemeClr>
          </a:solidFill>
          <a:ln>
            <a:noFill/>
          </a:ln>
          <a:extLst/>
        </p:spPr>
        <p:txBody>
          <a:bodyPr vert="horz" wrap="square" lIns="101600" tIns="50800" rIns="101600" bIns="50800" numCol="1" anchor="t" anchorCtr="0" compatLnSpc="1">
            <a:prstTxWarp prst="textNoShape">
              <a:avLst/>
            </a:prstTxWarp>
          </a:bodyPr>
          <a:lstStyle/>
          <a:p>
            <a:endParaRPr lang="zh-CN" altLang="en-US">
              <a:solidFill>
                <a:schemeClr val="bg1">
                  <a:lumMod val="95000"/>
                </a:schemeClr>
              </a:solidFill>
            </a:endParaRPr>
          </a:p>
        </p:txBody>
      </p:sp>
      <p:sp>
        <p:nvSpPr>
          <p:cNvPr id="54" name="淘宝网chenying0907出品 119"/>
          <p:cNvSpPr>
            <a:spLocks noEditPoints="1"/>
          </p:cNvSpPr>
          <p:nvPr/>
        </p:nvSpPr>
        <p:spPr bwMode="auto">
          <a:xfrm>
            <a:off x="1564931" y="3884855"/>
            <a:ext cx="2240139" cy="652639"/>
          </a:xfrm>
          <a:custGeom>
            <a:avLst/>
            <a:gdLst>
              <a:gd name="T0" fmla="*/ 273 w 302"/>
              <a:gd name="T1" fmla="*/ 6 h 88"/>
              <a:gd name="T2" fmla="*/ 281 w 302"/>
              <a:gd name="T3" fmla="*/ 14 h 88"/>
              <a:gd name="T4" fmla="*/ 281 w 302"/>
              <a:gd name="T5" fmla="*/ 22 h 88"/>
              <a:gd name="T6" fmla="*/ 288 w 302"/>
              <a:gd name="T7" fmla="*/ 30 h 88"/>
              <a:gd name="T8" fmla="*/ 296 w 302"/>
              <a:gd name="T9" fmla="*/ 38 h 88"/>
              <a:gd name="T10" fmla="*/ 296 w 302"/>
              <a:gd name="T11" fmla="*/ 51 h 88"/>
              <a:gd name="T12" fmla="*/ 288 w 302"/>
              <a:gd name="T13" fmla="*/ 59 h 88"/>
              <a:gd name="T14" fmla="*/ 281 w 302"/>
              <a:gd name="T15" fmla="*/ 67 h 88"/>
              <a:gd name="T16" fmla="*/ 281 w 302"/>
              <a:gd name="T17" fmla="*/ 73 h 88"/>
              <a:gd name="T18" fmla="*/ 273 w 302"/>
              <a:gd name="T19" fmla="*/ 82 h 88"/>
              <a:gd name="T20" fmla="*/ 15 w 302"/>
              <a:gd name="T21" fmla="*/ 82 h 88"/>
              <a:gd name="T22" fmla="*/ 7 w 302"/>
              <a:gd name="T23" fmla="*/ 73 h 88"/>
              <a:gd name="T24" fmla="*/ 7 w 302"/>
              <a:gd name="T25" fmla="*/ 14 h 88"/>
              <a:gd name="T26" fmla="*/ 15 w 302"/>
              <a:gd name="T27" fmla="*/ 6 h 88"/>
              <a:gd name="T28" fmla="*/ 273 w 302"/>
              <a:gd name="T29" fmla="*/ 6 h 88"/>
              <a:gd name="T30" fmla="*/ 273 w 302"/>
              <a:gd name="T31" fmla="*/ 0 h 88"/>
              <a:gd name="T32" fmla="*/ 15 w 302"/>
              <a:gd name="T33" fmla="*/ 0 h 88"/>
              <a:gd name="T34" fmla="*/ 0 w 302"/>
              <a:gd name="T35" fmla="*/ 14 h 88"/>
              <a:gd name="T36" fmla="*/ 0 w 302"/>
              <a:gd name="T37" fmla="*/ 73 h 88"/>
              <a:gd name="T38" fmla="*/ 15 w 302"/>
              <a:gd name="T39" fmla="*/ 88 h 88"/>
              <a:gd name="T40" fmla="*/ 273 w 302"/>
              <a:gd name="T41" fmla="*/ 88 h 88"/>
              <a:gd name="T42" fmla="*/ 287 w 302"/>
              <a:gd name="T43" fmla="*/ 73 h 88"/>
              <a:gd name="T44" fmla="*/ 287 w 302"/>
              <a:gd name="T45" fmla="*/ 67 h 88"/>
              <a:gd name="T46" fmla="*/ 288 w 302"/>
              <a:gd name="T47" fmla="*/ 65 h 88"/>
              <a:gd name="T48" fmla="*/ 302 w 302"/>
              <a:gd name="T49" fmla="*/ 51 h 88"/>
              <a:gd name="T50" fmla="*/ 302 w 302"/>
              <a:gd name="T51" fmla="*/ 38 h 88"/>
              <a:gd name="T52" fmla="*/ 288 w 302"/>
              <a:gd name="T53" fmla="*/ 24 h 88"/>
              <a:gd name="T54" fmla="*/ 287 w 302"/>
              <a:gd name="T55" fmla="*/ 22 h 88"/>
              <a:gd name="T56" fmla="*/ 287 w 302"/>
              <a:gd name="T57" fmla="*/ 14 h 88"/>
              <a:gd name="T58" fmla="*/ 273 w 302"/>
              <a:gd name="T59"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02" h="88">
                <a:moveTo>
                  <a:pt x="273" y="6"/>
                </a:moveTo>
                <a:cubicBezTo>
                  <a:pt x="277" y="6"/>
                  <a:pt x="281" y="10"/>
                  <a:pt x="281" y="14"/>
                </a:cubicBezTo>
                <a:cubicBezTo>
                  <a:pt x="281" y="22"/>
                  <a:pt x="281" y="22"/>
                  <a:pt x="281" y="22"/>
                </a:cubicBezTo>
                <a:cubicBezTo>
                  <a:pt x="281" y="26"/>
                  <a:pt x="284" y="30"/>
                  <a:pt x="288" y="30"/>
                </a:cubicBezTo>
                <a:cubicBezTo>
                  <a:pt x="292" y="30"/>
                  <a:pt x="296" y="34"/>
                  <a:pt x="296" y="38"/>
                </a:cubicBezTo>
                <a:cubicBezTo>
                  <a:pt x="296" y="51"/>
                  <a:pt x="296" y="51"/>
                  <a:pt x="296" y="51"/>
                </a:cubicBezTo>
                <a:cubicBezTo>
                  <a:pt x="296" y="55"/>
                  <a:pt x="292" y="59"/>
                  <a:pt x="288" y="59"/>
                </a:cubicBezTo>
                <a:cubicBezTo>
                  <a:pt x="284" y="59"/>
                  <a:pt x="281" y="63"/>
                  <a:pt x="281" y="67"/>
                </a:cubicBezTo>
                <a:cubicBezTo>
                  <a:pt x="281" y="73"/>
                  <a:pt x="281" y="73"/>
                  <a:pt x="281" y="73"/>
                </a:cubicBezTo>
                <a:cubicBezTo>
                  <a:pt x="281" y="78"/>
                  <a:pt x="277" y="82"/>
                  <a:pt x="273" y="82"/>
                </a:cubicBezTo>
                <a:cubicBezTo>
                  <a:pt x="15" y="82"/>
                  <a:pt x="15" y="82"/>
                  <a:pt x="15" y="82"/>
                </a:cubicBezTo>
                <a:cubicBezTo>
                  <a:pt x="10" y="82"/>
                  <a:pt x="7" y="78"/>
                  <a:pt x="7" y="73"/>
                </a:cubicBezTo>
                <a:cubicBezTo>
                  <a:pt x="7" y="14"/>
                  <a:pt x="7" y="14"/>
                  <a:pt x="7" y="14"/>
                </a:cubicBezTo>
                <a:cubicBezTo>
                  <a:pt x="7" y="10"/>
                  <a:pt x="10" y="6"/>
                  <a:pt x="15" y="6"/>
                </a:cubicBezTo>
                <a:cubicBezTo>
                  <a:pt x="273" y="6"/>
                  <a:pt x="273" y="6"/>
                  <a:pt x="273" y="6"/>
                </a:cubicBezTo>
                <a:moveTo>
                  <a:pt x="273" y="0"/>
                </a:moveTo>
                <a:cubicBezTo>
                  <a:pt x="15" y="0"/>
                  <a:pt x="15" y="0"/>
                  <a:pt x="15" y="0"/>
                </a:cubicBezTo>
                <a:cubicBezTo>
                  <a:pt x="7" y="0"/>
                  <a:pt x="0" y="6"/>
                  <a:pt x="0" y="14"/>
                </a:cubicBezTo>
                <a:cubicBezTo>
                  <a:pt x="0" y="73"/>
                  <a:pt x="0" y="73"/>
                  <a:pt x="0" y="73"/>
                </a:cubicBezTo>
                <a:cubicBezTo>
                  <a:pt x="0" y="81"/>
                  <a:pt x="7" y="88"/>
                  <a:pt x="15" y="88"/>
                </a:cubicBezTo>
                <a:cubicBezTo>
                  <a:pt x="273" y="88"/>
                  <a:pt x="273" y="88"/>
                  <a:pt x="273" y="88"/>
                </a:cubicBezTo>
                <a:cubicBezTo>
                  <a:pt x="281" y="88"/>
                  <a:pt x="287" y="81"/>
                  <a:pt x="287" y="73"/>
                </a:cubicBezTo>
                <a:cubicBezTo>
                  <a:pt x="287" y="67"/>
                  <a:pt x="287" y="67"/>
                  <a:pt x="287" y="67"/>
                </a:cubicBezTo>
                <a:cubicBezTo>
                  <a:pt x="287" y="66"/>
                  <a:pt x="288" y="65"/>
                  <a:pt x="288" y="65"/>
                </a:cubicBezTo>
                <a:cubicBezTo>
                  <a:pt x="296" y="65"/>
                  <a:pt x="302" y="59"/>
                  <a:pt x="302" y="51"/>
                </a:cubicBezTo>
                <a:cubicBezTo>
                  <a:pt x="302" y="38"/>
                  <a:pt x="302" y="38"/>
                  <a:pt x="302" y="38"/>
                </a:cubicBezTo>
                <a:cubicBezTo>
                  <a:pt x="302" y="30"/>
                  <a:pt x="296" y="24"/>
                  <a:pt x="288" y="24"/>
                </a:cubicBezTo>
                <a:cubicBezTo>
                  <a:pt x="288" y="24"/>
                  <a:pt x="287" y="23"/>
                  <a:pt x="287" y="22"/>
                </a:cubicBezTo>
                <a:cubicBezTo>
                  <a:pt x="287" y="14"/>
                  <a:pt x="287" y="14"/>
                  <a:pt x="287" y="14"/>
                </a:cubicBezTo>
                <a:cubicBezTo>
                  <a:pt x="287" y="6"/>
                  <a:pt x="281" y="0"/>
                  <a:pt x="273" y="0"/>
                </a:cubicBezTo>
                <a:close/>
              </a:path>
            </a:pathLst>
          </a:custGeom>
          <a:solidFill>
            <a:srgbClr val="5151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1600" tIns="50800" rIns="101600" bIns="50800" numCol="1" anchor="t" anchorCtr="0" compatLnSpc="1">
            <a:prstTxWarp prst="textNoShape">
              <a:avLst/>
            </a:prstTxWarp>
          </a:bodyPr>
          <a:lstStyle/>
          <a:p>
            <a:endParaRPr lang="zh-CN" altLang="en-US"/>
          </a:p>
        </p:txBody>
      </p:sp>
      <p:sp>
        <p:nvSpPr>
          <p:cNvPr id="55" name="淘宝网chenying0907出品 120"/>
          <p:cNvSpPr>
            <a:spLocks noChangeArrowheads="1"/>
          </p:cNvSpPr>
          <p:nvPr/>
        </p:nvSpPr>
        <p:spPr bwMode="auto">
          <a:xfrm>
            <a:off x="1690167" y="4003035"/>
            <a:ext cx="439209" cy="416278"/>
          </a:xfrm>
          <a:prstGeom prst="rect">
            <a:avLst/>
          </a:pr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01600" tIns="50800" rIns="101600" bIns="50800" numCol="1" anchor="t" anchorCtr="0" compatLnSpc="1">
            <a:prstTxWarp prst="textNoShape">
              <a:avLst/>
            </a:prstTxWarp>
          </a:bodyPr>
          <a:lstStyle/>
          <a:p>
            <a:endParaRPr lang="zh-CN" altLang="en-US"/>
          </a:p>
        </p:txBody>
      </p:sp>
      <p:sp>
        <p:nvSpPr>
          <p:cNvPr id="56" name="淘宝网chenying0907出品 121"/>
          <p:cNvSpPr>
            <a:spLocks noChangeArrowheads="1"/>
          </p:cNvSpPr>
          <p:nvPr/>
        </p:nvSpPr>
        <p:spPr bwMode="auto">
          <a:xfrm>
            <a:off x="2157597" y="4003035"/>
            <a:ext cx="446264" cy="416278"/>
          </a:xfrm>
          <a:prstGeom prst="rect">
            <a:avLst/>
          </a:prstGeom>
          <a:solidFill>
            <a:schemeClr val="bg1">
              <a:lumMod val="75000"/>
            </a:schemeClr>
          </a:solidFill>
          <a:ln>
            <a:noFill/>
          </a:ln>
          <a:extLst/>
        </p:spPr>
        <p:txBody>
          <a:bodyPr vert="horz" wrap="square" lIns="101600" tIns="50800" rIns="101600" bIns="50800" numCol="1" anchor="t" anchorCtr="0" compatLnSpc="1">
            <a:prstTxWarp prst="textNoShape">
              <a:avLst/>
            </a:prstTxWarp>
          </a:bodyPr>
          <a:lstStyle/>
          <a:p>
            <a:endParaRPr lang="zh-CN" altLang="en-US"/>
          </a:p>
        </p:txBody>
      </p:sp>
      <p:sp>
        <p:nvSpPr>
          <p:cNvPr id="57" name="淘宝网chenying0907出品 122"/>
          <p:cNvSpPr>
            <a:spLocks noChangeArrowheads="1"/>
          </p:cNvSpPr>
          <p:nvPr/>
        </p:nvSpPr>
        <p:spPr bwMode="auto">
          <a:xfrm>
            <a:off x="2633847" y="4003035"/>
            <a:ext cx="437444" cy="416278"/>
          </a:xfrm>
          <a:prstGeom prst="rect">
            <a:avLst/>
          </a:prstGeom>
          <a:solidFill>
            <a:schemeClr val="bg1">
              <a:lumMod val="75000"/>
            </a:schemeClr>
          </a:solidFill>
          <a:ln>
            <a:noFill/>
          </a:ln>
          <a:extLst/>
        </p:spPr>
        <p:txBody>
          <a:bodyPr vert="horz" wrap="square" lIns="101600" tIns="50800" rIns="101600" bIns="50800" numCol="1" anchor="t" anchorCtr="0" compatLnSpc="1">
            <a:prstTxWarp prst="textNoShape">
              <a:avLst/>
            </a:prstTxWarp>
          </a:bodyPr>
          <a:lstStyle/>
          <a:p>
            <a:endParaRPr lang="zh-CN" altLang="en-US"/>
          </a:p>
        </p:txBody>
      </p:sp>
      <p:sp>
        <p:nvSpPr>
          <p:cNvPr id="58" name="淘宝网chenying0907出品 123"/>
          <p:cNvSpPr>
            <a:spLocks noChangeArrowheads="1"/>
          </p:cNvSpPr>
          <p:nvPr/>
        </p:nvSpPr>
        <p:spPr bwMode="auto">
          <a:xfrm>
            <a:off x="3101278" y="4003035"/>
            <a:ext cx="444500" cy="416278"/>
          </a:xfrm>
          <a:prstGeom prst="rect">
            <a:avLst/>
          </a:prstGeom>
          <a:solidFill>
            <a:schemeClr val="bg1">
              <a:lumMod val="75000"/>
            </a:schemeClr>
          </a:solidFill>
          <a:ln>
            <a:noFill/>
          </a:ln>
          <a:extLst/>
        </p:spPr>
        <p:txBody>
          <a:bodyPr vert="horz" wrap="square" lIns="101600" tIns="50800" rIns="101600" bIns="50800" numCol="1" anchor="t" anchorCtr="0" compatLnSpc="1">
            <a:prstTxWarp prst="textNoShape">
              <a:avLst/>
            </a:prstTxWarp>
          </a:bodyPr>
          <a:lstStyle/>
          <a:p>
            <a:endParaRPr lang="zh-CN" altLang="en-US">
              <a:solidFill>
                <a:schemeClr val="bg1">
                  <a:lumMod val="95000"/>
                </a:schemeClr>
              </a:solidFill>
            </a:endParaRPr>
          </a:p>
        </p:txBody>
      </p:sp>
      <p:cxnSp>
        <p:nvCxnSpPr>
          <p:cNvPr id="59" name="直接连接符 58"/>
          <p:cNvCxnSpPr/>
          <p:nvPr/>
        </p:nvCxnSpPr>
        <p:spPr>
          <a:xfrm>
            <a:off x="3913265" y="2083150"/>
            <a:ext cx="1807034" cy="0"/>
          </a:xfrm>
          <a:prstGeom prst="line">
            <a:avLst/>
          </a:prstGeom>
          <a:ln>
            <a:solidFill>
              <a:schemeClr val="tx1">
                <a:lumMod val="50000"/>
                <a:lumOff val="50000"/>
              </a:schemeClr>
            </a:solidFill>
            <a:prstDash val="sysDash"/>
            <a:headEnd type="stealth"/>
            <a:tailEnd type="stealth"/>
          </a:ln>
        </p:spPr>
        <p:style>
          <a:lnRef idx="1">
            <a:schemeClr val="accent1"/>
          </a:lnRef>
          <a:fillRef idx="0">
            <a:schemeClr val="accent1"/>
          </a:fillRef>
          <a:effectRef idx="0">
            <a:schemeClr val="accent1"/>
          </a:effectRef>
          <a:fontRef idx="minor">
            <a:schemeClr val="tx1"/>
          </a:fontRef>
        </p:style>
      </p:cxnSp>
      <p:grpSp>
        <p:nvGrpSpPr>
          <p:cNvPr id="2" name="淘宝网chenying0907出品 83"/>
          <p:cNvGrpSpPr/>
          <p:nvPr/>
        </p:nvGrpSpPr>
        <p:grpSpPr>
          <a:xfrm>
            <a:off x="5878532" y="1930210"/>
            <a:ext cx="338281" cy="305880"/>
            <a:chOff x="3842185" y="3147814"/>
            <a:chExt cx="1016001" cy="958850"/>
          </a:xfrm>
          <a:solidFill>
            <a:schemeClr val="accent1"/>
          </a:solidFill>
        </p:grpSpPr>
        <p:sp>
          <p:nvSpPr>
            <p:cNvPr id="61" name="淘宝网chenying0907出品 46"/>
            <p:cNvSpPr>
              <a:spLocks/>
            </p:cNvSpPr>
            <p:nvPr/>
          </p:nvSpPr>
          <p:spPr bwMode="auto">
            <a:xfrm>
              <a:off x="3842185" y="3147814"/>
              <a:ext cx="600075" cy="958850"/>
            </a:xfrm>
            <a:custGeom>
              <a:avLst/>
              <a:gdLst>
                <a:gd name="T0" fmla="*/ 130 w 160"/>
                <a:gd name="T1" fmla="*/ 232 h 256"/>
                <a:gd name="T2" fmla="*/ 129 w 160"/>
                <a:gd name="T3" fmla="*/ 231 h 256"/>
                <a:gd name="T4" fmla="*/ 128 w 160"/>
                <a:gd name="T5" fmla="*/ 229 h 256"/>
                <a:gd name="T6" fmla="*/ 127 w 160"/>
                <a:gd name="T7" fmla="*/ 212 h 256"/>
                <a:gd name="T8" fmla="*/ 160 w 160"/>
                <a:gd name="T9" fmla="*/ 139 h 256"/>
                <a:gd name="T10" fmla="*/ 117 w 160"/>
                <a:gd name="T11" fmla="*/ 100 h 256"/>
                <a:gd name="T12" fmla="*/ 104 w 160"/>
                <a:gd name="T13" fmla="*/ 95 h 256"/>
                <a:gd name="T14" fmla="*/ 116 w 160"/>
                <a:gd name="T15" fmla="*/ 88 h 256"/>
                <a:gd name="T16" fmla="*/ 140 w 160"/>
                <a:gd name="T17" fmla="*/ 48 h 256"/>
                <a:gd name="T18" fmla="*/ 87 w 160"/>
                <a:gd name="T19" fmla="*/ 0 h 256"/>
                <a:gd name="T20" fmla="*/ 35 w 160"/>
                <a:gd name="T21" fmla="*/ 48 h 256"/>
                <a:gd name="T22" fmla="*/ 59 w 160"/>
                <a:gd name="T23" fmla="*/ 88 h 256"/>
                <a:gd name="T24" fmla="*/ 71 w 160"/>
                <a:gd name="T25" fmla="*/ 95 h 256"/>
                <a:gd name="T26" fmla="*/ 58 w 160"/>
                <a:gd name="T27" fmla="*/ 100 h 256"/>
                <a:gd name="T28" fmla="*/ 0 w 160"/>
                <a:gd name="T29" fmla="*/ 196 h 256"/>
                <a:gd name="T30" fmla="*/ 1 w 160"/>
                <a:gd name="T31" fmla="*/ 214 h 256"/>
                <a:gd name="T32" fmla="*/ 87 w 160"/>
                <a:gd name="T33" fmla="*/ 256 h 256"/>
                <a:gd name="T34" fmla="*/ 139 w 160"/>
                <a:gd name="T35" fmla="*/ 243 h 256"/>
                <a:gd name="T36" fmla="*/ 130 w 160"/>
                <a:gd name="T37" fmla="*/ 23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0" h="256">
                  <a:moveTo>
                    <a:pt x="130" y="232"/>
                  </a:moveTo>
                  <a:cubicBezTo>
                    <a:pt x="129" y="231"/>
                    <a:pt x="129" y="231"/>
                    <a:pt x="129" y="231"/>
                  </a:cubicBezTo>
                  <a:cubicBezTo>
                    <a:pt x="128" y="229"/>
                    <a:pt x="128" y="229"/>
                    <a:pt x="128" y="229"/>
                  </a:cubicBezTo>
                  <a:cubicBezTo>
                    <a:pt x="127" y="224"/>
                    <a:pt x="127" y="218"/>
                    <a:pt x="127" y="212"/>
                  </a:cubicBezTo>
                  <a:cubicBezTo>
                    <a:pt x="127" y="182"/>
                    <a:pt x="140" y="156"/>
                    <a:pt x="160" y="139"/>
                  </a:cubicBezTo>
                  <a:cubicBezTo>
                    <a:pt x="150" y="121"/>
                    <a:pt x="135" y="107"/>
                    <a:pt x="117" y="100"/>
                  </a:cubicBezTo>
                  <a:cubicBezTo>
                    <a:pt x="104" y="95"/>
                    <a:pt x="104" y="95"/>
                    <a:pt x="104" y="95"/>
                  </a:cubicBezTo>
                  <a:cubicBezTo>
                    <a:pt x="116" y="88"/>
                    <a:pt x="116" y="88"/>
                    <a:pt x="116" y="88"/>
                  </a:cubicBezTo>
                  <a:cubicBezTo>
                    <a:pt x="130" y="79"/>
                    <a:pt x="140" y="64"/>
                    <a:pt x="140" y="48"/>
                  </a:cubicBezTo>
                  <a:cubicBezTo>
                    <a:pt x="139" y="22"/>
                    <a:pt x="117" y="0"/>
                    <a:pt x="87" y="0"/>
                  </a:cubicBezTo>
                  <a:cubicBezTo>
                    <a:pt x="58" y="0"/>
                    <a:pt x="35" y="22"/>
                    <a:pt x="35" y="48"/>
                  </a:cubicBezTo>
                  <a:cubicBezTo>
                    <a:pt x="35" y="64"/>
                    <a:pt x="45" y="79"/>
                    <a:pt x="59" y="88"/>
                  </a:cubicBezTo>
                  <a:cubicBezTo>
                    <a:pt x="71" y="95"/>
                    <a:pt x="71" y="95"/>
                    <a:pt x="71" y="95"/>
                  </a:cubicBezTo>
                  <a:cubicBezTo>
                    <a:pt x="58" y="100"/>
                    <a:pt x="58" y="100"/>
                    <a:pt x="58" y="100"/>
                  </a:cubicBezTo>
                  <a:cubicBezTo>
                    <a:pt x="24" y="114"/>
                    <a:pt x="0" y="151"/>
                    <a:pt x="0" y="196"/>
                  </a:cubicBezTo>
                  <a:cubicBezTo>
                    <a:pt x="0" y="202"/>
                    <a:pt x="0" y="208"/>
                    <a:pt x="1" y="214"/>
                  </a:cubicBezTo>
                  <a:cubicBezTo>
                    <a:pt x="22" y="240"/>
                    <a:pt x="53" y="256"/>
                    <a:pt x="87" y="256"/>
                  </a:cubicBezTo>
                  <a:cubicBezTo>
                    <a:pt x="106" y="256"/>
                    <a:pt x="124" y="251"/>
                    <a:pt x="139" y="243"/>
                  </a:cubicBezTo>
                  <a:cubicBezTo>
                    <a:pt x="136" y="239"/>
                    <a:pt x="133" y="236"/>
                    <a:pt x="130" y="2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1600" tIns="50800" rIns="101600" bIns="50800" numCol="1" anchor="t" anchorCtr="0" compatLnSpc="1">
              <a:prstTxWarp prst="textNoShape">
                <a:avLst/>
              </a:prstTxWarp>
            </a:bodyPr>
            <a:lstStyle/>
            <a:p>
              <a:endParaRPr lang="zh-CN" altLang="en-US">
                <a:solidFill>
                  <a:schemeClr val="bg1">
                    <a:lumMod val="95000"/>
                  </a:schemeClr>
                </a:solidFill>
              </a:endParaRPr>
            </a:p>
          </p:txBody>
        </p:sp>
        <p:sp>
          <p:nvSpPr>
            <p:cNvPr id="62" name="淘宝网chenying0907出品 47"/>
            <p:cNvSpPr>
              <a:spLocks/>
            </p:cNvSpPr>
            <p:nvPr/>
          </p:nvSpPr>
          <p:spPr bwMode="auto">
            <a:xfrm>
              <a:off x="4370823" y="3395464"/>
              <a:ext cx="487363" cy="711200"/>
            </a:xfrm>
            <a:custGeom>
              <a:avLst/>
              <a:gdLst>
                <a:gd name="T0" fmla="*/ 86 w 130"/>
                <a:gd name="T1" fmla="*/ 75 h 190"/>
                <a:gd name="T2" fmla="*/ 73 w 130"/>
                <a:gd name="T3" fmla="*/ 70 h 190"/>
                <a:gd name="T4" fmla="*/ 85 w 130"/>
                <a:gd name="T5" fmla="*/ 63 h 190"/>
                <a:gd name="T6" fmla="*/ 102 w 130"/>
                <a:gd name="T7" fmla="*/ 34 h 190"/>
                <a:gd name="T8" fmla="*/ 65 w 130"/>
                <a:gd name="T9" fmla="*/ 0 h 190"/>
                <a:gd name="T10" fmla="*/ 27 w 130"/>
                <a:gd name="T11" fmla="*/ 34 h 190"/>
                <a:gd name="T12" fmla="*/ 44 w 130"/>
                <a:gd name="T13" fmla="*/ 63 h 190"/>
                <a:gd name="T14" fmla="*/ 56 w 130"/>
                <a:gd name="T15" fmla="*/ 70 h 190"/>
                <a:gd name="T16" fmla="*/ 43 w 130"/>
                <a:gd name="T17" fmla="*/ 75 h 190"/>
                <a:gd name="T18" fmla="*/ 38 w 130"/>
                <a:gd name="T19" fmla="*/ 78 h 190"/>
                <a:gd name="T20" fmla="*/ 32 w 130"/>
                <a:gd name="T21" fmla="*/ 82 h 190"/>
                <a:gd name="T22" fmla="*/ 26 w 130"/>
                <a:gd name="T23" fmla="*/ 86 h 190"/>
                <a:gd name="T24" fmla="*/ 0 w 130"/>
                <a:gd name="T25" fmla="*/ 146 h 190"/>
                <a:gd name="T26" fmla="*/ 1 w 130"/>
                <a:gd name="T27" fmla="*/ 159 h 190"/>
                <a:gd name="T28" fmla="*/ 11 w 130"/>
                <a:gd name="T29" fmla="*/ 169 h 190"/>
                <a:gd name="T30" fmla="*/ 16 w 130"/>
                <a:gd name="T31" fmla="*/ 174 h 190"/>
                <a:gd name="T32" fmla="*/ 22 w 130"/>
                <a:gd name="T33" fmla="*/ 178 h 190"/>
                <a:gd name="T34" fmla="*/ 65 w 130"/>
                <a:gd name="T35" fmla="*/ 190 h 190"/>
                <a:gd name="T36" fmla="*/ 129 w 130"/>
                <a:gd name="T37" fmla="*/ 159 h 190"/>
                <a:gd name="T38" fmla="*/ 130 w 130"/>
                <a:gd name="T39" fmla="*/ 146 h 190"/>
                <a:gd name="T40" fmla="*/ 86 w 130"/>
                <a:gd name="T41" fmla="*/ 7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0" h="190">
                  <a:moveTo>
                    <a:pt x="86" y="75"/>
                  </a:moveTo>
                  <a:cubicBezTo>
                    <a:pt x="73" y="70"/>
                    <a:pt x="73" y="70"/>
                    <a:pt x="73" y="70"/>
                  </a:cubicBezTo>
                  <a:cubicBezTo>
                    <a:pt x="85" y="63"/>
                    <a:pt x="85" y="63"/>
                    <a:pt x="85" y="63"/>
                  </a:cubicBezTo>
                  <a:cubicBezTo>
                    <a:pt x="96" y="57"/>
                    <a:pt x="102" y="46"/>
                    <a:pt x="102" y="34"/>
                  </a:cubicBezTo>
                  <a:cubicBezTo>
                    <a:pt x="102" y="16"/>
                    <a:pt x="86" y="0"/>
                    <a:pt x="65" y="0"/>
                  </a:cubicBezTo>
                  <a:cubicBezTo>
                    <a:pt x="44" y="0"/>
                    <a:pt x="27" y="16"/>
                    <a:pt x="27" y="34"/>
                  </a:cubicBezTo>
                  <a:cubicBezTo>
                    <a:pt x="27" y="46"/>
                    <a:pt x="34" y="57"/>
                    <a:pt x="44" y="63"/>
                  </a:cubicBezTo>
                  <a:cubicBezTo>
                    <a:pt x="56" y="70"/>
                    <a:pt x="56" y="70"/>
                    <a:pt x="56" y="70"/>
                  </a:cubicBezTo>
                  <a:cubicBezTo>
                    <a:pt x="43" y="75"/>
                    <a:pt x="43" y="75"/>
                    <a:pt x="43" y="75"/>
                  </a:cubicBezTo>
                  <a:cubicBezTo>
                    <a:pt x="41" y="76"/>
                    <a:pt x="39" y="77"/>
                    <a:pt x="38" y="78"/>
                  </a:cubicBezTo>
                  <a:cubicBezTo>
                    <a:pt x="36" y="79"/>
                    <a:pt x="34" y="80"/>
                    <a:pt x="32" y="82"/>
                  </a:cubicBezTo>
                  <a:cubicBezTo>
                    <a:pt x="30" y="83"/>
                    <a:pt x="28" y="85"/>
                    <a:pt x="26" y="86"/>
                  </a:cubicBezTo>
                  <a:cubicBezTo>
                    <a:pt x="10" y="100"/>
                    <a:pt x="0" y="122"/>
                    <a:pt x="0" y="146"/>
                  </a:cubicBezTo>
                  <a:cubicBezTo>
                    <a:pt x="0" y="150"/>
                    <a:pt x="0" y="155"/>
                    <a:pt x="1" y="159"/>
                  </a:cubicBezTo>
                  <a:cubicBezTo>
                    <a:pt x="4" y="163"/>
                    <a:pt x="7" y="166"/>
                    <a:pt x="11" y="169"/>
                  </a:cubicBezTo>
                  <a:cubicBezTo>
                    <a:pt x="12" y="171"/>
                    <a:pt x="14" y="172"/>
                    <a:pt x="16" y="174"/>
                  </a:cubicBezTo>
                  <a:cubicBezTo>
                    <a:pt x="18" y="175"/>
                    <a:pt x="20" y="176"/>
                    <a:pt x="22" y="178"/>
                  </a:cubicBezTo>
                  <a:cubicBezTo>
                    <a:pt x="35" y="186"/>
                    <a:pt x="49" y="190"/>
                    <a:pt x="65" y="190"/>
                  </a:cubicBezTo>
                  <a:cubicBezTo>
                    <a:pt x="90" y="190"/>
                    <a:pt x="113" y="178"/>
                    <a:pt x="129" y="159"/>
                  </a:cubicBezTo>
                  <a:cubicBezTo>
                    <a:pt x="129" y="155"/>
                    <a:pt x="130" y="150"/>
                    <a:pt x="130" y="146"/>
                  </a:cubicBezTo>
                  <a:cubicBezTo>
                    <a:pt x="130" y="113"/>
                    <a:pt x="111" y="86"/>
                    <a:pt x="86"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1600" tIns="50800" rIns="101600" bIns="50800" numCol="1" anchor="t" anchorCtr="0" compatLnSpc="1">
              <a:prstTxWarp prst="textNoShape">
                <a:avLst/>
              </a:prstTxWarp>
            </a:bodyPr>
            <a:lstStyle/>
            <a:p>
              <a:endParaRPr lang="zh-CN" altLang="en-US">
                <a:solidFill>
                  <a:schemeClr val="bg1">
                    <a:lumMod val="95000"/>
                  </a:schemeClr>
                </a:solidFill>
              </a:endParaRPr>
            </a:p>
          </p:txBody>
        </p:sp>
      </p:grpSp>
      <p:sp>
        <p:nvSpPr>
          <p:cNvPr id="63" name="淘宝网chenying0907出品 95"/>
          <p:cNvSpPr/>
          <p:nvPr/>
        </p:nvSpPr>
        <p:spPr>
          <a:xfrm>
            <a:off x="6360371" y="1860867"/>
            <a:ext cx="2240020" cy="425758"/>
          </a:xfrm>
          <a:prstGeom prst="rect">
            <a:avLst/>
          </a:prstGeom>
        </p:spPr>
        <p:txBody>
          <a:bodyPr wrap="square">
            <a:spAutoFit/>
          </a:bodyPr>
          <a:lstStyle/>
          <a:p>
            <a:pPr algn="just">
              <a:lnSpc>
                <a:spcPts val="1333"/>
              </a:lnSpc>
            </a:pPr>
            <a:r>
              <a:rPr lang="zh-CN" altLang="en-US" sz="1111" dirty="0">
                <a:solidFill>
                  <a:schemeClr val="bg1">
                    <a:lumMod val="95000"/>
                  </a:schemeClr>
                </a:solidFill>
                <a:latin typeface="微软雅黑" panose="020B0503020204020204" charset="-122"/>
                <a:ea typeface="微软雅黑" panose="020B0503020204020204" charset="-122"/>
                <a:sym typeface="宋体" panose="02010600030101010101" pitchFamily="2" charset="-122"/>
              </a:rPr>
              <a:t>单击此处添加本章节的简要内容单击此处添加本章节的简要内容</a:t>
            </a:r>
            <a:endParaRPr lang="en-US" altLang="zh-CN" sz="1111" dirty="0">
              <a:solidFill>
                <a:schemeClr val="bg1">
                  <a:lumMod val="95000"/>
                </a:schemeClr>
              </a:solidFill>
              <a:latin typeface="微软雅黑" pitchFamily="34" charset="-122"/>
              <a:ea typeface="微软雅黑" pitchFamily="34" charset="-122"/>
            </a:endParaRPr>
          </a:p>
        </p:txBody>
      </p:sp>
      <p:cxnSp>
        <p:nvCxnSpPr>
          <p:cNvPr id="64" name="直接连接符 63"/>
          <p:cNvCxnSpPr/>
          <p:nvPr/>
        </p:nvCxnSpPr>
        <p:spPr>
          <a:xfrm>
            <a:off x="3913265" y="2792491"/>
            <a:ext cx="1807034" cy="0"/>
          </a:xfrm>
          <a:prstGeom prst="line">
            <a:avLst/>
          </a:prstGeom>
          <a:ln>
            <a:solidFill>
              <a:schemeClr val="tx1">
                <a:lumMod val="50000"/>
                <a:lumOff val="50000"/>
              </a:schemeClr>
            </a:solidFill>
            <a:prstDash val="sysDash"/>
            <a:headEnd type="stealth"/>
            <a:tailEnd type="stealth"/>
          </a:ln>
        </p:spPr>
        <p:style>
          <a:lnRef idx="1">
            <a:schemeClr val="accent1"/>
          </a:lnRef>
          <a:fillRef idx="0">
            <a:schemeClr val="accent1"/>
          </a:fillRef>
          <a:effectRef idx="0">
            <a:schemeClr val="accent1"/>
          </a:effectRef>
          <a:fontRef idx="minor">
            <a:schemeClr val="tx1"/>
          </a:fontRef>
        </p:style>
      </p:cxnSp>
      <p:grpSp>
        <p:nvGrpSpPr>
          <p:cNvPr id="3" name="淘宝网chenying0907出品 97"/>
          <p:cNvGrpSpPr/>
          <p:nvPr/>
        </p:nvGrpSpPr>
        <p:grpSpPr>
          <a:xfrm>
            <a:off x="5878532" y="2639551"/>
            <a:ext cx="338281" cy="305880"/>
            <a:chOff x="3842185" y="3147814"/>
            <a:chExt cx="1016001" cy="958850"/>
          </a:xfrm>
          <a:solidFill>
            <a:schemeClr val="accent2"/>
          </a:solidFill>
        </p:grpSpPr>
        <p:sp>
          <p:nvSpPr>
            <p:cNvPr id="66" name="淘宝网chenying0907出品 46"/>
            <p:cNvSpPr>
              <a:spLocks/>
            </p:cNvSpPr>
            <p:nvPr/>
          </p:nvSpPr>
          <p:spPr bwMode="auto">
            <a:xfrm>
              <a:off x="3842185" y="3147814"/>
              <a:ext cx="600075" cy="958850"/>
            </a:xfrm>
            <a:custGeom>
              <a:avLst/>
              <a:gdLst>
                <a:gd name="T0" fmla="*/ 130 w 160"/>
                <a:gd name="T1" fmla="*/ 232 h 256"/>
                <a:gd name="T2" fmla="*/ 129 w 160"/>
                <a:gd name="T3" fmla="*/ 231 h 256"/>
                <a:gd name="T4" fmla="*/ 128 w 160"/>
                <a:gd name="T5" fmla="*/ 229 h 256"/>
                <a:gd name="T6" fmla="*/ 127 w 160"/>
                <a:gd name="T7" fmla="*/ 212 h 256"/>
                <a:gd name="T8" fmla="*/ 160 w 160"/>
                <a:gd name="T9" fmla="*/ 139 h 256"/>
                <a:gd name="T10" fmla="*/ 117 w 160"/>
                <a:gd name="T11" fmla="*/ 100 h 256"/>
                <a:gd name="T12" fmla="*/ 104 w 160"/>
                <a:gd name="T13" fmla="*/ 95 h 256"/>
                <a:gd name="T14" fmla="*/ 116 w 160"/>
                <a:gd name="T15" fmla="*/ 88 h 256"/>
                <a:gd name="T16" fmla="*/ 140 w 160"/>
                <a:gd name="T17" fmla="*/ 48 h 256"/>
                <a:gd name="T18" fmla="*/ 87 w 160"/>
                <a:gd name="T19" fmla="*/ 0 h 256"/>
                <a:gd name="T20" fmla="*/ 35 w 160"/>
                <a:gd name="T21" fmla="*/ 48 h 256"/>
                <a:gd name="T22" fmla="*/ 59 w 160"/>
                <a:gd name="T23" fmla="*/ 88 h 256"/>
                <a:gd name="T24" fmla="*/ 71 w 160"/>
                <a:gd name="T25" fmla="*/ 95 h 256"/>
                <a:gd name="T26" fmla="*/ 58 w 160"/>
                <a:gd name="T27" fmla="*/ 100 h 256"/>
                <a:gd name="T28" fmla="*/ 0 w 160"/>
                <a:gd name="T29" fmla="*/ 196 h 256"/>
                <a:gd name="T30" fmla="*/ 1 w 160"/>
                <a:gd name="T31" fmla="*/ 214 h 256"/>
                <a:gd name="T32" fmla="*/ 87 w 160"/>
                <a:gd name="T33" fmla="*/ 256 h 256"/>
                <a:gd name="T34" fmla="*/ 139 w 160"/>
                <a:gd name="T35" fmla="*/ 243 h 256"/>
                <a:gd name="T36" fmla="*/ 130 w 160"/>
                <a:gd name="T37" fmla="*/ 23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0" h="256">
                  <a:moveTo>
                    <a:pt x="130" y="232"/>
                  </a:moveTo>
                  <a:cubicBezTo>
                    <a:pt x="129" y="231"/>
                    <a:pt x="129" y="231"/>
                    <a:pt x="129" y="231"/>
                  </a:cubicBezTo>
                  <a:cubicBezTo>
                    <a:pt x="128" y="229"/>
                    <a:pt x="128" y="229"/>
                    <a:pt x="128" y="229"/>
                  </a:cubicBezTo>
                  <a:cubicBezTo>
                    <a:pt x="127" y="224"/>
                    <a:pt x="127" y="218"/>
                    <a:pt x="127" y="212"/>
                  </a:cubicBezTo>
                  <a:cubicBezTo>
                    <a:pt x="127" y="182"/>
                    <a:pt x="140" y="156"/>
                    <a:pt x="160" y="139"/>
                  </a:cubicBezTo>
                  <a:cubicBezTo>
                    <a:pt x="150" y="121"/>
                    <a:pt x="135" y="107"/>
                    <a:pt x="117" y="100"/>
                  </a:cubicBezTo>
                  <a:cubicBezTo>
                    <a:pt x="104" y="95"/>
                    <a:pt x="104" y="95"/>
                    <a:pt x="104" y="95"/>
                  </a:cubicBezTo>
                  <a:cubicBezTo>
                    <a:pt x="116" y="88"/>
                    <a:pt x="116" y="88"/>
                    <a:pt x="116" y="88"/>
                  </a:cubicBezTo>
                  <a:cubicBezTo>
                    <a:pt x="130" y="79"/>
                    <a:pt x="140" y="64"/>
                    <a:pt x="140" y="48"/>
                  </a:cubicBezTo>
                  <a:cubicBezTo>
                    <a:pt x="139" y="22"/>
                    <a:pt x="117" y="0"/>
                    <a:pt x="87" y="0"/>
                  </a:cubicBezTo>
                  <a:cubicBezTo>
                    <a:pt x="58" y="0"/>
                    <a:pt x="35" y="22"/>
                    <a:pt x="35" y="48"/>
                  </a:cubicBezTo>
                  <a:cubicBezTo>
                    <a:pt x="35" y="64"/>
                    <a:pt x="45" y="79"/>
                    <a:pt x="59" y="88"/>
                  </a:cubicBezTo>
                  <a:cubicBezTo>
                    <a:pt x="71" y="95"/>
                    <a:pt x="71" y="95"/>
                    <a:pt x="71" y="95"/>
                  </a:cubicBezTo>
                  <a:cubicBezTo>
                    <a:pt x="58" y="100"/>
                    <a:pt x="58" y="100"/>
                    <a:pt x="58" y="100"/>
                  </a:cubicBezTo>
                  <a:cubicBezTo>
                    <a:pt x="24" y="114"/>
                    <a:pt x="0" y="151"/>
                    <a:pt x="0" y="196"/>
                  </a:cubicBezTo>
                  <a:cubicBezTo>
                    <a:pt x="0" y="202"/>
                    <a:pt x="0" y="208"/>
                    <a:pt x="1" y="214"/>
                  </a:cubicBezTo>
                  <a:cubicBezTo>
                    <a:pt x="22" y="240"/>
                    <a:pt x="53" y="256"/>
                    <a:pt x="87" y="256"/>
                  </a:cubicBezTo>
                  <a:cubicBezTo>
                    <a:pt x="106" y="256"/>
                    <a:pt x="124" y="251"/>
                    <a:pt x="139" y="243"/>
                  </a:cubicBezTo>
                  <a:cubicBezTo>
                    <a:pt x="136" y="239"/>
                    <a:pt x="133" y="236"/>
                    <a:pt x="130" y="2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1600" tIns="50800" rIns="101600" bIns="50800" numCol="1" anchor="t" anchorCtr="0" compatLnSpc="1">
              <a:prstTxWarp prst="textNoShape">
                <a:avLst/>
              </a:prstTxWarp>
            </a:bodyPr>
            <a:lstStyle/>
            <a:p>
              <a:endParaRPr lang="zh-CN" altLang="en-US">
                <a:solidFill>
                  <a:schemeClr val="bg1">
                    <a:lumMod val="95000"/>
                  </a:schemeClr>
                </a:solidFill>
              </a:endParaRPr>
            </a:p>
          </p:txBody>
        </p:sp>
        <p:sp>
          <p:nvSpPr>
            <p:cNvPr id="67" name="淘宝网chenying0907出品 47"/>
            <p:cNvSpPr>
              <a:spLocks/>
            </p:cNvSpPr>
            <p:nvPr/>
          </p:nvSpPr>
          <p:spPr bwMode="auto">
            <a:xfrm>
              <a:off x="4370823" y="3395464"/>
              <a:ext cx="487363" cy="711200"/>
            </a:xfrm>
            <a:custGeom>
              <a:avLst/>
              <a:gdLst>
                <a:gd name="T0" fmla="*/ 86 w 130"/>
                <a:gd name="T1" fmla="*/ 75 h 190"/>
                <a:gd name="T2" fmla="*/ 73 w 130"/>
                <a:gd name="T3" fmla="*/ 70 h 190"/>
                <a:gd name="T4" fmla="*/ 85 w 130"/>
                <a:gd name="T5" fmla="*/ 63 h 190"/>
                <a:gd name="T6" fmla="*/ 102 w 130"/>
                <a:gd name="T7" fmla="*/ 34 h 190"/>
                <a:gd name="T8" fmla="*/ 65 w 130"/>
                <a:gd name="T9" fmla="*/ 0 h 190"/>
                <a:gd name="T10" fmla="*/ 27 w 130"/>
                <a:gd name="T11" fmla="*/ 34 h 190"/>
                <a:gd name="T12" fmla="*/ 44 w 130"/>
                <a:gd name="T13" fmla="*/ 63 h 190"/>
                <a:gd name="T14" fmla="*/ 56 w 130"/>
                <a:gd name="T15" fmla="*/ 70 h 190"/>
                <a:gd name="T16" fmla="*/ 43 w 130"/>
                <a:gd name="T17" fmla="*/ 75 h 190"/>
                <a:gd name="T18" fmla="*/ 38 w 130"/>
                <a:gd name="T19" fmla="*/ 78 h 190"/>
                <a:gd name="T20" fmla="*/ 32 w 130"/>
                <a:gd name="T21" fmla="*/ 82 h 190"/>
                <a:gd name="T22" fmla="*/ 26 w 130"/>
                <a:gd name="T23" fmla="*/ 86 h 190"/>
                <a:gd name="T24" fmla="*/ 0 w 130"/>
                <a:gd name="T25" fmla="*/ 146 h 190"/>
                <a:gd name="T26" fmla="*/ 1 w 130"/>
                <a:gd name="T27" fmla="*/ 159 h 190"/>
                <a:gd name="T28" fmla="*/ 11 w 130"/>
                <a:gd name="T29" fmla="*/ 169 h 190"/>
                <a:gd name="T30" fmla="*/ 16 w 130"/>
                <a:gd name="T31" fmla="*/ 174 h 190"/>
                <a:gd name="T32" fmla="*/ 22 w 130"/>
                <a:gd name="T33" fmla="*/ 178 h 190"/>
                <a:gd name="T34" fmla="*/ 65 w 130"/>
                <a:gd name="T35" fmla="*/ 190 h 190"/>
                <a:gd name="T36" fmla="*/ 129 w 130"/>
                <a:gd name="T37" fmla="*/ 159 h 190"/>
                <a:gd name="T38" fmla="*/ 130 w 130"/>
                <a:gd name="T39" fmla="*/ 146 h 190"/>
                <a:gd name="T40" fmla="*/ 86 w 130"/>
                <a:gd name="T41" fmla="*/ 7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0" h="190">
                  <a:moveTo>
                    <a:pt x="86" y="75"/>
                  </a:moveTo>
                  <a:cubicBezTo>
                    <a:pt x="73" y="70"/>
                    <a:pt x="73" y="70"/>
                    <a:pt x="73" y="70"/>
                  </a:cubicBezTo>
                  <a:cubicBezTo>
                    <a:pt x="85" y="63"/>
                    <a:pt x="85" y="63"/>
                    <a:pt x="85" y="63"/>
                  </a:cubicBezTo>
                  <a:cubicBezTo>
                    <a:pt x="96" y="57"/>
                    <a:pt x="102" y="46"/>
                    <a:pt x="102" y="34"/>
                  </a:cubicBezTo>
                  <a:cubicBezTo>
                    <a:pt x="102" y="16"/>
                    <a:pt x="86" y="0"/>
                    <a:pt x="65" y="0"/>
                  </a:cubicBezTo>
                  <a:cubicBezTo>
                    <a:pt x="44" y="0"/>
                    <a:pt x="27" y="16"/>
                    <a:pt x="27" y="34"/>
                  </a:cubicBezTo>
                  <a:cubicBezTo>
                    <a:pt x="27" y="46"/>
                    <a:pt x="34" y="57"/>
                    <a:pt x="44" y="63"/>
                  </a:cubicBezTo>
                  <a:cubicBezTo>
                    <a:pt x="56" y="70"/>
                    <a:pt x="56" y="70"/>
                    <a:pt x="56" y="70"/>
                  </a:cubicBezTo>
                  <a:cubicBezTo>
                    <a:pt x="43" y="75"/>
                    <a:pt x="43" y="75"/>
                    <a:pt x="43" y="75"/>
                  </a:cubicBezTo>
                  <a:cubicBezTo>
                    <a:pt x="41" y="76"/>
                    <a:pt x="39" y="77"/>
                    <a:pt x="38" y="78"/>
                  </a:cubicBezTo>
                  <a:cubicBezTo>
                    <a:pt x="36" y="79"/>
                    <a:pt x="34" y="80"/>
                    <a:pt x="32" y="82"/>
                  </a:cubicBezTo>
                  <a:cubicBezTo>
                    <a:pt x="30" y="83"/>
                    <a:pt x="28" y="85"/>
                    <a:pt x="26" y="86"/>
                  </a:cubicBezTo>
                  <a:cubicBezTo>
                    <a:pt x="10" y="100"/>
                    <a:pt x="0" y="122"/>
                    <a:pt x="0" y="146"/>
                  </a:cubicBezTo>
                  <a:cubicBezTo>
                    <a:pt x="0" y="150"/>
                    <a:pt x="0" y="155"/>
                    <a:pt x="1" y="159"/>
                  </a:cubicBezTo>
                  <a:cubicBezTo>
                    <a:pt x="4" y="163"/>
                    <a:pt x="7" y="166"/>
                    <a:pt x="11" y="169"/>
                  </a:cubicBezTo>
                  <a:cubicBezTo>
                    <a:pt x="12" y="171"/>
                    <a:pt x="14" y="172"/>
                    <a:pt x="16" y="174"/>
                  </a:cubicBezTo>
                  <a:cubicBezTo>
                    <a:pt x="18" y="175"/>
                    <a:pt x="20" y="176"/>
                    <a:pt x="22" y="178"/>
                  </a:cubicBezTo>
                  <a:cubicBezTo>
                    <a:pt x="35" y="186"/>
                    <a:pt x="49" y="190"/>
                    <a:pt x="65" y="190"/>
                  </a:cubicBezTo>
                  <a:cubicBezTo>
                    <a:pt x="90" y="190"/>
                    <a:pt x="113" y="178"/>
                    <a:pt x="129" y="159"/>
                  </a:cubicBezTo>
                  <a:cubicBezTo>
                    <a:pt x="129" y="155"/>
                    <a:pt x="130" y="150"/>
                    <a:pt x="130" y="146"/>
                  </a:cubicBezTo>
                  <a:cubicBezTo>
                    <a:pt x="130" y="113"/>
                    <a:pt x="111" y="86"/>
                    <a:pt x="86"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1600" tIns="50800" rIns="101600" bIns="50800" numCol="1" anchor="t" anchorCtr="0" compatLnSpc="1">
              <a:prstTxWarp prst="textNoShape">
                <a:avLst/>
              </a:prstTxWarp>
            </a:bodyPr>
            <a:lstStyle/>
            <a:p>
              <a:endParaRPr lang="zh-CN" altLang="en-US">
                <a:solidFill>
                  <a:schemeClr val="bg1">
                    <a:lumMod val="95000"/>
                  </a:schemeClr>
                </a:solidFill>
              </a:endParaRPr>
            </a:p>
          </p:txBody>
        </p:sp>
      </p:grpSp>
      <p:sp>
        <p:nvSpPr>
          <p:cNvPr id="68" name="淘宝网chenying0907出品 100"/>
          <p:cNvSpPr/>
          <p:nvPr/>
        </p:nvSpPr>
        <p:spPr>
          <a:xfrm>
            <a:off x="6360371" y="2583376"/>
            <a:ext cx="2240020" cy="425758"/>
          </a:xfrm>
          <a:prstGeom prst="rect">
            <a:avLst/>
          </a:prstGeom>
        </p:spPr>
        <p:txBody>
          <a:bodyPr wrap="square">
            <a:spAutoFit/>
          </a:bodyPr>
          <a:lstStyle/>
          <a:p>
            <a:pPr algn="just">
              <a:lnSpc>
                <a:spcPts val="1333"/>
              </a:lnSpc>
            </a:pPr>
            <a:r>
              <a:rPr lang="zh-CN" altLang="en-US" sz="1111" dirty="0">
                <a:solidFill>
                  <a:schemeClr val="bg1">
                    <a:lumMod val="95000"/>
                  </a:schemeClr>
                </a:solidFill>
                <a:latin typeface="微软雅黑" panose="020B0503020204020204" charset="-122"/>
                <a:ea typeface="微软雅黑" panose="020B0503020204020204" charset="-122"/>
                <a:sym typeface="宋体" panose="02010600030101010101" pitchFamily="2" charset="-122"/>
              </a:rPr>
              <a:t>单击此处添加本章节的简要内容单击此处添加本章节的简要内容</a:t>
            </a:r>
            <a:endParaRPr lang="en-US" altLang="zh-CN" sz="1111" dirty="0">
              <a:solidFill>
                <a:schemeClr val="bg1">
                  <a:lumMod val="95000"/>
                </a:schemeClr>
              </a:solidFill>
              <a:latin typeface="微软雅黑" pitchFamily="34" charset="-122"/>
              <a:ea typeface="微软雅黑" pitchFamily="34" charset="-122"/>
            </a:endParaRPr>
          </a:p>
        </p:txBody>
      </p:sp>
      <p:cxnSp>
        <p:nvCxnSpPr>
          <p:cNvPr id="69" name="直接连接符 68"/>
          <p:cNvCxnSpPr/>
          <p:nvPr/>
        </p:nvCxnSpPr>
        <p:spPr>
          <a:xfrm>
            <a:off x="3913265" y="3501832"/>
            <a:ext cx="1807034" cy="0"/>
          </a:xfrm>
          <a:prstGeom prst="line">
            <a:avLst/>
          </a:prstGeom>
          <a:ln>
            <a:solidFill>
              <a:schemeClr val="tx1">
                <a:lumMod val="50000"/>
                <a:lumOff val="50000"/>
              </a:schemeClr>
            </a:solidFill>
            <a:prstDash val="sysDash"/>
            <a:headEnd type="stealth"/>
            <a:tailEnd type="stealth"/>
          </a:ln>
        </p:spPr>
        <p:style>
          <a:lnRef idx="1">
            <a:schemeClr val="accent1"/>
          </a:lnRef>
          <a:fillRef idx="0">
            <a:schemeClr val="accent1"/>
          </a:fillRef>
          <a:effectRef idx="0">
            <a:schemeClr val="accent1"/>
          </a:effectRef>
          <a:fontRef idx="minor">
            <a:schemeClr val="tx1"/>
          </a:fontRef>
        </p:style>
      </p:cxnSp>
      <p:grpSp>
        <p:nvGrpSpPr>
          <p:cNvPr id="4" name="淘宝网chenying0907出品 102"/>
          <p:cNvGrpSpPr/>
          <p:nvPr/>
        </p:nvGrpSpPr>
        <p:grpSpPr>
          <a:xfrm>
            <a:off x="5878532" y="3348892"/>
            <a:ext cx="338281" cy="305880"/>
            <a:chOff x="3842185" y="3147814"/>
            <a:chExt cx="1016001" cy="958850"/>
          </a:xfrm>
          <a:solidFill>
            <a:schemeClr val="accent3"/>
          </a:solidFill>
        </p:grpSpPr>
        <p:sp>
          <p:nvSpPr>
            <p:cNvPr id="71" name="淘宝网chenying0907出品 46"/>
            <p:cNvSpPr>
              <a:spLocks/>
            </p:cNvSpPr>
            <p:nvPr/>
          </p:nvSpPr>
          <p:spPr bwMode="auto">
            <a:xfrm>
              <a:off x="3842185" y="3147814"/>
              <a:ext cx="600075" cy="958850"/>
            </a:xfrm>
            <a:custGeom>
              <a:avLst/>
              <a:gdLst>
                <a:gd name="T0" fmla="*/ 130 w 160"/>
                <a:gd name="T1" fmla="*/ 232 h 256"/>
                <a:gd name="T2" fmla="*/ 129 w 160"/>
                <a:gd name="T3" fmla="*/ 231 h 256"/>
                <a:gd name="T4" fmla="*/ 128 w 160"/>
                <a:gd name="T5" fmla="*/ 229 h 256"/>
                <a:gd name="T6" fmla="*/ 127 w 160"/>
                <a:gd name="T7" fmla="*/ 212 h 256"/>
                <a:gd name="T8" fmla="*/ 160 w 160"/>
                <a:gd name="T9" fmla="*/ 139 h 256"/>
                <a:gd name="T10" fmla="*/ 117 w 160"/>
                <a:gd name="T11" fmla="*/ 100 h 256"/>
                <a:gd name="T12" fmla="*/ 104 w 160"/>
                <a:gd name="T13" fmla="*/ 95 h 256"/>
                <a:gd name="T14" fmla="*/ 116 w 160"/>
                <a:gd name="T15" fmla="*/ 88 h 256"/>
                <a:gd name="T16" fmla="*/ 140 w 160"/>
                <a:gd name="T17" fmla="*/ 48 h 256"/>
                <a:gd name="T18" fmla="*/ 87 w 160"/>
                <a:gd name="T19" fmla="*/ 0 h 256"/>
                <a:gd name="T20" fmla="*/ 35 w 160"/>
                <a:gd name="T21" fmla="*/ 48 h 256"/>
                <a:gd name="T22" fmla="*/ 59 w 160"/>
                <a:gd name="T23" fmla="*/ 88 h 256"/>
                <a:gd name="T24" fmla="*/ 71 w 160"/>
                <a:gd name="T25" fmla="*/ 95 h 256"/>
                <a:gd name="T26" fmla="*/ 58 w 160"/>
                <a:gd name="T27" fmla="*/ 100 h 256"/>
                <a:gd name="T28" fmla="*/ 0 w 160"/>
                <a:gd name="T29" fmla="*/ 196 h 256"/>
                <a:gd name="T30" fmla="*/ 1 w 160"/>
                <a:gd name="T31" fmla="*/ 214 h 256"/>
                <a:gd name="T32" fmla="*/ 87 w 160"/>
                <a:gd name="T33" fmla="*/ 256 h 256"/>
                <a:gd name="T34" fmla="*/ 139 w 160"/>
                <a:gd name="T35" fmla="*/ 243 h 256"/>
                <a:gd name="T36" fmla="*/ 130 w 160"/>
                <a:gd name="T37" fmla="*/ 23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0" h="256">
                  <a:moveTo>
                    <a:pt x="130" y="232"/>
                  </a:moveTo>
                  <a:cubicBezTo>
                    <a:pt x="129" y="231"/>
                    <a:pt x="129" y="231"/>
                    <a:pt x="129" y="231"/>
                  </a:cubicBezTo>
                  <a:cubicBezTo>
                    <a:pt x="128" y="229"/>
                    <a:pt x="128" y="229"/>
                    <a:pt x="128" y="229"/>
                  </a:cubicBezTo>
                  <a:cubicBezTo>
                    <a:pt x="127" y="224"/>
                    <a:pt x="127" y="218"/>
                    <a:pt x="127" y="212"/>
                  </a:cubicBezTo>
                  <a:cubicBezTo>
                    <a:pt x="127" y="182"/>
                    <a:pt x="140" y="156"/>
                    <a:pt x="160" y="139"/>
                  </a:cubicBezTo>
                  <a:cubicBezTo>
                    <a:pt x="150" y="121"/>
                    <a:pt x="135" y="107"/>
                    <a:pt x="117" y="100"/>
                  </a:cubicBezTo>
                  <a:cubicBezTo>
                    <a:pt x="104" y="95"/>
                    <a:pt x="104" y="95"/>
                    <a:pt x="104" y="95"/>
                  </a:cubicBezTo>
                  <a:cubicBezTo>
                    <a:pt x="116" y="88"/>
                    <a:pt x="116" y="88"/>
                    <a:pt x="116" y="88"/>
                  </a:cubicBezTo>
                  <a:cubicBezTo>
                    <a:pt x="130" y="79"/>
                    <a:pt x="140" y="64"/>
                    <a:pt x="140" y="48"/>
                  </a:cubicBezTo>
                  <a:cubicBezTo>
                    <a:pt x="139" y="22"/>
                    <a:pt x="117" y="0"/>
                    <a:pt x="87" y="0"/>
                  </a:cubicBezTo>
                  <a:cubicBezTo>
                    <a:pt x="58" y="0"/>
                    <a:pt x="35" y="22"/>
                    <a:pt x="35" y="48"/>
                  </a:cubicBezTo>
                  <a:cubicBezTo>
                    <a:pt x="35" y="64"/>
                    <a:pt x="45" y="79"/>
                    <a:pt x="59" y="88"/>
                  </a:cubicBezTo>
                  <a:cubicBezTo>
                    <a:pt x="71" y="95"/>
                    <a:pt x="71" y="95"/>
                    <a:pt x="71" y="95"/>
                  </a:cubicBezTo>
                  <a:cubicBezTo>
                    <a:pt x="58" y="100"/>
                    <a:pt x="58" y="100"/>
                    <a:pt x="58" y="100"/>
                  </a:cubicBezTo>
                  <a:cubicBezTo>
                    <a:pt x="24" y="114"/>
                    <a:pt x="0" y="151"/>
                    <a:pt x="0" y="196"/>
                  </a:cubicBezTo>
                  <a:cubicBezTo>
                    <a:pt x="0" y="202"/>
                    <a:pt x="0" y="208"/>
                    <a:pt x="1" y="214"/>
                  </a:cubicBezTo>
                  <a:cubicBezTo>
                    <a:pt x="22" y="240"/>
                    <a:pt x="53" y="256"/>
                    <a:pt x="87" y="256"/>
                  </a:cubicBezTo>
                  <a:cubicBezTo>
                    <a:pt x="106" y="256"/>
                    <a:pt x="124" y="251"/>
                    <a:pt x="139" y="243"/>
                  </a:cubicBezTo>
                  <a:cubicBezTo>
                    <a:pt x="136" y="239"/>
                    <a:pt x="133" y="236"/>
                    <a:pt x="130" y="2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1600" tIns="50800" rIns="101600" bIns="50800" numCol="1" anchor="t" anchorCtr="0" compatLnSpc="1">
              <a:prstTxWarp prst="textNoShape">
                <a:avLst/>
              </a:prstTxWarp>
            </a:bodyPr>
            <a:lstStyle/>
            <a:p>
              <a:endParaRPr lang="zh-CN" altLang="en-US">
                <a:solidFill>
                  <a:schemeClr val="bg1">
                    <a:lumMod val="95000"/>
                  </a:schemeClr>
                </a:solidFill>
              </a:endParaRPr>
            </a:p>
          </p:txBody>
        </p:sp>
        <p:sp>
          <p:nvSpPr>
            <p:cNvPr id="72" name="淘宝网chenying0907出品 47"/>
            <p:cNvSpPr>
              <a:spLocks/>
            </p:cNvSpPr>
            <p:nvPr/>
          </p:nvSpPr>
          <p:spPr bwMode="auto">
            <a:xfrm>
              <a:off x="4370823" y="3395464"/>
              <a:ext cx="487363" cy="711200"/>
            </a:xfrm>
            <a:custGeom>
              <a:avLst/>
              <a:gdLst>
                <a:gd name="T0" fmla="*/ 86 w 130"/>
                <a:gd name="T1" fmla="*/ 75 h 190"/>
                <a:gd name="T2" fmla="*/ 73 w 130"/>
                <a:gd name="T3" fmla="*/ 70 h 190"/>
                <a:gd name="T4" fmla="*/ 85 w 130"/>
                <a:gd name="T5" fmla="*/ 63 h 190"/>
                <a:gd name="T6" fmla="*/ 102 w 130"/>
                <a:gd name="T7" fmla="*/ 34 h 190"/>
                <a:gd name="T8" fmla="*/ 65 w 130"/>
                <a:gd name="T9" fmla="*/ 0 h 190"/>
                <a:gd name="T10" fmla="*/ 27 w 130"/>
                <a:gd name="T11" fmla="*/ 34 h 190"/>
                <a:gd name="T12" fmla="*/ 44 w 130"/>
                <a:gd name="T13" fmla="*/ 63 h 190"/>
                <a:gd name="T14" fmla="*/ 56 w 130"/>
                <a:gd name="T15" fmla="*/ 70 h 190"/>
                <a:gd name="T16" fmla="*/ 43 w 130"/>
                <a:gd name="T17" fmla="*/ 75 h 190"/>
                <a:gd name="T18" fmla="*/ 38 w 130"/>
                <a:gd name="T19" fmla="*/ 78 h 190"/>
                <a:gd name="T20" fmla="*/ 32 w 130"/>
                <a:gd name="T21" fmla="*/ 82 h 190"/>
                <a:gd name="T22" fmla="*/ 26 w 130"/>
                <a:gd name="T23" fmla="*/ 86 h 190"/>
                <a:gd name="T24" fmla="*/ 0 w 130"/>
                <a:gd name="T25" fmla="*/ 146 h 190"/>
                <a:gd name="T26" fmla="*/ 1 w 130"/>
                <a:gd name="T27" fmla="*/ 159 h 190"/>
                <a:gd name="T28" fmla="*/ 11 w 130"/>
                <a:gd name="T29" fmla="*/ 169 h 190"/>
                <a:gd name="T30" fmla="*/ 16 w 130"/>
                <a:gd name="T31" fmla="*/ 174 h 190"/>
                <a:gd name="T32" fmla="*/ 22 w 130"/>
                <a:gd name="T33" fmla="*/ 178 h 190"/>
                <a:gd name="T34" fmla="*/ 65 w 130"/>
                <a:gd name="T35" fmla="*/ 190 h 190"/>
                <a:gd name="T36" fmla="*/ 129 w 130"/>
                <a:gd name="T37" fmla="*/ 159 h 190"/>
                <a:gd name="T38" fmla="*/ 130 w 130"/>
                <a:gd name="T39" fmla="*/ 146 h 190"/>
                <a:gd name="T40" fmla="*/ 86 w 130"/>
                <a:gd name="T41" fmla="*/ 7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0" h="190">
                  <a:moveTo>
                    <a:pt x="86" y="75"/>
                  </a:moveTo>
                  <a:cubicBezTo>
                    <a:pt x="73" y="70"/>
                    <a:pt x="73" y="70"/>
                    <a:pt x="73" y="70"/>
                  </a:cubicBezTo>
                  <a:cubicBezTo>
                    <a:pt x="85" y="63"/>
                    <a:pt x="85" y="63"/>
                    <a:pt x="85" y="63"/>
                  </a:cubicBezTo>
                  <a:cubicBezTo>
                    <a:pt x="96" y="57"/>
                    <a:pt x="102" y="46"/>
                    <a:pt x="102" y="34"/>
                  </a:cubicBezTo>
                  <a:cubicBezTo>
                    <a:pt x="102" y="16"/>
                    <a:pt x="86" y="0"/>
                    <a:pt x="65" y="0"/>
                  </a:cubicBezTo>
                  <a:cubicBezTo>
                    <a:pt x="44" y="0"/>
                    <a:pt x="27" y="16"/>
                    <a:pt x="27" y="34"/>
                  </a:cubicBezTo>
                  <a:cubicBezTo>
                    <a:pt x="27" y="46"/>
                    <a:pt x="34" y="57"/>
                    <a:pt x="44" y="63"/>
                  </a:cubicBezTo>
                  <a:cubicBezTo>
                    <a:pt x="56" y="70"/>
                    <a:pt x="56" y="70"/>
                    <a:pt x="56" y="70"/>
                  </a:cubicBezTo>
                  <a:cubicBezTo>
                    <a:pt x="43" y="75"/>
                    <a:pt x="43" y="75"/>
                    <a:pt x="43" y="75"/>
                  </a:cubicBezTo>
                  <a:cubicBezTo>
                    <a:pt x="41" y="76"/>
                    <a:pt x="39" y="77"/>
                    <a:pt x="38" y="78"/>
                  </a:cubicBezTo>
                  <a:cubicBezTo>
                    <a:pt x="36" y="79"/>
                    <a:pt x="34" y="80"/>
                    <a:pt x="32" y="82"/>
                  </a:cubicBezTo>
                  <a:cubicBezTo>
                    <a:pt x="30" y="83"/>
                    <a:pt x="28" y="85"/>
                    <a:pt x="26" y="86"/>
                  </a:cubicBezTo>
                  <a:cubicBezTo>
                    <a:pt x="10" y="100"/>
                    <a:pt x="0" y="122"/>
                    <a:pt x="0" y="146"/>
                  </a:cubicBezTo>
                  <a:cubicBezTo>
                    <a:pt x="0" y="150"/>
                    <a:pt x="0" y="155"/>
                    <a:pt x="1" y="159"/>
                  </a:cubicBezTo>
                  <a:cubicBezTo>
                    <a:pt x="4" y="163"/>
                    <a:pt x="7" y="166"/>
                    <a:pt x="11" y="169"/>
                  </a:cubicBezTo>
                  <a:cubicBezTo>
                    <a:pt x="12" y="171"/>
                    <a:pt x="14" y="172"/>
                    <a:pt x="16" y="174"/>
                  </a:cubicBezTo>
                  <a:cubicBezTo>
                    <a:pt x="18" y="175"/>
                    <a:pt x="20" y="176"/>
                    <a:pt x="22" y="178"/>
                  </a:cubicBezTo>
                  <a:cubicBezTo>
                    <a:pt x="35" y="186"/>
                    <a:pt x="49" y="190"/>
                    <a:pt x="65" y="190"/>
                  </a:cubicBezTo>
                  <a:cubicBezTo>
                    <a:pt x="90" y="190"/>
                    <a:pt x="113" y="178"/>
                    <a:pt x="129" y="159"/>
                  </a:cubicBezTo>
                  <a:cubicBezTo>
                    <a:pt x="129" y="155"/>
                    <a:pt x="130" y="150"/>
                    <a:pt x="130" y="146"/>
                  </a:cubicBezTo>
                  <a:cubicBezTo>
                    <a:pt x="130" y="113"/>
                    <a:pt x="111" y="86"/>
                    <a:pt x="86"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1600" tIns="50800" rIns="101600" bIns="50800" numCol="1" anchor="t" anchorCtr="0" compatLnSpc="1">
              <a:prstTxWarp prst="textNoShape">
                <a:avLst/>
              </a:prstTxWarp>
            </a:bodyPr>
            <a:lstStyle/>
            <a:p>
              <a:endParaRPr lang="zh-CN" altLang="en-US">
                <a:solidFill>
                  <a:schemeClr val="bg1">
                    <a:lumMod val="95000"/>
                  </a:schemeClr>
                </a:solidFill>
              </a:endParaRPr>
            </a:p>
          </p:txBody>
        </p:sp>
      </p:grpSp>
      <p:sp>
        <p:nvSpPr>
          <p:cNvPr id="73" name="淘宝网chenying0907出品 105"/>
          <p:cNvSpPr/>
          <p:nvPr/>
        </p:nvSpPr>
        <p:spPr>
          <a:xfrm>
            <a:off x="6360371" y="3305884"/>
            <a:ext cx="2240020" cy="425758"/>
          </a:xfrm>
          <a:prstGeom prst="rect">
            <a:avLst/>
          </a:prstGeom>
        </p:spPr>
        <p:txBody>
          <a:bodyPr wrap="square">
            <a:spAutoFit/>
          </a:bodyPr>
          <a:lstStyle/>
          <a:p>
            <a:pPr algn="just">
              <a:lnSpc>
                <a:spcPts val="1333"/>
              </a:lnSpc>
            </a:pPr>
            <a:r>
              <a:rPr lang="zh-CN" altLang="en-US" sz="1111" dirty="0">
                <a:solidFill>
                  <a:schemeClr val="bg1">
                    <a:lumMod val="95000"/>
                  </a:schemeClr>
                </a:solidFill>
                <a:latin typeface="微软雅黑" panose="020B0503020204020204" charset="-122"/>
                <a:ea typeface="微软雅黑" panose="020B0503020204020204" charset="-122"/>
                <a:sym typeface="宋体" panose="02010600030101010101" pitchFamily="2" charset="-122"/>
              </a:rPr>
              <a:t>单击此处添加本章节的简要内容单击此处添加本章节的简要内容</a:t>
            </a:r>
            <a:endParaRPr lang="en-US" altLang="zh-CN" sz="1111" dirty="0">
              <a:solidFill>
                <a:schemeClr val="bg1">
                  <a:lumMod val="95000"/>
                </a:schemeClr>
              </a:solidFill>
              <a:latin typeface="微软雅黑" pitchFamily="34" charset="-122"/>
              <a:ea typeface="微软雅黑" pitchFamily="34" charset="-122"/>
            </a:endParaRPr>
          </a:p>
        </p:txBody>
      </p:sp>
      <p:cxnSp>
        <p:nvCxnSpPr>
          <p:cNvPr id="74" name="直接连接符 73"/>
          <p:cNvCxnSpPr/>
          <p:nvPr/>
        </p:nvCxnSpPr>
        <p:spPr>
          <a:xfrm>
            <a:off x="3913265" y="4211174"/>
            <a:ext cx="1807034" cy="0"/>
          </a:xfrm>
          <a:prstGeom prst="line">
            <a:avLst/>
          </a:prstGeom>
          <a:ln>
            <a:solidFill>
              <a:schemeClr val="tx1">
                <a:lumMod val="50000"/>
                <a:lumOff val="50000"/>
              </a:schemeClr>
            </a:solidFill>
            <a:prstDash val="sysDash"/>
            <a:headEnd type="stealth"/>
            <a:tailEnd type="stealth"/>
          </a:ln>
        </p:spPr>
        <p:style>
          <a:lnRef idx="1">
            <a:schemeClr val="accent1"/>
          </a:lnRef>
          <a:fillRef idx="0">
            <a:schemeClr val="accent1"/>
          </a:fillRef>
          <a:effectRef idx="0">
            <a:schemeClr val="accent1"/>
          </a:effectRef>
          <a:fontRef idx="minor">
            <a:schemeClr val="tx1"/>
          </a:fontRef>
        </p:style>
      </p:cxnSp>
      <p:grpSp>
        <p:nvGrpSpPr>
          <p:cNvPr id="5" name="淘宝网chenying0907出品 107"/>
          <p:cNvGrpSpPr/>
          <p:nvPr/>
        </p:nvGrpSpPr>
        <p:grpSpPr>
          <a:xfrm>
            <a:off x="5878532" y="4058234"/>
            <a:ext cx="338281" cy="305880"/>
            <a:chOff x="3842185" y="3147814"/>
            <a:chExt cx="1016001" cy="958850"/>
          </a:xfrm>
          <a:solidFill>
            <a:schemeClr val="accent4"/>
          </a:solidFill>
        </p:grpSpPr>
        <p:sp>
          <p:nvSpPr>
            <p:cNvPr id="76" name="淘宝网chenying0907出品 46"/>
            <p:cNvSpPr>
              <a:spLocks/>
            </p:cNvSpPr>
            <p:nvPr/>
          </p:nvSpPr>
          <p:spPr bwMode="auto">
            <a:xfrm>
              <a:off x="3842185" y="3147814"/>
              <a:ext cx="600075" cy="958850"/>
            </a:xfrm>
            <a:custGeom>
              <a:avLst/>
              <a:gdLst>
                <a:gd name="T0" fmla="*/ 130 w 160"/>
                <a:gd name="T1" fmla="*/ 232 h 256"/>
                <a:gd name="T2" fmla="*/ 129 w 160"/>
                <a:gd name="T3" fmla="*/ 231 h 256"/>
                <a:gd name="T4" fmla="*/ 128 w 160"/>
                <a:gd name="T5" fmla="*/ 229 h 256"/>
                <a:gd name="T6" fmla="*/ 127 w 160"/>
                <a:gd name="T7" fmla="*/ 212 h 256"/>
                <a:gd name="T8" fmla="*/ 160 w 160"/>
                <a:gd name="T9" fmla="*/ 139 h 256"/>
                <a:gd name="T10" fmla="*/ 117 w 160"/>
                <a:gd name="T11" fmla="*/ 100 h 256"/>
                <a:gd name="T12" fmla="*/ 104 w 160"/>
                <a:gd name="T13" fmla="*/ 95 h 256"/>
                <a:gd name="T14" fmla="*/ 116 w 160"/>
                <a:gd name="T15" fmla="*/ 88 h 256"/>
                <a:gd name="T16" fmla="*/ 140 w 160"/>
                <a:gd name="T17" fmla="*/ 48 h 256"/>
                <a:gd name="T18" fmla="*/ 87 w 160"/>
                <a:gd name="T19" fmla="*/ 0 h 256"/>
                <a:gd name="T20" fmla="*/ 35 w 160"/>
                <a:gd name="T21" fmla="*/ 48 h 256"/>
                <a:gd name="T22" fmla="*/ 59 w 160"/>
                <a:gd name="T23" fmla="*/ 88 h 256"/>
                <a:gd name="T24" fmla="*/ 71 w 160"/>
                <a:gd name="T25" fmla="*/ 95 h 256"/>
                <a:gd name="T26" fmla="*/ 58 w 160"/>
                <a:gd name="T27" fmla="*/ 100 h 256"/>
                <a:gd name="T28" fmla="*/ 0 w 160"/>
                <a:gd name="T29" fmla="*/ 196 h 256"/>
                <a:gd name="T30" fmla="*/ 1 w 160"/>
                <a:gd name="T31" fmla="*/ 214 h 256"/>
                <a:gd name="T32" fmla="*/ 87 w 160"/>
                <a:gd name="T33" fmla="*/ 256 h 256"/>
                <a:gd name="T34" fmla="*/ 139 w 160"/>
                <a:gd name="T35" fmla="*/ 243 h 256"/>
                <a:gd name="T36" fmla="*/ 130 w 160"/>
                <a:gd name="T37" fmla="*/ 23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0" h="256">
                  <a:moveTo>
                    <a:pt x="130" y="232"/>
                  </a:moveTo>
                  <a:cubicBezTo>
                    <a:pt x="129" y="231"/>
                    <a:pt x="129" y="231"/>
                    <a:pt x="129" y="231"/>
                  </a:cubicBezTo>
                  <a:cubicBezTo>
                    <a:pt x="128" y="229"/>
                    <a:pt x="128" y="229"/>
                    <a:pt x="128" y="229"/>
                  </a:cubicBezTo>
                  <a:cubicBezTo>
                    <a:pt x="127" y="224"/>
                    <a:pt x="127" y="218"/>
                    <a:pt x="127" y="212"/>
                  </a:cubicBezTo>
                  <a:cubicBezTo>
                    <a:pt x="127" y="182"/>
                    <a:pt x="140" y="156"/>
                    <a:pt x="160" y="139"/>
                  </a:cubicBezTo>
                  <a:cubicBezTo>
                    <a:pt x="150" y="121"/>
                    <a:pt x="135" y="107"/>
                    <a:pt x="117" y="100"/>
                  </a:cubicBezTo>
                  <a:cubicBezTo>
                    <a:pt x="104" y="95"/>
                    <a:pt x="104" y="95"/>
                    <a:pt x="104" y="95"/>
                  </a:cubicBezTo>
                  <a:cubicBezTo>
                    <a:pt x="116" y="88"/>
                    <a:pt x="116" y="88"/>
                    <a:pt x="116" y="88"/>
                  </a:cubicBezTo>
                  <a:cubicBezTo>
                    <a:pt x="130" y="79"/>
                    <a:pt x="140" y="64"/>
                    <a:pt x="140" y="48"/>
                  </a:cubicBezTo>
                  <a:cubicBezTo>
                    <a:pt x="139" y="22"/>
                    <a:pt x="117" y="0"/>
                    <a:pt x="87" y="0"/>
                  </a:cubicBezTo>
                  <a:cubicBezTo>
                    <a:pt x="58" y="0"/>
                    <a:pt x="35" y="22"/>
                    <a:pt x="35" y="48"/>
                  </a:cubicBezTo>
                  <a:cubicBezTo>
                    <a:pt x="35" y="64"/>
                    <a:pt x="45" y="79"/>
                    <a:pt x="59" y="88"/>
                  </a:cubicBezTo>
                  <a:cubicBezTo>
                    <a:pt x="71" y="95"/>
                    <a:pt x="71" y="95"/>
                    <a:pt x="71" y="95"/>
                  </a:cubicBezTo>
                  <a:cubicBezTo>
                    <a:pt x="58" y="100"/>
                    <a:pt x="58" y="100"/>
                    <a:pt x="58" y="100"/>
                  </a:cubicBezTo>
                  <a:cubicBezTo>
                    <a:pt x="24" y="114"/>
                    <a:pt x="0" y="151"/>
                    <a:pt x="0" y="196"/>
                  </a:cubicBezTo>
                  <a:cubicBezTo>
                    <a:pt x="0" y="202"/>
                    <a:pt x="0" y="208"/>
                    <a:pt x="1" y="214"/>
                  </a:cubicBezTo>
                  <a:cubicBezTo>
                    <a:pt x="22" y="240"/>
                    <a:pt x="53" y="256"/>
                    <a:pt x="87" y="256"/>
                  </a:cubicBezTo>
                  <a:cubicBezTo>
                    <a:pt x="106" y="256"/>
                    <a:pt x="124" y="251"/>
                    <a:pt x="139" y="243"/>
                  </a:cubicBezTo>
                  <a:cubicBezTo>
                    <a:pt x="136" y="239"/>
                    <a:pt x="133" y="236"/>
                    <a:pt x="130" y="2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1600" tIns="50800" rIns="101600" bIns="50800" numCol="1" anchor="t" anchorCtr="0" compatLnSpc="1">
              <a:prstTxWarp prst="textNoShape">
                <a:avLst/>
              </a:prstTxWarp>
            </a:bodyPr>
            <a:lstStyle/>
            <a:p>
              <a:endParaRPr lang="zh-CN" altLang="en-US">
                <a:solidFill>
                  <a:schemeClr val="bg1">
                    <a:lumMod val="95000"/>
                  </a:schemeClr>
                </a:solidFill>
              </a:endParaRPr>
            </a:p>
          </p:txBody>
        </p:sp>
        <p:sp>
          <p:nvSpPr>
            <p:cNvPr id="77" name="淘宝网chenying0907出品 47"/>
            <p:cNvSpPr>
              <a:spLocks/>
            </p:cNvSpPr>
            <p:nvPr/>
          </p:nvSpPr>
          <p:spPr bwMode="auto">
            <a:xfrm>
              <a:off x="4370823" y="3395464"/>
              <a:ext cx="487363" cy="711200"/>
            </a:xfrm>
            <a:custGeom>
              <a:avLst/>
              <a:gdLst>
                <a:gd name="T0" fmla="*/ 86 w 130"/>
                <a:gd name="T1" fmla="*/ 75 h 190"/>
                <a:gd name="T2" fmla="*/ 73 w 130"/>
                <a:gd name="T3" fmla="*/ 70 h 190"/>
                <a:gd name="T4" fmla="*/ 85 w 130"/>
                <a:gd name="T5" fmla="*/ 63 h 190"/>
                <a:gd name="T6" fmla="*/ 102 w 130"/>
                <a:gd name="T7" fmla="*/ 34 h 190"/>
                <a:gd name="T8" fmla="*/ 65 w 130"/>
                <a:gd name="T9" fmla="*/ 0 h 190"/>
                <a:gd name="T10" fmla="*/ 27 w 130"/>
                <a:gd name="T11" fmla="*/ 34 h 190"/>
                <a:gd name="T12" fmla="*/ 44 w 130"/>
                <a:gd name="T13" fmla="*/ 63 h 190"/>
                <a:gd name="T14" fmla="*/ 56 w 130"/>
                <a:gd name="T15" fmla="*/ 70 h 190"/>
                <a:gd name="T16" fmla="*/ 43 w 130"/>
                <a:gd name="T17" fmla="*/ 75 h 190"/>
                <a:gd name="T18" fmla="*/ 38 w 130"/>
                <a:gd name="T19" fmla="*/ 78 h 190"/>
                <a:gd name="T20" fmla="*/ 32 w 130"/>
                <a:gd name="T21" fmla="*/ 82 h 190"/>
                <a:gd name="T22" fmla="*/ 26 w 130"/>
                <a:gd name="T23" fmla="*/ 86 h 190"/>
                <a:gd name="T24" fmla="*/ 0 w 130"/>
                <a:gd name="T25" fmla="*/ 146 h 190"/>
                <a:gd name="T26" fmla="*/ 1 w 130"/>
                <a:gd name="T27" fmla="*/ 159 h 190"/>
                <a:gd name="T28" fmla="*/ 11 w 130"/>
                <a:gd name="T29" fmla="*/ 169 h 190"/>
                <a:gd name="T30" fmla="*/ 16 w 130"/>
                <a:gd name="T31" fmla="*/ 174 h 190"/>
                <a:gd name="T32" fmla="*/ 22 w 130"/>
                <a:gd name="T33" fmla="*/ 178 h 190"/>
                <a:gd name="T34" fmla="*/ 65 w 130"/>
                <a:gd name="T35" fmla="*/ 190 h 190"/>
                <a:gd name="T36" fmla="*/ 129 w 130"/>
                <a:gd name="T37" fmla="*/ 159 h 190"/>
                <a:gd name="T38" fmla="*/ 130 w 130"/>
                <a:gd name="T39" fmla="*/ 146 h 190"/>
                <a:gd name="T40" fmla="*/ 86 w 130"/>
                <a:gd name="T41" fmla="*/ 7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0" h="190">
                  <a:moveTo>
                    <a:pt x="86" y="75"/>
                  </a:moveTo>
                  <a:cubicBezTo>
                    <a:pt x="73" y="70"/>
                    <a:pt x="73" y="70"/>
                    <a:pt x="73" y="70"/>
                  </a:cubicBezTo>
                  <a:cubicBezTo>
                    <a:pt x="85" y="63"/>
                    <a:pt x="85" y="63"/>
                    <a:pt x="85" y="63"/>
                  </a:cubicBezTo>
                  <a:cubicBezTo>
                    <a:pt x="96" y="57"/>
                    <a:pt x="102" y="46"/>
                    <a:pt x="102" y="34"/>
                  </a:cubicBezTo>
                  <a:cubicBezTo>
                    <a:pt x="102" y="16"/>
                    <a:pt x="86" y="0"/>
                    <a:pt x="65" y="0"/>
                  </a:cubicBezTo>
                  <a:cubicBezTo>
                    <a:pt x="44" y="0"/>
                    <a:pt x="27" y="16"/>
                    <a:pt x="27" y="34"/>
                  </a:cubicBezTo>
                  <a:cubicBezTo>
                    <a:pt x="27" y="46"/>
                    <a:pt x="34" y="57"/>
                    <a:pt x="44" y="63"/>
                  </a:cubicBezTo>
                  <a:cubicBezTo>
                    <a:pt x="56" y="70"/>
                    <a:pt x="56" y="70"/>
                    <a:pt x="56" y="70"/>
                  </a:cubicBezTo>
                  <a:cubicBezTo>
                    <a:pt x="43" y="75"/>
                    <a:pt x="43" y="75"/>
                    <a:pt x="43" y="75"/>
                  </a:cubicBezTo>
                  <a:cubicBezTo>
                    <a:pt x="41" y="76"/>
                    <a:pt x="39" y="77"/>
                    <a:pt x="38" y="78"/>
                  </a:cubicBezTo>
                  <a:cubicBezTo>
                    <a:pt x="36" y="79"/>
                    <a:pt x="34" y="80"/>
                    <a:pt x="32" y="82"/>
                  </a:cubicBezTo>
                  <a:cubicBezTo>
                    <a:pt x="30" y="83"/>
                    <a:pt x="28" y="85"/>
                    <a:pt x="26" y="86"/>
                  </a:cubicBezTo>
                  <a:cubicBezTo>
                    <a:pt x="10" y="100"/>
                    <a:pt x="0" y="122"/>
                    <a:pt x="0" y="146"/>
                  </a:cubicBezTo>
                  <a:cubicBezTo>
                    <a:pt x="0" y="150"/>
                    <a:pt x="0" y="155"/>
                    <a:pt x="1" y="159"/>
                  </a:cubicBezTo>
                  <a:cubicBezTo>
                    <a:pt x="4" y="163"/>
                    <a:pt x="7" y="166"/>
                    <a:pt x="11" y="169"/>
                  </a:cubicBezTo>
                  <a:cubicBezTo>
                    <a:pt x="12" y="171"/>
                    <a:pt x="14" y="172"/>
                    <a:pt x="16" y="174"/>
                  </a:cubicBezTo>
                  <a:cubicBezTo>
                    <a:pt x="18" y="175"/>
                    <a:pt x="20" y="176"/>
                    <a:pt x="22" y="178"/>
                  </a:cubicBezTo>
                  <a:cubicBezTo>
                    <a:pt x="35" y="186"/>
                    <a:pt x="49" y="190"/>
                    <a:pt x="65" y="190"/>
                  </a:cubicBezTo>
                  <a:cubicBezTo>
                    <a:pt x="90" y="190"/>
                    <a:pt x="113" y="178"/>
                    <a:pt x="129" y="159"/>
                  </a:cubicBezTo>
                  <a:cubicBezTo>
                    <a:pt x="129" y="155"/>
                    <a:pt x="130" y="150"/>
                    <a:pt x="130" y="146"/>
                  </a:cubicBezTo>
                  <a:cubicBezTo>
                    <a:pt x="130" y="113"/>
                    <a:pt x="111" y="86"/>
                    <a:pt x="86"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1600" tIns="50800" rIns="101600" bIns="50800" numCol="1" anchor="t" anchorCtr="0" compatLnSpc="1">
              <a:prstTxWarp prst="textNoShape">
                <a:avLst/>
              </a:prstTxWarp>
            </a:bodyPr>
            <a:lstStyle/>
            <a:p>
              <a:endParaRPr lang="zh-CN" altLang="en-US">
                <a:solidFill>
                  <a:schemeClr val="bg1">
                    <a:lumMod val="95000"/>
                  </a:schemeClr>
                </a:solidFill>
              </a:endParaRPr>
            </a:p>
          </p:txBody>
        </p:sp>
      </p:grpSp>
      <p:sp>
        <p:nvSpPr>
          <p:cNvPr id="78" name="淘宝网chenying0907出品 110"/>
          <p:cNvSpPr/>
          <p:nvPr/>
        </p:nvSpPr>
        <p:spPr>
          <a:xfrm>
            <a:off x="6360371" y="4028392"/>
            <a:ext cx="2240020" cy="425758"/>
          </a:xfrm>
          <a:prstGeom prst="rect">
            <a:avLst/>
          </a:prstGeom>
        </p:spPr>
        <p:txBody>
          <a:bodyPr wrap="square">
            <a:spAutoFit/>
          </a:bodyPr>
          <a:lstStyle/>
          <a:p>
            <a:pPr algn="just">
              <a:lnSpc>
                <a:spcPts val="1333"/>
              </a:lnSpc>
            </a:pPr>
            <a:r>
              <a:rPr lang="zh-CN" altLang="en-US" sz="1111" dirty="0">
                <a:solidFill>
                  <a:schemeClr val="bg1">
                    <a:lumMod val="95000"/>
                  </a:schemeClr>
                </a:solidFill>
                <a:latin typeface="微软雅黑" panose="020B0503020204020204" charset="-122"/>
                <a:ea typeface="微软雅黑" panose="020B0503020204020204" charset="-122"/>
                <a:sym typeface="宋体" panose="02010600030101010101" pitchFamily="2" charset="-122"/>
              </a:rPr>
              <a:t>单击此处添加本章节的简要内容单击此处添加本章节的简要内容</a:t>
            </a:r>
            <a:endParaRPr lang="en-US" altLang="zh-CN" sz="1111" dirty="0">
              <a:solidFill>
                <a:schemeClr val="bg1">
                  <a:lumMod val="95000"/>
                </a:schemeClr>
              </a:solidFill>
              <a:latin typeface="微软雅黑" pitchFamily="34" charset="-122"/>
              <a:ea typeface="微软雅黑" pitchFamily="34" charset="-122"/>
            </a:endParaRPr>
          </a:p>
        </p:txBody>
      </p:sp>
      <p:sp>
        <p:nvSpPr>
          <p:cNvPr id="79" name="淘宝网chenying0907出品 111"/>
          <p:cNvSpPr/>
          <p:nvPr/>
        </p:nvSpPr>
        <p:spPr>
          <a:xfrm>
            <a:off x="4155097" y="1803882"/>
            <a:ext cx="1429627" cy="325858"/>
          </a:xfrm>
          <a:prstGeom prst="rect">
            <a:avLst/>
          </a:prstGeom>
        </p:spPr>
        <p:txBody>
          <a:bodyPr wrap="square">
            <a:spAutoFit/>
          </a:bodyPr>
          <a:lstStyle/>
          <a:p>
            <a:pPr algn="just">
              <a:lnSpc>
                <a:spcPts val="1333"/>
              </a:lnSpc>
            </a:pPr>
            <a:r>
              <a:rPr lang="en-US" altLang="zh-CN" sz="3556" dirty="0">
                <a:solidFill>
                  <a:schemeClr val="bg1">
                    <a:lumMod val="95000"/>
                  </a:schemeClr>
                </a:solidFill>
                <a:latin typeface="微软雅黑" pitchFamily="34" charset="-122"/>
                <a:ea typeface="微软雅黑" pitchFamily="34" charset="-122"/>
              </a:rPr>
              <a:t>100%</a:t>
            </a:r>
          </a:p>
        </p:txBody>
      </p:sp>
      <p:sp>
        <p:nvSpPr>
          <p:cNvPr id="80" name="淘宝网chenying0907出品 112"/>
          <p:cNvSpPr/>
          <p:nvPr/>
        </p:nvSpPr>
        <p:spPr>
          <a:xfrm>
            <a:off x="4375774" y="2517968"/>
            <a:ext cx="1429627" cy="259045"/>
          </a:xfrm>
          <a:prstGeom prst="rect">
            <a:avLst/>
          </a:prstGeom>
        </p:spPr>
        <p:txBody>
          <a:bodyPr wrap="square">
            <a:spAutoFit/>
          </a:bodyPr>
          <a:lstStyle/>
          <a:p>
            <a:pPr algn="just">
              <a:lnSpc>
                <a:spcPts val="1333"/>
              </a:lnSpc>
            </a:pPr>
            <a:r>
              <a:rPr lang="en-US" altLang="zh-CN" sz="3556" dirty="0">
                <a:solidFill>
                  <a:schemeClr val="bg1">
                    <a:lumMod val="95000"/>
                  </a:schemeClr>
                </a:solidFill>
                <a:latin typeface="微软雅黑" pitchFamily="34" charset="-122"/>
                <a:ea typeface="微软雅黑" pitchFamily="34" charset="-122"/>
              </a:rPr>
              <a:t>75%</a:t>
            </a:r>
          </a:p>
        </p:txBody>
      </p:sp>
      <p:sp>
        <p:nvSpPr>
          <p:cNvPr id="81" name="淘宝网chenying0907出品 113"/>
          <p:cNvSpPr/>
          <p:nvPr/>
        </p:nvSpPr>
        <p:spPr>
          <a:xfrm>
            <a:off x="4375774" y="3238048"/>
            <a:ext cx="1429627" cy="259045"/>
          </a:xfrm>
          <a:prstGeom prst="rect">
            <a:avLst/>
          </a:prstGeom>
        </p:spPr>
        <p:txBody>
          <a:bodyPr wrap="square">
            <a:spAutoFit/>
          </a:bodyPr>
          <a:lstStyle/>
          <a:p>
            <a:pPr algn="just">
              <a:lnSpc>
                <a:spcPts val="1333"/>
              </a:lnSpc>
            </a:pPr>
            <a:r>
              <a:rPr lang="en-US" altLang="zh-CN" sz="3556" dirty="0">
                <a:solidFill>
                  <a:schemeClr val="bg1">
                    <a:lumMod val="95000"/>
                  </a:schemeClr>
                </a:solidFill>
                <a:latin typeface="微软雅黑" pitchFamily="34" charset="-122"/>
                <a:ea typeface="微软雅黑" pitchFamily="34" charset="-122"/>
              </a:rPr>
              <a:t>50%</a:t>
            </a:r>
          </a:p>
        </p:txBody>
      </p:sp>
      <p:sp>
        <p:nvSpPr>
          <p:cNvPr id="82" name="淘宝网chenying0907出品 114"/>
          <p:cNvSpPr/>
          <p:nvPr/>
        </p:nvSpPr>
        <p:spPr>
          <a:xfrm>
            <a:off x="4375774" y="3958128"/>
            <a:ext cx="1429627" cy="259045"/>
          </a:xfrm>
          <a:prstGeom prst="rect">
            <a:avLst/>
          </a:prstGeom>
        </p:spPr>
        <p:txBody>
          <a:bodyPr wrap="square">
            <a:spAutoFit/>
          </a:bodyPr>
          <a:lstStyle/>
          <a:p>
            <a:pPr algn="just">
              <a:lnSpc>
                <a:spcPts val="1333"/>
              </a:lnSpc>
            </a:pPr>
            <a:r>
              <a:rPr lang="en-US" altLang="zh-CN" sz="3556" dirty="0">
                <a:solidFill>
                  <a:schemeClr val="bg1">
                    <a:lumMod val="95000"/>
                  </a:schemeClr>
                </a:solidFill>
                <a:latin typeface="微软雅黑" pitchFamily="34" charset="-122"/>
                <a:ea typeface="微软雅黑" pitchFamily="34" charset="-122"/>
              </a:rPr>
              <a:t>25%</a:t>
            </a:r>
          </a:p>
        </p:txBody>
      </p:sp>
    </p:spTree>
    <p:extLst>
      <p:ext uri="{BB962C8B-B14F-4D97-AF65-F5344CB8AC3E}">
        <p14:creationId xmlns:p14="http://schemas.microsoft.com/office/powerpoint/2010/main" val="38561475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8302">
        <p15:prstTrans prst="origami"/>
      </p:transition>
    </mc:Choice>
    <mc:Fallback xmlns="">
      <p:transition spd="slow" advClick="0" advTm="8302">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56" y="-317500"/>
            <a:ext cx="10146489" cy="6350000"/>
          </a:xfrm>
          <a:prstGeom prst="rect">
            <a:avLst/>
          </a:prstGeom>
        </p:spPr>
      </p:pic>
      <p:grpSp>
        <p:nvGrpSpPr>
          <p:cNvPr id="8194" name="Group 2"/>
          <p:cNvGrpSpPr>
            <a:grpSpLocks/>
          </p:cNvGrpSpPr>
          <p:nvPr/>
        </p:nvGrpSpPr>
        <p:grpSpPr bwMode="auto">
          <a:xfrm>
            <a:off x="2039663" y="1657367"/>
            <a:ext cx="5774366" cy="536222"/>
            <a:chOff x="64331" y="0"/>
            <a:chExt cx="6433094" cy="482482"/>
          </a:xfrm>
          <a:gradFill>
            <a:gsLst>
              <a:gs pos="0">
                <a:schemeClr val="accent2">
                  <a:lumMod val="60000"/>
                  <a:lumOff val="40000"/>
                </a:schemeClr>
              </a:gs>
              <a:gs pos="41000">
                <a:srgbClr val="50B8EA"/>
              </a:gs>
              <a:gs pos="100000">
                <a:schemeClr val="tx2"/>
              </a:gs>
            </a:gsLst>
            <a:lin ang="5400000" scaled="1"/>
          </a:gradFill>
          <a:effectLst>
            <a:glow rad="101600">
              <a:schemeClr val="accent2">
                <a:satMod val="175000"/>
                <a:alpha val="40000"/>
              </a:schemeClr>
            </a:glow>
          </a:effectLst>
        </p:grpSpPr>
        <p:sp>
          <p:nvSpPr>
            <p:cNvPr id="6149" name="AutoShape 3"/>
            <p:cNvSpPr>
              <a:spLocks noChangeArrowheads="1"/>
            </p:cNvSpPr>
            <p:nvPr/>
          </p:nvSpPr>
          <p:spPr bwMode="auto">
            <a:xfrm>
              <a:off x="64331" y="0"/>
              <a:ext cx="6433094" cy="482482"/>
            </a:xfrm>
            <a:prstGeom prst="roundRect">
              <a:avLst>
                <a:gd name="adj" fmla="val 50000"/>
              </a:avLst>
            </a:prstGeom>
            <a:grpFill/>
            <a:ln w="12700">
              <a:solidFill>
                <a:srgbClr val="30B8D8"/>
              </a:solidFill>
              <a:miter lim="800000"/>
              <a:headEnd/>
              <a:tailEnd/>
            </a:ln>
            <a:effectLst>
              <a:glow rad="88900">
                <a:schemeClr val="accent1">
                  <a:satMod val="175000"/>
                  <a:alpha val="30000"/>
                </a:schemeClr>
              </a:glow>
            </a:effectLst>
          </p:spPr>
          <p:txBody>
            <a:bodyPr wrap="none" anchor="ct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ctr">
                <a:spcBef>
                  <a:spcPct val="0"/>
                </a:spcBef>
                <a:buFontTx/>
                <a:buNone/>
                <a:defRPr/>
              </a:pPr>
              <a:endParaRPr lang="zh-CN" altLang="en-US" sz="2222" dirty="0">
                <a:solidFill>
                  <a:schemeClr val="tx2"/>
                </a:solidFill>
                <a:latin typeface="Arial" charset="0"/>
                <a:ea typeface="方正兰亭黑_GBK" panose="02000000000000000000" pitchFamily="2" charset="-122"/>
              </a:endParaRPr>
            </a:p>
          </p:txBody>
        </p:sp>
        <p:sp>
          <p:nvSpPr>
            <p:cNvPr id="20486" name="Rectangle 13"/>
            <p:cNvSpPr>
              <a:spLocks noChangeArrowheads="1"/>
            </p:cNvSpPr>
            <p:nvPr/>
          </p:nvSpPr>
          <p:spPr bwMode="auto">
            <a:xfrm>
              <a:off x="1860562" y="31930"/>
              <a:ext cx="3373667" cy="390762"/>
            </a:xfrm>
            <a:prstGeom prst="rect">
              <a:avLst/>
            </a:prstGeom>
            <a:grpFill/>
            <a:ln w="9525">
              <a:noFill/>
              <a:miter lim="800000"/>
              <a:headEnd/>
              <a:tailEnd/>
            </a:ln>
          </p:spPr>
          <p:txBody>
            <a:bodyPr wrap="square">
              <a:spAutoFit/>
            </a:bodyPr>
            <a:lstStyle/>
            <a:p>
              <a:pPr algn="ctr"/>
              <a:r>
                <a:rPr lang="en-US" altLang="zh-CN" sz="2222" b="1" dirty="0">
                  <a:solidFill>
                    <a:schemeClr val="bg1"/>
                  </a:solidFill>
                  <a:latin typeface="方正兰亭黑_GBK" pitchFamily="2" charset="-122"/>
                  <a:ea typeface="方正兰亭黑_GBK" pitchFamily="2" charset="-122"/>
                </a:rPr>
                <a:t>2.</a:t>
              </a:r>
              <a:r>
                <a:rPr lang="zh-CN" altLang="en-US" sz="2222" b="1" dirty="0">
                  <a:solidFill>
                    <a:schemeClr val="bg1"/>
                  </a:solidFill>
                  <a:latin typeface="方正兰亭黑_GBK" pitchFamily="2" charset="-122"/>
                  <a:ea typeface="方正兰亭黑_GBK" pitchFamily="2" charset="-122"/>
                </a:rPr>
                <a:t>单击此处添加标题</a:t>
              </a:r>
            </a:p>
          </p:txBody>
        </p:sp>
      </p:grpSp>
      <p:sp>
        <p:nvSpPr>
          <p:cNvPr id="8198" name="TextBox 13"/>
          <p:cNvSpPr txBox="1">
            <a:spLocks noChangeArrowheads="1"/>
          </p:cNvSpPr>
          <p:nvPr/>
        </p:nvSpPr>
        <p:spPr bwMode="auto">
          <a:xfrm>
            <a:off x="4240389" y="-262847"/>
            <a:ext cx="1680987" cy="666786"/>
          </a:xfrm>
          <a:prstGeom prst="rect">
            <a:avLst/>
          </a:prstGeom>
          <a:noFill/>
          <a:ln>
            <a:noFill/>
          </a:ln>
          <a:extLst/>
        </p:spPr>
        <p:txBody>
          <a:bodyPr>
            <a:spAutoFit/>
          </a:bodyPr>
          <a:lstStyle>
            <a:defPPr>
              <a:defRPr lang="zh-CN"/>
            </a:defPPr>
            <a:lvl1pPr algn="ctr" eaLnBrk="0" hangingPunct="0">
              <a:lnSpc>
                <a:spcPct val="120000"/>
              </a:lnSpc>
              <a:spcBef>
                <a:spcPct val="50000"/>
              </a:spcBef>
              <a:buFontTx/>
              <a:buNone/>
              <a:defRPr sz="2800">
                <a:gradFill flip="none" rotWithShape="1">
                  <a:gsLst>
                    <a:gs pos="60000">
                      <a:srgbClr val="BCE8F2"/>
                    </a:gs>
                    <a:gs pos="0">
                      <a:srgbClr val="4EC3DE"/>
                    </a:gs>
                    <a:gs pos="40000">
                      <a:srgbClr val="BCE8F2"/>
                    </a:gs>
                    <a:gs pos="100000">
                      <a:srgbClr val="4EC3DE"/>
                    </a:gs>
                  </a:gsLst>
                  <a:lin ang="0" scaled="1"/>
                  <a:tileRect/>
                </a:gradFill>
                <a:latin typeface="方正兰亭中粗黑_GBK" panose="02000000000000000000" pitchFamily="2" charset="-122"/>
                <a:ea typeface="方正兰亭中粗黑_GBK" panose="02000000000000000000" pitchFamily="2" charset="-122"/>
              </a:defRPr>
            </a:lvl1pPr>
            <a:lvl2pPr marL="742950" indent="-285750" eaLnBrk="0" hangingPunct="0">
              <a:spcBef>
                <a:spcPct val="20000"/>
              </a:spcBef>
              <a:buFont typeface="Arial" charset="0"/>
              <a:buChar char="–"/>
              <a:defRPr sz="2800">
                <a:latin typeface="Calibri" pitchFamily="34" charset="0"/>
              </a:defRPr>
            </a:lvl2pPr>
            <a:lvl3pPr marL="1143000" indent="-228600" eaLnBrk="0" hangingPunct="0">
              <a:spcBef>
                <a:spcPct val="20000"/>
              </a:spcBef>
              <a:buFont typeface="Arial" charset="0"/>
              <a:buChar char="•"/>
              <a:defRPr sz="2400">
                <a:latin typeface="Calibri" pitchFamily="34" charset="0"/>
              </a:defRPr>
            </a:lvl3pPr>
            <a:lvl4pPr marL="1600200" indent="-228600" eaLnBrk="0" hangingPunct="0">
              <a:spcBef>
                <a:spcPct val="20000"/>
              </a:spcBef>
              <a:buFont typeface="Arial" charset="0"/>
              <a:buChar char="–"/>
              <a:defRPr sz="2000">
                <a:latin typeface="Calibri" pitchFamily="34" charset="0"/>
              </a:defRPr>
            </a:lvl4pPr>
            <a:lvl5pPr marL="2057400" indent="-228600" eaLnBrk="0" hangingPunct="0">
              <a:spcBef>
                <a:spcPct val="20000"/>
              </a:spcBef>
              <a:buFont typeface="Arial" charset="0"/>
              <a:buChar char="»"/>
              <a:defRPr sz="2000">
                <a:latin typeface="Calibri" pitchFamily="34" charset="0"/>
              </a:defRPr>
            </a:lvl5pPr>
            <a:lvl6pPr marL="2514600" indent="-228600" eaLnBrk="0" fontAlgn="base" hangingPunct="0">
              <a:spcBef>
                <a:spcPct val="20000"/>
              </a:spcBef>
              <a:spcAft>
                <a:spcPct val="0"/>
              </a:spcAft>
              <a:buFont typeface="Arial" charset="0"/>
              <a:buChar char="»"/>
              <a:defRPr sz="2000">
                <a:latin typeface="Calibri" pitchFamily="34" charset="0"/>
              </a:defRPr>
            </a:lvl6pPr>
            <a:lvl7pPr marL="2971800" indent="-228600" eaLnBrk="0" fontAlgn="base" hangingPunct="0">
              <a:spcBef>
                <a:spcPct val="20000"/>
              </a:spcBef>
              <a:spcAft>
                <a:spcPct val="0"/>
              </a:spcAft>
              <a:buFont typeface="Arial" charset="0"/>
              <a:buChar char="»"/>
              <a:defRPr sz="2000">
                <a:latin typeface="Calibri" pitchFamily="34" charset="0"/>
              </a:defRPr>
            </a:lvl7pPr>
            <a:lvl8pPr marL="3429000" indent="-228600" eaLnBrk="0" fontAlgn="base" hangingPunct="0">
              <a:spcBef>
                <a:spcPct val="20000"/>
              </a:spcBef>
              <a:spcAft>
                <a:spcPct val="0"/>
              </a:spcAft>
              <a:buFont typeface="Arial" charset="0"/>
              <a:buChar char="»"/>
              <a:defRPr sz="2000">
                <a:latin typeface="Calibri" pitchFamily="34" charset="0"/>
              </a:defRPr>
            </a:lvl8pPr>
            <a:lvl9pPr marL="3886200" indent="-228600" eaLnBrk="0" fontAlgn="base" hangingPunct="0">
              <a:spcBef>
                <a:spcPct val="20000"/>
              </a:spcBef>
              <a:spcAft>
                <a:spcPct val="0"/>
              </a:spcAft>
              <a:buFont typeface="Arial" charset="0"/>
              <a:buChar char="»"/>
              <a:defRPr sz="2000">
                <a:latin typeface="Calibri" pitchFamily="34" charset="0"/>
              </a:defRPr>
            </a:lvl9pPr>
          </a:lstStyle>
          <a:p>
            <a:pPr>
              <a:defRPr/>
            </a:pPr>
            <a:r>
              <a:rPr lang="zh-CN" altLang="en-US" sz="3111" dirty="0"/>
              <a:t>过渡页</a:t>
            </a:r>
          </a:p>
        </p:txBody>
      </p:sp>
    </p:spTree>
    <p:extLst>
      <p:ext uri="{BB962C8B-B14F-4D97-AF65-F5344CB8AC3E}">
        <p14:creationId xmlns:p14="http://schemas.microsoft.com/office/powerpoint/2010/main" val="21071244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origami"/>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afterEffect">
                                  <p:stCondLst>
                                    <p:cond delay="0"/>
                                  </p:stCondLst>
                                  <p:childTnLst>
                                    <p:set>
                                      <p:cBhvr>
                                        <p:cTn id="6" dur="1" fill="hold">
                                          <p:stCondLst>
                                            <p:cond delay="0"/>
                                          </p:stCondLst>
                                        </p:cTn>
                                        <p:tgtEl>
                                          <p:spTgt spid="8194"/>
                                        </p:tgtEl>
                                        <p:attrNameLst>
                                          <p:attrName>style.visibility</p:attrName>
                                        </p:attrNameLst>
                                      </p:cBhvr>
                                      <p:to>
                                        <p:strVal val="visible"/>
                                      </p:to>
                                    </p:set>
                                    <p:anim calcmode="lin" valueType="num">
                                      <p:cBhvr>
                                        <p:cTn id="7" dur="500" fill="hold"/>
                                        <p:tgtEl>
                                          <p:spTgt spid="8194"/>
                                        </p:tgtEl>
                                        <p:attrNameLst>
                                          <p:attrName>ppt_w</p:attrName>
                                        </p:attrNameLst>
                                      </p:cBhvr>
                                      <p:tavLst>
                                        <p:tav tm="0">
                                          <p:val>
                                            <p:fltVal val="0"/>
                                          </p:val>
                                        </p:tav>
                                        <p:tav tm="100000">
                                          <p:val>
                                            <p:strVal val="#ppt_w"/>
                                          </p:val>
                                        </p:tav>
                                      </p:tavLst>
                                    </p:anim>
                                    <p:anim calcmode="lin" valueType="num">
                                      <p:cBhvr>
                                        <p:cTn id="8" dur="500" fill="hold"/>
                                        <p:tgtEl>
                                          <p:spTgt spid="8194"/>
                                        </p:tgtEl>
                                        <p:attrNameLst>
                                          <p:attrName>ppt_h</p:attrName>
                                        </p:attrNameLst>
                                      </p:cBhvr>
                                      <p:tavLst>
                                        <p:tav tm="0">
                                          <p:val>
                                            <p:fltVal val="0"/>
                                          </p:val>
                                        </p:tav>
                                        <p:tav tm="100000">
                                          <p:val>
                                            <p:strVal val="#ppt_h"/>
                                          </p:val>
                                        </p:tav>
                                      </p:tavLst>
                                    </p:anim>
                                  </p:childTnLst>
                                </p:cTn>
                              </p:par>
                              <p:par>
                                <p:cTn id="9" presetID="2" presetClass="entr" presetSubtype="4" fill="hold" nodeType="withEffect">
                                  <p:stCondLst>
                                    <p:cond delay="0"/>
                                  </p:stCondLst>
                                  <p:childTnLst>
                                    <p:set>
                                      <p:cBhvr>
                                        <p:cTn id="10" dur="1" fill="hold">
                                          <p:stCondLst>
                                            <p:cond delay="0"/>
                                          </p:stCondLst>
                                        </p:cTn>
                                        <p:tgtEl>
                                          <p:spTgt spid="8194"/>
                                        </p:tgtEl>
                                        <p:attrNameLst>
                                          <p:attrName>style.visibility</p:attrName>
                                        </p:attrNameLst>
                                      </p:cBhvr>
                                      <p:to>
                                        <p:strVal val="visible"/>
                                      </p:to>
                                    </p:set>
                                    <p:anim calcmode="lin" valueType="num">
                                      <p:cBhvr additive="base">
                                        <p:cTn id="11" dur="500" fill="hold"/>
                                        <p:tgtEl>
                                          <p:spTgt spid="8194"/>
                                        </p:tgtEl>
                                        <p:attrNameLst>
                                          <p:attrName>ppt_x</p:attrName>
                                        </p:attrNameLst>
                                      </p:cBhvr>
                                      <p:tavLst>
                                        <p:tav tm="0">
                                          <p:val>
                                            <p:strVal val="#ppt_x"/>
                                          </p:val>
                                        </p:tav>
                                        <p:tav tm="100000">
                                          <p:val>
                                            <p:strVal val="#ppt_x"/>
                                          </p:val>
                                        </p:tav>
                                      </p:tavLst>
                                    </p:anim>
                                    <p:anim calcmode="lin" valueType="num">
                                      <p:cBhvr additive="base">
                                        <p:cTn id="12" dur="500" fill="hold"/>
                                        <p:tgtEl>
                                          <p:spTgt spid="8194"/>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12" presetClass="entr" presetSubtype="8" fill="hold" nodeType="afterEffect">
                                  <p:stCondLst>
                                    <p:cond delay="0"/>
                                  </p:stCondLst>
                                  <p:childTnLst>
                                    <p:set>
                                      <p:cBhvr>
                                        <p:cTn id="15" dur="1" fill="hold">
                                          <p:stCondLst>
                                            <p:cond delay="0"/>
                                          </p:stCondLst>
                                        </p:cTn>
                                        <p:tgtEl>
                                          <p:spTgt spid="8198"/>
                                        </p:tgtEl>
                                        <p:attrNameLst>
                                          <p:attrName>style.visibility</p:attrName>
                                        </p:attrNameLst>
                                      </p:cBhvr>
                                      <p:to>
                                        <p:strVal val="visible"/>
                                      </p:to>
                                    </p:set>
                                    <p:animEffect transition="in" filter="slide(fromLeft)">
                                      <p:cBhvr>
                                        <p:cTn id="16" dur="500"/>
                                        <p:tgtEl>
                                          <p:spTgt spid="81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9"/>
          <p:cNvGrpSpPr/>
          <p:nvPr/>
        </p:nvGrpSpPr>
        <p:grpSpPr>
          <a:xfrm rot="16200000">
            <a:off x="381013" y="1482535"/>
            <a:ext cx="2839583" cy="3554147"/>
            <a:chOff x="6883" y="3066"/>
            <a:chExt cx="5476" cy="6854"/>
          </a:xfrm>
          <a:solidFill>
            <a:srgbClr val="FAB929"/>
          </a:solidFill>
        </p:grpSpPr>
        <p:sp>
          <p:nvSpPr>
            <p:cNvPr id="31" name="矩形 30"/>
            <p:cNvSpPr/>
            <p:nvPr/>
          </p:nvSpPr>
          <p:spPr>
            <a:xfrm>
              <a:off x="6883" y="6752"/>
              <a:ext cx="1097" cy="173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83"/>
            </a:p>
          </p:txBody>
        </p:sp>
        <p:sp>
          <p:nvSpPr>
            <p:cNvPr id="32" name="矩形 31"/>
            <p:cNvSpPr/>
            <p:nvPr/>
          </p:nvSpPr>
          <p:spPr>
            <a:xfrm>
              <a:off x="7983" y="6752"/>
              <a:ext cx="1097" cy="260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83"/>
            </a:p>
          </p:txBody>
        </p:sp>
        <p:sp>
          <p:nvSpPr>
            <p:cNvPr id="33" name="矩形 32"/>
            <p:cNvSpPr/>
            <p:nvPr/>
          </p:nvSpPr>
          <p:spPr>
            <a:xfrm>
              <a:off x="9083" y="6752"/>
              <a:ext cx="1097" cy="316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83"/>
            </a:p>
          </p:txBody>
        </p:sp>
        <p:sp>
          <p:nvSpPr>
            <p:cNvPr id="34" name="矩形 33"/>
            <p:cNvSpPr/>
            <p:nvPr/>
          </p:nvSpPr>
          <p:spPr>
            <a:xfrm>
              <a:off x="10166" y="6752"/>
              <a:ext cx="1097" cy="234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83"/>
            </a:p>
          </p:txBody>
        </p:sp>
        <p:sp>
          <p:nvSpPr>
            <p:cNvPr id="35" name="梯形 34"/>
            <p:cNvSpPr/>
            <p:nvPr/>
          </p:nvSpPr>
          <p:spPr>
            <a:xfrm>
              <a:off x="9085" y="3066"/>
              <a:ext cx="1094" cy="3684"/>
            </a:xfrm>
            <a:prstGeom prst="trapezoid">
              <a:avLst>
                <a:gd name="adj" fmla="val 1718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83"/>
            </a:p>
          </p:txBody>
        </p:sp>
        <p:sp>
          <p:nvSpPr>
            <p:cNvPr id="36" name="矩形 35"/>
            <p:cNvSpPr/>
            <p:nvPr/>
          </p:nvSpPr>
          <p:spPr>
            <a:xfrm>
              <a:off x="11263" y="6752"/>
              <a:ext cx="1097" cy="191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83"/>
            </a:p>
          </p:txBody>
        </p:sp>
        <p:sp>
          <p:nvSpPr>
            <p:cNvPr id="37" name="任意多边形 13"/>
            <p:cNvSpPr/>
            <p:nvPr/>
          </p:nvSpPr>
          <p:spPr>
            <a:xfrm>
              <a:off x="7984" y="3066"/>
              <a:ext cx="1277" cy="3686"/>
            </a:xfrm>
            <a:custGeom>
              <a:avLst/>
              <a:gdLst>
                <a:gd name="connsiteX0" fmla="*/ 0 w 1277"/>
                <a:gd name="connsiteY0" fmla="*/ 3686 h 3686"/>
                <a:gd name="connsiteX1" fmla="*/ 605 w 1277"/>
                <a:gd name="connsiteY1" fmla="*/ 8 h 3686"/>
                <a:gd name="connsiteX2" fmla="*/ 1277 w 1277"/>
                <a:gd name="connsiteY2" fmla="*/ 0 h 3686"/>
                <a:gd name="connsiteX3" fmla="*/ 1094 w 1277"/>
                <a:gd name="connsiteY3" fmla="*/ 3686 h 3686"/>
                <a:gd name="connsiteX4" fmla="*/ 0 w 1277"/>
                <a:gd name="connsiteY4" fmla="*/ 3686 h 3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7" h="3686">
                  <a:moveTo>
                    <a:pt x="0" y="3686"/>
                  </a:moveTo>
                  <a:lnTo>
                    <a:pt x="605" y="8"/>
                  </a:lnTo>
                  <a:lnTo>
                    <a:pt x="1277" y="0"/>
                  </a:lnTo>
                  <a:lnTo>
                    <a:pt x="1094" y="3686"/>
                  </a:lnTo>
                  <a:lnTo>
                    <a:pt x="0" y="3686"/>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83"/>
            </a:p>
          </p:txBody>
        </p:sp>
        <p:sp>
          <p:nvSpPr>
            <p:cNvPr id="38" name="任意多边形 15"/>
            <p:cNvSpPr/>
            <p:nvPr/>
          </p:nvSpPr>
          <p:spPr>
            <a:xfrm flipH="1">
              <a:off x="9980" y="3068"/>
              <a:ext cx="1277" cy="3686"/>
            </a:xfrm>
            <a:custGeom>
              <a:avLst/>
              <a:gdLst>
                <a:gd name="connsiteX0" fmla="*/ 0 w 1277"/>
                <a:gd name="connsiteY0" fmla="*/ 3686 h 3686"/>
                <a:gd name="connsiteX1" fmla="*/ 605 w 1277"/>
                <a:gd name="connsiteY1" fmla="*/ 8 h 3686"/>
                <a:gd name="connsiteX2" fmla="*/ 1277 w 1277"/>
                <a:gd name="connsiteY2" fmla="*/ 0 h 3686"/>
                <a:gd name="connsiteX3" fmla="*/ 1094 w 1277"/>
                <a:gd name="connsiteY3" fmla="*/ 3686 h 3686"/>
                <a:gd name="connsiteX4" fmla="*/ 0 w 1277"/>
                <a:gd name="connsiteY4" fmla="*/ 3686 h 3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7" h="3686">
                  <a:moveTo>
                    <a:pt x="0" y="3686"/>
                  </a:moveTo>
                  <a:lnTo>
                    <a:pt x="605" y="8"/>
                  </a:lnTo>
                  <a:lnTo>
                    <a:pt x="1277" y="0"/>
                  </a:lnTo>
                  <a:lnTo>
                    <a:pt x="1094" y="3686"/>
                  </a:lnTo>
                  <a:lnTo>
                    <a:pt x="0" y="3686"/>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83"/>
            </a:p>
          </p:txBody>
        </p:sp>
        <p:sp>
          <p:nvSpPr>
            <p:cNvPr id="39" name="任意多边形 16"/>
            <p:cNvSpPr/>
            <p:nvPr/>
          </p:nvSpPr>
          <p:spPr>
            <a:xfrm>
              <a:off x="6883" y="3077"/>
              <a:ext cx="1707" cy="3673"/>
            </a:xfrm>
            <a:custGeom>
              <a:avLst/>
              <a:gdLst>
                <a:gd name="connsiteX0" fmla="*/ 0 w 1707"/>
                <a:gd name="connsiteY0" fmla="*/ 3673 h 3673"/>
                <a:gd name="connsiteX1" fmla="*/ 1117 w 1707"/>
                <a:gd name="connsiteY1" fmla="*/ 0 h 3673"/>
                <a:gd name="connsiteX2" fmla="*/ 1707 w 1707"/>
                <a:gd name="connsiteY2" fmla="*/ 0 h 3673"/>
                <a:gd name="connsiteX3" fmla="*/ 1094 w 1707"/>
                <a:gd name="connsiteY3" fmla="*/ 3673 h 3673"/>
                <a:gd name="connsiteX4" fmla="*/ 0 w 1707"/>
                <a:gd name="connsiteY4" fmla="*/ 3673 h 3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7" h="3673">
                  <a:moveTo>
                    <a:pt x="0" y="3673"/>
                  </a:moveTo>
                  <a:lnTo>
                    <a:pt x="1117" y="0"/>
                  </a:lnTo>
                  <a:lnTo>
                    <a:pt x="1707" y="0"/>
                  </a:lnTo>
                  <a:lnTo>
                    <a:pt x="1094" y="3673"/>
                  </a:lnTo>
                  <a:lnTo>
                    <a:pt x="0" y="3673"/>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83"/>
            </a:p>
          </p:txBody>
        </p:sp>
        <p:sp>
          <p:nvSpPr>
            <p:cNvPr id="40" name="任意多边形 17"/>
            <p:cNvSpPr/>
            <p:nvPr/>
          </p:nvSpPr>
          <p:spPr>
            <a:xfrm flipH="1">
              <a:off x="10653" y="3081"/>
              <a:ext cx="1707" cy="3673"/>
            </a:xfrm>
            <a:custGeom>
              <a:avLst/>
              <a:gdLst>
                <a:gd name="connsiteX0" fmla="*/ 0 w 1707"/>
                <a:gd name="connsiteY0" fmla="*/ 3673 h 3673"/>
                <a:gd name="connsiteX1" fmla="*/ 1117 w 1707"/>
                <a:gd name="connsiteY1" fmla="*/ 0 h 3673"/>
                <a:gd name="connsiteX2" fmla="*/ 1707 w 1707"/>
                <a:gd name="connsiteY2" fmla="*/ 0 h 3673"/>
                <a:gd name="connsiteX3" fmla="*/ 1094 w 1707"/>
                <a:gd name="connsiteY3" fmla="*/ 3673 h 3673"/>
                <a:gd name="connsiteX4" fmla="*/ 0 w 1707"/>
                <a:gd name="connsiteY4" fmla="*/ 3673 h 3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7" h="3673">
                  <a:moveTo>
                    <a:pt x="0" y="3673"/>
                  </a:moveTo>
                  <a:lnTo>
                    <a:pt x="1117" y="0"/>
                  </a:lnTo>
                  <a:lnTo>
                    <a:pt x="1707" y="0"/>
                  </a:lnTo>
                  <a:lnTo>
                    <a:pt x="1094" y="3673"/>
                  </a:lnTo>
                  <a:lnTo>
                    <a:pt x="0" y="36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83"/>
            </a:p>
          </p:txBody>
        </p:sp>
      </p:grpSp>
      <p:sp>
        <p:nvSpPr>
          <p:cNvPr id="41" name="文本框 20"/>
          <p:cNvSpPr txBox="1"/>
          <p:nvPr/>
        </p:nvSpPr>
        <p:spPr>
          <a:xfrm flipH="1">
            <a:off x="1982298" y="3043892"/>
            <a:ext cx="870647" cy="451534"/>
          </a:xfrm>
          <a:prstGeom prst="rect">
            <a:avLst/>
          </a:prstGeom>
          <a:noFill/>
          <a:ln w="9525">
            <a:noFill/>
            <a:miter/>
          </a:ln>
          <a:effectLst>
            <a:outerShdw sx="999" sy="999" algn="ctr" rotWithShape="0">
              <a:srgbClr val="000000"/>
            </a:outerShdw>
          </a:effectLst>
        </p:spPr>
        <p:txBody>
          <a:bodyPr wrap="square" anchor="t">
            <a:spAutoFit/>
          </a:bodyPr>
          <a:lstStyle/>
          <a:p>
            <a:pPr algn="ctr"/>
            <a:r>
              <a:rPr lang="zh-CN" altLang="en-US" sz="1167" b="1" dirty="0">
                <a:ln w="6350">
                  <a:noFill/>
                </a:ln>
                <a:solidFill>
                  <a:schemeClr val="bg1"/>
                </a:solidFill>
                <a:latin typeface="Impact" pitchFamily="34" charset="0"/>
                <a:ea typeface="微软雅黑" pitchFamily="34" charset="-122"/>
              </a:rPr>
              <a:t>单机添加标题</a:t>
            </a:r>
          </a:p>
        </p:txBody>
      </p:sp>
      <p:sp>
        <p:nvSpPr>
          <p:cNvPr id="48" name="文本框 20"/>
          <p:cNvSpPr txBox="1"/>
          <p:nvPr/>
        </p:nvSpPr>
        <p:spPr>
          <a:xfrm flipH="1">
            <a:off x="1982298" y="2470894"/>
            <a:ext cx="870647" cy="451534"/>
          </a:xfrm>
          <a:prstGeom prst="rect">
            <a:avLst/>
          </a:prstGeom>
          <a:noFill/>
          <a:ln w="9525">
            <a:noFill/>
            <a:miter/>
          </a:ln>
          <a:effectLst>
            <a:outerShdw sx="999" sy="999" algn="ctr" rotWithShape="0">
              <a:srgbClr val="000000"/>
            </a:outerShdw>
          </a:effectLst>
        </p:spPr>
        <p:txBody>
          <a:bodyPr wrap="square" anchor="t">
            <a:spAutoFit/>
          </a:bodyPr>
          <a:lstStyle/>
          <a:p>
            <a:pPr algn="ctr"/>
            <a:r>
              <a:rPr lang="zh-CN" altLang="en-US" sz="1167" b="1" dirty="0">
                <a:ln w="6350">
                  <a:noFill/>
                </a:ln>
                <a:solidFill>
                  <a:schemeClr val="bg1"/>
                </a:solidFill>
                <a:latin typeface="Impact" pitchFamily="34" charset="0"/>
                <a:ea typeface="微软雅黑" pitchFamily="34" charset="-122"/>
              </a:rPr>
              <a:t>单机添加标题</a:t>
            </a:r>
          </a:p>
        </p:txBody>
      </p:sp>
      <p:sp>
        <p:nvSpPr>
          <p:cNvPr id="49" name="文本框 20"/>
          <p:cNvSpPr txBox="1"/>
          <p:nvPr/>
        </p:nvSpPr>
        <p:spPr>
          <a:xfrm flipH="1">
            <a:off x="1982298" y="4188852"/>
            <a:ext cx="870647" cy="451534"/>
          </a:xfrm>
          <a:prstGeom prst="rect">
            <a:avLst/>
          </a:prstGeom>
          <a:noFill/>
          <a:ln w="9525">
            <a:noFill/>
            <a:miter/>
          </a:ln>
          <a:effectLst>
            <a:outerShdw sx="999" sy="999" algn="ctr" rotWithShape="0">
              <a:srgbClr val="000000"/>
            </a:outerShdw>
          </a:effectLst>
        </p:spPr>
        <p:txBody>
          <a:bodyPr wrap="square" anchor="t">
            <a:spAutoFit/>
          </a:bodyPr>
          <a:lstStyle/>
          <a:p>
            <a:pPr algn="ctr"/>
            <a:r>
              <a:rPr lang="zh-CN" altLang="en-US" sz="1167" b="1" dirty="0">
                <a:ln w="6350">
                  <a:noFill/>
                </a:ln>
                <a:solidFill>
                  <a:schemeClr val="bg1"/>
                </a:solidFill>
                <a:latin typeface="Impact" pitchFamily="34" charset="0"/>
                <a:ea typeface="微软雅黑" pitchFamily="34" charset="-122"/>
              </a:rPr>
              <a:t>单机添加标题</a:t>
            </a:r>
          </a:p>
        </p:txBody>
      </p:sp>
      <p:sp>
        <p:nvSpPr>
          <p:cNvPr id="50" name="文本框 20"/>
          <p:cNvSpPr txBox="1"/>
          <p:nvPr/>
        </p:nvSpPr>
        <p:spPr>
          <a:xfrm flipH="1">
            <a:off x="1996817" y="3604446"/>
            <a:ext cx="870647" cy="451534"/>
          </a:xfrm>
          <a:prstGeom prst="rect">
            <a:avLst/>
          </a:prstGeom>
          <a:noFill/>
          <a:ln w="9525">
            <a:noFill/>
            <a:miter/>
          </a:ln>
          <a:effectLst>
            <a:outerShdw sx="999" sy="999" algn="ctr" rotWithShape="0">
              <a:srgbClr val="000000"/>
            </a:outerShdw>
          </a:effectLst>
        </p:spPr>
        <p:txBody>
          <a:bodyPr wrap="square" anchor="t">
            <a:spAutoFit/>
          </a:bodyPr>
          <a:lstStyle/>
          <a:p>
            <a:pPr algn="ctr"/>
            <a:r>
              <a:rPr lang="zh-CN" altLang="en-US" sz="1167" b="1" dirty="0">
                <a:ln w="6350">
                  <a:noFill/>
                </a:ln>
                <a:solidFill>
                  <a:schemeClr val="bg1"/>
                </a:solidFill>
                <a:latin typeface="Impact" pitchFamily="34" charset="0"/>
                <a:ea typeface="微软雅黑" pitchFamily="34" charset="-122"/>
              </a:rPr>
              <a:t>单机添加标题</a:t>
            </a:r>
          </a:p>
        </p:txBody>
      </p:sp>
      <p:sp>
        <p:nvSpPr>
          <p:cNvPr id="51" name="文本框 20"/>
          <p:cNvSpPr txBox="1"/>
          <p:nvPr/>
        </p:nvSpPr>
        <p:spPr>
          <a:xfrm flipH="1">
            <a:off x="1982298" y="1903081"/>
            <a:ext cx="870647" cy="451534"/>
          </a:xfrm>
          <a:prstGeom prst="rect">
            <a:avLst/>
          </a:prstGeom>
          <a:noFill/>
          <a:ln w="9525">
            <a:noFill/>
            <a:miter/>
          </a:ln>
          <a:effectLst>
            <a:outerShdw sx="999" sy="999" algn="ctr" rotWithShape="0">
              <a:srgbClr val="000000"/>
            </a:outerShdw>
          </a:effectLst>
        </p:spPr>
        <p:txBody>
          <a:bodyPr wrap="square" anchor="t">
            <a:spAutoFit/>
          </a:bodyPr>
          <a:lstStyle/>
          <a:p>
            <a:pPr algn="ctr"/>
            <a:r>
              <a:rPr lang="zh-CN" altLang="en-US" sz="1167" b="1" dirty="0">
                <a:ln w="6350">
                  <a:noFill/>
                </a:ln>
                <a:solidFill>
                  <a:schemeClr val="bg1"/>
                </a:solidFill>
                <a:latin typeface="Impact" pitchFamily="34" charset="0"/>
                <a:ea typeface="微软雅黑" pitchFamily="34" charset="-122"/>
              </a:rPr>
              <a:t>单机添加标题</a:t>
            </a:r>
          </a:p>
        </p:txBody>
      </p:sp>
      <p:sp>
        <p:nvSpPr>
          <p:cNvPr id="52" name="矩形 51"/>
          <p:cNvSpPr/>
          <p:nvPr/>
        </p:nvSpPr>
        <p:spPr>
          <a:xfrm>
            <a:off x="3014732" y="1836188"/>
            <a:ext cx="58797" cy="55856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83">
              <a:solidFill>
                <a:schemeClr val="bg1"/>
              </a:solidFill>
            </a:endParaRPr>
          </a:p>
        </p:txBody>
      </p:sp>
      <p:sp>
        <p:nvSpPr>
          <p:cNvPr id="53" name="矩形 52"/>
          <p:cNvSpPr/>
          <p:nvPr/>
        </p:nvSpPr>
        <p:spPr>
          <a:xfrm>
            <a:off x="3226300" y="2415409"/>
            <a:ext cx="58797" cy="5585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83">
              <a:solidFill>
                <a:schemeClr val="bg1"/>
              </a:solidFill>
            </a:endParaRPr>
          </a:p>
        </p:txBody>
      </p:sp>
      <p:sp>
        <p:nvSpPr>
          <p:cNvPr id="54" name="矩形 53"/>
          <p:cNvSpPr/>
          <p:nvPr/>
        </p:nvSpPr>
        <p:spPr>
          <a:xfrm>
            <a:off x="3654105" y="2964555"/>
            <a:ext cx="58797" cy="55856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89">
              <a:solidFill>
                <a:schemeClr val="bg1">
                  <a:lumMod val="50000"/>
                </a:schemeClr>
              </a:solidFill>
              <a:latin typeface="+mj-ea"/>
              <a:ea typeface="+mj-ea"/>
            </a:endParaRPr>
          </a:p>
        </p:txBody>
      </p:sp>
      <p:sp>
        <p:nvSpPr>
          <p:cNvPr id="55" name="矩形 54"/>
          <p:cNvSpPr/>
          <p:nvPr/>
        </p:nvSpPr>
        <p:spPr>
          <a:xfrm>
            <a:off x="3377198" y="3540146"/>
            <a:ext cx="58797" cy="55856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83">
              <a:solidFill>
                <a:schemeClr val="bg1"/>
              </a:solidFill>
            </a:endParaRPr>
          </a:p>
        </p:txBody>
      </p:sp>
      <p:sp>
        <p:nvSpPr>
          <p:cNvPr id="56" name="矩形 55"/>
          <p:cNvSpPr/>
          <p:nvPr/>
        </p:nvSpPr>
        <p:spPr>
          <a:xfrm>
            <a:off x="2915170" y="4105366"/>
            <a:ext cx="58797" cy="55856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83">
              <a:solidFill>
                <a:schemeClr val="bg1"/>
              </a:solidFill>
            </a:endParaRPr>
          </a:p>
        </p:txBody>
      </p:sp>
      <p:sp>
        <p:nvSpPr>
          <p:cNvPr id="57" name="圆角矩形 25"/>
          <p:cNvSpPr/>
          <p:nvPr/>
        </p:nvSpPr>
        <p:spPr>
          <a:xfrm>
            <a:off x="4543420" y="1683216"/>
            <a:ext cx="595814" cy="595814"/>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89">
              <a:solidFill>
                <a:schemeClr val="bg1">
                  <a:lumMod val="95000"/>
                </a:schemeClr>
              </a:solidFill>
              <a:latin typeface="+mj-ea"/>
              <a:ea typeface="+mj-ea"/>
            </a:endParaRPr>
          </a:p>
        </p:txBody>
      </p:sp>
      <p:sp>
        <p:nvSpPr>
          <p:cNvPr id="58" name="圆角矩形 27"/>
          <p:cNvSpPr/>
          <p:nvPr/>
        </p:nvSpPr>
        <p:spPr>
          <a:xfrm>
            <a:off x="7021574" y="1683216"/>
            <a:ext cx="595814" cy="595814"/>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89">
              <a:solidFill>
                <a:schemeClr val="bg1">
                  <a:lumMod val="95000"/>
                </a:schemeClr>
              </a:solidFill>
              <a:latin typeface="+mj-ea"/>
              <a:ea typeface="+mj-ea"/>
            </a:endParaRPr>
          </a:p>
        </p:txBody>
      </p:sp>
      <p:sp>
        <p:nvSpPr>
          <p:cNvPr id="59" name="文本框 58"/>
          <p:cNvSpPr txBox="1"/>
          <p:nvPr/>
        </p:nvSpPr>
        <p:spPr>
          <a:xfrm flipH="1">
            <a:off x="5139234" y="1636546"/>
            <a:ext cx="1803001" cy="707886"/>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000" dirty="0">
                <a:solidFill>
                  <a:schemeClr val="bg1">
                    <a:lumMod val="95000"/>
                  </a:schemeClr>
                </a:solidFill>
                <a:latin typeface="+mj-ea"/>
                <a:ea typeface="+mj-ea"/>
                <a:sym typeface="宋体" panose="02010600030101010101" pitchFamily="2" charset="-122"/>
              </a:rPr>
              <a:t>单击此处添加本章节的简要内容单击此处添加本章节的简要内容单击此处添加本章节的简要内容</a:t>
            </a:r>
          </a:p>
        </p:txBody>
      </p:sp>
      <p:sp>
        <p:nvSpPr>
          <p:cNvPr id="60" name="文本框 59"/>
          <p:cNvSpPr txBox="1"/>
          <p:nvPr/>
        </p:nvSpPr>
        <p:spPr>
          <a:xfrm flipH="1">
            <a:off x="7688430" y="1657288"/>
            <a:ext cx="1803001" cy="707886"/>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000" dirty="0">
                <a:solidFill>
                  <a:schemeClr val="bg1">
                    <a:lumMod val="95000"/>
                  </a:schemeClr>
                </a:solidFill>
                <a:latin typeface="+mj-ea"/>
                <a:ea typeface="+mj-ea"/>
                <a:sym typeface="宋体" panose="02010600030101010101" pitchFamily="2" charset="-122"/>
              </a:rPr>
              <a:t>单击此处添加本章节的简要内容单击此处添加本章节的简要内容单击此处添加本章节的简要内容</a:t>
            </a:r>
          </a:p>
        </p:txBody>
      </p:sp>
      <p:sp>
        <p:nvSpPr>
          <p:cNvPr id="61" name="圆角矩形 32"/>
          <p:cNvSpPr/>
          <p:nvPr/>
        </p:nvSpPr>
        <p:spPr>
          <a:xfrm>
            <a:off x="4561051" y="2912182"/>
            <a:ext cx="595814" cy="595814"/>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89">
              <a:solidFill>
                <a:schemeClr val="bg1">
                  <a:lumMod val="95000"/>
                </a:schemeClr>
              </a:solidFill>
              <a:latin typeface="+mj-ea"/>
              <a:ea typeface="+mj-ea"/>
            </a:endParaRPr>
          </a:p>
        </p:txBody>
      </p:sp>
      <p:sp>
        <p:nvSpPr>
          <p:cNvPr id="62" name="圆角矩形 33"/>
          <p:cNvSpPr/>
          <p:nvPr/>
        </p:nvSpPr>
        <p:spPr>
          <a:xfrm>
            <a:off x="7039204" y="2912182"/>
            <a:ext cx="595814" cy="595814"/>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89">
              <a:solidFill>
                <a:schemeClr val="bg1">
                  <a:lumMod val="95000"/>
                </a:schemeClr>
              </a:solidFill>
              <a:latin typeface="+mj-ea"/>
              <a:ea typeface="+mj-ea"/>
            </a:endParaRPr>
          </a:p>
        </p:txBody>
      </p:sp>
      <p:sp>
        <p:nvSpPr>
          <p:cNvPr id="63" name="文本框 62"/>
          <p:cNvSpPr txBox="1"/>
          <p:nvPr/>
        </p:nvSpPr>
        <p:spPr>
          <a:xfrm flipH="1">
            <a:off x="5156865" y="2865511"/>
            <a:ext cx="1803001" cy="707886"/>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000" dirty="0">
                <a:solidFill>
                  <a:schemeClr val="bg1">
                    <a:lumMod val="95000"/>
                  </a:schemeClr>
                </a:solidFill>
                <a:latin typeface="+mj-ea"/>
                <a:ea typeface="+mj-ea"/>
                <a:sym typeface="宋体" panose="02010600030101010101" pitchFamily="2" charset="-122"/>
              </a:rPr>
              <a:t>单击此处添加本章节的简要内容单击此处添加本章节的简要内容单击此处添加本章节的简要内容</a:t>
            </a:r>
          </a:p>
        </p:txBody>
      </p:sp>
      <p:sp>
        <p:nvSpPr>
          <p:cNvPr id="64" name="文本框 63"/>
          <p:cNvSpPr txBox="1"/>
          <p:nvPr/>
        </p:nvSpPr>
        <p:spPr>
          <a:xfrm flipH="1">
            <a:off x="7706061" y="2886252"/>
            <a:ext cx="1803001" cy="707886"/>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000" dirty="0">
                <a:solidFill>
                  <a:schemeClr val="bg1">
                    <a:lumMod val="95000"/>
                  </a:schemeClr>
                </a:solidFill>
                <a:latin typeface="+mj-ea"/>
                <a:ea typeface="+mj-ea"/>
                <a:sym typeface="宋体" panose="02010600030101010101" pitchFamily="2" charset="-122"/>
              </a:rPr>
              <a:t>单击此处添加本章节的简要内容单击此处添加本章节的简要内容单击此处添加本章节的简要内容</a:t>
            </a:r>
          </a:p>
        </p:txBody>
      </p:sp>
      <p:sp>
        <p:nvSpPr>
          <p:cNvPr id="65" name="圆角矩形 39"/>
          <p:cNvSpPr/>
          <p:nvPr/>
        </p:nvSpPr>
        <p:spPr>
          <a:xfrm>
            <a:off x="4569866" y="4132850"/>
            <a:ext cx="595814" cy="595814"/>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89">
              <a:solidFill>
                <a:schemeClr val="bg1">
                  <a:lumMod val="95000"/>
                </a:schemeClr>
              </a:solidFill>
              <a:latin typeface="+mj-ea"/>
              <a:ea typeface="+mj-ea"/>
            </a:endParaRPr>
          </a:p>
        </p:txBody>
      </p:sp>
      <p:sp>
        <p:nvSpPr>
          <p:cNvPr id="66" name="文本框 65"/>
          <p:cNvSpPr txBox="1"/>
          <p:nvPr/>
        </p:nvSpPr>
        <p:spPr>
          <a:xfrm flipH="1">
            <a:off x="5165681" y="4086179"/>
            <a:ext cx="1803001" cy="707886"/>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000" dirty="0">
                <a:solidFill>
                  <a:schemeClr val="bg1">
                    <a:lumMod val="95000"/>
                  </a:schemeClr>
                </a:solidFill>
                <a:latin typeface="+mj-ea"/>
                <a:ea typeface="+mj-ea"/>
                <a:sym typeface="宋体" panose="02010600030101010101" pitchFamily="2" charset="-122"/>
              </a:rPr>
              <a:t>单击此处添加本章节的简要内容单击此处添加本章节的简要内容单击此处添加本章节的简要内容</a:t>
            </a:r>
          </a:p>
        </p:txBody>
      </p:sp>
      <p:sp>
        <p:nvSpPr>
          <p:cNvPr id="68" name="喇叭"/>
          <p:cNvSpPr/>
          <p:nvPr/>
        </p:nvSpPr>
        <p:spPr bwMode="auto">
          <a:xfrm>
            <a:off x="7114912" y="1798852"/>
            <a:ext cx="444398" cy="364022"/>
          </a:xfrm>
          <a:custGeom>
            <a:avLst/>
            <a:gdLst>
              <a:gd name="T0" fmla="*/ 177767244 w 5273"/>
              <a:gd name="T1" fmla="*/ 132846327 h 3486"/>
              <a:gd name="T2" fmla="*/ 243679233 w 5273"/>
              <a:gd name="T3" fmla="*/ 106434205 h 3486"/>
              <a:gd name="T4" fmla="*/ 508241933 w 5273"/>
              <a:gd name="T5" fmla="*/ 0 h 3486"/>
              <a:gd name="T6" fmla="*/ 508241933 w 5273"/>
              <a:gd name="T7" fmla="*/ 212737518 h 3486"/>
              <a:gd name="T8" fmla="*/ 508241933 w 5273"/>
              <a:gd name="T9" fmla="*/ 425475036 h 3486"/>
              <a:gd name="T10" fmla="*/ 243679233 w 5273"/>
              <a:gd name="T11" fmla="*/ 319171723 h 3486"/>
              <a:gd name="T12" fmla="*/ 180638654 w 5273"/>
              <a:gd name="T13" fmla="*/ 293805297 h 3486"/>
              <a:gd name="T14" fmla="*/ 221621623 w 5273"/>
              <a:gd name="T15" fmla="*/ 455809961 h 3486"/>
              <a:gd name="T16" fmla="*/ 96453766 w 5273"/>
              <a:gd name="T17" fmla="*/ 455809961 h 3486"/>
              <a:gd name="T18" fmla="*/ 55209595 w 5273"/>
              <a:gd name="T19" fmla="*/ 292759240 h 3486"/>
              <a:gd name="T20" fmla="*/ 0 w 5273"/>
              <a:gd name="T21" fmla="*/ 292759240 h 3486"/>
              <a:gd name="T22" fmla="*/ 0 w 5273"/>
              <a:gd name="T23" fmla="*/ 132846327 h 3486"/>
              <a:gd name="T24" fmla="*/ 177767244 w 5273"/>
              <a:gd name="T25" fmla="*/ 132846327 h 3486"/>
              <a:gd name="T26" fmla="*/ 177767244 w 5273"/>
              <a:gd name="T27" fmla="*/ 132846327 h 3486"/>
              <a:gd name="T28" fmla="*/ 571934974 w 5273"/>
              <a:gd name="T29" fmla="*/ 294459037 h 3486"/>
              <a:gd name="T30" fmla="*/ 670868890 w 5273"/>
              <a:gd name="T31" fmla="*/ 328585873 h 3486"/>
              <a:gd name="T32" fmla="*/ 656381063 w 5273"/>
              <a:gd name="T33" fmla="*/ 370427424 h 3486"/>
              <a:gd name="T34" fmla="*/ 557577929 w 5273"/>
              <a:gd name="T35" fmla="*/ 336169695 h 3486"/>
              <a:gd name="T36" fmla="*/ 571934974 w 5273"/>
              <a:gd name="T37" fmla="*/ 294459037 h 3486"/>
              <a:gd name="T38" fmla="*/ 571934974 w 5273"/>
              <a:gd name="T39" fmla="*/ 294459037 h 3486"/>
              <a:gd name="T40" fmla="*/ 560971380 w 5273"/>
              <a:gd name="T41" fmla="*/ 91005138 h 3486"/>
              <a:gd name="T42" fmla="*/ 659774514 w 5273"/>
              <a:gd name="T43" fmla="*/ 56485985 h 3486"/>
              <a:gd name="T44" fmla="*/ 674262340 w 5273"/>
              <a:gd name="T45" fmla="*/ 98196643 h 3486"/>
              <a:gd name="T46" fmla="*/ 575720046 w 5273"/>
              <a:gd name="T47" fmla="*/ 132846327 h 3486"/>
              <a:gd name="T48" fmla="*/ 560971380 w 5273"/>
              <a:gd name="T49" fmla="*/ 91005138 h 3486"/>
              <a:gd name="T50" fmla="*/ 560971380 w 5273"/>
              <a:gd name="T51" fmla="*/ 91005138 h 3486"/>
              <a:gd name="T52" fmla="*/ 583681812 w 5273"/>
              <a:gd name="T53" fmla="*/ 192731907 h 3486"/>
              <a:gd name="T54" fmla="*/ 688227764 w 5273"/>
              <a:gd name="T55" fmla="*/ 192731907 h 3486"/>
              <a:gd name="T56" fmla="*/ 688227764 w 5273"/>
              <a:gd name="T57" fmla="*/ 236926995 h 3486"/>
              <a:gd name="T58" fmla="*/ 583681812 w 5273"/>
              <a:gd name="T59" fmla="*/ 236926995 h 3486"/>
              <a:gd name="T60" fmla="*/ 583681812 w 5273"/>
              <a:gd name="T61" fmla="*/ 192731907 h 348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273" h="3486">
                <a:moveTo>
                  <a:pt x="1362" y="1016"/>
                </a:moveTo>
                <a:lnTo>
                  <a:pt x="1867" y="814"/>
                </a:lnTo>
                <a:lnTo>
                  <a:pt x="3894" y="0"/>
                </a:lnTo>
                <a:lnTo>
                  <a:pt x="3894" y="1627"/>
                </a:lnTo>
                <a:lnTo>
                  <a:pt x="3894" y="3254"/>
                </a:lnTo>
                <a:lnTo>
                  <a:pt x="1867" y="2441"/>
                </a:lnTo>
                <a:lnTo>
                  <a:pt x="1384" y="2247"/>
                </a:lnTo>
                <a:lnTo>
                  <a:pt x="1698" y="3486"/>
                </a:lnTo>
                <a:lnTo>
                  <a:pt x="739" y="3486"/>
                </a:lnTo>
                <a:lnTo>
                  <a:pt x="423" y="2239"/>
                </a:lnTo>
                <a:lnTo>
                  <a:pt x="0" y="2239"/>
                </a:lnTo>
                <a:lnTo>
                  <a:pt x="0" y="1016"/>
                </a:lnTo>
                <a:lnTo>
                  <a:pt x="1362" y="1016"/>
                </a:lnTo>
                <a:close/>
                <a:moveTo>
                  <a:pt x="4382" y="2252"/>
                </a:moveTo>
                <a:lnTo>
                  <a:pt x="5140" y="2513"/>
                </a:lnTo>
                <a:lnTo>
                  <a:pt x="5029" y="2833"/>
                </a:lnTo>
                <a:lnTo>
                  <a:pt x="4272" y="2571"/>
                </a:lnTo>
                <a:lnTo>
                  <a:pt x="4382" y="2252"/>
                </a:lnTo>
                <a:close/>
                <a:moveTo>
                  <a:pt x="4298" y="696"/>
                </a:moveTo>
                <a:lnTo>
                  <a:pt x="5055" y="432"/>
                </a:lnTo>
                <a:lnTo>
                  <a:pt x="5166" y="751"/>
                </a:lnTo>
                <a:lnTo>
                  <a:pt x="4411" y="1016"/>
                </a:lnTo>
                <a:lnTo>
                  <a:pt x="4298" y="696"/>
                </a:lnTo>
                <a:close/>
                <a:moveTo>
                  <a:pt x="4472" y="1474"/>
                </a:moveTo>
                <a:lnTo>
                  <a:pt x="5273" y="1474"/>
                </a:lnTo>
                <a:lnTo>
                  <a:pt x="5273" y="1812"/>
                </a:lnTo>
                <a:lnTo>
                  <a:pt x="4472" y="1812"/>
                </a:lnTo>
                <a:lnTo>
                  <a:pt x="4472" y="1474"/>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sz="889">
              <a:solidFill>
                <a:schemeClr val="bg1">
                  <a:lumMod val="95000"/>
                </a:schemeClr>
              </a:solidFill>
              <a:latin typeface="+mj-ea"/>
              <a:ea typeface="+mj-ea"/>
            </a:endParaRPr>
          </a:p>
        </p:txBody>
      </p:sp>
      <p:sp>
        <p:nvSpPr>
          <p:cNvPr id="69" name="锁链"/>
          <p:cNvSpPr/>
          <p:nvPr/>
        </p:nvSpPr>
        <p:spPr bwMode="auto">
          <a:xfrm>
            <a:off x="7167805" y="3034040"/>
            <a:ext cx="391506" cy="391506"/>
          </a:xfrm>
          <a:custGeom>
            <a:avLst/>
            <a:gdLst>
              <a:gd name="T0" fmla="*/ 1198544 w 12129383"/>
              <a:gd name="T1" fmla="*/ 554640 h 12131849"/>
              <a:gd name="T2" fmla="*/ 1210242 w 12129383"/>
              <a:gd name="T3" fmla="*/ 566340 h 12131849"/>
              <a:gd name="T4" fmla="*/ 1234193 w 12129383"/>
              <a:gd name="T5" fmla="*/ 589740 h 12131849"/>
              <a:gd name="T6" fmla="*/ 1234193 w 12129383"/>
              <a:gd name="T7" fmla="*/ 1058292 h 12131849"/>
              <a:gd name="T8" fmla="*/ 589176 w 12129383"/>
              <a:gd name="T9" fmla="*/ 1703455 h 12131849"/>
              <a:gd name="T10" fmla="*/ 120732 w 12129383"/>
              <a:gd name="T11" fmla="*/ 1703455 h 12131849"/>
              <a:gd name="T12" fmla="*/ 97337 w 12129383"/>
              <a:gd name="T13" fmla="*/ 1680056 h 12131849"/>
              <a:gd name="T14" fmla="*/ 97337 w 12129383"/>
              <a:gd name="T15" fmla="*/ 1210947 h 12131849"/>
              <a:gd name="T16" fmla="*/ 379741 w 12129383"/>
              <a:gd name="T17" fmla="*/ 928479 h 12131849"/>
              <a:gd name="T18" fmla="*/ 472761 w 12129383"/>
              <a:gd name="T19" fmla="*/ 1186990 h 12131849"/>
              <a:gd name="T20" fmla="*/ 272795 w 12129383"/>
              <a:gd name="T21" fmla="*/ 1387002 h 12131849"/>
              <a:gd name="T22" fmla="*/ 272795 w 12129383"/>
              <a:gd name="T23" fmla="*/ 1504001 h 12131849"/>
              <a:gd name="T24" fmla="*/ 296747 w 12129383"/>
              <a:gd name="T25" fmla="*/ 1527400 h 12131849"/>
              <a:gd name="T26" fmla="*/ 413718 w 12129383"/>
              <a:gd name="T27" fmla="*/ 1527400 h 12131849"/>
              <a:gd name="T28" fmla="*/ 655461 w 12129383"/>
              <a:gd name="T29" fmla="*/ 1285603 h 12131849"/>
              <a:gd name="T30" fmla="*/ 882163 w 12129383"/>
              <a:gd name="T31" fmla="*/ 1058292 h 12131849"/>
              <a:gd name="T32" fmla="*/ 987995 w 12129383"/>
              <a:gd name="T33" fmla="*/ 952993 h 12131849"/>
              <a:gd name="T34" fmla="*/ 1058178 w 12129383"/>
              <a:gd name="T35" fmla="*/ 882794 h 12131849"/>
              <a:gd name="T36" fmla="*/ 1058178 w 12129383"/>
              <a:gd name="T37" fmla="*/ 765238 h 12131849"/>
              <a:gd name="T38" fmla="*/ 1034784 w 12129383"/>
              <a:gd name="T39" fmla="*/ 741838 h 12131849"/>
              <a:gd name="T40" fmla="*/ 1021972 w 12129383"/>
              <a:gd name="T41" fmla="*/ 731253 h 12131849"/>
              <a:gd name="T42" fmla="*/ 1198544 w 12129383"/>
              <a:gd name="T43" fmla="*/ 554640 h 12131849"/>
              <a:gd name="T44" fmla="*/ 1445077 w 12129383"/>
              <a:gd name="T45" fmla="*/ 0 h 12131849"/>
              <a:gd name="T46" fmla="*/ 1679856 w 12129383"/>
              <a:gd name="T47" fmla="*/ 97342 h 12131849"/>
              <a:gd name="T48" fmla="*/ 1702694 w 12129383"/>
              <a:gd name="T49" fmla="*/ 120737 h 12131849"/>
              <a:gd name="T50" fmla="*/ 1702694 w 12129383"/>
              <a:gd name="T51" fmla="*/ 589759 h 12131849"/>
              <a:gd name="T52" fmla="*/ 1417505 w 12129383"/>
              <a:gd name="T53" fmla="*/ 874960 h 12131849"/>
              <a:gd name="T54" fmla="*/ 1338410 w 12129383"/>
              <a:gd name="T55" fmla="*/ 602571 h 12131849"/>
              <a:gd name="T56" fmla="*/ 1527236 w 12129383"/>
              <a:gd name="T57" fmla="*/ 413737 h 12131849"/>
              <a:gd name="T58" fmla="*/ 1527236 w 12129383"/>
              <a:gd name="T59" fmla="*/ 296759 h 12131849"/>
              <a:gd name="T60" fmla="*/ 1503841 w 12129383"/>
              <a:gd name="T61" fmla="*/ 273364 h 12131849"/>
              <a:gd name="T62" fmla="*/ 1386313 w 12129383"/>
              <a:gd name="T63" fmla="*/ 273364 h 12131849"/>
              <a:gd name="T64" fmla="*/ 1144571 w 12129383"/>
              <a:gd name="T65" fmla="*/ 515117 h 12131849"/>
              <a:gd name="T66" fmla="*/ 917868 w 12129383"/>
              <a:gd name="T67" fmla="*/ 741829 h 12131849"/>
              <a:gd name="T68" fmla="*/ 765247 w 12129383"/>
              <a:gd name="T69" fmla="*/ 894456 h 12131849"/>
              <a:gd name="T70" fmla="*/ 741853 w 12129383"/>
              <a:gd name="T71" fmla="*/ 917852 h 12131849"/>
              <a:gd name="T72" fmla="*/ 741853 w 12129383"/>
              <a:gd name="T73" fmla="*/ 1034829 h 12131849"/>
              <a:gd name="T74" fmla="*/ 765247 w 12129383"/>
              <a:gd name="T75" fmla="*/ 1058224 h 12131849"/>
              <a:gd name="T76" fmla="*/ 778059 w 12129383"/>
              <a:gd name="T77" fmla="*/ 1068808 h 12131849"/>
              <a:gd name="T78" fmla="*/ 601487 w 12129383"/>
              <a:gd name="T79" fmla="*/ 1245387 h 12131849"/>
              <a:gd name="T80" fmla="*/ 589233 w 12129383"/>
              <a:gd name="T81" fmla="*/ 1234247 h 12131849"/>
              <a:gd name="T82" fmla="*/ 565838 w 12129383"/>
              <a:gd name="T83" fmla="*/ 1210851 h 12131849"/>
              <a:gd name="T84" fmla="*/ 565838 w 12129383"/>
              <a:gd name="T85" fmla="*/ 741829 h 12131849"/>
              <a:gd name="T86" fmla="*/ 1210298 w 12129383"/>
              <a:gd name="T87" fmla="*/ 97342 h 12131849"/>
              <a:gd name="T88" fmla="*/ 1445077 w 12129383"/>
              <a:gd name="T89" fmla="*/ 0 h 1213184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2129383" h="12131849">
                <a:moveTo>
                  <a:pt x="8076308" y="3737406"/>
                </a:moveTo>
                <a:cubicBezTo>
                  <a:pt x="8102581" y="3763686"/>
                  <a:pt x="8132608" y="3786211"/>
                  <a:pt x="8155128" y="3816245"/>
                </a:cubicBezTo>
                <a:cubicBezTo>
                  <a:pt x="8155128" y="3816245"/>
                  <a:pt x="8155128" y="3816245"/>
                  <a:pt x="8316523" y="3973922"/>
                </a:cubicBezTo>
                <a:cubicBezTo>
                  <a:pt x="9187304" y="4844902"/>
                  <a:pt x="9187304" y="6260244"/>
                  <a:pt x="8316523" y="7131224"/>
                </a:cubicBezTo>
                <a:cubicBezTo>
                  <a:pt x="8316523" y="7131224"/>
                  <a:pt x="8316523" y="7131224"/>
                  <a:pt x="3970124" y="11478614"/>
                </a:cubicBezTo>
                <a:cubicBezTo>
                  <a:pt x="3099343" y="12349594"/>
                  <a:pt x="1684323" y="12349594"/>
                  <a:pt x="813542" y="11478614"/>
                </a:cubicBezTo>
                <a:cubicBezTo>
                  <a:pt x="813542" y="11478614"/>
                  <a:pt x="813542" y="11478614"/>
                  <a:pt x="655901" y="11320937"/>
                </a:cubicBezTo>
                <a:cubicBezTo>
                  <a:pt x="-218634" y="10446203"/>
                  <a:pt x="-218634" y="9030860"/>
                  <a:pt x="655901" y="8159881"/>
                </a:cubicBezTo>
                <a:cubicBezTo>
                  <a:pt x="655901" y="8159881"/>
                  <a:pt x="655901" y="8159881"/>
                  <a:pt x="2558858" y="6256490"/>
                </a:cubicBezTo>
                <a:cubicBezTo>
                  <a:pt x="2521324" y="6868428"/>
                  <a:pt x="2731513" y="7502892"/>
                  <a:pt x="3185670" y="7998450"/>
                </a:cubicBezTo>
                <a:cubicBezTo>
                  <a:pt x="3185670" y="7998450"/>
                  <a:pt x="3185670" y="7998450"/>
                  <a:pt x="1838211" y="9346216"/>
                </a:cubicBezTo>
                <a:cubicBezTo>
                  <a:pt x="1620516" y="9563960"/>
                  <a:pt x="1620516" y="9916858"/>
                  <a:pt x="1838211" y="10134602"/>
                </a:cubicBezTo>
                <a:cubicBezTo>
                  <a:pt x="1838211" y="10134602"/>
                  <a:pt x="1838211" y="10134602"/>
                  <a:pt x="1999606" y="10292280"/>
                </a:cubicBezTo>
                <a:cubicBezTo>
                  <a:pt x="2213548" y="10510024"/>
                  <a:pt x="2570118" y="10510024"/>
                  <a:pt x="2787813" y="10292280"/>
                </a:cubicBezTo>
                <a:cubicBezTo>
                  <a:pt x="2787813" y="10292280"/>
                  <a:pt x="2787813" y="10292280"/>
                  <a:pt x="4416775" y="8662947"/>
                </a:cubicBezTo>
                <a:cubicBezTo>
                  <a:pt x="4416775" y="8662947"/>
                  <a:pt x="4416775" y="8662947"/>
                  <a:pt x="5944395" y="7131224"/>
                </a:cubicBezTo>
                <a:cubicBezTo>
                  <a:pt x="5944395" y="7131224"/>
                  <a:pt x="5944395" y="7131224"/>
                  <a:pt x="6657535" y="6421676"/>
                </a:cubicBezTo>
                <a:cubicBezTo>
                  <a:pt x="6657535" y="6421676"/>
                  <a:pt x="6657535" y="6421676"/>
                  <a:pt x="7130459" y="5948644"/>
                </a:cubicBezTo>
                <a:cubicBezTo>
                  <a:pt x="7348154" y="5730899"/>
                  <a:pt x="7348154" y="5374248"/>
                  <a:pt x="7130459" y="5156503"/>
                </a:cubicBezTo>
                <a:cubicBezTo>
                  <a:pt x="7130459" y="5156503"/>
                  <a:pt x="7130459" y="5156503"/>
                  <a:pt x="6972818" y="4998825"/>
                </a:cubicBezTo>
                <a:cubicBezTo>
                  <a:pt x="6946544" y="4972546"/>
                  <a:pt x="6916517" y="4950020"/>
                  <a:pt x="6886490" y="4927495"/>
                </a:cubicBezTo>
                <a:cubicBezTo>
                  <a:pt x="6886490" y="4927495"/>
                  <a:pt x="6886490" y="4927495"/>
                  <a:pt x="8076308" y="3737406"/>
                </a:cubicBezTo>
                <a:close/>
                <a:moveTo>
                  <a:pt x="9737550" y="0"/>
                </a:moveTo>
                <a:cubicBezTo>
                  <a:pt x="10309939" y="0"/>
                  <a:pt x="10882327" y="218643"/>
                  <a:pt x="11319594" y="655929"/>
                </a:cubicBezTo>
                <a:cubicBezTo>
                  <a:pt x="11319594" y="655929"/>
                  <a:pt x="11319594" y="655929"/>
                  <a:pt x="11473482" y="813577"/>
                </a:cubicBezTo>
                <a:cubicBezTo>
                  <a:pt x="12348017" y="1684397"/>
                  <a:pt x="12348017" y="3099478"/>
                  <a:pt x="11473482" y="3974050"/>
                </a:cubicBezTo>
                <a:cubicBezTo>
                  <a:pt x="11473482" y="3974050"/>
                  <a:pt x="11473482" y="3974050"/>
                  <a:pt x="9551759" y="5895858"/>
                </a:cubicBezTo>
                <a:cubicBezTo>
                  <a:pt x="9641840" y="5265265"/>
                  <a:pt x="9461678" y="4593383"/>
                  <a:pt x="9018781" y="4060382"/>
                </a:cubicBezTo>
                <a:cubicBezTo>
                  <a:pt x="9018781" y="4060382"/>
                  <a:pt x="9018781" y="4060382"/>
                  <a:pt x="10291172" y="2787935"/>
                </a:cubicBezTo>
                <a:cubicBezTo>
                  <a:pt x="10508867" y="2570230"/>
                  <a:pt x="10508867" y="2217398"/>
                  <a:pt x="10291172" y="1999693"/>
                </a:cubicBezTo>
                <a:cubicBezTo>
                  <a:pt x="10291172" y="1999693"/>
                  <a:pt x="10291172" y="1999693"/>
                  <a:pt x="10133530" y="1842045"/>
                </a:cubicBezTo>
                <a:cubicBezTo>
                  <a:pt x="9915835" y="1624340"/>
                  <a:pt x="9559265" y="1624340"/>
                  <a:pt x="9341570" y="1842045"/>
                </a:cubicBezTo>
                <a:cubicBezTo>
                  <a:pt x="9341570" y="1842045"/>
                  <a:pt x="9341570" y="1842045"/>
                  <a:pt x="7712609" y="3471077"/>
                </a:cubicBezTo>
                <a:cubicBezTo>
                  <a:pt x="7712609" y="3471077"/>
                  <a:pt x="7712609" y="3471077"/>
                  <a:pt x="6184988" y="4998764"/>
                </a:cubicBezTo>
                <a:cubicBezTo>
                  <a:pt x="6184988" y="4998764"/>
                  <a:pt x="6184988" y="4998764"/>
                  <a:pt x="5156566" y="6027232"/>
                </a:cubicBezTo>
                <a:cubicBezTo>
                  <a:pt x="5156566" y="6027232"/>
                  <a:pt x="5156566" y="6027232"/>
                  <a:pt x="4998924" y="6184880"/>
                </a:cubicBezTo>
                <a:cubicBezTo>
                  <a:pt x="4781229" y="6402585"/>
                  <a:pt x="4781229" y="6755417"/>
                  <a:pt x="4998924" y="6973122"/>
                </a:cubicBezTo>
                <a:cubicBezTo>
                  <a:pt x="4998924" y="6973122"/>
                  <a:pt x="4998924" y="6973122"/>
                  <a:pt x="5156566" y="7130770"/>
                </a:cubicBezTo>
                <a:cubicBezTo>
                  <a:pt x="5182839" y="7160798"/>
                  <a:pt x="5212866" y="7183319"/>
                  <a:pt x="5242893" y="7202087"/>
                </a:cubicBezTo>
                <a:cubicBezTo>
                  <a:pt x="5242893" y="7202087"/>
                  <a:pt x="5242893" y="7202087"/>
                  <a:pt x="4053076" y="8391956"/>
                </a:cubicBezTo>
                <a:cubicBezTo>
                  <a:pt x="4026802" y="8369435"/>
                  <a:pt x="3996775" y="8343160"/>
                  <a:pt x="3970502" y="8316885"/>
                </a:cubicBezTo>
                <a:cubicBezTo>
                  <a:pt x="3970502" y="8316885"/>
                  <a:pt x="3970502" y="8316885"/>
                  <a:pt x="3812861" y="8159237"/>
                </a:cubicBezTo>
                <a:cubicBezTo>
                  <a:pt x="2942079" y="7284665"/>
                  <a:pt x="2942079" y="5873337"/>
                  <a:pt x="3812861" y="4998764"/>
                </a:cubicBezTo>
                <a:cubicBezTo>
                  <a:pt x="3812861" y="4998764"/>
                  <a:pt x="3812861" y="4998764"/>
                  <a:pt x="8155506" y="655929"/>
                </a:cubicBezTo>
                <a:cubicBezTo>
                  <a:pt x="8592773" y="218643"/>
                  <a:pt x="9165162" y="0"/>
                  <a:pt x="9737550"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sz="889">
              <a:solidFill>
                <a:schemeClr val="bg1">
                  <a:lumMod val="95000"/>
                </a:schemeClr>
              </a:solidFill>
              <a:latin typeface="+mj-ea"/>
              <a:ea typeface="+mj-ea"/>
            </a:endParaRPr>
          </a:p>
        </p:txBody>
      </p:sp>
      <p:sp>
        <p:nvSpPr>
          <p:cNvPr id="70" name="购物车"/>
          <p:cNvSpPr/>
          <p:nvPr/>
        </p:nvSpPr>
        <p:spPr bwMode="auto">
          <a:xfrm>
            <a:off x="4623795" y="2994112"/>
            <a:ext cx="431434" cy="431434"/>
          </a:xfrm>
          <a:custGeom>
            <a:avLst/>
            <a:gdLst>
              <a:gd name="T0" fmla="*/ 545634 w 2775"/>
              <a:gd name="T1" fmla="*/ 950811 h 2403"/>
              <a:gd name="T2" fmla="*/ 560556 w 2775"/>
              <a:gd name="T3" fmla="*/ 1020953 h 2403"/>
              <a:gd name="T4" fmla="*/ 1734220 w 2775"/>
              <a:gd name="T5" fmla="*/ 1130062 h 2403"/>
              <a:gd name="T6" fmla="*/ 480106 w 2775"/>
              <a:gd name="T7" fmla="*/ 880669 h 2403"/>
              <a:gd name="T8" fmla="*/ 184257 w 2775"/>
              <a:gd name="T9" fmla="*/ 138335 h 2403"/>
              <a:gd name="T10" fmla="*/ 97968 w 2775"/>
              <a:gd name="T11" fmla="*/ 0 h 2403"/>
              <a:gd name="T12" fmla="*/ 302337 w 2775"/>
              <a:gd name="T13" fmla="*/ 64946 h 2403"/>
              <a:gd name="T14" fmla="*/ 1719947 w 2775"/>
              <a:gd name="T15" fmla="*/ 250043 h 2403"/>
              <a:gd name="T16" fmla="*/ 1727084 w 2775"/>
              <a:gd name="T17" fmla="*/ 348111 h 2403"/>
              <a:gd name="T18" fmla="*/ 1726435 w 2775"/>
              <a:gd name="T19" fmla="*/ 316288 h 2403"/>
              <a:gd name="T20" fmla="*/ 1727084 w 2775"/>
              <a:gd name="T21" fmla="*/ 366946 h 2403"/>
              <a:gd name="T22" fmla="*/ 1799748 w 2775"/>
              <a:gd name="T23" fmla="*/ 348111 h 2403"/>
              <a:gd name="T24" fmla="*/ 1800397 w 2775"/>
              <a:gd name="T25" fmla="*/ 817672 h 2403"/>
              <a:gd name="T26" fmla="*/ 685773 w 2775"/>
              <a:gd name="T27" fmla="*/ 876123 h 2403"/>
              <a:gd name="T28" fmla="*/ 558610 w 2775"/>
              <a:gd name="T29" fmla="*/ 879370 h 2403"/>
              <a:gd name="T30" fmla="*/ 648792 w 2775"/>
              <a:gd name="T31" fmla="*/ 654007 h 2403"/>
              <a:gd name="T32" fmla="*/ 585859 w 2775"/>
              <a:gd name="T33" fmla="*/ 276021 h 2403"/>
              <a:gd name="T34" fmla="*/ 600781 w 2775"/>
              <a:gd name="T35" fmla="*/ 366946 h 2403"/>
              <a:gd name="T36" fmla="*/ 424310 w 2775"/>
              <a:gd name="T37" fmla="*/ 421500 h 2403"/>
              <a:gd name="T38" fmla="*/ 609864 w 2775"/>
              <a:gd name="T39" fmla="*/ 421500 h 2403"/>
              <a:gd name="T40" fmla="*/ 479457 w 2775"/>
              <a:gd name="T41" fmla="*/ 595556 h 2403"/>
              <a:gd name="T42" fmla="*/ 868083 w 2775"/>
              <a:gd name="T43" fmla="*/ 285763 h 2403"/>
              <a:gd name="T44" fmla="*/ 872625 w 2775"/>
              <a:gd name="T45" fmla="*/ 366946 h 2403"/>
              <a:gd name="T46" fmla="*/ 666309 w 2775"/>
              <a:gd name="T47" fmla="*/ 421500 h 2403"/>
              <a:gd name="T48" fmla="*/ 875220 w 2775"/>
              <a:gd name="T49" fmla="*/ 421500 h 2403"/>
              <a:gd name="T50" fmla="*/ 695505 w 2775"/>
              <a:gd name="T51" fmla="*/ 595556 h 2403"/>
              <a:gd name="T52" fmla="*/ 888196 w 2775"/>
              <a:gd name="T53" fmla="*/ 654007 h 2403"/>
              <a:gd name="T54" fmla="*/ 890791 w 2775"/>
              <a:gd name="T55" fmla="*/ 710510 h 2403"/>
              <a:gd name="T56" fmla="*/ 724052 w 2775"/>
              <a:gd name="T57" fmla="*/ 765715 h 2403"/>
              <a:gd name="T58" fmla="*/ 894035 w 2775"/>
              <a:gd name="T59" fmla="*/ 765715 h 2403"/>
              <a:gd name="T60" fmla="*/ 929070 w 2775"/>
              <a:gd name="T61" fmla="*/ 366946 h 2403"/>
              <a:gd name="T62" fmla="*/ 1163284 w 2775"/>
              <a:gd name="T63" fmla="*/ 421500 h 2403"/>
              <a:gd name="T64" fmla="*/ 1166527 w 2775"/>
              <a:gd name="T65" fmla="*/ 481251 h 2403"/>
              <a:gd name="T66" fmla="*/ 938153 w 2775"/>
              <a:gd name="T67" fmla="*/ 535805 h 2403"/>
              <a:gd name="T68" fmla="*/ 1168474 w 2775"/>
              <a:gd name="T69" fmla="*/ 535805 h 2403"/>
              <a:gd name="T70" fmla="*/ 947236 w 2775"/>
              <a:gd name="T71" fmla="*/ 710510 h 2403"/>
              <a:gd name="T72" fmla="*/ 1178855 w 2775"/>
              <a:gd name="T73" fmla="*/ 765715 h 2403"/>
              <a:gd name="T74" fmla="*/ 1183396 w 2775"/>
              <a:gd name="T75" fmla="*/ 863783 h 2403"/>
              <a:gd name="T76" fmla="*/ 1214538 w 2775"/>
              <a:gd name="T77" fmla="*/ 298103 h 2403"/>
              <a:gd name="T78" fmla="*/ 1468864 w 2775"/>
              <a:gd name="T79" fmla="*/ 307195 h 2403"/>
              <a:gd name="T80" fmla="*/ 1222324 w 2775"/>
              <a:gd name="T81" fmla="*/ 481251 h 2403"/>
              <a:gd name="T82" fmla="*/ 1468864 w 2775"/>
              <a:gd name="T83" fmla="*/ 535805 h 2403"/>
              <a:gd name="T84" fmla="*/ 1468864 w 2775"/>
              <a:gd name="T85" fmla="*/ 595556 h 2403"/>
              <a:gd name="T86" fmla="*/ 1230758 w 2775"/>
              <a:gd name="T87" fmla="*/ 654007 h 2403"/>
              <a:gd name="T88" fmla="*/ 1468864 w 2775"/>
              <a:gd name="T89" fmla="*/ 654007 h 2403"/>
              <a:gd name="T90" fmla="*/ 1239841 w 2775"/>
              <a:gd name="T91" fmla="*/ 862484 h 2403"/>
              <a:gd name="T92" fmla="*/ 1727084 w 2775"/>
              <a:gd name="T93" fmla="*/ 421500 h 2403"/>
              <a:gd name="T94" fmla="*/ 1727084 w 2775"/>
              <a:gd name="T95" fmla="*/ 481251 h 2403"/>
              <a:gd name="T96" fmla="*/ 1525309 w 2775"/>
              <a:gd name="T97" fmla="*/ 535805 h 2403"/>
              <a:gd name="T98" fmla="*/ 1727084 w 2775"/>
              <a:gd name="T99" fmla="*/ 535805 h 2403"/>
              <a:gd name="T100" fmla="*/ 1525309 w 2775"/>
              <a:gd name="T101" fmla="*/ 710510 h 2403"/>
              <a:gd name="T102" fmla="*/ 1727084 w 2775"/>
              <a:gd name="T103" fmla="*/ 765715 h 2403"/>
              <a:gd name="T104" fmla="*/ 1726435 w 2775"/>
              <a:gd name="T105" fmla="*/ 850145 h 2403"/>
              <a:gd name="T106" fmla="*/ 1727084 w 2775"/>
              <a:gd name="T107" fmla="*/ 765715 h 2403"/>
              <a:gd name="T108" fmla="*/ 771413 w 2775"/>
              <a:gd name="T109" fmla="*/ 1560655 h 2403"/>
              <a:gd name="T110" fmla="*/ 771413 w 2775"/>
              <a:gd name="T111" fmla="*/ 1459989 h 2403"/>
              <a:gd name="T112" fmla="*/ 687070 w 2775"/>
              <a:gd name="T113" fmla="*/ 1375559 h 2403"/>
              <a:gd name="T114" fmla="*/ 1724488 w 2775"/>
              <a:gd name="T115" fmla="*/ 1375559 h 2403"/>
              <a:gd name="T116" fmla="*/ 1539583 w 2775"/>
              <a:gd name="T117" fmla="*/ 1190462 h 2403"/>
              <a:gd name="T118" fmla="*/ 1539583 w 2775"/>
              <a:gd name="T119" fmla="*/ 1291129 h 240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775" h="2403">
                <a:moveTo>
                  <a:pt x="2651" y="1410"/>
                </a:moveTo>
                <a:cubicBezTo>
                  <a:pt x="2651" y="1412"/>
                  <a:pt x="2651" y="1412"/>
                  <a:pt x="2651" y="1412"/>
                </a:cubicBezTo>
                <a:cubicBezTo>
                  <a:pt x="841" y="1464"/>
                  <a:pt x="841" y="1464"/>
                  <a:pt x="841" y="1464"/>
                </a:cubicBezTo>
                <a:cubicBezTo>
                  <a:pt x="840" y="1465"/>
                  <a:pt x="839" y="1465"/>
                  <a:pt x="837" y="1466"/>
                </a:cubicBezTo>
                <a:cubicBezTo>
                  <a:pt x="754" y="1460"/>
                  <a:pt x="748" y="1577"/>
                  <a:pt x="850" y="1574"/>
                </a:cubicBezTo>
                <a:cubicBezTo>
                  <a:pt x="855" y="1573"/>
                  <a:pt x="859" y="1572"/>
                  <a:pt x="864" y="1572"/>
                </a:cubicBezTo>
                <a:cubicBezTo>
                  <a:pt x="2673" y="1572"/>
                  <a:pt x="2673" y="1572"/>
                  <a:pt x="2673" y="1572"/>
                </a:cubicBezTo>
                <a:cubicBezTo>
                  <a:pt x="2711" y="1572"/>
                  <a:pt x="2742" y="1598"/>
                  <a:pt x="2742" y="1635"/>
                </a:cubicBezTo>
                <a:cubicBezTo>
                  <a:pt x="2742" y="1673"/>
                  <a:pt x="2711" y="1740"/>
                  <a:pt x="2673" y="1740"/>
                </a:cubicBezTo>
                <a:cubicBezTo>
                  <a:pt x="864" y="1740"/>
                  <a:pt x="864" y="1740"/>
                  <a:pt x="864" y="1740"/>
                </a:cubicBezTo>
                <a:cubicBezTo>
                  <a:pt x="859" y="1740"/>
                  <a:pt x="855" y="1739"/>
                  <a:pt x="850" y="1738"/>
                </a:cubicBezTo>
                <a:cubicBezTo>
                  <a:pt x="563" y="1735"/>
                  <a:pt x="592" y="1356"/>
                  <a:pt x="740" y="1356"/>
                </a:cubicBezTo>
                <a:cubicBezTo>
                  <a:pt x="743" y="1353"/>
                  <a:pt x="748" y="1354"/>
                  <a:pt x="754" y="1357"/>
                </a:cubicBezTo>
                <a:cubicBezTo>
                  <a:pt x="407" y="213"/>
                  <a:pt x="407" y="213"/>
                  <a:pt x="407" y="213"/>
                </a:cubicBezTo>
                <a:cubicBezTo>
                  <a:pt x="284" y="213"/>
                  <a:pt x="284" y="213"/>
                  <a:pt x="284" y="213"/>
                </a:cubicBezTo>
                <a:cubicBezTo>
                  <a:pt x="259" y="261"/>
                  <a:pt x="209" y="301"/>
                  <a:pt x="151" y="301"/>
                </a:cubicBezTo>
                <a:cubicBezTo>
                  <a:pt x="67" y="301"/>
                  <a:pt x="0" y="234"/>
                  <a:pt x="0" y="150"/>
                </a:cubicBezTo>
                <a:cubicBezTo>
                  <a:pt x="0" y="67"/>
                  <a:pt x="67" y="0"/>
                  <a:pt x="151" y="0"/>
                </a:cubicBezTo>
                <a:cubicBezTo>
                  <a:pt x="212" y="0"/>
                  <a:pt x="264" y="46"/>
                  <a:pt x="288" y="99"/>
                </a:cubicBezTo>
                <a:cubicBezTo>
                  <a:pt x="466" y="99"/>
                  <a:pt x="466" y="99"/>
                  <a:pt x="466" y="99"/>
                </a:cubicBezTo>
                <a:cubicBezTo>
                  <a:pt x="466" y="100"/>
                  <a:pt x="466" y="100"/>
                  <a:pt x="466" y="100"/>
                </a:cubicBezTo>
                <a:cubicBezTo>
                  <a:pt x="486" y="100"/>
                  <a:pt x="486" y="100"/>
                  <a:pt x="486" y="100"/>
                </a:cubicBezTo>
                <a:cubicBezTo>
                  <a:pt x="558" y="304"/>
                  <a:pt x="558" y="304"/>
                  <a:pt x="558" y="304"/>
                </a:cubicBezTo>
                <a:cubicBezTo>
                  <a:pt x="2651" y="385"/>
                  <a:pt x="2651" y="385"/>
                  <a:pt x="2651" y="385"/>
                </a:cubicBezTo>
                <a:cubicBezTo>
                  <a:pt x="2651" y="385"/>
                  <a:pt x="2651" y="385"/>
                  <a:pt x="2651" y="385"/>
                </a:cubicBezTo>
                <a:cubicBezTo>
                  <a:pt x="2657" y="385"/>
                  <a:pt x="2774" y="390"/>
                  <a:pt x="2774" y="536"/>
                </a:cubicBezTo>
                <a:cubicBezTo>
                  <a:pt x="2662" y="536"/>
                  <a:pt x="2662" y="536"/>
                  <a:pt x="2662" y="536"/>
                </a:cubicBezTo>
                <a:cubicBezTo>
                  <a:pt x="2662" y="537"/>
                  <a:pt x="2662" y="537"/>
                  <a:pt x="2662" y="537"/>
                </a:cubicBezTo>
                <a:cubicBezTo>
                  <a:pt x="2661" y="489"/>
                  <a:pt x="2661" y="489"/>
                  <a:pt x="2661" y="489"/>
                </a:cubicBezTo>
                <a:cubicBezTo>
                  <a:pt x="2661" y="487"/>
                  <a:pt x="2661" y="487"/>
                  <a:pt x="2661" y="487"/>
                </a:cubicBezTo>
                <a:cubicBezTo>
                  <a:pt x="2351" y="476"/>
                  <a:pt x="2351" y="476"/>
                  <a:pt x="2351" y="476"/>
                </a:cubicBezTo>
                <a:cubicBezTo>
                  <a:pt x="2351" y="565"/>
                  <a:pt x="2351" y="565"/>
                  <a:pt x="2351" y="565"/>
                </a:cubicBezTo>
                <a:cubicBezTo>
                  <a:pt x="2662" y="565"/>
                  <a:pt x="2662" y="565"/>
                  <a:pt x="2662" y="565"/>
                </a:cubicBezTo>
                <a:cubicBezTo>
                  <a:pt x="2662" y="537"/>
                  <a:pt x="2662" y="537"/>
                  <a:pt x="2662" y="537"/>
                </a:cubicBezTo>
                <a:cubicBezTo>
                  <a:pt x="2662" y="537"/>
                  <a:pt x="2766" y="537"/>
                  <a:pt x="2774" y="537"/>
                </a:cubicBezTo>
                <a:cubicBezTo>
                  <a:pt x="2774" y="536"/>
                  <a:pt x="2774" y="536"/>
                  <a:pt x="2774" y="536"/>
                </a:cubicBezTo>
                <a:cubicBezTo>
                  <a:pt x="2774" y="536"/>
                  <a:pt x="2774" y="536"/>
                  <a:pt x="2774" y="536"/>
                </a:cubicBezTo>
                <a:cubicBezTo>
                  <a:pt x="2774" y="1259"/>
                  <a:pt x="2774" y="1259"/>
                  <a:pt x="2774" y="1259"/>
                </a:cubicBezTo>
                <a:cubicBezTo>
                  <a:pt x="2775" y="1259"/>
                  <a:pt x="2775" y="1259"/>
                  <a:pt x="2775" y="1259"/>
                </a:cubicBezTo>
                <a:cubicBezTo>
                  <a:pt x="2775" y="1406"/>
                  <a:pt x="2657" y="1410"/>
                  <a:pt x="2651" y="1410"/>
                </a:cubicBezTo>
                <a:close/>
                <a:moveTo>
                  <a:pt x="861" y="1354"/>
                </a:moveTo>
                <a:cubicBezTo>
                  <a:pt x="1057" y="1349"/>
                  <a:pt x="1057" y="1349"/>
                  <a:pt x="1057" y="1349"/>
                </a:cubicBezTo>
                <a:cubicBezTo>
                  <a:pt x="1029" y="1179"/>
                  <a:pt x="1029" y="1179"/>
                  <a:pt x="1029" y="1179"/>
                </a:cubicBezTo>
                <a:cubicBezTo>
                  <a:pt x="812" y="1179"/>
                  <a:pt x="812" y="1179"/>
                  <a:pt x="812" y="1179"/>
                </a:cubicBezTo>
                <a:lnTo>
                  <a:pt x="861" y="1354"/>
                </a:lnTo>
                <a:close/>
                <a:moveTo>
                  <a:pt x="795" y="1094"/>
                </a:moveTo>
                <a:cubicBezTo>
                  <a:pt x="1015" y="1094"/>
                  <a:pt x="1015" y="1094"/>
                  <a:pt x="1015" y="1094"/>
                </a:cubicBezTo>
                <a:cubicBezTo>
                  <a:pt x="1000" y="1007"/>
                  <a:pt x="1000" y="1007"/>
                  <a:pt x="1000" y="1007"/>
                </a:cubicBezTo>
                <a:cubicBezTo>
                  <a:pt x="756" y="1007"/>
                  <a:pt x="756" y="1007"/>
                  <a:pt x="756" y="1007"/>
                </a:cubicBezTo>
                <a:lnTo>
                  <a:pt x="795" y="1094"/>
                </a:lnTo>
                <a:close/>
                <a:moveTo>
                  <a:pt x="903" y="425"/>
                </a:moveTo>
                <a:cubicBezTo>
                  <a:pt x="589" y="414"/>
                  <a:pt x="589" y="414"/>
                  <a:pt x="589" y="414"/>
                </a:cubicBezTo>
                <a:cubicBezTo>
                  <a:pt x="638" y="565"/>
                  <a:pt x="638" y="565"/>
                  <a:pt x="638" y="565"/>
                </a:cubicBezTo>
                <a:cubicBezTo>
                  <a:pt x="926" y="565"/>
                  <a:pt x="926" y="565"/>
                  <a:pt x="926" y="565"/>
                </a:cubicBezTo>
                <a:lnTo>
                  <a:pt x="903" y="425"/>
                </a:lnTo>
                <a:close/>
                <a:moveTo>
                  <a:pt x="940" y="649"/>
                </a:moveTo>
                <a:cubicBezTo>
                  <a:pt x="654" y="649"/>
                  <a:pt x="654" y="649"/>
                  <a:pt x="654" y="649"/>
                </a:cubicBezTo>
                <a:cubicBezTo>
                  <a:pt x="690" y="741"/>
                  <a:pt x="690" y="741"/>
                  <a:pt x="690" y="741"/>
                </a:cubicBezTo>
                <a:cubicBezTo>
                  <a:pt x="956" y="741"/>
                  <a:pt x="956" y="741"/>
                  <a:pt x="956" y="741"/>
                </a:cubicBezTo>
                <a:lnTo>
                  <a:pt x="940" y="649"/>
                </a:lnTo>
                <a:close/>
                <a:moveTo>
                  <a:pt x="970" y="825"/>
                </a:moveTo>
                <a:cubicBezTo>
                  <a:pt x="707" y="825"/>
                  <a:pt x="707" y="825"/>
                  <a:pt x="707" y="825"/>
                </a:cubicBezTo>
                <a:cubicBezTo>
                  <a:pt x="739" y="917"/>
                  <a:pt x="739" y="917"/>
                  <a:pt x="739" y="917"/>
                </a:cubicBezTo>
                <a:cubicBezTo>
                  <a:pt x="985" y="917"/>
                  <a:pt x="985" y="917"/>
                  <a:pt x="985" y="917"/>
                </a:cubicBezTo>
                <a:lnTo>
                  <a:pt x="970" y="825"/>
                </a:lnTo>
                <a:close/>
                <a:moveTo>
                  <a:pt x="1338" y="440"/>
                </a:moveTo>
                <a:cubicBezTo>
                  <a:pt x="990" y="428"/>
                  <a:pt x="990" y="428"/>
                  <a:pt x="990" y="428"/>
                </a:cubicBezTo>
                <a:cubicBezTo>
                  <a:pt x="1013" y="565"/>
                  <a:pt x="1013" y="565"/>
                  <a:pt x="1013" y="565"/>
                </a:cubicBezTo>
                <a:cubicBezTo>
                  <a:pt x="1345" y="565"/>
                  <a:pt x="1345" y="565"/>
                  <a:pt x="1345" y="565"/>
                </a:cubicBezTo>
                <a:lnTo>
                  <a:pt x="1338" y="440"/>
                </a:lnTo>
                <a:close/>
                <a:moveTo>
                  <a:pt x="1349" y="649"/>
                </a:moveTo>
                <a:cubicBezTo>
                  <a:pt x="1027" y="649"/>
                  <a:pt x="1027" y="649"/>
                  <a:pt x="1027" y="649"/>
                </a:cubicBezTo>
                <a:cubicBezTo>
                  <a:pt x="1043" y="741"/>
                  <a:pt x="1043" y="741"/>
                  <a:pt x="1043" y="741"/>
                </a:cubicBezTo>
                <a:cubicBezTo>
                  <a:pt x="1354" y="741"/>
                  <a:pt x="1354" y="741"/>
                  <a:pt x="1354" y="741"/>
                </a:cubicBezTo>
                <a:lnTo>
                  <a:pt x="1349" y="649"/>
                </a:lnTo>
                <a:close/>
                <a:moveTo>
                  <a:pt x="1359" y="825"/>
                </a:moveTo>
                <a:cubicBezTo>
                  <a:pt x="1057" y="825"/>
                  <a:pt x="1057" y="825"/>
                  <a:pt x="1057" y="825"/>
                </a:cubicBezTo>
                <a:cubicBezTo>
                  <a:pt x="1072" y="917"/>
                  <a:pt x="1072" y="917"/>
                  <a:pt x="1072" y="917"/>
                </a:cubicBezTo>
                <a:cubicBezTo>
                  <a:pt x="1364" y="917"/>
                  <a:pt x="1364" y="917"/>
                  <a:pt x="1364" y="917"/>
                </a:cubicBezTo>
                <a:lnTo>
                  <a:pt x="1359" y="825"/>
                </a:lnTo>
                <a:close/>
                <a:moveTo>
                  <a:pt x="1369" y="1007"/>
                </a:moveTo>
                <a:cubicBezTo>
                  <a:pt x="1087" y="1007"/>
                  <a:pt x="1087" y="1007"/>
                  <a:pt x="1087" y="1007"/>
                </a:cubicBezTo>
                <a:cubicBezTo>
                  <a:pt x="1102" y="1094"/>
                  <a:pt x="1102" y="1094"/>
                  <a:pt x="1102" y="1094"/>
                </a:cubicBezTo>
                <a:cubicBezTo>
                  <a:pt x="1373" y="1094"/>
                  <a:pt x="1373" y="1094"/>
                  <a:pt x="1373" y="1094"/>
                </a:cubicBezTo>
                <a:lnTo>
                  <a:pt x="1369" y="1007"/>
                </a:lnTo>
                <a:close/>
                <a:moveTo>
                  <a:pt x="1378" y="1179"/>
                </a:moveTo>
                <a:cubicBezTo>
                  <a:pt x="1116" y="1179"/>
                  <a:pt x="1116" y="1179"/>
                  <a:pt x="1116" y="1179"/>
                </a:cubicBezTo>
                <a:cubicBezTo>
                  <a:pt x="1144" y="1347"/>
                  <a:pt x="1144" y="1347"/>
                  <a:pt x="1144" y="1347"/>
                </a:cubicBezTo>
                <a:cubicBezTo>
                  <a:pt x="1386" y="1341"/>
                  <a:pt x="1386" y="1341"/>
                  <a:pt x="1386" y="1341"/>
                </a:cubicBezTo>
                <a:lnTo>
                  <a:pt x="1378" y="1179"/>
                </a:lnTo>
                <a:close/>
                <a:moveTo>
                  <a:pt x="1785" y="456"/>
                </a:moveTo>
                <a:cubicBezTo>
                  <a:pt x="1426" y="443"/>
                  <a:pt x="1426" y="443"/>
                  <a:pt x="1426" y="443"/>
                </a:cubicBezTo>
                <a:cubicBezTo>
                  <a:pt x="1432" y="565"/>
                  <a:pt x="1432" y="565"/>
                  <a:pt x="1432" y="565"/>
                </a:cubicBezTo>
                <a:cubicBezTo>
                  <a:pt x="1790" y="565"/>
                  <a:pt x="1790" y="565"/>
                  <a:pt x="1790" y="565"/>
                </a:cubicBezTo>
                <a:lnTo>
                  <a:pt x="1785" y="456"/>
                </a:lnTo>
                <a:close/>
                <a:moveTo>
                  <a:pt x="1793" y="649"/>
                </a:moveTo>
                <a:cubicBezTo>
                  <a:pt x="1437" y="649"/>
                  <a:pt x="1437" y="649"/>
                  <a:pt x="1437" y="649"/>
                </a:cubicBezTo>
                <a:cubicBezTo>
                  <a:pt x="1441" y="741"/>
                  <a:pt x="1441" y="741"/>
                  <a:pt x="1441" y="741"/>
                </a:cubicBezTo>
                <a:cubicBezTo>
                  <a:pt x="1798" y="741"/>
                  <a:pt x="1798" y="741"/>
                  <a:pt x="1798" y="741"/>
                </a:cubicBezTo>
                <a:lnTo>
                  <a:pt x="1793" y="649"/>
                </a:lnTo>
                <a:close/>
                <a:moveTo>
                  <a:pt x="1801" y="825"/>
                </a:moveTo>
                <a:cubicBezTo>
                  <a:pt x="1446" y="825"/>
                  <a:pt x="1446" y="825"/>
                  <a:pt x="1446" y="825"/>
                </a:cubicBezTo>
                <a:cubicBezTo>
                  <a:pt x="1451" y="917"/>
                  <a:pt x="1451" y="917"/>
                  <a:pt x="1451" y="917"/>
                </a:cubicBezTo>
                <a:cubicBezTo>
                  <a:pt x="1805" y="917"/>
                  <a:pt x="1805" y="917"/>
                  <a:pt x="1805" y="917"/>
                </a:cubicBezTo>
                <a:lnTo>
                  <a:pt x="1801" y="825"/>
                </a:lnTo>
                <a:close/>
                <a:moveTo>
                  <a:pt x="1810" y="1007"/>
                </a:moveTo>
                <a:cubicBezTo>
                  <a:pt x="1455" y="1007"/>
                  <a:pt x="1455" y="1007"/>
                  <a:pt x="1455" y="1007"/>
                </a:cubicBezTo>
                <a:cubicBezTo>
                  <a:pt x="1460" y="1094"/>
                  <a:pt x="1460" y="1094"/>
                  <a:pt x="1460" y="1094"/>
                </a:cubicBezTo>
                <a:cubicBezTo>
                  <a:pt x="1814" y="1094"/>
                  <a:pt x="1814" y="1094"/>
                  <a:pt x="1814" y="1094"/>
                </a:cubicBezTo>
                <a:lnTo>
                  <a:pt x="1810" y="1007"/>
                </a:lnTo>
                <a:close/>
                <a:moveTo>
                  <a:pt x="1817" y="1179"/>
                </a:moveTo>
                <a:cubicBezTo>
                  <a:pt x="1465" y="1179"/>
                  <a:pt x="1465" y="1179"/>
                  <a:pt x="1465" y="1179"/>
                </a:cubicBezTo>
                <a:cubicBezTo>
                  <a:pt x="1473" y="1339"/>
                  <a:pt x="1473" y="1339"/>
                  <a:pt x="1473" y="1339"/>
                </a:cubicBezTo>
                <a:cubicBezTo>
                  <a:pt x="1824" y="1330"/>
                  <a:pt x="1824" y="1330"/>
                  <a:pt x="1824" y="1330"/>
                </a:cubicBezTo>
                <a:lnTo>
                  <a:pt x="1817" y="1179"/>
                </a:lnTo>
                <a:close/>
                <a:moveTo>
                  <a:pt x="2264" y="473"/>
                </a:moveTo>
                <a:cubicBezTo>
                  <a:pt x="1872" y="459"/>
                  <a:pt x="1872" y="459"/>
                  <a:pt x="1872" y="459"/>
                </a:cubicBezTo>
                <a:cubicBezTo>
                  <a:pt x="1877" y="565"/>
                  <a:pt x="1877" y="565"/>
                  <a:pt x="1877" y="565"/>
                </a:cubicBezTo>
                <a:cubicBezTo>
                  <a:pt x="2264" y="565"/>
                  <a:pt x="2264" y="565"/>
                  <a:pt x="2264" y="565"/>
                </a:cubicBezTo>
                <a:lnTo>
                  <a:pt x="2264" y="473"/>
                </a:lnTo>
                <a:close/>
                <a:moveTo>
                  <a:pt x="2264" y="649"/>
                </a:moveTo>
                <a:cubicBezTo>
                  <a:pt x="1880" y="649"/>
                  <a:pt x="1880" y="649"/>
                  <a:pt x="1880" y="649"/>
                </a:cubicBezTo>
                <a:cubicBezTo>
                  <a:pt x="1884" y="741"/>
                  <a:pt x="1884" y="741"/>
                  <a:pt x="1884" y="741"/>
                </a:cubicBezTo>
                <a:cubicBezTo>
                  <a:pt x="2264" y="741"/>
                  <a:pt x="2264" y="741"/>
                  <a:pt x="2264" y="741"/>
                </a:cubicBezTo>
                <a:lnTo>
                  <a:pt x="2264" y="649"/>
                </a:lnTo>
                <a:close/>
                <a:moveTo>
                  <a:pt x="2264" y="825"/>
                </a:moveTo>
                <a:cubicBezTo>
                  <a:pt x="1888" y="825"/>
                  <a:pt x="1888" y="825"/>
                  <a:pt x="1888" y="825"/>
                </a:cubicBezTo>
                <a:cubicBezTo>
                  <a:pt x="1893" y="917"/>
                  <a:pt x="1893" y="917"/>
                  <a:pt x="1893" y="917"/>
                </a:cubicBezTo>
                <a:cubicBezTo>
                  <a:pt x="2264" y="917"/>
                  <a:pt x="2264" y="917"/>
                  <a:pt x="2264" y="917"/>
                </a:cubicBezTo>
                <a:lnTo>
                  <a:pt x="2264" y="825"/>
                </a:lnTo>
                <a:close/>
                <a:moveTo>
                  <a:pt x="2264" y="1007"/>
                </a:moveTo>
                <a:cubicBezTo>
                  <a:pt x="1897" y="1007"/>
                  <a:pt x="1897" y="1007"/>
                  <a:pt x="1897" y="1007"/>
                </a:cubicBezTo>
                <a:cubicBezTo>
                  <a:pt x="1901" y="1094"/>
                  <a:pt x="1901" y="1094"/>
                  <a:pt x="1901" y="1094"/>
                </a:cubicBezTo>
                <a:cubicBezTo>
                  <a:pt x="2264" y="1094"/>
                  <a:pt x="2264" y="1094"/>
                  <a:pt x="2264" y="1094"/>
                </a:cubicBezTo>
                <a:lnTo>
                  <a:pt x="2264" y="1007"/>
                </a:lnTo>
                <a:close/>
                <a:moveTo>
                  <a:pt x="2264" y="1179"/>
                </a:moveTo>
                <a:cubicBezTo>
                  <a:pt x="1904" y="1179"/>
                  <a:pt x="1904" y="1179"/>
                  <a:pt x="1904" y="1179"/>
                </a:cubicBezTo>
                <a:cubicBezTo>
                  <a:pt x="1911" y="1328"/>
                  <a:pt x="1911" y="1328"/>
                  <a:pt x="1911" y="1328"/>
                </a:cubicBezTo>
                <a:cubicBezTo>
                  <a:pt x="2264" y="1319"/>
                  <a:pt x="2264" y="1319"/>
                  <a:pt x="2264" y="1319"/>
                </a:cubicBezTo>
                <a:lnTo>
                  <a:pt x="2264" y="1179"/>
                </a:lnTo>
                <a:close/>
                <a:moveTo>
                  <a:pt x="2662" y="649"/>
                </a:moveTo>
                <a:cubicBezTo>
                  <a:pt x="2351" y="649"/>
                  <a:pt x="2351" y="649"/>
                  <a:pt x="2351" y="649"/>
                </a:cubicBezTo>
                <a:cubicBezTo>
                  <a:pt x="2351" y="741"/>
                  <a:pt x="2351" y="741"/>
                  <a:pt x="2351" y="741"/>
                </a:cubicBezTo>
                <a:cubicBezTo>
                  <a:pt x="2662" y="741"/>
                  <a:pt x="2662" y="741"/>
                  <a:pt x="2662" y="741"/>
                </a:cubicBezTo>
                <a:lnTo>
                  <a:pt x="2662" y="649"/>
                </a:lnTo>
                <a:close/>
                <a:moveTo>
                  <a:pt x="2662" y="825"/>
                </a:moveTo>
                <a:cubicBezTo>
                  <a:pt x="2351" y="825"/>
                  <a:pt x="2351" y="825"/>
                  <a:pt x="2351" y="825"/>
                </a:cubicBezTo>
                <a:cubicBezTo>
                  <a:pt x="2351" y="917"/>
                  <a:pt x="2351" y="917"/>
                  <a:pt x="2351" y="917"/>
                </a:cubicBezTo>
                <a:cubicBezTo>
                  <a:pt x="2662" y="917"/>
                  <a:pt x="2662" y="917"/>
                  <a:pt x="2662" y="917"/>
                </a:cubicBezTo>
                <a:lnTo>
                  <a:pt x="2662" y="825"/>
                </a:lnTo>
                <a:close/>
                <a:moveTo>
                  <a:pt x="2662" y="1007"/>
                </a:moveTo>
                <a:cubicBezTo>
                  <a:pt x="2351" y="1007"/>
                  <a:pt x="2351" y="1007"/>
                  <a:pt x="2351" y="1007"/>
                </a:cubicBezTo>
                <a:cubicBezTo>
                  <a:pt x="2351" y="1094"/>
                  <a:pt x="2351" y="1094"/>
                  <a:pt x="2351" y="1094"/>
                </a:cubicBezTo>
                <a:cubicBezTo>
                  <a:pt x="2662" y="1094"/>
                  <a:pt x="2662" y="1094"/>
                  <a:pt x="2662" y="1094"/>
                </a:cubicBezTo>
                <a:lnTo>
                  <a:pt x="2662" y="1007"/>
                </a:lnTo>
                <a:close/>
                <a:moveTo>
                  <a:pt x="2662" y="1179"/>
                </a:moveTo>
                <a:cubicBezTo>
                  <a:pt x="2351" y="1179"/>
                  <a:pt x="2351" y="1179"/>
                  <a:pt x="2351" y="1179"/>
                </a:cubicBezTo>
                <a:cubicBezTo>
                  <a:pt x="2351" y="1317"/>
                  <a:pt x="2351" y="1317"/>
                  <a:pt x="2351" y="1317"/>
                </a:cubicBezTo>
                <a:cubicBezTo>
                  <a:pt x="2661" y="1309"/>
                  <a:pt x="2661" y="1309"/>
                  <a:pt x="2661" y="1309"/>
                </a:cubicBezTo>
                <a:cubicBezTo>
                  <a:pt x="2661" y="1305"/>
                  <a:pt x="2661" y="1305"/>
                  <a:pt x="2661" y="1305"/>
                </a:cubicBezTo>
                <a:cubicBezTo>
                  <a:pt x="2662" y="1259"/>
                  <a:pt x="2662" y="1259"/>
                  <a:pt x="2662" y="1259"/>
                </a:cubicBezTo>
                <a:lnTo>
                  <a:pt x="2662" y="1179"/>
                </a:lnTo>
                <a:close/>
                <a:moveTo>
                  <a:pt x="1189" y="1833"/>
                </a:moveTo>
                <a:cubicBezTo>
                  <a:pt x="1347" y="1833"/>
                  <a:pt x="1474" y="1960"/>
                  <a:pt x="1474" y="2118"/>
                </a:cubicBezTo>
                <a:cubicBezTo>
                  <a:pt x="1474" y="2275"/>
                  <a:pt x="1347" y="2403"/>
                  <a:pt x="1189" y="2403"/>
                </a:cubicBezTo>
                <a:cubicBezTo>
                  <a:pt x="1032" y="2403"/>
                  <a:pt x="904" y="2275"/>
                  <a:pt x="904" y="2118"/>
                </a:cubicBezTo>
                <a:cubicBezTo>
                  <a:pt x="904" y="1960"/>
                  <a:pt x="1032" y="1833"/>
                  <a:pt x="1189" y="1833"/>
                </a:cubicBezTo>
                <a:close/>
                <a:moveTo>
                  <a:pt x="1189" y="2248"/>
                </a:moveTo>
                <a:cubicBezTo>
                  <a:pt x="1261" y="2248"/>
                  <a:pt x="1320" y="2190"/>
                  <a:pt x="1320" y="2118"/>
                </a:cubicBezTo>
                <a:cubicBezTo>
                  <a:pt x="1320" y="2046"/>
                  <a:pt x="1261" y="1988"/>
                  <a:pt x="1189" y="1988"/>
                </a:cubicBezTo>
                <a:cubicBezTo>
                  <a:pt x="1117" y="1988"/>
                  <a:pt x="1059" y="2046"/>
                  <a:pt x="1059" y="2118"/>
                </a:cubicBezTo>
                <a:cubicBezTo>
                  <a:pt x="1059" y="2190"/>
                  <a:pt x="1117" y="2248"/>
                  <a:pt x="1189" y="2248"/>
                </a:cubicBezTo>
                <a:close/>
                <a:moveTo>
                  <a:pt x="2373" y="1833"/>
                </a:moveTo>
                <a:cubicBezTo>
                  <a:pt x="2531" y="1833"/>
                  <a:pt x="2658" y="1960"/>
                  <a:pt x="2658" y="2118"/>
                </a:cubicBezTo>
                <a:cubicBezTo>
                  <a:pt x="2658" y="2275"/>
                  <a:pt x="2531" y="2403"/>
                  <a:pt x="2373" y="2403"/>
                </a:cubicBezTo>
                <a:cubicBezTo>
                  <a:pt x="2216" y="2403"/>
                  <a:pt x="2088" y="2275"/>
                  <a:pt x="2088" y="2118"/>
                </a:cubicBezTo>
                <a:cubicBezTo>
                  <a:pt x="2088" y="1960"/>
                  <a:pt x="2216" y="1833"/>
                  <a:pt x="2373" y="1833"/>
                </a:cubicBezTo>
                <a:close/>
                <a:moveTo>
                  <a:pt x="2373" y="2248"/>
                </a:moveTo>
                <a:cubicBezTo>
                  <a:pt x="2445" y="2248"/>
                  <a:pt x="2504" y="2190"/>
                  <a:pt x="2504" y="2118"/>
                </a:cubicBezTo>
                <a:cubicBezTo>
                  <a:pt x="2504" y="2046"/>
                  <a:pt x="2445" y="1988"/>
                  <a:pt x="2373" y="1988"/>
                </a:cubicBezTo>
                <a:cubicBezTo>
                  <a:pt x="2301" y="1988"/>
                  <a:pt x="2243" y="2046"/>
                  <a:pt x="2243" y="2118"/>
                </a:cubicBezTo>
                <a:cubicBezTo>
                  <a:pt x="2243" y="2190"/>
                  <a:pt x="2301" y="2248"/>
                  <a:pt x="2373" y="2248"/>
                </a:cubicBezTo>
                <a:close/>
              </a:path>
            </a:pathLst>
          </a:custGeom>
          <a:solidFill>
            <a:schemeClr val="bg1"/>
          </a:solidFill>
          <a:ln>
            <a:noFill/>
          </a:ln>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sz="889">
              <a:solidFill>
                <a:schemeClr val="bg1">
                  <a:lumMod val="95000"/>
                </a:schemeClr>
              </a:solidFill>
              <a:latin typeface="+mj-ea"/>
              <a:ea typeface="+mj-ea"/>
            </a:endParaRPr>
          </a:p>
        </p:txBody>
      </p:sp>
      <p:sp>
        <p:nvSpPr>
          <p:cNvPr id="71" name="齿轮"/>
          <p:cNvSpPr/>
          <p:nvPr/>
        </p:nvSpPr>
        <p:spPr bwMode="auto">
          <a:xfrm>
            <a:off x="4660611" y="4223596"/>
            <a:ext cx="414322" cy="414322"/>
          </a:xfrm>
          <a:custGeom>
            <a:avLst/>
            <a:gdLst>
              <a:gd name="T0" fmla="*/ 1678526 w 2768"/>
              <a:gd name="T1" fmla="*/ 720029 h 2768"/>
              <a:gd name="T2" fmla="*/ 1532963 w 2768"/>
              <a:gd name="T3" fmla="*/ 720029 h 2768"/>
              <a:gd name="T4" fmla="*/ 1472528 w 2768"/>
              <a:gd name="T5" fmla="*/ 574982 h 2768"/>
              <a:gd name="T6" fmla="*/ 1577152 w 2768"/>
              <a:gd name="T7" fmla="*/ 469612 h 2768"/>
              <a:gd name="T8" fmla="*/ 1577152 w 2768"/>
              <a:gd name="T9" fmla="*/ 299199 h 2768"/>
              <a:gd name="T10" fmla="*/ 1492023 w 2768"/>
              <a:gd name="T11" fmla="*/ 213992 h 2768"/>
              <a:gd name="T12" fmla="*/ 1321766 w 2768"/>
              <a:gd name="T13" fmla="*/ 213992 h 2768"/>
              <a:gd name="T14" fmla="*/ 1215193 w 2768"/>
              <a:gd name="T15" fmla="*/ 320663 h 2768"/>
              <a:gd name="T16" fmla="*/ 1079378 w 2768"/>
              <a:gd name="T17" fmla="*/ 265376 h 2768"/>
              <a:gd name="T18" fmla="*/ 1079378 w 2768"/>
              <a:gd name="T19" fmla="*/ 119680 h 2768"/>
              <a:gd name="T20" fmla="*/ 959158 w 2768"/>
              <a:gd name="T21" fmla="*/ 0 h 2768"/>
              <a:gd name="T22" fmla="*/ 839588 w 2768"/>
              <a:gd name="T23" fmla="*/ 0 h 2768"/>
              <a:gd name="T24" fmla="*/ 719368 w 2768"/>
              <a:gd name="T25" fmla="*/ 119680 h 2768"/>
              <a:gd name="T26" fmla="*/ 719368 w 2768"/>
              <a:gd name="T27" fmla="*/ 265376 h 2768"/>
              <a:gd name="T28" fmla="*/ 579004 w 2768"/>
              <a:gd name="T29" fmla="*/ 323265 h 2768"/>
              <a:gd name="T30" fmla="*/ 469182 w 2768"/>
              <a:gd name="T31" fmla="*/ 213992 h 2768"/>
              <a:gd name="T32" fmla="*/ 298925 w 2768"/>
              <a:gd name="T33" fmla="*/ 213992 h 2768"/>
              <a:gd name="T34" fmla="*/ 213796 w 2768"/>
              <a:gd name="T35" fmla="*/ 299199 h 2768"/>
              <a:gd name="T36" fmla="*/ 213796 w 2768"/>
              <a:gd name="T37" fmla="*/ 469612 h 2768"/>
              <a:gd name="T38" fmla="*/ 322968 w 2768"/>
              <a:gd name="T39" fmla="*/ 579535 h 2768"/>
              <a:gd name="T40" fmla="*/ 265133 w 2768"/>
              <a:gd name="T41" fmla="*/ 720029 h 2768"/>
              <a:gd name="T42" fmla="*/ 119570 w 2768"/>
              <a:gd name="T43" fmla="*/ 720029 h 2768"/>
              <a:gd name="T44" fmla="*/ 0 w 2768"/>
              <a:gd name="T45" fmla="*/ 839708 h 2768"/>
              <a:gd name="T46" fmla="*/ 0 w 2768"/>
              <a:gd name="T47" fmla="*/ 960038 h 2768"/>
              <a:gd name="T48" fmla="*/ 119570 w 2768"/>
              <a:gd name="T49" fmla="*/ 1080368 h 2768"/>
              <a:gd name="T50" fmla="*/ 265133 w 2768"/>
              <a:gd name="T51" fmla="*/ 1080368 h 2768"/>
              <a:gd name="T52" fmla="*/ 320369 w 2768"/>
              <a:gd name="T53" fmla="*/ 1216309 h 2768"/>
              <a:gd name="T54" fmla="*/ 213796 w 2768"/>
              <a:gd name="T55" fmla="*/ 1322980 h 2768"/>
              <a:gd name="T56" fmla="*/ 213796 w 2768"/>
              <a:gd name="T57" fmla="*/ 1493393 h 2768"/>
              <a:gd name="T58" fmla="*/ 298925 w 2768"/>
              <a:gd name="T59" fmla="*/ 1578600 h 2768"/>
              <a:gd name="T60" fmla="*/ 469182 w 2768"/>
              <a:gd name="T61" fmla="*/ 1578600 h 2768"/>
              <a:gd name="T62" fmla="*/ 573805 w 2768"/>
              <a:gd name="T63" fmla="*/ 1473880 h 2768"/>
              <a:gd name="T64" fmla="*/ 719368 w 2768"/>
              <a:gd name="T65" fmla="*/ 1534370 h 2768"/>
              <a:gd name="T66" fmla="*/ 719368 w 2768"/>
              <a:gd name="T67" fmla="*/ 1680067 h 2768"/>
              <a:gd name="T68" fmla="*/ 839588 w 2768"/>
              <a:gd name="T69" fmla="*/ 1800397 h 2768"/>
              <a:gd name="T70" fmla="*/ 959158 w 2768"/>
              <a:gd name="T71" fmla="*/ 1800397 h 2768"/>
              <a:gd name="T72" fmla="*/ 1079378 w 2768"/>
              <a:gd name="T73" fmla="*/ 1680067 h 2768"/>
              <a:gd name="T74" fmla="*/ 1079378 w 2768"/>
              <a:gd name="T75" fmla="*/ 1534370 h 2768"/>
              <a:gd name="T76" fmla="*/ 1219742 w 2768"/>
              <a:gd name="T77" fmla="*/ 1476482 h 2768"/>
              <a:gd name="T78" fmla="*/ 1321766 w 2768"/>
              <a:gd name="T79" fmla="*/ 1578600 h 2768"/>
              <a:gd name="T80" fmla="*/ 1492023 w 2768"/>
              <a:gd name="T81" fmla="*/ 1578600 h 2768"/>
              <a:gd name="T82" fmla="*/ 1577152 w 2768"/>
              <a:gd name="T83" fmla="*/ 1493393 h 2768"/>
              <a:gd name="T84" fmla="*/ 1577152 w 2768"/>
              <a:gd name="T85" fmla="*/ 1322980 h 2768"/>
              <a:gd name="T86" fmla="*/ 1475128 w 2768"/>
              <a:gd name="T87" fmla="*/ 1220862 h 2768"/>
              <a:gd name="T88" fmla="*/ 1532963 w 2768"/>
              <a:gd name="T89" fmla="*/ 1080368 h 2768"/>
              <a:gd name="T90" fmla="*/ 1678526 w 2768"/>
              <a:gd name="T91" fmla="*/ 1080368 h 2768"/>
              <a:gd name="T92" fmla="*/ 1798746 w 2768"/>
              <a:gd name="T93" fmla="*/ 960038 h 2768"/>
              <a:gd name="T94" fmla="*/ 1798746 w 2768"/>
              <a:gd name="T95" fmla="*/ 839708 h 2768"/>
              <a:gd name="T96" fmla="*/ 1678526 w 2768"/>
              <a:gd name="T97" fmla="*/ 720029 h 2768"/>
              <a:gd name="T98" fmla="*/ 899373 w 2768"/>
              <a:gd name="T99" fmla="*/ 1259888 h 2768"/>
              <a:gd name="T100" fmla="*/ 539364 w 2768"/>
              <a:gd name="T101" fmla="*/ 900199 h 2768"/>
              <a:gd name="T102" fmla="*/ 899373 w 2768"/>
              <a:gd name="T103" fmla="*/ 539859 h 2768"/>
              <a:gd name="T104" fmla="*/ 1258732 w 2768"/>
              <a:gd name="T105" fmla="*/ 900199 h 2768"/>
              <a:gd name="T106" fmla="*/ 899373 w 2768"/>
              <a:gd name="T107" fmla="*/ 1259888 h 2768"/>
              <a:gd name="T108" fmla="*/ 899373 w 2768"/>
              <a:gd name="T109" fmla="*/ 720029 h 2768"/>
              <a:gd name="T110" fmla="*/ 719368 w 2768"/>
              <a:gd name="T111" fmla="*/ 900199 h 2768"/>
              <a:gd name="T112" fmla="*/ 899373 w 2768"/>
              <a:gd name="T113" fmla="*/ 1080368 h 2768"/>
              <a:gd name="T114" fmla="*/ 1079378 w 2768"/>
              <a:gd name="T115" fmla="*/ 900199 h 2768"/>
              <a:gd name="T116" fmla="*/ 899373 w 2768"/>
              <a:gd name="T117" fmla="*/ 720029 h 276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768" h="2768">
                <a:moveTo>
                  <a:pt x="2583" y="1107"/>
                </a:moveTo>
                <a:cubicBezTo>
                  <a:pt x="2359" y="1107"/>
                  <a:pt x="2359" y="1107"/>
                  <a:pt x="2359" y="1107"/>
                </a:cubicBezTo>
                <a:cubicBezTo>
                  <a:pt x="2337" y="1028"/>
                  <a:pt x="2306" y="953"/>
                  <a:pt x="2266" y="884"/>
                </a:cubicBezTo>
                <a:cubicBezTo>
                  <a:pt x="2427" y="722"/>
                  <a:pt x="2427" y="722"/>
                  <a:pt x="2427" y="722"/>
                </a:cubicBezTo>
                <a:cubicBezTo>
                  <a:pt x="2500" y="650"/>
                  <a:pt x="2500" y="532"/>
                  <a:pt x="2427" y="460"/>
                </a:cubicBezTo>
                <a:cubicBezTo>
                  <a:pt x="2296" y="329"/>
                  <a:pt x="2296" y="329"/>
                  <a:pt x="2296" y="329"/>
                </a:cubicBezTo>
                <a:cubicBezTo>
                  <a:pt x="2224" y="256"/>
                  <a:pt x="2106" y="256"/>
                  <a:pt x="2034" y="329"/>
                </a:cubicBezTo>
                <a:cubicBezTo>
                  <a:pt x="1870" y="493"/>
                  <a:pt x="1870" y="493"/>
                  <a:pt x="1870" y="493"/>
                </a:cubicBezTo>
                <a:cubicBezTo>
                  <a:pt x="1804" y="457"/>
                  <a:pt x="1734" y="429"/>
                  <a:pt x="1661" y="408"/>
                </a:cubicBezTo>
                <a:cubicBezTo>
                  <a:pt x="1661" y="184"/>
                  <a:pt x="1661" y="184"/>
                  <a:pt x="1661" y="184"/>
                </a:cubicBezTo>
                <a:cubicBezTo>
                  <a:pt x="1661" y="83"/>
                  <a:pt x="1578" y="0"/>
                  <a:pt x="1476" y="0"/>
                </a:cubicBezTo>
                <a:cubicBezTo>
                  <a:pt x="1292" y="0"/>
                  <a:pt x="1292" y="0"/>
                  <a:pt x="1292" y="0"/>
                </a:cubicBezTo>
                <a:cubicBezTo>
                  <a:pt x="1190" y="0"/>
                  <a:pt x="1107" y="83"/>
                  <a:pt x="1107" y="184"/>
                </a:cubicBezTo>
                <a:cubicBezTo>
                  <a:pt x="1107" y="408"/>
                  <a:pt x="1107" y="408"/>
                  <a:pt x="1107" y="408"/>
                </a:cubicBezTo>
                <a:cubicBezTo>
                  <a:pt x="1031" y="430"/>
                  <a:pt x="958" y="459"/>
                  <a:pt x="891" y="497"/>
                </a:cubicBezTo>
                <a:cubicBezTo>
                  <a:pt x="722" y="329"/>
                  <a:pt x="722" y="329"/>
                  <a:pt x="722" y="329"/>
                </a:cubicBezTo>
                <a:cubicBezTo>
                  <a:pt x="650" y="256"/>
                  <a:pt x="532" y="256"/>
                  <a:pt x="460" y="329"/>
                </a:cubicBezTo>
                <a:cubicBezTo>
                  <a:pt x="329" y="460"/>
                  <a:pt x="329" y="460"/>
                  <a:pt x="329" y="460"/>
                </a:cubicBezTo>
                <a:cubicBezTo>
                  <a:pt x="256" y="532"/>
                  <a:pt x="256" y="650"/>
                  <a:pt x="329" y="722"/>
                </a:cubicBezTo>
                <a:cubicBezTo>
                  <a:pt x="497" y="891"/>
                  <a:pt x="497" y="891"/>
                  <a:pt x="497" y="891"/>
                </a:cubicBezTo>
                <a:cubicBezTo>
                  <a:pt x="460" y="958"/>
                  <a:pt x="430" y="1031"/>
                  <a:pt x="408" y="1107"/>
                </a:cubicBezTo>
                <a:cubicBezTo>
                  <a:pt x="184" y="1107"/>
                  <a:pt x="184" y="1107"/>
                  <a:pt x="184" y="1107"/>
                </a:cubicBezTo>
                <a:cubicBezTo>
                  <a:pt x="83" y="1107"/>
                  <a:pt x="0" y="1190"/>
                  <a:pt x="0" y="1291"/>
                </a:cubicBezTo>
                <a:cubicBezTo>
                  <a:pt x="0" y="1476"/>
                  <a:pt x="0" y="1476"/>
                  <a:pt x="0" y="1476"/>
                </a:cubicBezTo>
                <a:cubicBezTo>
                  <a:pt x="0" y="1578"/>
                  <a:pt x="83" y="1661"/>
                  <a:pt x="184" y="1661"/>
                </a:cubicBezTo>
                <a:cubicBezTo>
                  <a:pt x="408" y="1661"/>
                  <a:pt x="408" y="1661"/>
                  <a:pt x="408" y="1661"/>
                </a:cubicBezTo>
                <a:cubicBezTo>
                  <a:pt x="429" y="1734"/>
                  <a:pt x="457" y="1804"/>
                  <a:pt x="493" y="1870"/>
                </a:cubicBezTo>
                <a:cubicBezTo>
                  <a:pt x="329" y="2034"/>
                  <a:pt x="329" y="2034"/>
                  <a:pt x="329" y="2034"/>
                </a:cubicBezTo>
                <a:cubicBezTo>
                  <a:pt x="256" y="2106"/>
                  <a:pt x="256" y="2224"/>
                  <a:pt x="329" y="2296"/>
                </a:cubicBezTo>
                <a:cubicBezTo>
                  <a:pt x="460" y="2427"/>
                  <a:pt x="460" y="2427"/>
                  <a:pt x="460" y="2427"/>
                </a:cubicBezTo>
                <a:cubicBezTo>
                  <a:pt x="532" y="2500"/>
                  <a:pt x="650" y="2500"/>
                  <a:pt x="722" y="2427"/>
                </a:cubicBezTo>
                <a:cubicBezTo>
                  <a:pt x="883" y="2266"/>
                  <a:pt x="883" y="2266"/>
                  <a:pt x="883" y="2266"/>
                </a:cubicBezTo>
                <a:cubicBezTo>
                  <a:pt x="953" y="2306"/>
                  <a:pt x="1028" y="2337"/>
                  <a:pt x="1107" y="2359"/>
                </a:cubicBezTo>
                <a:cubicBezTo>
                  <a:pt x="1107" y="2583"/>
                  <a:pt x="1107" y="2583"/>
                  <a:pt x="1107" y="2583"/>
                </a:cubicBezTo>
                <a:cubicBezTo>
                  <a:pt x="1107" y="2685"/>
                  <a:pt x="1190" y="2768"/>
                  <a:pt x="1292" y="2768"/>
                </a:cubicBezTo>
                <a:cubicBezTo>
                  <a:pt x="1476" y="2768"/>
                  <a:pt x="1476" y="2768"/>
                  <a:pt x="1476" y="2768"/>
                </a:cubicBezTo>
                <a:cubicBezTo>
                  <a:pt x="1578" y="2768"/>
                  <a:pt x="1661" y="2685"/>
                  <a:pt x="1661" y="2583"/>
                </a:cubicBezTo>
                <a:cubicBezTo>
                  <a:pt x="1661" y="2359"/>
                  <a:pt x="1661" y="2359"/>
                  <a:pt x="1661" y="2359"/>
                </a:cubicBezTo>
                <a:cubicBezTo>
                  <a:pt x="1737" y="2338"/>
                  <a:pt x="1809" y="2308"/>
                  <a:pt x="1877" y="2270"/>
                </a:cubicBezTo>
                <a:cubicBezTo>
                  <a:pt x="2034" y="2427"/>
                  <a:pt x="2034" y="2427"/>
                  <a:pt x="2034" y="2427"/>
                </a:cubicBezTo>
                <a:cubicBezTo>
                  <a:pt x="2106" y="2500"/>
                  <a:pt x="2224" y="2500"/>
                  <a:pt x="2296" y="2427"/>
                </a:cubicBezTo>
                <a:cubicBezTo>
                  <a:pt x="2427" y="2296"/>
                  <a:pt x="2427" y="2296"/>
                  <a:pt x="2427" y="2296"/>
                </a:cubicBezTo>
                <a:cubicBezTo>
                  <a:pt x="2500" y="2224"/>
                  <a:pt x="2500" y="2106"/>
                  <a:pt x="2427" y="2034"/>
                </a:cubicBezTo>
                <a:cubicBezTo>
                  <a:pt x="2270" y="1877"/>
                  <a:pt x="2270" y="1877"/>
                  <a:pt x="2270" y="1877"/>
                </a:cubicBezTo>
                <a:cubicBezTo>
                  <a:pt x="2308" y="1809"/>
                  <a:pt x="2338" y="1737"/>
                  <a:pt x="2359" y="1661"/>
                </a:cubicBezTo>
                <a:cubicBezTo>
                  <a:pt x="2583" y="1661"/>
                  <a:pt x="2583" y="1661"/>
                  <a:pt x="2583" y="1661"/>
                </a:cubicBezTo>
                <a:cubicBezTo>
                  <a:pt x="2685" y="1661"/>
                  <a:pt x="2768" y="1578"/>
                  <a:pt x="2768" y="1476"/>
                </a:cubicBezTo>
                <a:cubicBezTo>
                  <a:pt x="2768" y="1291"/>
                  <a:pt x="2768" y="1291"/>
                  <a:pt x="2768" y="1291"/>
                </a:cubicBezTo>
                <a:cubicBezTo>
                  <a:pt x="2768" y="1190"/>
                  <a:pt x="2685" y="1107"/>
                  <a:pt x="2583" y="1107"/>
                </a:cubicBezTo>
                <a:close/>
                <a:moveTo>
                  <a:pt x="1384" y="1937"/>
                </a:moveTo>
                <a:cubicBezTo>
                  <a:pt x="1078" y="1937"/>
                  <a:pt x="830" y="1690"/>
                  <a:pt x="830" y="1384"/>
                </a:cubicBezTo>
                <a:cubicBezTo>
                  <a:pt x="830" y="1078"/>
                  <a:pt x="1078" y="830"/>
                  <a:pt x="1384" y="830"/>
                </a:cubicBezTo>
                <a:cubicBezTo>
                  <a:pt x="1689" y="830"/>
                  <a:pt x="1937" y="1078"/>
                  <a:pt x="1937" y="1384"/>
                </a:cubicBezTo>
                <a:cubicBezTo>
                  <a:pt x="1937" y="1690"/>
                  <a:pt x="1689" y="1937"/>
                  <a:pt x="1384" y="1937"/>
                </a:cubicBezTo>
                <a:close/>
                <a:moveTo>
                  <a:pt x="1384" y="1107"/>
                </a:moveTo>
                <a:cubicBezTo>
                  <a:pt x="1231" y="1107"/>
                  <a:pt x="1107" y="1231"/>
                  <a:pt x="1107" y="1384"/>
                </a:cubicBezTo>
                <a:cubicBezTo>
                  <a:pt x="1107" y="1537"/>
                  <a:pt x="1231" y="1661"/>
                  <a:pt x="1384" y="1661"/>
                </a:cubicBezTo>
                <a:cubicBezTo>
                  <a:pt x="1537" y="1661"/>
                  <a:pt x="1661" y="1537"/>
                  <a:pt x="1661" y="1384"/>
                </a:cubicBezTo>
                <a:cubicBezTo>
                  <a:pt x="1661" y="1231"/>
                  <a:pt x="1537" y="1107"/>
                  <a:pt x="1384" y="1107"/>
                </a:cubicBezTo>
                <a:close/>
              </a:path>
            </a:pathLst>
          </a:custGeom>
          <a:solidFill>
            <a:schemeClr val="bg1"/>
          </a:solidFill>
          <a:ln>
            <a:noFill/>
          </a:ln>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sz="889">
              <a:solidFill>
                <a:schemeClr val="bg1">
                  <a:lumMod val="95000"/>
                </a:schemeClr>
              </a:solidFill>
              <a:latin typeface="+mj-ea"/>
              <a:ea typeface="+mj-ea"/>
            </a:endParaRPr>
          </a:p>
        </p:txBody>
      </p:sp>
      <p:sp>
        <p:nvSpPr>
          <p:cNvPr id="72" name="灯泡"/>
          <p:cNvSpPr/>
          <p:nvPr/>
        </p:nvSpPr>
        <p:spPr bwMode="auto">
          <a:xfrm>
            <a:off x="4575050" y="1763073"/>
            <a:ext cx="529167" cy="440972"/>
          </a:xfrm>
          <a:custGeom>
            <a:avLst/>
            <a:gdLst>
              <a:gd name="T0" fmla="*/ 852289 w 12766676"/>
              <a:gd name="T1" fmla="*/ 1146683 h 10934699"/>
              <a:gd name="T2" fmla="*/ 948108 w 12766676"/>
              <a:gd name="T3" fmla="*/ 1146683 h 10934699"/>
              <a:gd name="T4" fmla="*/ 948108 w 12766676"/>
              <a:gd name="T5" fmla="*/ 1542045 h 10934699"/>
              <a:gd name="T6" fmla="*/ 852289 w 12766676"/>
              <a:gd name="T7" fmla="*/ 1542045 h 10934699"/>
              <a:gd name="T8" fmla="*/ 1193698 w 12766676"/>
              <a:gd name="T9" fmla="*/ 1055119 h 10934699"/>
              <a:gd name="T10" fmla="*/ 1391603 w 12766676"/>
              <a:gd name="T11" fmla="*/ 1397646 h 10934699"/>
              <a:gd name="T12" fmla="*/ 1308545 w 12766676"/>
              <a:gd name="T13" fmla="*/ 1445108 h 10934699"/>
              <a:gd name="T14" fmla="*/ 1110640 w 12766676"/>
              <a:gd name="T15" fmla="*/ 1102804 h 10934699"/>
              <a:gd name="T16" fmla="*/ 606028 w 12766676"/>
              <a:gd name="T17" fmla="*/ 1055119 h 10934699"/>
              <a:gd name="T18" fmla="*/ 689309 w 12766676"/>
              <a:gd name="T19" fmla="*/ 1102804 h 10934699"/>
              <a:gd name="T20" fmla="*/ 491180 w 12766676"/>
              <a:gd name="T21" fmla="*/ 1445108 h 10934699"/>
              <a:gd name="T22" fmla="*/ 408123 w 12766676"/>
              <a:gd name="T23" fmla="*/ 1397646 h 10934699"/>
              <a:gd name="T24" fmla="*/ 1360932 w 12766676"/>
              <a:gd name="T25" fmla="*/ 852289 h 10934699"/>
              <a:gd name="T26" fmla="*/ 1703459 w 12766676"/>
              <a:gd name="T27" fmla="*/ 1050194 h 10934699"/>
              <a:gd name="T28" fmla="*/ 1655774 w 12766676"/>
              <a:gd name="T29" fmla="*/ 1133475 h 10934699"/>
              <a:gd name="T30" fmla="*/ 1312799 w 12766676"/>
              <a:gd name="T31" fmla="*/ 936018 h 10934699"/>
              <a:gd name="T32" fmla="*/ 438794 w 12766676"/>
              <a:gd name="T33" fmla="*/ 852289 h 10934699"/>
              <a:gd name="T34" fmla="*/ 486927 w 12766676"/>
              <a:gd name="T35" fmla="*/ 935346 h 10934699"/>
              <a:gd name="T36" fmla="*/ 144623 w 12766676"/>
              <a:gd name="T37" fmla="*/ 1133475 h 10934699"/>
              <a:gd name="T38" fmla="*/ 96266 w 12766676"/>
              <a:gd name="T39" fmla="*/ 1050194 h 10934699"/>
              <a:gd name="T40" fmla="*/ 1404363 w 12766676"/>
              <a:gd name="T41" fmla="*/ 593938 h 10934699"/>
              <a:gd name="T42" fmla="*/ 1800397 w 12766676"/>
              <a:gd name="T43" fmla="*/ 593938 h 10934699"/>
              <a:gd name="T44" fmla="*/ 1800397 w 12766676"/>
              <a:gd name="T45" fmla="*/ 689756 h 10934699"/>
              <a:gd name="T46" fmla="*/ 1404363 w 12766676"/>
              <a:gd name="T47" fmla="*/ 689756 h 10934699"/>
              <a:gd name="T48" fmla="*/ 0 w 12766676"/>
              <a:gd name="T49" fmla="*/ 593938 h 10934699"/>
              <a:gd name="T50" fmla="*/ 395362 w 12766676"/>
              <a:gd name="T51" fmla="*/ 593938 h 10934699"/>
              <a:gd name="T52" fmla="*/ 395362 w 12766676"/>
              <a:gd name="T53" fmla="*/ 689756 h 10934699"/>
              <a:gd name="T54" fmla="*/ 0 w 12766676"/>
              <a:gd name="T55" fmla="*/ 689756 h 10934699"/>
              <a:gd name="T56" fmla="*/ 899934 w 12766676"/>
              <a:gd name="T57" fmla="*/ 167297 h 10934699"/>
              <a:gd name="T58" fmla="*/ 813106 w 12766676"/>
              <a:gd name="T59" fmla="*/ 175767 h 10934699"/>
              <a:gd name="T60" fmla="*/ 813106 w 12766676"/>
              <a:gd name="T61" fmla="*/ 274769 h 10934699"/>
              <a:gd name="T62" fmla="*/ 743750 w 12766676"/>
              <a:gd name="T63" fmla="*/ 401830 h 10934699"/>
              <a:gd name="T64" fmla="*/ 612978 w 12766676"/>
              <a:gd name="T65" fmla="*/ 642716 h 10934699"/>
              <a:gd name="T66" fmla="*/ 899934 w 12766676"/>
              <a:gd name="T67" fmla="*/ 929661 h 10934699"/>
              <a:gd name="T68" fmla="*/ 1186890 w 12766676"/>
              <a:gd name="T69" fmla="*/ 642716 h 10934699"/>
              <a:gd name="T70" fmla="*/ 1056648 w 12766676"/>
              <a:gd name="T71" fmla="*/ 401830 h 10934699"/>
              <a:gd name="T72" fmla="*/ 987291 w 12766676"/>
              <a:gd name="T73" fmla="*/ 274769 h 10934699"/>
              <a:gd name="T74" fmla="*/ 987291 w 12766676"/>
              <a:gd name="T75" fmla="*/ 175767 h 10934699"/>
              <a:gd name="T76" fmla="*/ 899934 w 12766676"/>
              <a:gd name="T77" fmla="*/ 167297 h 10934699"/>
              <a:gd name="T78" fmla="*/ 899934 w 12766676"/>
              <a:gd name="T79" fmla="*/ 0 h 10934699"/>
              <a:gd name="T80" fmla="*/ 1083120 w 12766676"/>
              <a:gd name="T81" fmla="*/ 26471 h 10934699"/>
              <a:gd name="T82" fmla="*/ 1083120 w 12766676"/>
              <a:gd name="T83" fmla="*/ 274769 h 10934699"/>
              <a:gd name="T84" fmla="*/ 1104826 w 12766676"/>
              <a:gd name="T85" fmla="*/ 319240 h 10934699"/>
              <a:gd name="T86" fmla="*/ 1283247 w 12766676"/>
              <a:gd name="T87" fmla="*/ 642716 h 10934699"/>
              <a:gd name="T88" fmla="*/ 899934 w 12766676"/>
              <a:gd name="T89" fmla="*/ 1026015 h 10934699"/>
              <a:gd name="T90" fmla="*/ 517150 w 12766676"/>
              <a:gd name="T91" fmla="*/ 642716 h 10934699"/>
              <a:gd name="T92" fmla="*/ 695041 w 12766676"/>
              <a:gd name="T93" fmla="*/ 319240 h 10934699"/>
              <a:gd name="T94" fmla="*/ 717278 w 12766676"/>
              <a:gd name="T95" fmla="*/ 274769 h 10934699"/>
              <a:gd name="T96" fmla="*/ 717278 w 12766676"/>
              <a:gd name="T97" fmla="*/ 26471 h 10934699"/>
              <a:gd name="T98" fmla="*/ 899934 w 12766676"/>
              <a:gd name="T99" fmla="*/ 0 h 1093469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2766676" h="10934699">
                <a:moveTo>
                  <a:pt x="6043613" y="8131174"/>
                </a:moveTo>
                <a:lnTo>
                  <a:pt x="6723063" y="8131174"/>
                </a:lnTo>
                <a:lnTo>
                  <a:pt x="6723063" y="10934699"/>
                </a:lnTo>
                <a:lnTo>
                  <a:pt x="6043613" y="10934699"/>
                </a:lnTo>
                <a:lnTo>
                  <a:pt x="6043613" y="8131174"/>
                </a:lnTo>
                <a:close/>
                <a:moveTo>
                  <a:pt x="8464551" y="7481887"/>
                </a:moveTo>
                <a:lnTo>
                  <a:pt x="9867901" y="9910762"/>
                </a:lnTo>
                <a:lnTo>
                  <a:pt x="9278939" y="10247312"/>
                </a:lnTo>
                <a:lnTo>
                  <a:pt x="7875588" y="7820025"/>
                </a:lnTo>
                <a:lnTo>
                  <a:pt x="8464551" y="7481887"/>
                </a:lnTo>
                <a:close/>
                <a:moveTo>
                  <a:pt x="4297364" y="7481887"/>
                </a:moveTo>
                <a:lnTo>
                  <a:pt x="4887914" y="7820025"/>
                </a:lnTo>
                <a:lnTo>
                  <a:pt x="3482976" y="10247312"/>
                </a:lnTo>
                <a:lnTo>
                  <a:pt x="2894013" y="9910762"/>
                </a:lnTo>
                <a:lnTo>
                  <a:pt x="4297364" y="7481887"/>
                </a:lnTo>
                <a:close/>
                <a:moveTo>
                  <a:pt x="9650413" y="6043612"/>
                </a:moveTo>
                <a:lnTo>
                  <a:pt x="12079288" y="7446962"/>
                </a:lnTo>
                <a:lnTo>
                  <a:pt x="11741151" y="8037512"/>
                </a:lnTo>
                <a:lnTo>
                  <a:pt x="9309100" y="6637337"/>
                </a:lnTo>
                <a:lnTo>
                  <a:pt x="9650413" y="6043612"/>
                </a:lnTo>
                <a:close/>
                <a:moveTo>
                  <a:pt x="3111501" y="6043612"/>
                </a:moveTo>
                <a:lnTo>
                  <a:pt x="3452813" y="6632575"/>
                </a:lnTo>
                <a:lnTo>
                  <a:pt x="1025525" y="8037512"/>
                </a:lnTo>
                <a:lnTo>
                  <a:pt x="682625" y="7446962"/>
                </a:lnTo>
                <a:lnTo>
                  <a:pt x="3111501" y="6043612"/>
                </a:lnTo>
                <a:close/>
                <a:moveTo>
                  <a:pt x="9958388" y="4211638"/>
                </a:moveTo>
                <a:lnTo>
                  <a:pt x="12766676" y="4211638"/>
                </a:lnTo>
                <a:lnTo>
                  <a:pt x="12766676" y="4891088"/>
                </a:lnTo>
                <a:lnTo>
                  <a:pt x="9958388" y="4891088"/>
                </a:lnTo>
                <a:lnTo>
                  <a:pt x="9958388" y="4211638"/>
                </a:lnTo>
                <a:close/>
                <a:moveTo>
                  <a:pt x="0" y="4211637"/>
                </a:moveTo>
                <a:lnTo>
                  <a:pt x="2803525" y="4211637"/>
                </a:lnTo>
                <a:lnTo>
                  <a:pt x="2803525" y="4891087"/>
                </a:lnTo>
                <a:lnTo>
                  <a:pt x="0" y="4891087"/>
                </a:lnTo>
                <a:lnTo>
                  <a:pt x="0" y="4211637"/>
                </a:lnTo>
                <a:close/>
                <a:moveTo>
                  <a:pt x="6381460" y="1186307"/>
                </a:moveTo>
                <a:cubicBezTo>
                  <a:pt x="6171222" y="1186307"/>
                  <a:pt x="5964738" y="1208832"/>
                  <a:pt x="5765762" y="1246373"/>
                </a:cubicBezTo>
                <a:cubicBezTo>
                  <a:pt x="5765762" y="1246373"/>
                  <a:pt x="5765762" y="1832018"/>
                  <a:pt x="5765762" y="1948396"/>
                </a:cubicBezTo>
                <a:cubicBezTo>
                  <a:pt x="5765762" y="2481483"/>
                  <a:pt x="5457912" y="2744273"/>
                  <a:pt x="5273953" y="2849389"/>
                </a:cubicBezTo>
                <a:cubicBezTo>
                  <a:pt x="4703304" y="3187261"/>
                  <a:pt x="4346649" y="3840480"/>
                  <a:pt x="4346649" y="4557520"/>
                </a:cubicBezTo>
                <a:cubicBezTo>
                  <a:pt x="4346649" y="5680005"/>
                  <a:pt x="5262690" y="6592260"/>
                  <a:pt x="6381460" y="6592260"/>
                </a:cubicBezTo>
                <a:cubicBezTo>
                  <a:pt x="7503986" y="6592260"/>
                  <a:pt x="8416274" y="5680005"/>
                  <a:pt x="8416274" y="4557520"/>
                </a:cubicBezTo>
                <a:cubicBezTo>
                  <a:pt x="8416274" y="3840480"/>
                  <a:pt x="8063372" y="3187261"/>
                  <a:pt x="7492724" y="2849389"/>
                </a:cubicBezTo>
                <a:cubicBezTo>
                  <a:pt x="7308765" y="2744273"/>
                  <a:pt x="7000915" y="2481483"/>
                  <a:pt x="7000915" y="1948396"/>
                </a:cubicBezTo>
                <a:cubicBezTo>
                  <a:pt x="7000915" y="1749427"/>
                  <a:pt x="7000915" y="1246373"/>
                  <a:pt x="7000915" y="1246373"/>
                </a:cubicBezTo>
                <a:cubicBezTo>
                  <a:pt x="6798184" y="1208832"/>
                  <a:pt x="6595454" y="1186307"/>
                  <a:pt x="6381460" y="1186307"/>
                </a:cubicBezTo>
                <a:close/>
                <a:moveTo>
                  <a:pt x="6381460" y="0"/>
                </a:moveTo>
                <a:cubicBezTo>
                  <a:pt x="6835727" y="0"/>
                  <a:pt x="7271222" y="63821"/>
                  <a:pt x="7680437" y="187707"/>
                </a:cubicBezTo>
                <a:cubicBezTo>
                  <a:pt x="7680437" y="187707"/>
                  <a:pt x="7680437" y="1696869"/>
                  <a:pt x="7680437" y="1948396"/>
                </a:cubicBezTo>
                <a:cubicBezTo>
                  <a:pt x="7680437" y="2079791"/>
                  <a:pt x="7714225" y="2192415"/>
                  <a:pt x="7834362" y="2263744"/>
                </a:cubicBezTo>
                <a:cubicBezTo>
                  <a:pt x="8611495" y="2717994"/>
                  <a:pt x="9099550" y="3592707"/>
                  <a:pt x="9099550" y="4557520"/>
                </a:cubicBezTo>
                <a:cubicBezTo>
                  <a:pt x="9099550" y="6055418"/>
                  <a:pt x="7879413" y="7275512"/>
                  <a:pt x="6381460" y="7275512"/>
                </a:cubicBezTo>
                <a:cubicBezTo>
                  <a:pt x="4883509" y="7275512"/>
                  <a:pt x="3667126" y="6055418"/>
                  <a:pt x="3667126" y="4557520"/>
                </a:cubicBezTo>
                <a:cubicBezTo>
                  <a:pt x="3667126" y="3592707"/>
                  <a:pt x="4155181" y="2717994"/>
                  <a:pt x="4928560" y="2263744"/>
                </a:cubicBezTo>
                <a:cubicBezTo>
                  <a:pt x="5052451" y="2192415"/>
                  <a:pt x="5086240" y="2079791"/>
                  <a:pt x="5086240" y="1948396"/>
                </a:cubicBezTo>
                <a:cubicBezTo>
                  <a:pt x="5086240" y="1621787"/>
                  <a:pt x="5086240" y="187707"/>
                  <a:pt x="5086240" y="187707"/>
                </a:cubicBezTo>
                <a:cubicBezTo>
                  <a:pt x="5499209" y="63821"/>
                  <a:pt x="5934704" y="0"/>
                  <a:pt x="6381460" y="0"/>
                </a:cubicBezTo>
                <a:close/>
              </a:path>
            </a:pathLst>
          </a:custGeom>
          <a:solidFill>
            <a:schemeClr val="bg1"/>
          </a:solidFill>
          <a:ln>
            <a:noFill/>
          </a:ln>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sz="889">
              <a:solidFill>
                <a:schemeClr val="bg1">
                  <a:lumMod val="95000"/>
                </a:schemeClr>
              </a:solidFill>
              <a:latin typeface="+mj-ea"/>
              <a:ea typeface="+mj-ea"/>
            </a:endParaRPr>
          </a:p>
        </p:txBody>
      </p:sp>
    </p:spTree>
    <p:extLst>
      <p:ext uri="{BB962C8B-B14F-4D97-AF65-F5344CB8AC3E}">
        <p14:creationId xmlns:p14="http://schemas.microsoft.com/office/powerpoint/2010/main" val="38315308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1442">
        <p15:prstTrans prst="origami"/>
      </p:transition>
    </mc:Choice>
    <mc:Fallback xmlns="">
      <p:transition spd="slow" advClick="0" advTm="1442">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人"/>
          <p:cNvSpPr/>
          <p:nvPr/>
        </p:nvSpPr>
        <p:spPr bwMode="auto">
          <a:xfrm>
            <a:off x="1024534" y="2490599"/>
            <a:ext cx="1235707" cy="2627497"/>
          </a:xfrm>
          <a:custGeom>
            <a:avLst/>
            <a:gdLst/>
            <a:ahLst/>
            <a:cxnLst/>
            <a:rect l="0" t="0" r="r" b="b"/>
            <a:pathLst>
              <a:path w="1616075" h="3432175">
                <a:moveTo>
                  <a:pt x="838526" y="268288"/>
                </a:moveTo>
                <a:lnTo>
                  <a:pt x="846138" y="268288"/>
                </a:lnTo>
                <a:lnTo>
                  <a:pt x="854068" y="268288"/>
                </a:lnTo>
                <a:lnTo>
                  <a:pt x="862314" y="268605"/>
                </a:lnTo>
                <a:lnTo>
                  <a:pt x="869927" y="269240"/>
                </a:lnTo>
                <a:lnTo>
                  <a:pt x="877856" y="269874"/>
                </a:lnTo>
                <a:lnTo>
                  <a:pt x="885786" y="270826"/>
                </a:lnTo>
                <a:lnTo>
                  <a:pt x="893398" y="271777"/>
                </a:lnTo>
                <a:lnTo>
                  <a:pt x="901327" y="273363"/>
                </a:lnTo>
                <a:lnTo>
                  <a:pt x="909257" y="274632"/>
                </a:lnTo>
                <a:lnTo>
                  <a:pt x="917504" y="276535"/>
                </a:lnTo>
                <a:lnTo>
                  <a:pt x="925433" y="278438"/>
                </a:lnTo>
                <a:lnTo>
                  <a:pt x="933045" y="280658"/>
                </a:lnTo>
                <a:lnTo>
                  <a:pt x="940658" y="282878"/>
                </a:lnTo>
                <a:lnTo>
                  <a:pt x="948270" y="285416"/>
                </a:lnTo>
                <a:lnTo>
                  <a:pt x="955565" y="287953"/>
                </a:lnTo>
                <a:lnTo>
                  <a:pt x="962860" y="290808"/>
                </a:lnTo>
                <a:lnTo>
                  <a:pt x="970473" y="293662"/>
                </a:lnTo>
                <a:lnTo>
                  <a:pt x="977768" y="296834"/>
                </a:lnTo>
                <a:lnTo>
                  <a:pt x="984746" y="300323"/>
                </a:lnTo>
                <a:lnTo>
                  <a:pt x="991724" y="303812"/>
                </a:lnTo>
                <a:lnTo>
                  <a:pt x="998384" y="307618"/>
                </a:lnTo>
                <a:lnTo>
                  <a:pt x="1005045" y="311425"/>
                </a:lnTo>
                <a:lnTo>
                  <a:pt x="1018050" y="319671"/>
                </a:lnTo>
                <a:lnTo>
                  <a:pt x="1031054" y="328235"/>
                </a:lnTo>
                <a:lnTo>
                  <a:pt x="1043107" y="337433"/>
                </a:lnTo>
                <a:lnTo>
                  <a:pt x="1054525" y="347266"/>
                </a:lnTo>
                <a:lnTo>
                  <a:pt x="1065627" y="357733"/>
                </a:lnTo>
                <a:lnTo>
                  <a:pt x="1076411" y="368834"/>
                </a:lnTo>
                <a:lnTo>
                  <a:pt x="1086560" y="379935"/>
                </a:lnTo>
                <a:lnTo>
                  <a:pt x="1095759" y="391671"/>
                </a:lnTo>
                <a:lnTo>
                  <a:pt x="1104640" y="403724"/>
                </a:lnTo>
                <a:lnTo>
                  <a:pt x="1112886" y="416728"/>
                </a:lnTo>
                <a:lnTo>
                  <a:pt x="1120499" y="429733"/>
                </a:lnTo>
                <a:lnTo>
                  <a:pt x="1127477" y="443054"/>
                </a:lnTo>
                <a:lnTo>
                  <a:pt x="1134137" y="456376"/>
                </a:lnTo>
                <a:lnTo>
                  <a:pt x="1139847" y="470649"/>
                </a:lnTo>
                <a:lnTo>
                  <a:pt x="1144921" y="484922"/>
                </a:lnTo>
                <a:lnTo>
                  <a:pt x="1149362" y="499512"/>
                </a:lnTo>
                <a:lnTo>
                  <a:pt x="1152851" y="514102"/>
                </a:lnTo>
                <a:lnTo>
                  <a:pt x="1156023" y="529327"/>
                </a:lnTo>
                <a:lnTo>
                  <a:pt x="1158243" y="544552"/>
                </a:lnTo>
                <a:lnTo>
                  <a:pt x="1159512" y="559776"/>
                </a:lnTo>
                <a:lnTo>
                  <a:pt x="1160146" y="567388"/>
                </a:lnTo>
                <a:lnTo>
                  <a:pt x="1160463" y="575001"/>
                </a:lnTo>
                <a:lnTo>
                  <a:pt x="1160463" y="583247"/>
                </a:lnTo>
                <a:lnTo>
                  <a:pt x="1160463" y="590860"/>
                </a:lnTo>
                <a:lnTo>
                  <a:pt x="1160146" y="598789"/>
                </a:lnTo>
                <a:lnTo>
                  <a:pt x="1159512" y="606402"/>
                </a:lnTo>
                <a:lnTo>
                  <a:pt x="1158877" y="614331"/>
                </a:lnTo>
                <a:lnTo>
                  <a:pt x="1157926" y="622261"/>
                </a:lnTo>
                <a:lnTo>
                  <a:pt x="1156974" y="630190"/>
                </a:lnTo>
                <a:lnTo>
                  <a:pt x="1155388" y="638120"/>
                </a:lnTo>
                <a:lnTo>
                  <a:pt x="1154120" y="646049"/>
                </a:lnTo>
                <a:lnTo>
                  <a:pt x="1152217" y="653978"/>
                </a:lnTo>
                <a:lnTo>
                  <a:pt x="1150313" y="661908"/>
                </a:lnTo>
                <a:lnTo>
                  <a:pt x="1148093" y="669520"/>
                </a:lnTo>
                <a:lnTo>
                  <a:pt x="1145873" y="677133"/>
                </a:lnTo>
                <a:lnTo>
                  <a:pt x="1143336" y="684745"/>
                </a:lnTo>
                <a:lnTo>
                  <a:pt x="1140798" y="692674"/>
                </a:lnTo>
                <a:lnTo>
                  <a:pt x="1137943" y="699970"/>
                </a:lnTo>
                <a:lnTo>
                  <a:pt x="1135089" y="707265"/>
                </a:lnTo>
                <a:lnTo>
                  <a:pt x="1131917" y="714243"/>
                </a:lnTo>
                <a:lnTo>
                  <a:pt x="1128111" y="721221"/>
                </a:lnTo>
                <a:lnTo>
                  <a:pt x="1124622" y="728199"/>
                </a:lnTo>
                <a:lnTo>
                  <a:pt x="1121133" y="734859"/>
                </a:lnTo>
                <a:lnTo>
                  <a:pt x="1117327" y="741837"/>
                </a:lnTo>
                <a:lnTo>
                  <a:pt x="1109080" y="755159"/>
                </a:lnTo>
                <a:lnTo>
                  <a:pt x="1100516" y="767529"/>
                </a:lnTo>
                <a:lnTo>
                  <a:pt x="1091318" y="779582"/>
                </a:lnTo>
                <a:lnTo>
                  <a:pt x="1081485" y="791317"/>
                </a:lnTo>
                <a:lnTo>
                  <a:pt x="1070701" y="802419"/>
                </a:lnTo>
                <a:lnTo>
                  <a:pt x="1059917" y="813203"/>
                </a:lnTo>
                <a:lnTo>
                  <a:pt x="1048816" y="823035"/>
                </a:lnTo>
                <a:lnTo>
                  <a:pt x="1037080" y="832551"/>
                </a:lnTo>
                <a:lnTo>
                  <a:pt x="1025028" y="841114"/>
                </a:lnTo>
                <a:lnTo>
                  <a:pt x="1012023" y="849361"/>
                </a:lnTo>
                <a:lnTo>
                  <a:pt x="999019" y="857291"/>
                </a:lnTo>
                <a:lnTo>
                  <a:pt x="985697" y="864269"/>
                </a:lnTo>
                <a:lnTo>
                  <a:pt x="972376" y="870612"/>
                </a:lnTo>
                <a:lnTo>
                  <a:pt x="958103" y="876321"/>
                </a:lnTo>
                <a:lnTo>
                  <a:pt x="943830" y="881396"/>
                </a:lnTo>
                <a:lnTo>
                  <a:pt x="929239" y="885837"/>
                </a:lnTo>
                <a:lnTo>
                  <a:pt x="914649" y="889643"/>
                </a:lnTo>
                <a:lnTo>
                  <a:pt x="899424" y="892498"/>
                </a:lnTo>
                <a:lnTo>
                  <a:pt x="884200" y="894718"/>
                </a:lnTo>
                <a:lnTo>
                  <a:pt x="868975" y="896304"/>
                </a:lnTo>
                <a:lnTo>
                  <a:pt x="861363" y="896621"/>
                </a:lnTo>
                <a:lnTo>
                  <a:pt x="853433" y="896938"/>
                </a:lnTo>
                <a:lnTo>
                  <a:pt x="845504" y="896938"/>
                </a:lnTo>
                <a:lnTo>
                  <a:pt x="837891" y="896938"/>
                </a:lnTo>
                <a:lnTo>
                  <a:pt x="829962" y="896621"/>
                </a:lnTo>
                <a:lnTo>
                  <a:pt x="822350" y="895987"/>
                </a:lnTo>
                <a:lnTo>
                  <a:pt x="814420" y="895352"/>
                </a:lnTo>
                <a:lnTo>
                  <a:pt x="806491" y="894401"/>
                </a:lnTo>
                <a:lnTo>
                  <a:pt x="798244" y="893449"/>
                </a:lnTo>
                <a:lnTo>
                  <a:pt x="790632" y="892180"/>
                </a:lnTo>
                <a:lnTo>
                  <a:pt x="782702" y="890595"/>
                </a:lnTo>
                <a:lnTo>
                  <a:pt x="774773" y="888691"/>
                </a:lnTo>
                <a:lnTo>
                  <a:pt x="766843" y="886788"/>
                </a:lnTo>
                <a:lnTo>
                  <a:pt x="759231" y="884885"/>
                </a:lnTo>
                <a:lnTo>
                  <a:pt x="751619" y="882348"/>
                </a:lnTo>
                <a:lnTo>
                  <a:pt x="743689" y="880128"/>
                </a:lnTo>
                <a:lnTo>
                  <a:pt x="736077" y="877273"/>
                </a:lnTo>
                <a:lnTo>
                  <a:pt x="728782" y="874418"/>
                </a:lnTo>
                <a:lnTo>
                  <a:pt x="721487" y="871564"/>
                </a:lnTo>
                <a:lnTo>
                  <a:pt x="714509" y="868392"/>
                </a:lnTo>
                <a:lnTo>
                  <a:pt x="707531" y="864903"/>
                </a:lnTo>
                <a:lnTo>
                  <a:pt x="700553" y="861414"/>
                </a:lnTo>
                <a:lnTo>
                  <a:pt x="693892" y="857925"/>
                </a:lnTo>
                <a:lnTo>
                  <a:pt x="686914" y="853802"/>
                </a:lnTo>
                <a:lnTo>
                  <a:pt x="673592" y="845555"/>
                </a:lnTo>
                <a:lnTo>
                  <a:pt x="661222" y="836991"/>
                </a:lnTo>
                <a:lnTo>
                  <a:pt x="649170" y="827793"/>
                </a:lnTo>
                <a:lnTo>
                  <a:pt x="637434" y="817960"/>
                </a:lnTo>
                <a:lnTo>
                  <a:pt x="626333" y="807811"/>
                </a:lnTo>
                <a:lnTo>
                  <a:pt x="615549" y="796709"/>
                </a:lnTo>
                <a:lnTo>
                  <a:pt x="605716" y="785291"/>
                </a:lnTo>
                <a:lnTo>
                  <a:pt x="596201" y="773555"/>
                </a:lnTo>
                <a:lnTo>
                  <a:pt x="587637" y="761502"/>
                </a:lnTo>
                <a:lnTo>
                  <a:pt x="579390" y="748815"/>
                </a:lnTo>
                <a:lnTo>
                  <a:pt x="571461" y="735811"/>
                </a:lnTo>
                <a:lnTo>
                  <a:pt x="564483" y="722489"/>
                </a:lnTo>
                <a:lnTo>
                  <a:pt x="557822" y="708851"/>
                </a:lnTo>
                <a:lnTo>
                  <a:pt x="552113" y="694895"/>
                </a:lnTo>
                <a:lnTo>
                  <a:pt x="547355" y="680304"/>
                </a:lnTo>
                <a:lnTo>
                  <a:pt x="542914" y="666031"/>
                </a:lnTo>
                <a:lnTo>
                  <a:pt x="539108" y="651124"/>
                </a:lnTo>
                <a:lnTo>
                  <a:pt x="536254" y="636216"/>
                </a:lnTo>
                <a:lnTo>
                  <a:pt x="534033" y="620992"/>
                </a:lnTo>
                <a:lnTo>
                  <a:pt x="532447" y="605767"/>
                </a:lnTo>
                <a:lnTo>
                  <a:pt x="532130" y="597838"/>
                </a:lnTo>
                <a:lnTo>
                  <a:pt x="531813" y="590225"/>
                </a:lnTo>
                <a:lnTo>
                  <a:pt x="531813" y="582613"/>
                </a:lnTo>
                <a:lnTo>
                  <a:pt x="531813" y="574366"/>
                </a:lnTo>
                <a:lnTo>
                  <a:pt x="532130" y="566754"/>
                </a:lnTo>
                <a:lnTo>
                  <a:pt x="532765" y="558825"/>
                </a:lnTo>
                <a:lnTo>
                  <a:pt x="533399" y="550895"/>
                </a:lnTo>
                <a:lnTo>
                  <a:pt x="534351" y="542966"/>
                </a:lnTo>
                <a:lnTo>
                  <a:pt x="535302" y="535353"/>
                </a:lnTo>
                <a:lnTo>
                  <a:pt x="536571" y="527424"/>
                </a:lnTo>
                <a:lnTo>
                  <a:pt x="538157" y="519177"/>
                </a:lnTo>
                <a:lnTo>
                  <a:pt x="540060" y="511248"/>
                </a:lnTo>
                <a:lnTo>
                  <a:pt x="541963" y="503318"/>
                </a:lnTo>
                <a:lnTo>
                  <a:pt x="543866" y="495706"/>
                </a:lnTo>
                <a:lnTo>
                  <a:pt x="546403" y="488094"/>
                </a:lnTo>
                <a:lnTo>
                  <a:pt x="548624" y="480481"/>
                </a:lnTo>
                <a:lnTo>
                  <a:pt x="551478" y="473186"/>
                </a:lnTo>
                <a:lnTo>
                  <a:pt x="554333" y="465574"/>
                </a:lnTo>
                <a:lnTo>
                  <a:pt x="557187" y="458279"/>
                </a:lnTo>
                <a:lnTo>
                  <a:pt x="560359" y="450984"/>
                </a:lnTo>
                <a:lnTo>
                  <a:pt x="563848" y="444006"/>
                </a:lnTo>
                <a:lnTo>
                  <a:pt x="567337" y="437028"/>
                </a:lnTo>
                <a:lnTo>
                  <a:pt x="570826" y="430367"/>
                </a:lnTo>
                <a:lnTo>
                  <a:pt x="574632" y="423706"/>
                </a:lnTo>
                <a:lnTo>
                  <a:pt x="583196" y="410385"/>
                </a:lnTo>
                <a:lnTo>
                  <a:pt x="591760" y="397697"/>
                </a:lnTo>
                <a:lnTo>
                  <a:pt x="600958" y="385645"/>
                </a:lnTo>
                <a:lnTo>
                  <a:pt x="610791" y="374226"/>
                </a:lnTo>
                <a:lnTo>
                  <a:pt x="620941" y="363125"/>
                </a:lnTo>
                <a:lnTo>
                  <a:pt x="631725" y="352341"/>
                </a:lnTo>
                <a:lnTo>
                  <a:pt x="643460" y="342191"/>
                </a:lnTo>
                <a:lnTo>
                  <a:pt x="655196" y="332993"/>
                </a:lnTo>
                <a:lnTo>
                  <a:pt x="667249" y="324112"/>
                </a:lnTo>
                <a:lnTo>
                  <a:pt x="679936" y="315865"/>
                </a:lnTo>
                <a:lnTo>
                  <a:pt x="692940" y="308253"/>
                </a:lnTo>
                <a:lnTo>
                  <a:pt x="706262" y="300958"/>
                </a:lnTo>
                <a:lnTo>
                  <a:pt x="719901" y="294614"/>
                </a:lnTo>
                <a:lnTo>
                  <a:pt x="733857" y="288905"/>
                </a:lnTo>
                <a:lnTo>
                  <a:pt x="748447" y="283830"/>
                </a:lnTo>
                <a:lnTo>
                  <a:pt x="762720" y="279389"/>
                </a:lnTo>
                <a:lnTo>
                  <a:pt x="777627" y="275900"/>
                </a:lnTo>
                <a:lnTo>
                  <a:pt x="792535" y="272729"/>
                </a:lnTo>
                <a:lnTo>
                  <a:pt x="807759" y="270508"/>
                </a:lnTo>
                <a:lnTo>
                  <a:pt x="822984" y="269240"/>
                </a:lnTo>
                <a:lnTo>
                  <a:pt x="830914" y="268605"/>
                </a:lnTo>
                <a:lnTo>
                  <a:pt x="838526" y="268288"/>
                </a:lnTo>
                <a:close/>
                <a:moveTo>
                  <a:pt x="112735" y="0"/>
                </a:moveTo>
                <a:lnTo>
                  <a:pt x="118451" y="0"/>
                </a:lnTo>
                <a:lnTo>
                  <a:pt x="124167" y="635"/>
                </a:lnTo>
                <a:lnTo>
                  <a:pt x="129883" y="1270"/>
                </a:lnTo>
                <a:lnTo>
                  <a:pt x="135282" y="2223"/>
                </a:lnTo>
                <a:lnTo>
                  <a:pt x="140998" y="3175"/>
                </a:lnTo>
                <a:lnTo>
                  <a:pt x="146396" y="4763"/>
                </a:lnTo>
                <a:lnTo>
                  <a:pt x="151795" y="6350"/>
                </a:lnTo>
                <a:lnTo>
                  <a:pt x="156876" y="8573"/>
                </a:lnTo>
                <a:lnTo>
                  <a:pt x="161639" y="10478"/>
                </a:lnTo>
                <a:lnTo>
                  <a:pt x="166403" y="13018"/>
                </a:lnTo>
                <a:lnTo>
                  <a:pt x="171166" y="15558"/>
                </a:lnTo>
                <a:lnTo>
                  <a:pt x="175612" y="18733"/>
                </a:lnTo>
                <a:lnTo>
                  <a:pt x="180058" y="21590"/>
                </a:lnTo>
                <a:lnTo>
                  <a:pt x="184504" y="25083"/>
                </a:lnTo>
                <a:lnTo>
                  <a:pt x="188315" y="28575"/>
                </a:lnTo>
                <a:lnTo>
                  <a:pt x="192443" y="32385"/>
                </a:lnTo>
                <a:lnTo>
                  <a:pt x="196254" y="36195"/>
                </a:lnTo>
                <a:lnTo>
                  <a:pt x="199747" y="40323"/>
                </a:lnTo>
                <a:lnTo>
                  <a:pt x="203240" y="44450"/>
                </a:lnTo>
                <a:lnTo>
                  <a:pt x="206416" y="48895"/>
                </a:lnTo>
                <a:lnTo>
                  <a:pt x="209274" y="53340"/>
                </a:lnTo>
                <a:lnTo>
                  <a:pt x="211814" y="57785"/>
                </a:lnTo>
                <a:lnTo>
                  <a:pt x="214355" y="62548"/>
                </a:lnTo>
                <a:lnTo>
                  <a:pt x="216578" y="67628"/>
                </a:lnTo>
                <a:lnTo>
                  <a:pt x="218801" y="72708"/>
                </a:lnTo>
                <a:lnTo>
                  <a:pt x="220388" y="77788"/>
                </a:lnTo>
                <a:lnTo>
                  <a:pt x="221976" y="83185"/>
                </a:lnTo>
                <a:lnTo>
                  <a:pt x="223246" y="88583"/>
                </a:lnTo>
                <a:lnTo>
                  <a:pt x="224199" y="93980"/>
                </a:lnTo>
                <a:lnTo>
                  <a:pt x="225152" y="99695"/>
                </a:lnTo>
                <a:lnTo>
                  <a:pt x="225469" y="105093"/>
                </a:lnTo>
                <a:lnTo>
                  <a:pt x="225787" y="110808"/>
                </a:lnTo>
                <a:lnTo>
                  <a:pt x="225787" y="116523"/>
                </a:lnTo>
                <a:lnTo>
                  <a:pt x="224834" y="137160"/>
                </a:lnTo>
                <a:lnTo>
                  <a:pt x="224517" y="157480"/>
                </a:lnTo>
                <a:lnTo>
                  <a:pt x="224199" y="177483"/>
                </a:lnTo>
                <a:lnTo>
                  <a:pt x="223882" y="197168"/>
                </a:lnTo>
                <a:lnTo>
                  <a:pt x="224199" y="222250"/>
                </a:lnTo>
                <a:lnTo>
                  <a:pt x="224834" y="246380"/>
                </a:lnTo>
                <a:lnTo>
                  <a:pt x="225469" y="270510"/>
                </a:lnTo>
                <a:lnTo>
                  <a:pt x="226740" y="293688"/>
                </a:lnTo>
                <a:lnTo>
                  <a:pt x="228010" y="316548"/>
                </a:lnTo>
                <a:lnTo>
                  <a:pt x="229598" y="338773"/>
                </a:lnTo>
                <a:lnTo>
                  <a:pt x="231821" y="360680"/>
                </a:lnTo>
                <a:lnTo>
                  <a:pt x="234044" y="381953"/>
                </a:lnTo>
                <a:lnTo>
                  <a:pt x="236584" y="402590"/>
                </a:lnTo>
                <a:lnTo>
                  <a:pt x="239442" y="423228"/>
                </a:lnTo>
                <a:lnTo>
                  <a:pt x="242300" y="442913"/>
                </a:lnTo>
                <a:lnTo>
                  <a:pt x="245476" y="461963"/>
                </a:lnTo>
                <a:lnTo>
                  <a:pt x="249287" y="481330"/>
                </a:lnTo>
                <a:lnTo>
                  <a:pt x="253097" y="499428"/>
                </a:lnTo>
                <a:lnTo>
                  <a:pt x="256908" y="517525"/>
                </a:lnTo>
                <a:lnTo>
                  <a:pt x="261036" y="534988"/>
                </a:lnTo>
                <a:lnTo>
                  <a:pt x="265482" y="552133"/>
                </a:lnTo>
                <a:lnTo>
                  <a:pt x="269928" y="568643"/>
                </a:lnTo>
                <a:lnTo>
                  <a:pt x="274692" y="585153"/>
                </a:lnTo>
                <a:lnTo>
                  <a:pt x="279455" y="600710"/>
                </a:lnTo>
                <a:lnTo>
                  <a:pt x="284536" y="615950"/>
                </a:lnTo>
                <a:lnTo>
                  <a:pt x="289617" y="630873"/>
                </a:lnTo>
                <a:lnTo>
                  <a:pt x="295016" y="645478"/>
                </a:lnTo>
                <a:lnTo>
                  <a:pt x="300414" y="659448"/>
                </a:lnTo>
                <a:lnTo>
                  <a:pt x="306448" y="673100"/>
                </a:lnTo>
                <a:lnTo>
                  <a:pt x="312164" y="686435"/>
                </a:lnTo>
                <a:lnTo>
                  <a:pt x="317880" y="699770"/>
                </a:lnTo>
                <a:lnTo>
                  <a:pt x="323596" y="712153"/>
                </a:lnTo>
                <a:lnTo>
                  <a:pt x="329630" y="724218"/>
                </a:lnTo>
                <a:lnTo>
                  <a:pt x="335664" y="735965"/>
                </a:lnTo>
                <a:lnTo>
                  <a:pt x="342015" y="747713"/>
                </a:lnTo>
                <a:lnTo>
                  <a:pt x="348049" y="758825"/>
                </a:lnTo>
                <a:lnTo>
                  <a:pt x="354400" y="769620"/>
                </a:lnTo>
                <a:lnTo>
                  <a:pt x="361069" y="779780"/>
                </a:lnTo>
                <a:lnTo>
                  <a:pt x="367420" y="789940"/>
                </a:lnTo>
                <a:lnTo>
                  <a:pt x="373771" y="799783"/>
                </a:lnTo>
                <a:lnTo>
                  <a:pt x="380440" y="809308"/>
                </a:lnTo>
                <a:lnTo>
                  <a:pt x="386791" y="818515"/>
                </a:lnTo>
                <a:lnTo>
                  <a:pt x="393460" y="827405"/>
                </a:lnTo>
                <a:lnTo>
                  <a:pt x="400129" y="835978"/>
                </a:lnTo>
                <a:lnTo>
                  <a:pt x="413149" y="852170"/>
                </a:lnTo>
                <a:lnTo>
                  <a:pt x="426486" y="867410"/>
                </a:lnTo>
                <a:lnTo>
                  <a:pt x="439824" y="881380"/>
                </a:lnTo>
                <a:lnTo>
                  <a:pt x="452527" y="894398"/>
                </a:lnTo>
                <a:lnTo>
                  <a:pt x="465547" y="906145"/>
                </a:lnTo>
                <a:lnTo>
                  <a:pt x="478249" y="917575"/>
                </a:lnTo>
                <a:lnTo>
                  <a:pt x="490634" y="927418"/>
                </a:lnTo>
                <a:lnTo>
                  <a:pt x="502701" y="936625"/>
                </a:lnTo>
                <a:lnTo>
                  <a:pt x="514134" y="945198"/>
                </a:lnTo>
                <a:lnTo>
                  <a:pt x="525566" y="952500"/>
                </a:lnTo>
                <a:lnTo>
                  <a:pt x="536363" y="959485"/>
                </a:lnTo>
                <a:lnTo>
                  <a:pt x="546525" y="965518"/>
                </a:lnTo>
                <a:lnTo>
                  <a:pt x="556052" y="970915"/>
                </a:lnTo>
                <a:lnTo>
                  <a:pt x="564944" y="975678"/>
                </a:lnTo>
                <a:lnTo>
                  <a:pt x="572883" y="979805"/>
                </a:lnTo>
                <a:lnTo>
                  <a:pt x="580504" y="982980"/>
                </a:lnTo>
                <a:lnTo>
                  <a:pt x="592572" y="988060"/>
                </a:lnTo>
                <a:lnTo>
                  <a:pt x="600828" y="991235"/>
                </a:lnTo>
                <a:lnTo>
                  <a:pt x="1116867" y="991235"/>
                </a:lnTo>
                <a:lnTo>
                  <a:pt x="1124171" y="991553"/>
                </a:lnTo>
                <a:lnTo>
                  <a:pt x="1131793" y="992188"/>
                </a:lnTo>
                <a:lnTo>
                  <a:pt x="1133063" y="992188"/>
                </a:lnTo>
                <a:lnTo>
                  <a:pt x="1144813" y="992505"/>
                </a:lnTo>
                <a:lnTo>
                  <a:pt x="1158150" y="993458"/>
                </a:lnTo>
                <a:lnTo>
                  <a:pt x="1165137" y="994093"/>
                </a:lnTo>
                <a:lnTo>
                  <a:pt x="1172758" y="995045"/>
                </a:lnTo>
                <a:lnTo>
                  <a:pt x="1180697" y="996315"/>
                </a:lnTo>
                <a:lnTo>
                  <a:pt x="1189271" y="997903"/>
                </a:lnTo>
                <a:lnTo>
                  <a:pt x="1197846" y="999808"/>
                </a:lnTo>
                <a:lnTo>
                  <a:pt x="1206737" y="1002030"/>
                </a:lnTo>
                <a:lnTo>
                  <a:pt x="1215629" y="1004570"/>
                </a:lnTo>
                <a:lnTo>
                  <a:pt x="1225156" y="1007428"/>
                </a:lnTo>
                <a:lnTo>
                  <a:pt x="1234683" y="1010603"/>
                </a:lnTo>
                <a:lnTo>
                  <a:pt x="1244845" y="1014413"/>
                </a:lnTo>
                <a:lnTo>
                  <a:pt x="1255007" y="1018223"/>
                </a:lnTo>
                <a:lnTo>
                  <a:pt x="1265169" y="1022985"/>
                </a:lnTo>
                <a:lnTo>
                  <a:pt x="1275331" y="1028383"/>
                </a:lnTo>
                <a:lnTo>
                  <a:pt x="1285810" y="1033780"/>
                </a:lnTo>
                <a:lnTo>
                  <a:pt x="1296290" y="1039813"/>
                </a:lnTo>
                <a:lnTo>
                  <a:pt x="1307405" y="1046163"/>
                </a:lnTo>
                <a:lnTo>
                  <a:pt x="1317884" y="1053465"/>
                </a:lnTo>
                <a:lnTo>
                  <a:pt x="1328681" y="1061085"/>
                </a:lnTo>
                <a:lnTo>
                  <a:pt x="1339478" y="1069023"/>
                </a:lnTo>
                <a:lnTo>
                  <a:pt x="1349958" y="1077913"/>
                </a:lnTo>
                <a:lnTo>
                  <a:pt x="1361073" y="1087438"/>
                </a:lnTo>
                <a:lnTo>
                  <a:pt x="1371552" y="1097280"/>
                </a:lnTo>
                <a:lnTo>
                  <a:pt x="1382349" y="1107440"/>
                </a:lnTo>
                <a:lnTo>
                  <a:pt x="1392829" y="1118553"/>
                </a:lnTo>
                <a:lnTo>
                  <a:pt x="1402991" y="1129983"/>
                </a:lnTo>
                <a:lnTo>
                  <a:pt x="1413470" y="1142683"/>
                </a:lnTo>
                <a:lnTo>
                  <a:pt x="1423632" y="1155383"/>
                </a:lnTo>
                <a:lnTo>
                  <a:pt x="1433477" y="1169035"/>
                </a:lnTo>
                <a:lnTo>
                  <a:pt x="1443321" y="1183005"/>
                </a:lnTo>
                <a:lnTo>
                  <a:pt x="1452848" y="1198245"/>
                </a:lnTo>
                <a:lnTo>
                  <a:pt x="1462375" y="1213485"/>
                </a:lnTo>
                <a:lnTo>
                  <a:pt x="1471584" y="1229678"/>
                </a:lnTo>
                <a:lnTo>
                  <a:pt x="1480476" y="1246505"/>
                </a:lnTo>
                <a:lnTo>
                  <a:pt x="1489368" y="1263968"/>
                </a:lnTo>
                <a:lnTo>
                  <a:pt x="1497942" y="1282065"/>
                </a:lnTo>
                <a:lnTo>
                  <a:pt x="1506199" y="1301115"/>
                </a:lnTo>
                <a:lnTo>
                  <a:pt x="1514455" y="1320483"/>
                </a:lnTo>
                <a:lnTo>
                  <a:pt x="1522712" y="1340485"/>
                </a:lnTo>
                <a:lnTo>
                  <a:pt x="1530016" y="1361758"/>
                </a:lnTo>
                <a:lnTo>
                  <a:pt x="1537637" y="1383665"/>
                </a:lnTo>
                <a:lnTo>
                  <a:pt x="1544624" y="1406208"/>
                </a:lnTo>
                <a:lnTo>
                  <a:pt x="1551292" y="1429703"/>
                </a:lnTo>
                <a:lnTo>
                  <a:pt x="1557961" y="1453833"/>
                </a:lnTo>
                <a:lnTo>
                  <a:pt x="1563995" y="1479233"/>
                </a:lnTo>
                <a:lnTo>
                  <a:pt x="1570029" y="1504950"/>
                </a:lnTo>
                <a:lnTo>
                  <a:pt x="1575745" y="1531938"/>
                </a:lnTo>
                <a:lnTo>
                  <a:pt x="1581143" y="1559560"/>
                </a:lnTo>
                <a:lnTo>
                  <a:pt x="1586224" y="1588453"/>
                </a:lnTo>
                <a:lnTo>
                  <a:pt x="1590670" y="1617980"/>
                </a:lnTo>
                <a:lnTo>
                  <a:pt x="1594799" y="1648778"/>
                </a:lnTo>
                <a:lnTo>
                  <a:pt x="1598927" y="1680210"/>
                </a:lnTo>
                <a:lnTo>
                  <a:pt x="1602420" y="1712595"/>
                </a:lnTo>
                <a:lnTo>
                  <a:pt x="1605596" y="1746250"/>
                </a:lnTo>
                <a:lnTo>
                  <a:pt x="1608136" y="1780858"/>
                </a:lnTo>
                <a:lnTo>
                  <a:pt x="1610677" y="1816418"/>
                </a:lnTo>
                <a:lnTo>
                  <a:pt x="1612582" y="1853248"/>
                </a:lnTo>
                <a:lnTo>
                  <a:pt x="1614170" y="1890713"/>
                </a:lnTo>
                <a:lnTo>
                  <a:pt x="1615123" y="1929448"/>
                </a:lnTo>
                <a:lnTo>
                  <a:pt x="1616075" y="1969453"/>
                </a:lnTo>
                <a:lnTo>
                  <a:pt x="1616075" y="2010410"/>
                </a:lnTo>
                <a:lnTo>
                  <a:pt x="1616075" y="2045653"/>
                </a:lnTo>
                <a:lnTo>
                  <a:pt x="1615440" y="2081848"/>
                </a:lnTo>
                <a:lnTo>
                  <a:pt x="1614805" y="2118360"/>
                </a:lnTo>
                <a:lnTo>
                  <a:pt x="1613535" y="2156460"/>
                </a:lnTo>
                <a:lnTo>
                  <a:pt x="1613217" y="2161858"/>
                </a:lnTo>
                <a:lnTo>
                  <a:pt x="1612582" y="2167573"/>
                </a:lnTo>
                <a:lnTo>
                  <a:pt x="1611947" y="2172970"/>
                </a:lnTo>
                <a:lnTo>
                  <a:pt x="1610677" y="2178050"/>
                </a:lnTo>
                <a:lnTo>
                  <a:pt x="1609406" y="2183448"/>
                </a:lnTo>
                <a:lnTo>
                  <a:pt x="1607819" y="2188845"/>
                </a:lnTo>
                <a:lnTo>
                  <a:pt x="1605913" y="2193925"/>
                </a:lnTo>
                <a:lnTo>
                  <a:pt x="1603690" y="2198688"/>
                </a:lnTo>
                <a:lnTo>
                  <a:pt x="1601467" y="2203450"/>
                </a:lnTo>
                <a:lnTo>
                  <a:pt x="1598927" y="2208213"/>
                </a:lnTo>
                <a:lnTo>
                  <a:pt x="1596069" y="2212658"/>
                </a:lnTo>
                <a:lnTo>
                  <a:pt x="1593211" y="2217103"/>
                </a:lnTo>
                <a:lnTo>
                  <a:pt x="1590035" y="2221230"/>
                </a:lnTo>
                <a:lnTo>
                  <a:pt x="1586859" y="2225358"/>
                </a:lnTo>
                <a:lnTo>
                  <a:pt x="1583366" y="2229168"/>
                </a:lnTo>
                <a:lnTo>
                  <a:pt x="1579556" y="2232978"/>
                </a:lnTo>
                <a:lnTo>
                  <a:pt x="1575745" y="2236470"/>
                </a:lnTo>
                <a:lnTo>
                  <a:pt x="1571299" y="2239645"/>
                </a:lnTo>
                <a:lnTo>
                  <a:pt x="1567171" y="2243138"/>
                </a:lnTo>
                <a:lnTo>
                  <a:pt x="1563042" y="2246313"/>
                </a:lnTo>
                <a:lnTo>
                  <a:pt x="1558596" y="2248853"/>
                </a:lnTo>
                <a:lnTo>
                  <a:pt x="1553833" y="2251393"/>
                </a:lnTo>
                <a:lnTo>
                  <a:pt x="1549070" y="2253933"/>
                </a:lnTo>
                <a:lnTo>
                  <a:pt x="1544306" y="2256155"/>
                </a:lnTo>
                <a:lnTo>
                  <a:pt x="1539543" y="2258060"/>
                </a:lnTo>
                <a:lnTo>
                  <a:pt x="1534462" y="2259648"/>
                </a:lnTo>
                <a:lnTo>
                  <a:pt x="1529063" y="2260918"/>
                </a:lnTo>
                <a:lnTo>
                  <a:pt x="1523982" y="2262188"/>
                </a:lnTo>
                <a:lnTo>
                  <a:pt x="1518584" y="2263140"/>
                </a:lnTo>
                <a:lnTo>
                  <a:pt x="1512867" y="2263775"/>
                </a:lnTo>
                <a:lnTo>
                  <a:pt x="1507469" y="2264093"/>
                </a:lnTo>
                <a:lnTo>
                  <a:pt x="1501753" y="2264410"/>
                </a:lnTo>
                <a:lnTo>
                  <a:pt x="1497942" y="2264410"/>
                </a:lnTo>
                <a:lnTo>
                  <a:pt x="1492226" y="2264093"/>
                </a:lnTo>
                <a:lnTo>
                  <a:pt x="1486510" y="2263458"/>
                </a:lnTo>
                <a:lnTo>
                  <a:pt x="1480794" y="2262505"/>
                </a:lnTo>
                <a:lnTo>
                  <a:pt x="1475395" y="2261235"/>
                </a:lnTo>
                <a:lnTo>
                  <a:pt x="1470314" y="2259648"/>
                </a:lnTo>
                <a:lnTo>
                  <a:pt x="1464915" y="2258060"/>
                </a:lnTo>
                <a:lnTo>
                  <a:pt x="1459517" y="2256155"/>
                </a:lnTo>
                <a:lnTo>
                  <a:pt x="1454436" y="2253933"/>
                </a:lnTo>
                <a:lnTo>
                  <a:pt x="1449672" y="2251710"/>
                </a:lnTo>
                <a:lnTo>
                  <a:pt x="1444909" y="2248853"/>
                </a:lnTo>
                <a:lnTo>
                  <a:pt x="1440463" y="2246313"/>
                </a:lnTo>
                <a:lnTo>
                  <a:pt x="1436017" y="2243138"/>
                </a:lnTo>
                <a:lnTo>
                  <a:pt x="1431889" y="2239645"/>
                </a:lnTo>
                <a:lnTo>
                  <a:pt x="1427761" y="2236153"/>
                </a:lnTo>
                <a:lnTo>
                  <a:pt x="1423632" y="2232343"/>
                </a:lnTo>
                <a:lnTo>
                  <a:pt x="1420139" y="2228533"/>
                </a:lnTo>
                <a:lnTo>
                  <a:pt x="1416328" y="2224723"/>
                </a:lnTo>
                <a:lnTo>
                  <a:pt x="1413153" y="2220595"/>
                </a:lnTo>
                <a:lnTo>
                  <a:pt x="1409977" y="2216150"/>
                </a:lnTo>
                <a:lnTo>
                  <a:pt x="1407119" y="2211705"/>
                </a:lnTo>
                <a:lnTo>
                  <a:pt x="1403944" y="2206943"/>
                </a:lnTo>
                <a:lnTo>
                  <a:pt x="1401403" y="2202498"/>
                </a:lnTo>
                <a:lnTo>
                  <a:pt x="1399180" y="2197418"/>
                </a:lnTo>
                <a:lnTo>
                  <a:pt x="1396957" y="2192338"/>
                </a:lnTo>
                <a:lnTo>
                  <a:pt x="1395369" y="2187258"/>
                </a:lnTo>
                <a:lnTo>
                  <a:pt x="1393782" y="2181860"/>
                </a:lnTo>
                <a:lnTo>
                  <a:pt x="1392511" y="2176463"/>
                </a:lnTo>
                <a:lnTo>
                  <a:pt x="1391241" y="2171065"/>
                </a:lnTo>
                <a:lnTo>
                  <a:pt x="1390606" y="2165668"/>
                </a:lnTo>
                <a:lnTo>
                  <a:pt x="1389971" y="2159953"/>
                </a:lnTo>
                <a:lnTo>
                  <a:pt x="1389971" y="2154238"/>
                </a:lnTo>
                <a:lnTo>
                  <a:pt x="1389971" y="2148523"/>
                </a:lnTo>
                <a:lnTo>
                  <a:pt x="1390923" y="2112645"/>
                </a:lnTo>
                <a:lnTo>
                  <a:pt x="1391876" y="2077720"/>
                </a:lnTo>
                <a:lnTo>
                  <a:pt x="1392194" y="2043748"/>
                </a:lnTo>
                <a:lnTo>
                  <a:pt x="1392194" y="2010410"/>
                </a:lnTo>
                <a:lnTo>
                  <a:pt x="1392194" y="1981518"/>
                </a:lnTo>
                <a:lnTo>
                  <a:pt x="1391876" y="1952943"/>
                </a:lnTo>
                <a:lnTo>
                  <a:pt x="1391241" y="1925638"/>
                </a:lnTo>
                <a:lnTo>
                  <a:pt x="1390606" y="1898333"/>
                </a:lnTo>
                <a:lnTo>
                  <a:pt x="1389336" y="1872298"/>
                </a:lnTo>
                <a:lnTo>
                  <a:pt x="1388065" y="1846263"/>
                </a:lnTo>
                <a:lnTo>
                  <a:pt x="1386795" y="1821498"/>
                </a:lnTo>
                <a:lnTo>
                  <a:pt x="1384890" y="1797050"/>
                </a:lnTo>
                <a:lnTo>
                  <a:pt x="1383302" y="1773555"/>
                </a:lnTo>
                <a:lnTo>
                  <a:pt x="1381079" y="1750378"/>
                </a:lnTo>
                <a:lnTo>
                  <a:pt x="1378856" y="1727835"/>
                </a:lnTo>
                <a:lnTo>
                  <a:pt x="1376316" y="1706245"/>
                </a:lnTo>
                <a:lnTo>
                  <a:pt x="1373775" y="1684655"/>
                </a:lnTo>
                <a:lnTo>
                  <a:pt x="1371235" y="1664335"/>
                </a:lnTo>
                <a:lnTo>
                  <a:pt x="1368059" y="1644333"/>
                </a:lnTo>
                <a:lnTo>
                  <a:pt x="1365201" y="1624965"/>
                </a:lnTo>
                <a:lnTo>
                  <a:pt x="1362025" y="1606233"/>
                </a:lnTo>
                <a:lnTo>
                  <a:pt x="1358532" y="1587818"/>
                </a:lnTo>
                <a:lnTo>
                  <a:pt x="1355039" y="1570038"/>
                </a:lnTo>
                <a:lnTo>
                  <a:pt x="1351228" y="1552893"/>
                </a:lnTo>
                <a:lnTo>
                  <a:pt x="1347417" y="1536700"/>
                </a:lnTo>
                <a:lnTo>
                  <a:pt x="1343607" y="1520190"/>
                </a:lnTo>
                <a:lnTo>
                  <a:pt x="1339796" y="1504950"/>
                </a:lnTo>
                <a:lnTo>
                  <a:pt x="1335668" y="1490028"/>
                </a:lnTo>
                <a:lnTo>
                  <a:pt x="1331539" y="1475740"/>
                </a:lnTo>
                <a:lnTo>
                  <a:pt x="1327411" y="1461770"/>
                </a:lnTo>
                <a:lnTo>
                  <a:pt x="1322965" y="1448435"/>
                </a:lnTo>
                <a:lnTo>
                  <a:pt x="1318837" y="1435418"/>
                </a:lnTo>
                <a:lnTo>
                  <a:pt x="1314391" y="1423353"/>
                </a:lnTo>
                <a:lnTo>
                  <a:pt x="1309945" y="1411288"/>
                </a:lnTo>
                <a:lnTo>
                  <a:pt x="1305182" y="1399858"/>
                </a:lnTo>
                <a:lnTo>
                  <a:pt x="1300736" y="1389063"/>
                </a:lnTo>
                <a:lnTo>
                  <a:pt x="1295655" y="1377950"/>
                </a:lnTo>
                <a:lnTo>
                  <a:pt x="1290891" y="1367790"/>
                </a:lnTo>
                <a:lnTo>
                  <a:pt x="1285810" y="1357630"/>
                </a:lnTo>
                <a:lnTo>
                  <a:pt x="1281047" y="1348105"/>
                </a:lnTo>
                <a:lnTo>
                  <a:pt x="1276283" y="1338898"/>
                </a:lnTo>
                <a:lnTo>
                  <a:pt x="1271520" y="1330643"/>
                </a:lnTo>
                <a:lnTo>
                  <a:pt x="1266439" y="1322388"/>
                </a:lnTo>
                <a:lnTo>
                  <a:pt x="1261676" y="1314768"/>
                </a:lnTo>
                <a:lnTo>
                  <a:pt x="1257230" y="1307465"/>
                </a:lnTo>
                <a:lnTo>
                  <a:pt x="1252466" y="1300798"/>
                </a:lnTo>
                <a:lnTo>
                  <a:pt x="1243257" y="1287780"/>
                </a:lnTo>
                <a:lnTo>
                  <a:pt x="1233730" y="1276668"/>
                </a:lnTo>
                <a:lnTo>
                  <a:pt x="1224838" y="1266825"/>
                </a:lnTo>
                <a:lnTo>
                  <a:pt x="1224838" y="1791018"/>
                </a:lnTo>
                <a:lnTo>
                  <a:pt x="1224838" y="2056130"/>
                </a:lnTo>
                <a:lnTo>
                  <a:pt x="1224838" y="3259138"/>
                </a:lnTo>
                <a:lnTo>
                  <a:pt x="1224521" y="3268028"/>
                </a:lnTo>
                <a:lnTo>
                  <a:pt x="1223886" y="3276918"/>
                </a:lnTo>
                <a:lnTo>
                  <a:pt x="1222933" y="3285490"/>
                </a:lnTo>
                <a:lnTo>
                  <a:pt x="1221345" y="3294063"/>
                </a:lnTo>
                <a:lnTo>
                  <a:pt x="1219440" y="3302635"/>
                </a:lnTo>
                <a:lnTo>
                  <a:pt x="1217217" y="3310573"/>
                </a:lnTo>
                <a:lnTo>
                  <a:pt x="1214359" y="3318828"/>
                </a:lnTo>
                <a:lnTo>
                  <a:pt x="1211501" y="3326448"/>
                </a:lnTo>
                <a:lnTo>
                  <a:pt x="1208008" y="3334068"/>
                </a:lnTo>
                <a:lnTo>
                  <a:pt x="1204197" y="3341370"/>
                </a:lnTo>
                <a:lnTo>
                  <a:pt x="1200068" y="3348990"/>
                </a:lnTo>
                <a:lnTo>
                  <a:pt x="1195623" y="3355975"/>
                </a:lnTo>
                <a:lnTo>
                  <a:pt x="1190859" y="3362643"/>
                </a:lnTo>
                <a:lnTo>
                  <a:pt x="1185461" y="3369310"/>
                </a:lnTo>
                <a:lnTo>
                  <a:pt x="1179744" y="3375343"/>
                </a:lnTo>
                <a:lnTo>
                  <a:pt x="1174346" y="3381375"/>
                </a:lnTo>
                <a:lnTo>
                  <a:pt x="1168312" y="3387090"/>
                </a:lnTo>
                <a:lnTo>
                  <a:pt x="1161961" y="3392488"/>
                </a:lnTo>
                <a:lnTo>
                  <a:pt x="1155610" y="3397568"/>
                </a:lnTo>
                <a:lnTo>
                  <a:pt x="1148623" y="3402648"/>
                </a:lnTo>
                <a:lnTo>
                  <a:pt x="1141637" y="3407410"/>
                </a:lnTo>
                <a:lnTo>
                  <a:pt x="1134651" y="3411538"/>
                </a:lnTo>
                <a:lnTo>
                  <a:pt x="1126712" y="3415348"/>
                </a:lnTo>
                <a:lnTo>
                  <a:pt x="1119090" y="3418523"/>
                </a:lnTo>
                <a:lnTo>
                  <a:pt x="1111469" y="3421698"/>
                </a:lnTo>
                <a:lnTo>
                  <a:pt x="1103529" y="3424555"/>
                </a:lnTo>
                <a:lnTo>
                  <a:pt x="1095273" y="3426778"/>
                </a:lnTo>
                <a:lnTo>
                  <a:pt x="1087016" y="3428683"/>
                </a:lnTo>
                <a:lnTo>
                  <a:pt x="1078442" y="3430270"/>
                </a:lnTo>
                <a:lnTo>
                  <a:pt x="1069550" y="3431223"/>
                </a:lnTo>
                <a:lnTo>
                  <a:pt x="1060659" y="3431858"/>
                </a:lnTo>
                <a:lnTo>
                  <a:pt x="1052084" y="3432175"/>
                </a:lnTo>
                <a:lnTo>
                  <a:pt x="1043193" y="3431858"/>
                </a:lnTo>
                <a:lnTo>
                  <a:pt x="1034301" y="3431223"/>
                </a:lnTo>
                <a:lnTo>
                  <a:pt x="1025727" y="3430270"/>
                </a:lnTo>
                <a:lnTo>
                  <a:pt x="1016835" y="3428683"/>
                </a:lnTo>
                <a:lnTo>
                  <a:pt x="1008578" y="3426778"/>
                </a:lnTo>
                <a:lnTo>
                  <a:pt x="1000322" y="3424555"/>
                </a:lnTo>
                <a:lnTo>
                  <a:pt x="992383" y="3421698"/>
                </a:lnTo>
                <a:lnTo>
                  <a:pt x="984761" y="3418523"/>
                </a:lnTo>
                <a:lnTo>
                  <a:pt x="977140" y="3415348"/>
                </a:lnTo>
                <a:lnTo>
                  <a:pt x="969518" y="3411538"/>
                </a:lnTo>
                <a:lnTo>
                  <a:pt x="962214" y="3407410"/>
                </a:lnTo>
                <a:lnTo>
                  <a:pt x="955228" y="3402648"/>
                </a:lnTo>
                <a:lnTo>
                  <a:pt x="948242" y="3397568"/>
                </a:lnTo>
                <a:lnTo>
                  <a:pt x="941890" y="3392488"/>
                </a:lnTo>
                <a:lnTo>
                  <a:pt x="935539" y="3387090"/>
                </a:lnTo>
                <a:lnTo>
                  <a:pt x="929823" y="3381375"/>
                </a:lnTo>
                <a:lnTo>
                  <a:pt x="924107" y="3375343"/>
                </a:lnTo>
                <a:lnTo>
                  <a:pt x="918708" y="3369310"/>
                </a:lnTo>
                <a:lnTo>
                  <a:pt x="913627" y="3362643"/>
                </a:lnTo>
                <a:lnTo>
                  <a:pt x="908229" y="3355975"/>
                </a:lnTo>
                <a:lnTo>
                  <a:pt x="903783" y="3348990"/>
                </a:lnTo>
                <a:lnTo>
                  <a:pt x="899654" y="3341370"/>
                </a:lnTo>
                <a:lnTo>
                  <a:pt x="895844" y="3334068"/>
                </a:lnTo>
                <a:lnTo>
                  <a:pt x="892350" y="3326448"/>
                </a:lnTo>
                <a:lnTo>
                  <a:pt x="889492" y="3318828"/>
                </a:lnTo>
                <a:lnTo>
                  <a:pt x="886634" y="3310573"/>
                </a:lnTo>
                <a:lnTo>
                  <a:pt x="884411" y="3302635"/>
                </a:lnTo>
                <a:lnTo>
                  <a:pt x="882506" y="3294063"/>
                </a:lnTo>
                <a:lnTo>
                  <a:pt x="880918" y="3285490"/>
                </a:lnTo>
                <a:lnTo>
                  <a:pt x="879966" y="3276918"/>
                </a:lnTo>
                <a:lnTo>
                  <a:pt x="879330" y="3268028"/>
                </a:lnTo>
                <a:lnTo>
                  <a:pt x="879013" y="3259138"/>
                </a:lnTo>
                <a:lnTo>
                  <a:pt x="879013" y="2164080"/>
                </a:lnTo>
                <a:lnTo>
                  <a:pt x="814230" y="2164080"/>
                </a:lnTo>
                <a:lnTo>
                  <a:pt x="814230" y="3259138"/>
                </a:lnTo>
                <a:lnTo>
                  <a:pt x="813913" y="3268028"/>
                </a:lnTo>
                <a:lnTo>
                  <a:pt x="813277" y="3276918"/>
                </a:lnTo>
                <a:lnTo>
                  <a:pt x="812325" y="3285490"/>
                </a:lnTo>
                <a:lnTo>
                  <a:pt x="810737" y="3294063"/>
                </a:lnTo>
                <a:lnTo>
                  <a:pt x="808832" y="3302635"/>
                </a:lnTo>
                <a:lnTo>
                  <a:pt x="806291" y="3310573"/>
                </a:lnTo>
                <a:lnTo>
                  <a:pt x="803751" y="3318828"/>
                </a:lnTo>
                <a:lnTo>
                  <a:pt x="800575" y="3326448"/>
                </a:lnTo>
                <a:lnTo>
                  <a:pt x="796764" y="3334068"/>
                </a:lnTo>
                <a:lnTo>
                  <a:pt x="792953" y="3341370"/>
                </a:lnTo>
                <a:lnTo>
                  <a:pt x="788825" y="3348990"/>
                </a:lnTo>
                <a:lnTo>
                  <a:pt x="784379" y="3355975"/>
                </a:lnTo>
                <a:lnTo>
                  <a:pt x="779616" y="3362643"/>
                </a:lnTo>
                <a:lnTo>
                  <a:pt x="774535" y="3369310"/>
                </a:lnTo>
                <a:lnTo>
                  <a:pt x="769136" y="3375343"/>
                </a:lnTo>
                <a:lnTo>
                  <a:pt x="763420" y="3381375"/>
                </a:lnTo>
                <a:lnTo>
                  <a:pt x="757386" y="3387090"/>
                </a:lnTo>
                <a:lnTo>
                  <a:pt x="751353" y="3392488"/>
                </a:lnTo>
                <a:lnTo>
                  <a:pt x="744366" y="3397568"/>
                </a:lnTo>
                <a:lnTo>
                  <a:pt x="737698" y="3402648"/>
                </a:lnTo>
                <a:lnTo>
                  <a:pt x="730711" y="3407410"/>
                </a:lnTo>
                <a:lnTo>
                  <a:pt x="723407" y="3411538"/>
                </a:lnTo>
                <a:lnTo>
                  <a:pt x="716103" y="3415348"/>
                </a:lnTo>
                <a:lnTo>
                  <a:pt x="708482" y="3418523"/>
                </a:lnTo>
                <a:lnTo>
                  <a:pt x="700543" y="3421698"/>
                </a:lnTo>
                <a:lnTo>
                  <a:pt x="692604" y="3424555"/>
                </a:lnTo>
                <a:lnTo>
                  <a:pt x="684347" y="3426778"/>
                </a:lnTo>
                <a:lnTo>
                  <a:pt x="675773" y="3428683"/>
                </a:lnTo>
                <a:lnTo>
                  <a:pt x="667516" y="3430270"/>
                </a:lnTo>
                <a:lnTo>
                  <a:pt x="658942" y="3431223"/>
                </a:lnTo>
                <a:lnTo>
                  <a:pt x="650050" y="3431858"/>
                </a:lnTo>
                <a:lnTo>
                  <a:pt x="641159" y="3432175"/>
                </a:lnTo>
                <a:lnTo>
                  <a:pt x="631949" y="3431858"/>
                </a:lnTo>
                <a:lnTo>
                  <a:pt x="623375" y="3431223"/>
                </a:lnTo>
                <a:lnTo>
                  <a:pt x="614801" y="3430270"/>
                </a:lnTo>
                <a:lnTo>
                  <a:pt x="606227" y="3428683"/>
                </a:lnTo>
                <a:lnTo>
                  <a:pt x="597970" y="3426778"/>
                </a:lnTo>
                <a:lnTo>
                  <a:pt x="589714" y="3424555"/>
                </a:lnTo>
                <a:lnTo>
                  <a:pt x="581774" y="3421698"/>
                </a:lnTo>
                <a:lnTo>
                  <a:pt x="573518" y="3418523"/>
                </a:lnTo>
                <a:lnTo>
                  <a:pt x="565896" y="3415348"/>
                </a:lnTo>
                <a:lnTo>
                  <a:pt x="558592" y="3411538"/>
                </a:lnTo>
                <a:lnTo>
                  <a:pt x="551288" y="3407410"/>
                </a:lnTo>
                <a:lnTo>
                  <a:pt x="544302" y="3402648"/>
                </a:lnTo>
                <a:lnTo>
                  <a:pt x="537633" y="3397568"/>
                </a:lnTo>
                <a:lnTo>
                  <a:pt x="531282" y="3392488"/>
                </a:lnTo>
                <a:lnTo>
                  <a:pt x="524931" y="3387090"/>
                </a:lnTo>
                <a:lnTo>
                  <a:pt x="518580" y="3381375"/>
                </a:lnTo>
                <a:lnTo>
                  <a:pt x="512863" y="3375343"/>
                </a:lnTo>
                <a:lnTo>
                  <a:pt x="507465" y="3369310"/>
                </a:lnTo>
                <a:lnTo>
                  <a:pt x="502384" y="3362643"/>
                </a:lnTo>
                <a:lnTo>
                  <a:pt x="497620" y="3355975"/>
                </a:lnTo>
                <a:lnTo>
                  <a:pt x="493175" y="3348990"/>
                </a:lnTo>
                <a:lnTo>
                  <a:pt x="489046" y="3341370"/>
                </a:lnTo>
                <a:lnTo>
                  <a:pt x="485235" y="3334068"/>
                </a:lnTo>
                <a:lnTo>
                  <a:pt x="481742" y="3326448"/>
                </a:lnTo>
                <a:lnTo>
                  <a:pt x="478567" y="3318828"/>
                </a:lnTo>
                <a:lnTo>
                  <a:pt x="476026" y="3310573"/>
                </a:lnTo>
                <a:lnTo>
                  <a:pt x="473803" y="3302635"/>
                </a:lnTo>
                <a:lnTo>
                  <a:pt x="471898" y="3294063"/>
                </a:lnTo>
                <a:lnTo>
                  <a:pt x="470310" y="3285490"/>
                </a:lnTo>
                <a:lnTo>
                  <a:pt x="468722" y="3276918"/>
                </a:lnTo>
                <a:lnTo>
                  <a:pt x="468087" y="3268028"/>
                </a:lnTo>
                <a:lnTo>
                  <a:pt x="468087" y="3259138"/>
                </a:lnTo>
                <a:lnTo>
                  <a:pt x="468087" y="2056130"/>
                </a:lnTo>
                <a:lnTo>
                  <a:pt x="468087" y="1791018"/>
                </a:lnTo>
                <a:lnTo>
                  <a:pt x="468087" y="1177290"/>
                </a:lnTo>
                <a:lnTo>
                  <a:pt x="457290" y="1171893"/>
                </a:lnTo>
                <a:lnTo>
                  <a:pt x="446493" y="1166178"/>
                </a:lnTo>
                <a:lnTo>
                  <a:pt x="435061" y="1159828"/>
                </a:lnTo>
                <a:lnTo>
                  <a:pt x="423311" y="1152843"/>
                </a:lnTo>
                <a:lnTo>
                  <a:pt x="410926" y="1145223"/>
                </a:lnTo>
                <a:lnTo>
                  <a:pt x="398223" y="1136968"/>
                </a:lnTo>
                <a:lnTo>
                  <a:pt x="385521" y="1128078"/>
                </a:lnTo>
                <a:lnTo>
                  <a:pt x="372501" y="1118553"/>
                </a:lnTo>
                <a:lnTo>
                  <a:pt x="359163" y="1108710"/>
                </a:lnTo>
                <a:lnTo>
                  <a:pt x="345190" y="1097915"/>
                </a:lnTo>
                <a:lnTo>
                  <a:pt x="331535" y="1086485"/>
                </a:lnTo>
                <a:lnTo>
                  <a:pt x="317563" y="1074103"/>
                </a:lnTo>
                <a:lnTo>
                  <a:pt x="303590" y="1061085"/>
                </a:lnTo>
                <a:lnTo>
                  <a:pt x="289299" y="1047750"/>
                </a:lnTo>
                <a:lnTo>
                  <a:pt x="275009" y="1033145"/>
                </a:lnTo>
                <a:lnTo>
                  <a:pt x="261036" y="1017588"/>
                </a:lnTo>
                <a:lnTo>
                  <a:pt x="248016" y="1003618"/>
                </a:lnTo>
                <a:lnTo>
                  <a:pt x="235314" y="988695"/>
                </a:lnTo>
                <a:lnTo>
                  <a:pt x="222929" y="973138"/>
                </a:lnTo>
                <a:lnTo>
                  <a:pt x="210544" y="956628"/>
                </a:lnTo>
                <a:lnTo>
                  <a:pt x="198477" y="939800"/>
                </a:lnTo>
                <a:lnTo>
                  <a:pt x="186092" y="922338"/>
                </a:lnTo>
                <a:lnTo>
                  <a:pt x="174342" y="903923"/>
                </a:lnTo>
                <a:lnTo>
                  <a:pt x="162592" y="884873"/>
                </a:lnTo>
                <a:lnTo>
                  <a:pt x="151160" y="865188"/>
                </a:lnTo>
                <a:lnTo>
                  <a:pt x="140045" y="844550"/>
                </a:lnTo>
                <a:lnTo>
                  <a:pt x="128930" y="823595"/>
                </a:lnTo>
                <a:lnTo>
                  <a:pt x="118451" y="801688"/>
                </a:lnTo>
                <a:lnTo>
                  <a:pt x="107971" y="779145"/>
                </a:lnTo>
                <a:lnTo>
                  <a:pt x="98127" y="755968"/>
                </a:lnTo>
                <a:lnTo>
                  <a:pt x="88600" y="731520"/>
                </a:lnTo>
                <a:lnTo>
                  <a:pt x="79073" y="706755"/>
                </a:lnTo>
                <a:lnTo>
                  <a:pt x="70181" y="681038"/>
                </a:lnTo>
                <a:lnTo>
                  <a:pt x="61925" y="654685"/>
                </a:lnTo>
                <a:lnTo>
                  <a:pt x="53986" y="627063"/>
                </a:lnTo>
                <a:lnTo>
                  <a:pt x="46364" y="599440"/>
                </a:lnTo>
                <a:lnTo>
                  <a:pt x="39378" y="570230"/>
                </a:lnTo>
                <a:lnTo>
                  <a:pt x="33027" y="540703"/>
                </a:lnTo>
                <a:lnTo>
                  <a:pt x="26675" y="510223"/>
                </a:lnTo>
                <a:lnTo>
                  <a:pt x="21277" y="479108"/>
                </a:lnTo>
                <a:lnTo>
                  <a:pt x="16513" y="446723"/>
                </a:lnTo>
                <a:lnTo>
                  <a:pt x="12067" y="413385"/>
                </a:lnTo>
                <a:lnTo>
                  <a:pt x="8574" y="379730"/>
                </a:lnTo>
                <a:lnTo>
                  <a:pt x="5399" y="344805"/>
                </a:lnTo>
                <a:lnTo>
                  <a:pt x="3176" y="309563"/>
                </a:lnTo>
                <a:lnTo>
                  <a:pt x="1588" y="273050"/>
                </a:lnTo>
                <a:lnTo>
                  <a:pt x="318" y="235268"/>
                </a:lnTo>
                <a:lnTo>
                  <a:pt x="0" y="197168"/>
                </a:lnTo>
                <a:lnTo>
                  <a:pt x="318" y="175260"/>
                </a:lnTo>
                <a:lnTo>
                  <a:pt x="635" y="153035"/>
                </a:lnTo>
                <a:lnTo>
                  <a:pt x="1270" y="130175"/>
                </a:lnTo>
                <a:lnTo>
                  <a:pt x="1905" y="107315"/>
                </a:lnTo>
                <a:lnTo>
                  <a:pt x="2541" y="101600"/>
                </a:lnTo>
                <a:lnTo>
                  <a:pt x="3176" y="95885"/>
                </a:lnTo>
                <a:lnTo>
                  <a:pt x="4128" y="90488"/>
                </a:lnTo>
                <a:lnTo>
                  <a:pt x="5081" y="85090"/>
                </a:lnTo>
                <a:lnTo>
                  <a:pt x="6669" y="79375"/>
                </a:lnTo>
                <a:lnTo>
                  <a:pt x="8257" y="73978"/>
                </a:lnTo>
                <a:lnTo>
                  <a:pt x="10480" y="68898"/>
                </a:lnTo>
                <a:lnTo>
                  <a:pt x="12703" y="64135"/>
                </a:lnTo>
                <a:lnTo>
                  <a:pt x="14926" y="59373"/>
                </a:lnTo>
                <a:lnTo>
                  <a:pt x="17784" y="54610"/>
                </a:lnTo>
                <a:lnTo>
                  <a:pt x="20642" y="49848"/>
                </a:lnTo>
                <a:lnTo>
                  <a:pt x="23500" y="45720"/>
                </a:lnTo>
                <a:lnTo>
                  <a:pt x="26993" y="41275"/>
                </a:lnTo>
                <a:lnTo>
                  <a:pt x="30804" y="37465"/>
                </a:lnTo>
                <a:lnTo>
                  <a:pt x="34297" y="33338"/>
                </a:lnTo>
                <a:lnTo>
                  <a:pt x="38108" y="29845"/>
                </a:lnTo>
                <a:lnTo>
                  <a:pt x="42236" y="25718"/>
                </a:lnTo>
                <a:lnTo>
                  <a:pt x="46364" y="22543"/>
                </a:lnTo>
                <a:lnTo>
                  <a:pt x="50810" y="19368"/>
                </a:lnTo>
                <a:lnTo>
                  <a:pt x="55256" y="16510"/>
                </a:lnTo>
                <a:lnTo>
                  <a:pt x="59702" y="13653"/>
                </a:lnTo>
                <a:lnTo>
                  <a:pt x="64465" y="11430"/>
                </a:lnTo>
                <a:lnTo>
                  <a:pt x="69546" y="9208"/>
                </a:lnTo>
                <a:lnTo>
                  <a:pt x="74627" y="6985"/>
                </a:lnTo>
                <a:lnTo>
                  <a:pt x="79708" y="5398"/>
                </a:lnTo>
                <a:lnTo>
                  <a:pt x="85107" y="3810"/>
                </a:lnTo>
                <a:lnTo>
                  <a:pt x="90505" y="2540"/>
                </a:lnTo>
                <a:lnTo>
                  <a:pt x="95904" y="1588"/>
                </a:lnTo>
                <a:lnTo>
                  <a:pt x="101620" y="635"/>
                </a:lnTo>
                <a:lnTo>
                  <a:pt x="107019" y="318"/>
                </a:lnTo>
                <a:lnTo>
                  <a:pt x="112735" y="0"/>
                </a:lnTo>
                <a:close/>
              </a:path>
            </a:pathLst>
          </a:custGeom>
          <a:solidFill>
            <a:schemeClr val="accent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sz="1083">
              <a:solidFill>
                <a:srgbClr val="FFFFFF"/>
              </a:solidFill>
            </a:endParaRPr>
          </a:p>
        </p:txBody>
      </p:sp>
      <p:sp>
        <p:nvSpPr>
          <p:cNvPr id="37" name="人"/>
          <p:cNvSpPr/>
          <p:nvPr/>
        </p:nvSpPr>
        <p:spPr bwMode="auto">
          <a:xfrm>
            <a:off x="3364754" y="2661201"/>
            <a:ext cx="964504" cy="2456893"/>
          </a:xfrm>
          <a:custGeom>
            <a:avLst/>
            <a:gdLst/>
            <a:ahLst/>
            <a:cxnLst/>
            <a:rect l="0" t="0" r="r" b="b"/>
            <a:pathLst>
              <a:path w="1366838" h="3292475">
                <a:moveTo>
                  <a:pt x="402179" y="752475"/>
                </a:moveTo>
                <a:lnTo>
                  <a:pt x="964659" y="752475"/>
                </a:lnTo>
                <a:lnTo>
                  <a:pt x="971008" y="752793"/>
                </a:lnTo>
                <a:lnTo>
                  <a:pt x="977673" y="753427"/>
                </a:lnTo>
                <a:lnTo>
                  <a:pt x="983387" y="754380"/>
                </a:lnTo>
                <a:lnTo>
                  <a:pt x="989736" y="755332"/>
                </a:lnTo>
                <a:lnTo>
                  <a:pt x="999893" y="756920"/>
                </a:lnTo>
                <a:lnTo>
                  <a:pt x="1010368" y="759142"/>
                </a:lnTo>
                <a:lnTo>
                  <a:pt x="1021796" y="761681"/>
                </a:lnTo>
                <a:lnTo>
                  <a:pt x="1033541" y="765174"/>
                </a:lnTo>
                <a:lnTo>
                  <a:pt x="1045920" y="769300"/>
                </a:lnTo>
                <a:lnTo>
                  <a:pt x="1058617" y="774697"/>
                </a:lnTo>
                <a:lnTo>
                  <a:pt x="1071632" y="780729"/>
                </a:lnTo>
                <a:lnTo>
                  <a:pt x="1078298" y="784221"/>
                </a:lnTo>
                <a:lnTo>
                  <a:pt x="1084646" y="788031"/>
                </a:lnTo>
                <a:lnTo>
                  <a:pt x="1093851" y="793110"/>
                </a:lnTo>
                <a:lnTo>
                  <a:pt x="1102739" y="799142"/>
                </a:lnTo>
                <a:lnTo>
                  <a:pt x="1111627" y="805491"/>
                </a:lnTo>
                <a:lnTo>
                  <a:pt x="1121150" y="812158"/>
                </a:lnTo>
                <a:lnTo>
                  <a:pt x="1130038" y="819459"/>
                </a:lnTo>
                <a:lnTo>
                  <a:pt x="1138926" y="827396"/>
                </a:lnTo>
                <a:lnTo>
                  <a:pt x="1147814" y="835650"/>
                </a:lnTo>
                <a:lnTo>
                  <a:pt x="1156702" y="844539"/>
                </a:lnTo>
                <a:lnTo>
                  <a:pt x="1165590" y="853745"/>
                </a:lnTo>
                <a:lnTo>
                  <a:pt x="1174160" y="863586"/>
                </a:lnTo>
                <a:lnTo>
                  <a:pt x="1182731" y="874062"/>
                </a:lnTo>
                <a:lnTo>
                  <a:pt x="1190984" y="884856"/>
                </a:lnTo>
                <a:lnTo>
                  <a:pt x="1199554" y="896285"/>
                </a:lnTo>
                <a:lnTo>
                  <a:pt x="1207808" y="908348"/>
                </a:lnTo>
                <a:lnTo>
                  <a:pt x="1215743" y="920729"/>
                </a:lnTo>
                <a:lnTo>
                  <a:pt x="1223361" y="933745"/>
                </a:lnTo>
                <a:lnTo>
                  <a:pt x="1230980" y="947713"/>
                </a:lnTo>
                <a:lnTo>
                  <a:pt x="1238598" y="961999"/>
                </a:lnTo>
                <a:lnTo>
                  <a:pt x="1245899" y="976920"/>
                </a:lnTo>
                <a:lnTo>
                  <a:pt x="1253200" y="992158"/>
                </a:lnTo>
                <a:lnTo>
                  <a:pt x="1260183" y="1008666"/>
                </a:lnTo>
                <a:lnTo>
                  <a:pt x="1267166" y="1025173"/>
                </a:lnTo>
                <a:lnTo>
                  <a:pt x="1274150" y="1042316"/>
                </a:lnTo>
                <a:lnTo>
                  <a:pt x="1280498" y="1060729"/>
                </a:lnTo>
                <a:lnTo>
                  <a:pt x="1286847" y="1079459"/>
                </a:lnTo>
                <a:lnTo>
                  <a:pt x="1293195" y="1098824"/>
                </a:lnTo>
                <a:lnTo>
                  <a:pt x="1298909" y="1119142"/>
                </a:lnTo>
                <a:lnTo>
                  <a:pt x="1304623" y="1140094"/>
                </a:lnTo>
                <a:lnTo>
                  <a:pt x="1310336" y="1161681"/>
                </a:lnTo>
                <a:lnTo>
                  <a:pt x="1315733" y="1184221"/>
                </a:lnTo>
                <a:lnTo>
                  <a:pt x="1320811" y="1207713"/>
                </a:lnTo>
                <a:lnTo>
                  <a:pt x="1325573" y="1231840"/>
                </a:lnTo>
                <a:lnTo>
                  <a:pt x="1330334" y="1256602"/>
                </a:lnTo>
                <a:lnTo>
                  <a:pt x="1334778" y="1282634"/>
                </a:lnTo>
                <a:lnTo>
                  <a:pt x="1338905" y="1309300"/>
                </a:lnTo>
                <a:lnTo>
                  <a:pt x="1343031" y="1336920"/>
                </a:lnTo>
                <a:lnTo>
                  <a:pt x="1346523" y="1365491"/>
                </a:lnTo>
                <a:lnTo>
                  <a:pt x="1350015" y="1395015"/>
                </a:lnTo>
                <a:lnTo>
                  <a:pt x="1352871" y="1425491"/>
                </a:lnTo>
                <a:lnTo>
                  <a:pt x="1355411" y="1456920"/>
                </a:lnTo>
                <a:lnTo>
                  <a:pt x="1358268" y="1489300"/>
                </a:lnTo>
                <a:lnTo>
                  <a:pt x="1360490" y="1522634"/>
                </a:lnTo>
                <a:lnTo>
                  <a:pt x="1362077" y="1557237"/>
                </a:lnTo>
                <a:lnTo>
                  <a:pt x="1363664" y="1592793"/>
                </a:lnTo>
                <a:lnTo>
                  <a:pt x="1365251" y="1629300"/>
                </a:lnTo>
                <a:lnTo>
                  <a:pt x="1365886" y="1667078"/>
                </a:lnTo>
                <a:lnTo>
                  <a:pt x="1366521" y="1705808"/>
                </a:lnTo>
                <a:lnTo>
                  <a:pt x="1366838" y="1745491"/>
                </a:lnTo>
                <a:lnTo>
                  <a:pt x="1366521" y="1779459"/>
                </a:lnTo>
                <a:lnTo>
                  <a:pt x="1366203" y="1813745"/>
                </a:lnTo>
                <a:lnTo>
                  <a:pt x="1365568" y="1848983"/>
                </a:lnTo>
                <a:lnTo>
                  <a:pt x="1364934" y="1884856"/>
                </a:lnTo>
                <a:lnTo>
                  <a:pt x="1363346" y="1921681"/>
                </a:lnTo>
                <a:lnTo>
                  <a:pt x="1362077" y="1959142"/>
                </a:lnTo>
                <a:lnTo>
                  <a:pt x="1360490" y="1997872"/>
                </a:lnTo>
                <a:lnTo>
                  <a:pt x="1358585" y="2037237"/>
                </a:lnTo>
                <a:lnTo>
                  <a:pt x="1357950" y="2042951"/>
                </a:lnTo>
                <a:lnTo>
                  <a:pt x="1357315" y="2048666"/>
                </a:lnTo>
                <a:lnTo>
                  <a:pt x="1356046" y="2054062"/>
                </a:lnTo>
                <a:lnTo>
                  <a:pt x="1354776" y="2059777"/>
                </a:lnTo>
                <a:lnTo>
                  <a:pt x="1353506" y="2065173"/>
                </a:lnTo>
                <a:lnTo>
                  <a:pt x="1351602" y="2070570"/>
                </a:lnTo>
                <a:lnTo>
                  <a:pt x="1349380" y="2075332"/>
                </a:lnTo>
                <a:lnTo>
                  <a:pt x="1347475" y="2080412"/>
                </a:lnTo>
                <a:lnTo>
                  <a:pt x="1344936" y="2085491"/>
                </a:lnTo>
                <a:lnTo>
                  <a:pt x="1342079" y="2090253"/>
                </a:lnTo>
                <a:lnTo>
                  <a:pt x="1339540" y="2094697"/>
                </a:lnTo>
                <a:lnTo>
                  <a:pt x="1336365" y="2099459"/>
                </a:lnTo>
                <a:lnTo>
                  <a:pt x="1332874" y="2103586"/>
                </a:lnTo>
                <a:lnTo>
                  <a:pt x="1329699" y="2107713"/>
                </a:lnTo>
                <a:lnTo>
                  <a:pt x="1325890" y="2111840"/>
                </a:lnTo>
                <a:lnTo>
                  <a:pt x="1322081" y="2115650"/>
                </a:lnTo>
                <a:lnTo>
                  <a:pt x="1317955" y="2119142"/>
                </a:lnTo>
                <a:lnTo>
                  <a:pt x="1314145" y="2122634"/>
                </a:lnTo>
                <a:lnTo>
                  <a:pt x="1309701" y="2125809"/>
                </a:lnTo>
                <a:lnTo>
                  <a:pt x="1304940" y="2128983"/>
                </a:lnTo>
                <a:lnTo>
                  <a:pt x="1300496" y="2131523"/>
                </a:lnTo>
                <a:lnTo>
                  <a:pt x="1295735" y="2134380"/>
                </a:lnTo>
                <a:lnTo>
                  <a:pt x="1290656" y="2136602"/>
                </a:lnTo>
                <a:lnTo>
                  <a:pt x="1285894" y="2138824"/>
                </a:lnTo>
                <a:lnTo>
                  <a:pt x="1280816" y="2141047"/>
                </a:lnTo>
                <a:lnTo>
                  <a:pt x="1275419" y="2142634"/>
                </a:lnTo>
                <a:lnTo>
                  <a:pt x="1270023" y="2143904"/>
                </a:lnTo>
                <a:lnTo>
                  <a:pt x="1264627" y="2145174"/>
                </a:lnTo>
                <a:lnTo>
                  <a:pt x="1259231" y="2145809"/>
                </a:lnTo>
                <a:lnTo>
                  <a:pt x="1253517" y="2146761"/>
                </a:lnTo>
                <a:lnTo>
                  <a:pt x="1247803" y="2147396"/>
                </a:lnTo>
                <a:lnTo>
                  <a:pt x="1242090" y="2147396"/>
                </a:lnTo>
                <a:lnTo>
                  <a:pt x="1236059" y="2147396"/>
                </a:lnTo>
                <a:lnTo>
                  <a:pt x="1230027" y="2146443"/>
                </a:lnTo>
                <a:lnTo>
                  <a:pt x="1223996" y="2145809"/>
                </a:lnTo>
                <a:lnTo>
                  <a:pt x="1218283" y="2144856"/>
                </a:lnTo>
                <a:lnTo>
                  <a:pt x="1212252" y="2143586"/>
                </a:lnTo>
                <a:lnTo>
                  <a:pt x="1207173" y="2141999"/>
                </a:lnTo>
                <a:lnTo>
                  <a:pt x="1201459" y="2140094"/>
                </a:lnTo>
                <a:lnTo>
                  <a:pt x="1196063" y="2137872"/>
                </a:lnTo>
                <a:lnTo>
                  <a:pt x="1190984" y="2135650"/>
                </a:lnTo>
                <a:lnTo>
                  <a:pt x="1186223" y="2133110"/>
                </a:lnTo>
                <a:lnTo>
                  <a:pt x="1181144" y="2129936"/>
                </a:lnTo>
                <a:lnTo>
                  <a:pt x="1176382" y="2127078"/>
                </a:lnTo>
                <a:lnTo>
                  <a:pt x="1171938" y="2123586"/>
                </a:lnTo>
                <a:lnTo>
                  <a:pt x="1167494" y="2120412"/>
                </a:lnTo>
                <a:lnTo>
                  <a:pt x="1163050" y="2116602"/>
                </a:lnTo>
                <a:lnTo>
                  <a:pt x="1159241" y="2112793"/>
                </a:lnTo>
                <a:lnTo>
                  <a:pt x="1155432" y="2108666"/>
                </a:lnTo>
                <a:lnTo>
                  <a:pt x="1151941" y="2104539"/>
                </a:lnTo>
                <a:lnTo>
                  <a:pt x="1148131" y="2100094"/>
                </a:lnTo>
                <a:lnTo>
                  <a:pt x="1145275" y="2095332"/>
                </a:lnTo>
                <a:lnTo>
                  <a:pt x="1142418" y="2090888"/>
                </a:lnTo>
                <a:lnTo>
                  <a:pt x="1139243" y="2085808"/>
                </a:lnTo>
                <a:lnTo>
                  <a:pt x="1137021" y="2080729"/>
                </a:lnTo>
                <a:lnTo>
                  <a:pt x="1134482" y="2075332"/>
                </a:lnTo>
                <a:lnTo>
                  <a:pt x="1132578" y="2070253"/>
                </a:lnTo>
                <a:lnTo>
                  <a:pt x="1130673" y="2064856"/>
                </a:lnTo>
                <a:lnTo>
                  <a:pt x="1129403" y="2059459"/>
                </a:lnTo>
                <a:lnTo>
                  <a:pt x="1128134" y="2053745"/>
                </a:lnTo>
                <a:lnTo>
                  <a:pt x="1126864" y="2048348"/>
                </a:lnTo>
                <a:lnTo>
                  <a:pt x="1126229" y="2042316"/>
                </a:lnTo>
                <a:lnTo>
                  <a:pt x="1125594" y="2036602"/>
                </a:lnTo>
                <a:lnTo>
                  <a:pt x="1125594" y="2030570"/>
                </a:lnTo>
                <a:lnTo>
                  <a:pt x="1125912" y="2024539"/>
                </a:lnTo>
                <a:lnTo>
                  <a:pt x="1127499" y="1986761"/>
                </a:lnTo>
                <a:lnTo>
                  <a:pt x="1129403" y="1949618"/>
                </a:lnTo>
                <a:lnTo>
                  <a:pt x="1130990" y="1913745"/>
                </a:lnTo>
                <a:lnTo>
                  <a:pt x="1131943" y="1878189"/>
                </a:lnTo>
                <a:lnTo>
                  <a:pt x="1132895" y="1843904"/>
                </a:lnTo>
                <a:lnTo>
                  <a:pt x="1133212" y="1810253"/>
                </a:lnTo>
                <a:lnTo>
                  <a:pt x="1133530" y="1777554"/>
                </a:lnTo>
                <a:lnTo>
                  <a:pt x="1133847" y="1745491"/>
                </a:lnTo>
                <a:lnTo>
                  <a:pt x="1133530" y="1697237"/>
                </a:lnTo>
                <a:lnTo>
                  <a:pt x="1132578" y="1650888"/>
                </a:lnTo>
                <a:lnTo>
                  <a:pt x="1131308" y="1606443"/>
                </a:lnTo>
                <a:lnTo>
                  <a:pt x="1129721" y="1563904"/>
                </a:lnTo>
                <a:lnTo>
                  <a:pt x="1127181" y="1522951"/>
                </a:lnTo>
                <a:lnTo>
                  <a:pt x="1124324" y="1483904"/>
                </a:lnTo>
                <a:lnTo>
                  <a:pt x="1121150" y="1447078"/>
                </a:lnTo>
                <a:lnTo>
                  <a:pt x="1117341" y="1411840"/>
                </a:lnTo>
                <a:lnTo>
                  <a:pt x="1113215" y="1378507"/>
                </a:lnTo>
                <a:lnTo>
                  <a:pt x="1109088" y="1346443"/>
                </a:lnTo>
                <a:lnTo>
                  <a:pt x="1104327" y="1316285"/>
                </a:lnTo>
                <a:lnTo>
                  <a:pt x="1099565" y="1288031"/>
                </a:lnTo>
                <a:lnTo>
                  <a:pt x="1094169" y="1261047"/>
                </a:lnTo>
                <a:lnTo>
                  <a:pt x="1088455" y="1235332"/>
                </a:lnTo>
                <a:lnTo>
                  <a:pt x="1082742" y="1211840"/>
                </a:lnTo>
                <a:lnTo>
                  <a:pt x="1076710" y="1189300"/>
                </a:lnTo>
                <a:lnTo>
                  <a:pt x="1076710" y="1585174"/>
                </a:lnTo>
                <a:lnTo>
                  <a:pt x="1076710" y="1860412"/>
                </a:lnTo>
                <a:lnTo>
                  <a:pt x="1076710" y="3112475"/>
                </a:lnTo>
                <a:lnTo>
                  <a:pt x="1076710" y="3121681"/>
                </a:lnTo>
                <a:lnTo>
                  <a:pt x="1075758" y="3130888"/>
                </a:lnTo>
                <a:lnTo>
                  <a:pt x="1074806" y="3139777"/>
                </a:lnTo>
                <a:lnTo>
                  <a:pt x="1073219" y="3148666"/>
                </a:lnTo>
                <a:lnTo>
                  <a:pt x="1071314" y="3157237"/>
                </a:lnTo>
                <a:lnTo>
                  <a:pt x="1068775" y="3166126"/>
                </a:lnTo>
                <a:lnTo>
                  <a:pt x="1065918" y="3174380"/>
                </a:lnTo>
                <a:lnTo>
                  <a:pt x="1062744" y="3182634"/>
                </a:lnTo>
                <a:lnTo>
                  <a:pt x="1059252" y="3190570"/>
                </a:lnTo>
                <a:lnTo>
                  <a:pt x="1055125" y="3198189"/>
                </a:lnTo>
                <a:lnTo>
                  <a:pt x="1050999" y="3205808"/>
                </a:lnTo>
                <a:lnTo>
                  <a:pt x="1046238" y="3213110"/>
                </a:lnTo>
                <a:lnTo>
                  <a:pt x="1041159" y="3220094"/>
                </a:lnTo>
                <a:lnTo>
                  <a:pt x="1036080" y="3226761"/>
                </a:lnTo>
                <a:lnTo>
                  <a:pt x="1030366" y="3233428"/>
                </a:lnTo>
                <a:lnTo>
                  <a:pt x="1024335" y="3239777"/>
                </a:lnTo>
                <a:lnTo>
                  <a:pt x="1017987" y="3245808"/>
                </a:lnTo>
                <a:lnTo>
                  <a:pt x="1011321" y="3251523"/>
                </a:lnTo>
                <a:lnTo>
                  <a:pt x="1004655" y="3256602"/>
                </a:lnTo>
                <a:lnTo>
                  <a:pt x="997354" y="3261681"/>
                </a:lnTo>
                <a:lnTo>
                  <a:pt x="990053" y="3266443"/>
                </a:lnTo>
                <a:lnTo>
                  <a:pt x="982752" y="3270570"/>
                </a:lnTo>
                <a:lnTo>
                  <a:pt x="974817" y="3274697"/>
                </a:lnTo>
                <a:lnTo>
                  <a:pt x="966881" y="3278189"/>
                </a:lnTo>
                <a:lnTo>
                  <a:pt x="958945" y="3281681"/>
                </a:lnTo>
                <a:lnTo>
                  <a:pt x="950692" y="3284221"/>
                </a:lnTo>
                <a:lnTo>
                  <a:pt x="942122" y="3287078"/>
                </a:lnTo>
                <a:lnTo>
                  <a:pt x="933234" y="3288983"/>
                </a:lnTo>
                <a:lnTo>
                  <a:pt x="924346" y="3290253"/>
                </a:lnTo>
                <a:lnTo>
                  <a:pt x="915458" y="3291523"/>
                </a:lnTo>
                <a:lnTo>
                  <a:pt x="906570" y="3292158"/>
                </a:lnTo>
                <a:lnTo>
                  <a:pt x="897047" y="3292475"/>
                </a:lnTo>
                <a:lnTo>
                  <a:pt x="887842" y="3292158"/>
                </a:lnTo>
                <a:lnTo>
                  <a:pt x="878636" y="3291523"/>
                </a:lnTo>
                <a:lnTo>
                  <a:pt x="869431" y="3290253"/>
                </a:lnTo>
                <a:lnTo>
                  <a:pt x="860543" y="3288983"/>
                </a:lnTo>
                <a:lnTo>
                  <a:pt x="851973" y="3287078"/>
                </a:lnTo>
                <a:lnTo>
                  <a:pt x="843719" y="3284221"/>
                </a:lnTo>
                <a:lnTo>
                  <a:pt x="835149" y="3281681"/>
                </a:lnTo>
                <a:lnTo>
                  <a:pt x="826896" y="3278189"/>
                </a:lnTo>
                <a:lnTo>
                  <a:pt x="818960" y="3274697"/>
                </a:lnTo>
                <a:lnTo>
                  <a:pt x="811025" y="3270570"/>
                </a:lnTo>
                <a:lnTo>
                  <a:pt x="803724" y="3266443"/>
                </a:lnTo>
                <a:lnTo>
                  <a:pt x="796423" y="3261681"/>
                </a:lnTo>
                <a:lnTo>
                  <a:pt x="789440" y="3256602"/>
                </a:lnTo>
                <a:lnTo>
                  <a:pt x="782456" y="3251523"/>
                </a:lnTo>
                <a:lnTo>
                  <a:pt x="775790" y="3245808"/>
                </a:lnTo>
                <a:lnTo>
                  <a:pt x="770077" y="3239777"/>
                </a:lnTo>
                <a:lnTo>
                  <a:pt x="764045" y="3233428"/>
                </a:lnTo>
                <a:lnTo>
                  <a:pt x="758332" y="3226761"/>
                </a:lnTo>
                <a:lnTo>
                  <a:pt x="752936" y="3220094"/>
                </a:lnTo>
                <a:lnTo>
                  <a:pt x="747857" y="3213110"/>
                </a:lnTo>
                <a:lnTo>
                  <a:pt x="743095" y="3205808"/>
                </a:lnTo>
                <a:lnTo>
                  <a:pt x="738651" y="3198189"/>
                </a:lnTo>
                <a:lnTo>
                  <a:pt x="734842" y="3190570"/>
                </a:lnTo>
                <a:lnTo>
                  <a:pt x="731351" y="3182634"/>
                </a:lnTo>
                <a:lnTo>
                  <a:pt x="728176" y="3174380"/>
                </a:lnTo>
                <a:lnTo>
                  <a:pt x="725002" y="3166126"/>
                </a:lnTo>
                <a:lnTo>
                  <a:pt x="722780" y="3157237"/>
                </a:lnTo>
                <a:lnTo>
                  <a:pt x="720875" y="3148666"/>
                </a:lnTo>
                <a:lnTo>
                  <a:pt x="718971" y="3139777"/>
                </a:lnTo>
                <a:lnTo>
                  <a:pt x="718019" y="3130888"/>
                </a:lnTo>
                <a:lnTo>
                  <a:pt x="717384" y="3121681"/>
                </a:lnTo>
                <a:lnTo>
                  <a:pt x="717066" y="3112475"/>
                </a:lnTo>
                <a:lnTo>
                  <a:pt x="717066" y="1973110"/>
                </a:lnTo>
                <a:lnTo>
                  <a:pt x="649772" y="1973110"/>
                </a:lnTo>
                <a:lnTo>
                  <a:pt x="649772" y="3112475"/>
                </a:lnTo>
                <a:lnTo>
                  <a:pt x="649455" y="3121681"/>
                </a:lnTo>
                <a:lnTo>
                  <a:pt x="648820" y="3130888"/>
                </a:lnTo>
                <a:lnTo>
                  <a:pt x="647550" y="3139777"/>
                </a:lnTo>
                <a:lnTo>
                  <a:pt x="645963" y="3148666"/>
                </a:lnTo>
                <a:lnTo>
                  <a:pt x="644058" y="3157237"/>
                </a:lnTo>
                <a:lnTo>
                  <a:pt x="641836" y="3166126"/>
                </a:lnTo>
                <a:lnTo>
                  <a:pt x="638662" y="3174380"/>
                </a:lnTo>
                <a:lnTo>
                  <a:pt x="635488" y="3182634"/>
                </a:lnTo>
                <a:lnTo>
                  <a:pt x="631679" y="3190570"/>
                </a:lnTo>
                <a:lnTo>
                  <a:pt x="628187" y="3198189"/>
                </a:lnTo>
                <a:lnTo>
                  <a:pt x="623426" y="3205808"/>
                </a:lnTo>
                <a:lnTo>
                  <a:pt x="618664" y="3213110"/>
                </a:lnTo>
                <a:lnTo>
                  <a:pt x="613903" y="3220094"/>
                </a:lnTo>
                <a:lnTo>
                  <a:pt x="608507" y="3226761"/>
                </a:lnTo>
                <a:lnTo>
                  <a:pt x="602793" y="3233428"/>
                </a:lnTo>
                <a:lnTo>
                  <a:pt x="596762" y="3239777"/>
                </a:lnTo>
                <a:lnTo>
                  <a:pt x="590413" y="3245808"/>
                </a:lnTo>
                <a:lnTo>
                  <a:pt x="584382" y="3251523"/>
                </a:lnTo>
                <a:lnTo>
                  <a:pt x="577399" y="3256602"/>
                </a:lnTo>
                <a:lnTo>
                  <a:pt x="570415" y="3261681"/>
                </a:lnTo>
                <a:lnTo>
                  <a:pt x="563115" y="3266443"/>
                </a:lnTo>
                <a:lnTo>
                  <a:pt x="555496" y="3270570"/>
                </a:lnTo>
                <a:lnTo>
                  <a:pt x="547561" y="3274697"/>
                </a:lnTo>
                <a:lnTo>
                  <a:pt x="539625" y="3278189"/>
                </a:lnTo>
                <a:lnTo>
                  <a:pt x="531372" y="3281681"/>
                </a:lnTo>
                <a:lnTo>
                  <a:pt x="523119" y="3284221"/>
                </a:lnTo>
                <a:lnTo>
                  <a:pt x="514866" y="3287078"/>
                </a:lnTo>
                <a:lnTo>
                  <a:pt x="505978" y="3288983"/>
                </a:lnTo>
                <a:lnTo>
                  <a:pt x="497090" y="3290253"/>
                </a:lnTo>
                <a:lnTo>
                  <a:pt x="488202" y="3291523"/>
                </a:lnTo>
                <a:lnTo>
                  <a:pt x="478997" y="3292158"/>
                </a:lnTo>
                <a:lnTo>
                  <a:pt x="469791" y="3292475"/>
                </a:lnTo>
                <a:lnTo>
                  <a:pt x="460268" y="3292158"/>
                </a:lnTo>
                <a:lnTo>
                  <a:pt x="451380" y="3291523"/>
                </a:lnTo>
                <a:lnTo>
                  <a:pt x="442493" y="3290253"/>
                </a:lnTo>
                <a:lnTo>
                  <a:pt x="433605" y="3288983"/>
                </a:lnTo>
                <a:lnTo>
                  <a:pt x="424717" y="3287078"/>
                </a:lnTo>
                <a:lnTo>
                  <a:pt x="416146" y="3284221"/>
                </a:lnTo>
                <a:lnTo>
                  <a:pt x="407893" y="3281681"/>
                </a:lnTo>
                <a:lnTo>
                  <a:pt x="399640" y="3278189"/>
                </a:lnTo>
                <a:lnTo>
                  <a:pt x="391704" y="3274697"/>
                </a:lnTo>
                <a:lnTo>
                  <a:pt x="384086" y="3270570"/>
                </a:lnTo>
                <a:lnTo>
                  <a:pt x="376468" y="3266443"/>
                </a:lnTo>
                <a:lnTo>
                  <a:pt x="368850" y="3261681"/>
                </a:lnTo>
                <a:lnTo>
                  <a:pt x="362184" y="3256602"/>
                </a:lnTo>
                <a:lnTo>
                  <a:pt x="355518" y="3251523"/>
                </a:lnTo>
                <a:lnTo>
                  <a:pt x="348852" y="3245808"/>
                </a:lnTo>
                <a:lnTo>
                  <a:pt x="342503" y="3239777"/>
                </a:lnTo>
                <a:lnTo>
                  <a:pt x="336472" y="3233428"/>
                </a:lnTo>
                <a:lnTo>
                  <a:pt x="330758" y="3226761"/>
                </a:lnTo>
                <a:lnTo>
                  <a:pt x="325362" y="3220094"/>
                </a:lnTo>
                <a:lnTo>
                  <a:pt x="320601" y="3213110"/>
                </a:lnTo>
                <a:lnTo>
                  <a:pt x="315839" y="3205808"/>
                </a:lnTo>
                <a:lnTo>
                  <a:pt x="311395" y="3198189"/>
                </a:lnTo>
                <a:lnTo>
                  <a:pt x="307586" y="3190570"/>
                </a:lnTo>
                <a:lnTo>
                  <a:pt x="303777" y="3182634"/>
                </a:lnTo>
                <a:lnTo>
                  <a:pt x="300603" y="3174380"/>
                </a:lnTo>
                <a:lnTo>
                  <a:pt x="298064" y="3166126"/>
                </a:lnTo>
                <a:lnTo>
                  <a:pt x="295524" y="3157237"/>
                </a:lnTo>
                <a:lnTo>
                  <a:pt x="293620" y="3148666"/>
                </a:lnTo>
                <a:lnTo>
                  <a:pt x="292032" y="3139777"/>
                </a:lnTo>
                <a:lnTo>
                  <a:pt x="290763" y="3130888"/>
                </a:lnTo>
                <a:lnTo>
                  <a:pt x="289810" y="3121681"/>
                </a:lnTo>
                <a:lnTo>
                  <a:pt x="289810" y="3112475"/>
                </a:lnTo>
                <a:lnTo>
                  <a:pt x="289810" y="1860412"/>
                </a:lnTo>
                <a:lnTo>
                  <a:pt x="289810" y="1585174"/>
                </a:lnTo>
                <a:lnTo>
                  <a:pt x="289810" y="1189300"/>
                </a:lnTo>
                <a:lnTo>
                  <a:pt x="284097" y="1211840"/>
                </a:lnTo>
                <a:lnTo>
                  <a:pt x="278383" y="1235332"/>
                </a:lnTo>
                <a:lnTo>
                  <a:pt x="272669" y="1261047"/>
                </a:lnTo>
                <a:lnTo>
                  <a:pt x="267273" y="1288031"/>
                </a:lnTo>
                <a:lnTo>
                  <a:pt x="262512" y="1316285"/>
                </a:lnTo>
                <a:lnTo>
                  <a:pt x="257750" y="1346443"/>
                </a:lnTo>
                <a:lnTo>
                  <a:pt x="253306" y="1378507"/>
                </a:lnTo>
                <a:lnTo>
                  <a:pt x="249497" y="1411840"/>
                </a:lnTo>
                <a:lnTo>
                  <a:pt x="245371" y="1447078"/>
                </a:lnTo>
                <a:lnTo>
                  <a:pt x="242514" y="1483904"/>
                </a:lnTo>
                <a:lnTo>
                  <a:pt x="239340" y="1522951"/>
                </a:lnTo>
                <a:lnTo>
                  <a:pt x="237118" y="1563904"/>
                </a:lnTo>
                <a:lnTo>
                  <a:pt x="235213" y="1606443"/>
                </a:lnTo>
                <a:lnTo>
                  <a:pt x="233943" y="1650888"/>
                </a:lnTo>
                <a:lnTo>
                  <a:pt x="233309" y="1696920"/>
                </a:lnTo>
                <a:lnTo>
                  <a:pt x="232674" y="1745491"/>
                </a:lnTo>
                <a:lnTo>
                  <a:pt x="232674" y="1777554"/>
                </a:lnTo>
                <a:lnTo>
                  <a:pt x="233309" y="1810253"/>
                </a:lnTo>
                <a:lnTo>
                  <a:pt x="233943" y="1843904"/>
                </a:lnTo>
                <a:lnTo>
                  <a:pt x="234896" y="1878189"/>
                </a:lnTo>
                <a:lnTo>
                  <a:pt x="235848" y="1913745"/>
                </a:lnTo>
                <a:lnTo>
                  <a:pt x="237118" y="1949618"/>
                </a:lnTo>
                <a:lnTo>
                  <a:pt x="238705" y="1986761"/>
                </a:lnTo>
                <a:lnTo>
                  <a:pt x="240927" y="2024539"/>
                </a:lnTo>
                <a:lnTo>
                  <a:pt x="241244" y="2030570"/>
                </a:lnTo>
                <a:lnTo>
                  <a:pt x="240927" y="2036602"/>
                </a:lnTo>
                <a:lnTo>
                  <a:pt x="240609" y="2042316"/>
                </a:lnTo>
                <a:lnTo>
                  <a:pt x="239657" y="2048348"/>
                </a:lnTo>
                <a:lnTo>
                  <a:pt x="238705" y="2053745"/>
                </a:lnTo>
                <a:lnTo>
                  <a:pt x="237435" y="2059459"/>
                </a:lnTo>
                <a:lnTo>
                  <a:pt x="236165" y="2064856"/>
                </a:lnTo>
                <a:lnTo>
                  <a:pt x="234261" y="2070253"/>
                </a:lnTo>
                <a:lnTo>
                  <a:pt x="232039" y="2075332"/>
                </a:lnTo>
                <a:lnTo>
                  <a:pt x="229817" y="2080729"/>
                </a:lnTo>
                <a:lnTo>
                  <a:pt x="227277" y="2085808"/>
                </a:lnTo>
                <a:lnTo>
                  <a:pt x="224421" y="2090888"/>
                </a:lnTo>
                <a:lnTo>
                  <a:pt x="221564" y="2095332"/>
                </a:lnTo>
                <a:lnTo>
                  <a:pt x="218072" y="2100094"/>
                </a:lnTo>
                <a:lnTo>
                  <a:pt x="214898" y="2104539"/>
                </a:lnTo>
                <a:lnTo>
                  <a:pt x="211089" y="2108666"/>
                </a:lnTo>
                <a:lnTo>
                  <a:pt x="207597" y="2112793"/>
                </a:lnTo>
                <a:lnTo>
                  <a:pt x="203470" y="2116602"/>
                </a:lnTo>
                <a:lnTo>
                  <a:pt x="199344" y="2120412"/>
                </a:lnTo>
                <a:lnTo>
                  <a:pt x="194900" y="2123586"/>
                </a:lnTo>
                <a:lnTo>
                  <a:pt x="190456" y="2127078"/>
                </a:lnTo>
                <a:lnTo>
                  <a:pt x="185695" y="2129936"/>
                </a:lnTo>
                <a:lnTo>
                  <a:pt x="180616" y="2133110"/>
                </a:lnTo>
                <a:lnTo>
                  <a:pt x="175537" y="2135650"/>
                </a:lnTo>
                <a:lnTo>
                  <a:pt x="170776" y="2137872"/>
                </a:lnTo>
                <a:lnTo>
                  <a:pt x="165379" y="2140094"/>
                </a:lnTo>
                <a:lnTo>
                  <a:pt x="159666" y="2141999"/>
                </a:lnTo>
                <a:lnTo>
                  <a:pt x="153952" y="2143586"/>
                </a:lnTo>
                <a:lnTo>
                  <a:pt x="148556" y="2144856"/>
                </a:lnTo>
                <a:lnTo>
                  <a:pt x="142842" y="2145809"/>
                </a:lnTo>
                <a:lnTo>
                  <a:pt x="136811" y="2146443"/>
                </a:lnTo>
                <a:lnTo>
                  <a:pt x="130780" y="2147396"/>
                </a:lnTo>
                <a:lnTo>
                  <a:pt x="124431" y="2147396"/>
                </a:lnTo>
                <a:lnTo>
                  <a:pt x="119035" y="2147396"/>
                </a:lnTo>
                <a:lnTo>
                  <a:pt x="113321" y="2146761"/>
                </a:lnTo>
                <a:lnTo>
                  <a:pt x="107608" y="2145809"/>
                </a:lnTo>
                <a:lnTo>
                  <a:pt x="101894" y="2145174"/>
                </a:lnTo>
                <a:lnTo>
                  <a:pt x="96498" y="2143904"/>
                </a:lnTo>
                <a:lnTo>
                  <a:pt x="91419" y="2142634"/>
                </a:lnTo>
                <a:lnTo>
                  <a:pt x="86023" y="2141047"/>
                </a:lnTo>
                <a:lnTo>
                  <a:pt x="80944" y="2138824"/>
                </a:lnTo>
                <a:lnTo>
                  <a:pt x="76182" y="2136602"/>
                </a:lnTo>
                <a:lnTo>
                  <a:pt x="71104" y="2134380"/>
                </a:lnTo>
                <a:lnTo>
                  <a:pt x="66342" y="2131523"/>
                </a:lnTo>
                <a:lnTo>
                  <a:pt x="61898" y="2128983"/>
                </a:lnTo>
                <a:lnTo>
                  <a:pt x="57137" y="2125809"/>
                </a:lnTo>
                <a:lnTo>
                  <a:pt x="52693" y="2122634"/>
                </a:lnTo>
                <a:lnTo>
                  <a:pt x="48884" y="2119142"/>
                </a:lnTo>
                <a:lnTo>
                  <a:pt x="44757" y="2115650"/>
                </a:lnTo>
                <a:lnTo>
                  <a:pt x="40948" y="2111840"/>
                </a:lnTo>
                <a:lnTo>
                  <a:pt x="37139" y="2107713"/>
                </a:lnTo>
                <a:lnTo>
                  <a:pt x="33965" y="2103586"/>
                </a:lnTo>
                <a:lnTo>
                  <a:pt x="30473" y="2099459"/>
                </a:lnTo>
                <a:lnTo>
                  <a:pt x="27299" y="2094697"/>
                </a:lnTo>
                <a:lnTo>
                  <a:pt x="24442" y="2090253"/>
                </a:lnTo>
                <a:lnTo>
                  <a:pt x="21903" y="2085491"/>
                </a:lnTo>
                <a:lnTo>
                  <a:pt x="19363" y="2080412"/>
                </a:lnTo>
                <a:lnTo>
                  <a:pt x="17141" y="2075332"/>
                </a:lnTo>
                <a:lnTo>
                  <a:pt x="15237" y="2070570"/>
                </a:lnTo>
                <a:lnTo>
                  <a:pt x="13332" y="2065173"/>
                </a:lnTo>
                <a:lnTo>
                  <a:pt x="12062" y="2059777"/>
                </a:lnTo>
                <a:lnTo>
                  <a:pt x="10475" y="2054062"/>
                </a:lnTo>
                <a:lnTo>
                  <a:pt x="9523" y="2048666"/>
                </a:lnTo>
                <a:lnTo>
                  <a:pt x="8888" y="2042951"/>
                </a:lnTo>
                <a:lnTo>
                  <a:pt x="8253" y="2037237"/>
                </a:lnTo>
                <a:lnTo>
                  <a:pt x="6349" y="1997872"/>
                </a:lnTo>
                <a:lnTo>
                  <a:pt x="4762" y="1959459"/>
                </a:lnTo>
                <a:lnTo>
                  <a:pt x="3174" y="1921681"/>
                </a:lnTo>
                <a:lnTo>
                  <a:pt x="1905" y="1884856"/>
                </a:lnTo>
                <a:lnTo>
                  <a:pt x="952" y="1848983"/>
                </a:lnTo>
                <a:lnTo>
                  <a:pt x="318" y="1813745"/>
                </a:lnTo>
                <a:lnTo>
                  <a:pt x="0" y="1779142"/>
                </a:lnTo>
                <a:lnTo>
                  <a:pt x="0" y="1745491"/>
                </a:lnTo>
                <a:lnTo>
                  <a:pt x="0" y="1715650"/>
                </a:lnTo>
                <a:lnTo>
                  <a:pt x="318" y="1686126"/>
                </a:lnTo>
                <a:lnTo>
                  <a:pt x="952" y="1657554"/>
                </a:lnTo>
                <a:lnTo>
                  <a:pt x="1587" y="1629300"/>
                </a:lnTo>
                <a:lnTo>
                  <a:pt x="2540" y="1601681"/>
                </a:lnTo>
                <a:lnTo>
                  <a:pt x="3492" y="1574697"/>
                </a:lnTo>
                <a:lnTo>
                  <a:pt x="5079" y="1548348"/>
                </a:lnTo>
                <a:lnTo>
                  <a:pt x="6349" y="1522634"/>
                </a:lnTo>
                <a:lnTo>
                  <a:pt x="7936" y="1497555"/>
                </a:lnTo>
                <a:lnTo>
                  <a:pt x="9523" y="1473110"/>
                </a:lnTo>
                <a:lnTo>
                  <a:pt x="11745" y="1448666"/>
                </a:lnTo>
                <a:lnTo>
                  <a:pt x="13967" y="1425491"/>
                </a:lnTo>
                <a:lnTo>
                  <a:pt x="15871" y="1402634"/>
                </a:lnTo>
                <a:lnTo>
                  <a:pt x="18728" y="1380094"/>
                </a:lnTo>
                <a:lnTo>
                  <a:pt x="21268" y="1358507"/>
                </a:lnTo>
                <a:lnTo>
                  <a:pt x="23807" y="1336920"/>
                </a:lnTo>
                <a:lnTo>
                  <a:pt x="26981" y="1316285"/>
                </a:lnTo>
                <a:lnTo>
                  <a:pt x="29838" y="1295967"/>
                </a:lnTo>
                <a:lnTo>
                  <a:pt x="33012" y="1275967"/>
                </a:lnTo>
                <a:lnTo>
                  <a:pt x="36187" y="1256602"/>
                </a:lnTo>
                <a:lnTo>
                  <a:pt x="39996" y="1237872"/>
                </a:lnTo>
                <a:lnTo>
                  <a:pt x="43488" y="1219459"/>
                </a:lnTo>
                <a:lnTo>
                  <a:pt x="47297" y="1201681"/>
                </a:lnTo>
                <a:lnTo>
                  <a:pt x="51106" y="1184221"/>
                </a:lnTo>
                <a:lnTo>
                  <a:pt x="55232" y="1167396"/>
                </a:lnTo>
                <a:lnTo>
                  <a:pt x="59041" y="1150888"/>
                </a:lnTo>
                <a:lnTo>
                  <a:pt x="63485" y="1134697"/>
                </a:lnTo>
                <a:lnTo>
                  <a:pt x="67612" y="1119142"/>
                </a:lnTo>
                <a:lnTo>
                  <a:pt x="72056" y="1103904"/>
                </a:lnTo>
                <a:lnTo>
                  <a:pt x="76817" y="1088983"/>
                </a:lnTo>
                <a:lnTo>
                  <a:pt x="81261" y="1074697"/>
                </a:lnTo>
                <a:lnTo>
                  <a:pt x="86023" y="1060729"/>
                </a:lnTo>
                <a:lnTo>
                  <a:pt x="91102" y="1047078"/>
                </a:lnTo>
                <a:lnTo>
                  <a:pt x="95863" y="1033745"/>
                </a:lnTo>
                <a:lnTo>
                  <a:pt x="100942" y="1020729"/>
                </a:lnTo>
                <a:lnTo>
                  <a:pt x="106338" y="1008666"/>
                </a:lnTo>
                <a:lnTo>
                  <a:pt x="111734" y="996285"/>
                </a:lnTo>
                <a:lnTo>
                  <a:pt x="116813" y="984539"/>
                </a:lnTo>
                <a:lnTo>
                  <a:pt x="122209" y="973110"/>
                </a:lnTo>
                <a:lnTo>
                  <a:pt x="127923" y="961999"/>
                </a:lnTo>
                <a:lnTo>
                  <a:pt x="133637" y="951205"/>
                </a:lnTo>
                <a:lnTo>
                  <a:pt x="139350" y="940729"/>
                </a:lnTo>
                <a:lnTo>
                  <a:pt x="145064" y="930570"/>
                </a:lnTo>
                <a:lnTo>
                  <a:pt x="151095" y="920729"/>
                </a:lnTo>
                <a:lnTo>
                  <a:pt x="157126" y="911205"/>
                </a:lnTo>
                <a:lnTo>
                  <a:pt x="163475" y="902316"/>
                </a:lnTo>
                <a:lnTo>
                  <a:pt x="169506" y="893110"/>
                </a:lnTo>
                <a:lnTo>
                  <a:pt x="175537" y="884856"/>
                </a:lnTo>
                <a:lnTo>
                  <a:pt x="181885" y="876602"/>
                </a:lnTo>
                <a:lnTo>
                  <a:pt x="188234" y="868666"/>
                </a:lnTo>
                <a:lnTo>
                  <a:pt x="194900" y="861047"/>
                </a:lnTo>
                <a:lnTo>
                  <a:pt x="201248" y="853745"/>
                </a:lnTo>
                <a:lnTo>
                  <a:pt x="207914" y="846761"/>
                </a:lnTo>
                <a:lnTo>
                  <a:pt x="214580" y="840094"/>
                </a:lnTo>
                <a:lnTo>
                  <a:pt x="221246" y="833427"/>
                </a:lnTo>
                <a:lnTo>
                  <a:pt x="227912" y="827396"/>
                </a:lnTo>
                <a:lnTo>
                  <a:pt x="234578" y="821364"/>
                </a:lnTo>
                <a:lnTo>
                  <a:pt x="241244" y="815967"/>
                </a:lnTo>
                <a:lnTo>
                  <a:pt x="248228" y="810570"/>
                </a:lnTo>
                <a:lnTo>
                  <a:pt x="254894" y="805491"/>
                </a:lnTo>
                <a:lnTo>
                  <a:pt x="261242" y="800412"/>
                </a:lnTo>
                <a:lnTo>
                  <a:pt x="268225" y="796285"/>
                </a:lnTo>
                <a:lnTo>
                  <a:pt x="275209" y="791840"/>
                </a:lnTo>
                <a:lnTo>
                  <a:pt x="281875" y="788031"/>
                </a:lnTo>
                <a:lnTo>
                  <a:pt x="288541" y="784221"/>
                </a:lnTo>
                <a:lnTo>
                  <a:pt x="295207" y="780729"/>
                </a:lnTo>
                <a:lnTo>
                  <a:pt x="308221" y="774697"/>
                </a:lnTo>
                <a:lnTo>
                  <a:pt x="320918" y="769300"/>
                </a:lnTo>
                <a:lnTo>
                  <a:pt x="332980" y="765174"/>
                </a:lnTo>
                <a:lnTo>
                  <a:pt x="345043" y="761681"/>
                </a:lnTo>
                <a:lnTo>
                  <a:pt x="356470" y="759142"/>
                </a:lnTo>
                <a:lnTo>
                  <a:pt x="366945" y="756920"/>
                </a:lnTo>
                <a:lnTo>
                  <a:pt x="377103" y="755332"/>
                </a:lnTo>
                <a:lnTo>
                  <a:pt x="383134" y="754380"/>
                </a:lnTo>
                <a:lnTo>
                  <a:pt x="389165" y="753427"/>
                </a:lnTo>
                <a:lnTo>
                  <a:pt x="395831" y="752793"/>
                </a:lnTo>
                <a:lnTo>
                  <a:pt x="402179" y="752475"/>
                </a:lnTo>
                <a:close/>
                <a:moveTo>
                  <a:pt x="675470" y="0"/>
                </a:moveTo>
                <a:lnTo>
                  <a:pt x="683419" y="0"/>
                </a:lnTo>
                <a:lnTo>
                  <a:pt x="692004" y="0"/>
                </a:lnTo>
                <a:lnTo>
                  <a:pt x="700271" y="318"/>
                </a:lnTo>
                <a:lnTo>
                  <a:pt x="708220" y="636"/>
                </a:lnTo>
                <a:lnTo>
                  <a:pt x="716487" y="1589"/>
                </a:lnTo>
                <a:lnTo>
                  <a:pt x="724754" y="2542"/>
                </a:lnTo>
                <a:lnTo>
                  <a:pt x="732703" y="3814"/>
                </a:lnTo>
                <a:lnTo>
                  <a:pt x="740970" y="5085"/>
                </a:lnTo>
                <a:lnTo>
                  <a:pt x="749555" y="6674"/>
                </a:lnTo>
                <a:lnTo>
                  <a:pt x="757822" y="8263"/>
                </a:lnTo>
                <a:lnTo>
                  <a:pt x="766089" y="10488"/>
                </a:lnTo>
                <a:lnTo>
                  <a:pt x="774038" y="12712"/>
                </a:lnTo>
                <a:lnTo>
                  <a:pt x="781987" y="14937"/>
                </a:lnTo>
                <a:lnTo>
                  <a:pt x="789936" y="17479"/>
                </a:lnTo>
                <a:lnTo>
                  <a:pt x="797568" y="20658"/>
                </a:lnTo>
                <a:lnTo>
                  <a:pt x="805517" y="23518"/>
                </a:lnTo>
                <a:lnTo>
                  <a:pt x="812830" y="26696"/>
                </a:lnTo>
                <a:lnTo>
                  <a:pt x="820779" y="29874"/>
                </a:lnTo>
                <a:lnTo>
                  <a:pt x="828092" y="33688"/>
                </a:lnTo>
                <a:lnTo>
                  <a:pt x="835405" y="37184"/>
                </a:lnTo>
                <a:lnTo>
                  <a:pt x="842400" y="40997"/>
                </a:lnTo>
                <a:lnTo>
                  <a:pt x="849395" y="44811"/>
                </a:lnTo>
                <a:lnTo>
                  <a:pt x="856391" y="49260"/>
                </a:lnTo>
                <a:lnTo>
                  <a:pt x="862750" y="53710"/>
                </a:lnTo>
                <a:lnTo>
                  <a:pt x="876104" y="62608"/>
                </a:lnTo>
                <a:lnTo>
                  <a:pt x="888823" y="72142"/>
                </a:lnTo>
                <a:lnTo>
                  <a:pt x="900905" y="82630"/>
                </a:lnTo>
                <a:lnTo>
                  <a:pt x="912352" y="93118"/>
                </a:lnTo>
                <a:lnTo>
                  <a:pt x="923481" y="104559"/>
                </a:lnTo>
                <a:lnTo>
                  <a:pt x="933973" y="116318"/>
                </a:lnTo>
                <a:lnTo>
                  <a:pt x="943830" y="128712"/>
                </a:lnTo>
                <a:lnTo>
                  <a:pt x="953051" y="141425"/>
                </a:lnTo>
                <a:lnTo>
                  <a:pt x="961636" y="154773"/>
                </a:lnTo>
                <a:lnTo>
                  <a:pt x="969585" y="168120"/>
                </a:lnTo>
                <a:lnTo>
                  <a:pt x="976898" y="182104"/>
                </a:lnTo>
                <a:lnTo>
                  <a:pt x="983576" y="196405"/>
                </a:lnTo>
                <a:lnTo>
                  <a:pt x="989617" y="211025"/>
                </a:lnTo>
                <a:lnTo>
                  <a:pt x="995022" y="225962"/>
                </a:lnTo>
                <a:lnTo>
                  <a:pt x="999792" y="240899"/>
                </a:lnTo>
                <a:lnTo>
                  <a:pt x="1003289" y="256471"/>
                </a:lnTo>
                <a:lnTo>
                  <a:pt x="1006469" y="272044"/>
                </a:lnTo>
                <a:lnTo>
                  <a:pt x="1009012" y="287616"/>
                </a:lnTo>
                <a:lnTo>
                  <a:pt x="1010602" y="303825"/>
                </a:lnTo>
                <a:lnTo>
                  <a:pt x="1010920" y="312088"/>
                </a:lnTo>
                <a:lnTo>
                  <a:pt x="1011238" y="320033"/>
                </a:lnTo>
                <a:lnTo>
                  <a:pt x="1011238" y="327978"/>
                </a:lnTo>
                <a:lnTo>
                  <a:pt x="1011238" y="336241"/>
                </a:lnTo>
                <a:lnTo>
                  <a:pt x="1010920" y="344186"/>
                </a:lnTo>
                <a:lnTo>
                  <a:pt x="1010284" y="352449"/>
                </a:lnTo>
                <a:lnTo>
                  <a:pt x="1009648" y="361030"/>
                </a:lnTo>
                <a:lnTo>
                  <a:pt x="1008695" y="369293"/>
                </a:lnTo>
                <a:lnTo>
                  <a:pt x="1007741" y="377238"/>
                </a:lnTo>
                <a:lnTo>
                  <a:pt x="1005833" y="385501"/>
                </a:lnTo>
                <a:lnTo>
                  <a:pt x="1004561" y="393764"/>
                </a:lnTo>
                <a:lnTo>
                  <a:pt x="1002653" y="402027"/>
                </a:lnTo>
                <a:lnTo>
                  <a:pt x="1000745" y="410290"/>
                </a:lnTo>
                <a:lnTo>
                  <a:pt x="998202" y="418553"/>
                </a:lnTo>
                <a:lnTo>
                  <a:pt x="995976" y="426498"/>
                </a:lnTo>
                <a:lnTo>
                  <a:pt x="993432" y="434444"/>
                </a:lnTo>
                <a:lnTo>
                  <a:pt x="990571" y="442071"/>
                </a:lnTo>
                <a:lnTo>
                  <a:pt x="987709" y="449698"/>
                </a:lnTo>
                <a:lnTo>
                  <a:pt x="984529" y="457326"/>
                </a:lnTo>
                <a:lnTo>
                  <a:pt x="981350" y="464953"/>
                </a:lnTo>
                <a:lnTo>
                  <a:pt x="977534" y="472263"/>
                </a:lnTo>
                <a:lnTo>
                  <a:pt x="974037" y="479572"/>
                </a:lnTo>
                <a:lnTo>
                  <a:pt x="970221" y="486564"/>
                </a:lnTo>
                <a:lnTo>
                  <a:pt x="966406" y="493556"/>
                </a:lnTo>
                <a:lnTo>
                  <a:pt x="957821" y="507222"/>
                </a:lnTo>
                <a:lnTo>
                  <a:pt x="948600" y="520570"/>
                </a:lnTo>
                <a:lnTo>
                  <a:pt x="939061" y="533282"/>
                </a:lnTo>
                <a:lnTo>
                  <a:pt x="928886" y="545041"/>
                </a:lnTo>
                <a:lnTo>
                  <a:pt x="917757" y="556800"/>
                </a:lnTo>
                <a:lnTo>
                  <a:pt x="906629" y="567923"/>
                </a:lnTo>
                <a:lnTo>
                  <a:pt x="894864" y="578411"/>
                </a:lnTo>
                <a:lnTo>
                  <a:pt x="882463" y="588263"/>
                </a:lnTo>
                <a:lnTo>
                  <a:pt x="869745" y="597479"/>
                </a:lnTo>
                <a:lnTo>
                  <a:pt x="856709" y="606060"/>
                </a:lnTo>
                <a:lnTo>
                  <a:pt x="843036" y="614005"/>
                </a:lnTo>
                <a:lnTo>
                  <a:pt x="829364" y="621315"/>
                </a:lnTo>
                <a:lnTo>
                  <a:pt x="815055" y="627989"/>
                </a:lnTo>
                <a:lnTo>
                  <a:pt x="800429" y="634027"/>
                </a:lnTo>
                <a:lnTo>
                  <a:pt x="785485" y="639430"/>
                </a:lnTo>
                <a:lnTo>
                  <a:pt x="770223" y="643879"/>
                </a:lnTo>
                <a:lnTo>
                  <a:pt x="754643" y="647693"/>
                </a:lnTo>
                <a:lnTo>
                  <a:pt x="739063" y="650871"/>
                </a:lnTo>
                <a:lnTo>
                  <a:pt x="723482" y="653413"/>
                </a:lnTo>
                <a:lnTo>
                  <a:pt x="707266" y="654685"/>
                </a:lnTo>
                <a:lnTo>
                  <a:pt x="699317" y="655320"/>
                </a:lnTo>
                <a:lnTo>
                  <a:pt x="691368" y="655638"/>
                </a:lnTo>
                <a:lnTo>
                  <a:pt x="682783" y="655638"/>
                </a:lnTo>
                <a:lnTo>
                  <a:pt x="674834" y="655638"/>
                </a:lnTo>
                <a:lnTo>
                  <a:pt x="666567" y="655320"/>
                </a:lnTo>
                <a:lnTo>
                  <a:pt x="658618" y="654685"/>
                </a:lnTo>
                <a:lnTo>
                  <a:pt x="650351" y="654049"/>
                </a:lnTo>
                <a:lnTo>
                  <a:pt x="642084" y="653096"/>
                </a:lnTo>
                <a:lnTo>
                  <a:pt x="633499" y="651824"/>
                </a:lnTo>
                <a:lnTo>
                  <a:pt x="625550" y="650235"/>
                </a:lnTo>
                <a:lnTo>
                  <a:pt x="617283" y="648964"/>
                </a:lnTo>
                <a:lnTo>
                  <a:pt x="609016" y="647057"/>
                </a:lnTo>
                <a:lnTo>
                  <a:pt x="600749" y="644833"/>
                </a:lnTo>
                <a:lnTo>
                  <a:pt x="592800" y="642608"/>
                </a:lnTo>
                <a:lnTo>
                  <a:pt x="584851" y="640383"/>
                </a:lnTo>
                <a:lnTo>
                  <a:pt x="576902" y="637523"/>
                </a:lnTo>
                <a:lnTo>
                  <a:pt x="568953" y="634981"/>
                </a:lnTo>
                <a:lnTo>
                  <a:pt x="561004" y="632120"/>
                </a:lnTo>
                <a:lnTo>
                  <a:pt x="553691" y="628942"/>
                </a:lnTo>
                <a:lnTo>
                  <a:pt x="546059" y="625764"/>
                </a:lnTo>
                <a:lnTo>
                  <a:pt x="538746" y="621950"/>
                </a:lnTo>
                <a:lnTo>
                  <a:pt x="531433" y="618454"/>
                </a:lnTo>
                <a:lnTo>
                  <a:pt x="524438" y="614641"/>
                </a:lnTo>
                <a:lnTo>
                  <a:pt x="517443" y="610827"/>
                </a:lnTo>
                <a:lnTo>
                  <a:pt x="503771" y="601928"/>
                </a:lnTo>
                <a:lnTo>
                  <a:pt x="490734" y="593030"/>
                </a:lnTo>
                <a:lnTo>
                  <a:pt x="478016" y="583496"/>
                </a:lnTo>
                <a:lnTo>
                  <a:pt x="465615" y="573008"/>
                </a:lnTo>
                <a:lnTo>
                  <a:pt x="454168" y="562202"/>
                </a:lnTo>
                <a:lnTo>
                  <a:pt x="443040" y="550761"/>
                </a:lnTo>
                <a:lnTo>
                  <a:pt x="432547" y="539320"/>
                </a:lnTo>
                <a:lnTo>
                  <a:pt x="422690" y="526926"/>
                </a:lnTo>
                <a:lnTo>
                  <a:pt x="413787" y="513896"/>
                </a:lnTo>
                <a:lnTo>
                  <a:pt x="405202" y="500865"/>
                </a:lnTo>
                <a:lnTo>
                  <a:pt x="396935" y="487200"/>
                </a:lnTo>
                <a:lnTo>
                  <a:pt x="389622" y="473216"/>
                </a:lnTo>
                <a:lnTo>
                  <a:pt x="383263" y="458915"/>
                </a:lnTo>
                <a:lnTo>
                  <a:pt x="377222" y="444614"/>
                </a:lnTo>
                <a:lnTo>
                  <a:pt x="371816" y="429677"/>
                </a:lnTo>
                <a:lnTo>
                  <a:pt x="367047" y="414422"/>
                </a:lnTo>
                <a:lnTo>
                  <a:pt x="363231" y="399167"/>
                </a:lnTo>
                <a:lnTo>
                  <a:pt x="360052" y="383594"/>
                </a:lnTo>
                <a:lnTo>
                  <a:pt x="357826" y="367704"/>
                </a:lnTo>
                <a:lnTo>
                  <a:pt x="356236" y="351496"/>
                </a:lnTo>
                <a:lnTo>
                  <a:pt x="355918" y="343551"/>
                </a:lnTo>
                <a:lnTo>
                  <a:pt x="355600" y="335605"/>
                </a:lnTo>
                <a:lnTo>
                  <a:pt x="355600" y="327342"/>
                </a:lnTo>
                <a:lnTo>
                  <a:pt x="355600" y="319397"/>
                </a:lnTo>
                <a:lnTo>
                  <a:pt x="355918" y="311134"/>
                </a:lnTo>
                <a:lnTo>
                  <a:pt x="356554" y="303189"/>
                </a:lnTo>
                <a:lnTo>
                  <a:pt x="357190" y="294608"/>
                </a:lnTo>
                <a:lnTo>
                  <a:pt x="358144" y="286345"/>
                </a:lnTo>
                <a:lnTo>
                  <a:pt x="359098" y="278082"/>
                </a:lnTo>
                <a:lnTo>
                  <a:pt x="360370" y="269819"/>
                </a:lnTo>
                <a:lnTo>
                  <a:pt x="362277" y="261874"/>
                </a:lnTo>
                <a:lnTo>
                  <a:pt x="364185" y="253611"/>
                </a:lnTo>
                <a:lnTo>
                  <a:pt x="366093" y="245030"/>
                </a:lnTo>
                <a:lnTo>
                  <a:pt x="368001" y="237085"/>
                </a:lnTo>
                <a:lnTo>
                  <a:pt x="370862" y="229140"/>
                </a:lnTo>
                <a:lnTo>
                  <a:pt x="373088" y="221194"/>
                </a:lnTo>
                <a:lnTo>
                  <a:pt x="376268" y="213249"/>
                </a:lnTo>
                <a:lnTo>
                  <a:pt x="379129" y="205622"/>
                </a:lnTo>
                <a:lnTo>
                  <a:pt x="381991" y="197994"/>
                </a:lnTo>
                <a:lnTo>
                  <a:pt x="385489" y="190685"/>
                </a:lnTo>
                <a:lnTo>
                  <a:pt x="388986" y="183375"/>
                </a:lnTo>
                <a:lnTo>
                  <a:pt x="392802" y="176066"/>
                </a:lnTo>
                <a:lnTo>
                  <a:pt x="396299" y="169074"/>
                </a:lnTo>
                <a:lnTo>
                  <a:pt x="400433" y="161764"/>
                </a:lnTo>
                <a:lnTo>
                  <a:pt x="409018" y="148099"/>
                </a:lnTo>
                <a:lnTo>
                  <a:pt x="417921" y="135068"/>
                </a:lnTo>
                <a:lnTo>
                  <a:pt x="427778" y="122356"/>
                </a:lnTo>
                <a:lnTo>
                  <a:pt x="437952" y="109962"/>
                </a:lnTo>
                <a:lnTo>
                  <a:pt x="448763" y="98521"/>
                </a:lnTo>
                <a:lnTo>
                  <a:pt x="460210" y="87397"/>
                </a:lnTo>
                <a:lnTo>
                  <a:pt x="471974" y="77227"/>
                </a:lnTo>
                <a:lnTo>
                  <a:pt x="484375" y="67057"/>
                </a:lnTo>
                <a:lnTo>
                  <a:pt x="496775" y="57841"/>
                </a:lnTo>
                <a:lnTo>
                  <a:pt x="510130" y="49578"/>
                </a:lnTo>
                <a:lnTo>
                  <a:pt x="523802" y="41633"/>
                </a:lnTo>
                <a:lnTo>
                  <a:pt x="537474" y="34005"/>
                </a:lnTo>
                <a:lnTo>
                  <a:pt x="551783" y="27332"/>
                </a:lnTo>
                <a:lnTo>
                  <a:pt x="566409" y="21293"/>
                </a:lnTo>
                <a:lnTo>
                  <a:pt x="581353" y="16208"/>
                </a:lnTo>
                <a:lnTo>
                  <a:pt x="596297" y="11759"/>
                </a:lnTo>
                <a:lnTo>
                  <a:pt x="611878" y="7627"/>
                </a:lnTo>
                <a:lnTo>
                  <a:pt x="627776" y="4767"/>
                </a:lnTo>
                <a:lnTo>
                  <a:pt x="643356" y="2225"/>
                </a:lnTo>
                <a:lnTo>
                  <a:pt x="659572" y="636"/>
                </a:lnTo>
                <a:lnTo>
                  <a:pt x="667521" y="318"/>
                </a:lnTo>
                <a:lnTo>
                  <a:pt x="675470" y="0"/>
                </a:lnTo>
                <a:close/>
              </a:path>
            </a:pathLst>
          </a:custGeom>
          <a:solidFill>
            <a:schemeClr val="accent2"/>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sz="1083">
              <a:solidFill>
                <a:srgbClr val="FFFFFF"/>
              </a:solidFill>
            </a:endParaRPr>
          </a:p>
        </p:txBody>
      </p:sp>
      <p:sp>
        <p:nvSpPr>
          <p:cNvPr id="38" name="人"/>
          <p:cNvSpPr/>
          <p:nvPr/>
        </p:nvSpPr>
        <p:spPr bwMode="auto">
          <a:xfrm>
            <a:off x="5433770" y="2668461"/>
            <a:ext cx="1121107" cy="2449633"/>
          </a:xfrm>
          <a:custGeom>
            <a:avLst/>
            <a:gdLst/>
            <a:ahLst/>
            <a:cxnLst/>
            <a:rect l="0" t="0" r="r" b="b"/>
            <a:pathLst>
              <a:path w="1558925" h="3292476">
                <a:moveTo>
                  <a:pt x="1055688" y="141288"/>
                </a:moveTo>
                <a:lnTo>
                  <a:pt x="1078548" y="151445"/>
                </a:lnTo>
                <a:lnTo>
                  <a:pt x="1100773" y="161919"/>
                </a:lnTo>
                <a:lnTo>
                  <a:pt x="1122363" y="172076"/>
                </a:lnTo>
                <a:lnTo>
                  <a:pt x="1143635" y="182551"/>
                </a:lnTo>
                <a:lnTo>
                  <a:pt x="1163955" y="192708"/>
                </a:lnTo>
                <a:lnTo>
                  <a:pt x="1183958" y="202864"/>
                </a:lnTo>
                <a:lnTo>
                  <a:pt x="1203008" y="213021"/>
                </a:lnTo>
                <a:lnTo>
                  <a:pt x="1221740" y="223178"/>
                </a:lnTo>
                <a:lnTo>
                  <a:pt x="1240155" y="233335"/>
                </a:lnTo>
                <a:lnTo>
                  <a:pt x="1257300" y="243175"/>
                </a:lnTo>
                <a:lnTo>
                  <a:pt x="1274128" y="253014"/>
                </a:lnTo>
                <a:lnTo>
                  <a:pt x="1290955" y="263171"/>
                </a:lnTo>
                <a:lnTo>
                  <a:pt x="1306513" y="272693"/>
                </a:lnTo>
                <a:lnTo>
                  <a:pt x="1322070" y="282850"/>
                </a:lnTo>
                <a:lnTo>
                  <a:pt x="1336675" y="292690"/>
                </a:lnTo>
                <a:lnTo>
                  <a:pt x="1350963" y="302212"/>
                </a:lnTo>
                <a:lnTo>
                  <a:pt x="1365250" y="312686"/>
                </a:lnTo>
                <a:lnTo>
                  <a:pt x="1378903" y="322843"/>
                </a:lnTo>
                <a:lnTo>
                  <a:pt x="1392238" y="333000"/>
                </a:lnTo>
                <a:lnTo>
                  <a:pt x="1405255" y="343157"/>
                </a:lnTo>
                <a:lnTo>
                  <a:pt x="1417003" y="353631"/>
                </a:lnTo>
                <a:lnTo>
                  <a:pt x="1429068" y="363788"/>
                </a:lnTo>
                <a:lnTo>
                  <a:pt x="1440498" y="373945"/>
                </a:lnTo>
                <a:lnTo>
                  <a:pt x="1450975" y="384737"/>
                </a:lnTo>
                <a:lnTo>
                  <a:pt x="1461453" y="395211"/>
                </a:lnTo>
                <a:lnTo>
                  <a:pt x="1471295" y="406003"/>
                </a:lnTo>
                <a:lnTo>
                  <a:pt x="1480503" y="416477"/>
                </a:lnTo>
                <a:lnTo>
                  <a:pt x="1489393" y="427587"/>
                </a:lnTo>
                <a:lnTo>
                  <a:pt x="1497965" y="438696"/>
                </a:lnTo>
                <a:lnTo>
                  <a:pt x="1505903" y="449805"/>
                </a:lnTo>
                <a:lnTo>
                  <a:pt x="1513523" y="461231"/>
                </a:lnTo>
                <a:lnTo>
                  <a:pt x="1520508" y="472658"/>
                </a:lnTo>
                <a:lnTo>
                  <a:pt x="1524635" y="480276"/>
                </a:lnTo>
                <a:lnTo>
                  <a:pt x="1529080" y="488528"/>
                </a:lnTo>
                <a:lnTo>
                  <a:pt x="1533208" y="496463"/>
                </a:lnTo>
                <a:lnTo>
                  <a:pt x="1536700" y="504398"/>
                </a:lnTo>
                <a:lnTo>
                  <a:pt x="1540193" y="512651"/>
                </a:lnTo>
                <a:lnTo>
                  <a:pt x="1543368" y="520903"/>
                </a:lnTo>
                <a:lnTo>
                  <a:pt x="1545908" y="529156"/>
                </a:lnTo>
                <a:lnTo>
                  <a:pt x="1548765" y="537726"/>
                </a:lnTo>
                <a:lnTo>
                  <a:pt x="1550988" y="546296"/>
                </a:lnTo>
                <a:lnTo>
                  <a:pt x="1552893" y="554866"/>
                </a:lnTo>
                <a:lnTo>
                  <a:pt x="1554798" y="563436"/>
                </a:lnTo>
                <a:lnTo>
                  <a:pt x="1556385" y="572005"/>
                </a:lnTo>
                <a:lnTo>
                  <a:pt x="1557338" y="580575"/>
                </a:lnTo>
                <a:lnTo>
                  <a:pt x="1558290" y="589780"/>
                </a:lnTo>
                <a:lnTo>
                  <a:pt x="1558608" y="598350"/>
                </a:lnTo>
                <a:lnTo>
                  <a:pt x="1558925" y="606920"/>
                </a:lnTo>
                <a:lnTo>
                  <a:pt x="1558608" y="615172"/>
                </a:lnTo>
                <a:lnTo>
                  <a:pt x="1558290" y="623425"/>
                </a:lnTo>
                <a:lnTo>
                  <a:pt x="1557655" y="631995"/>
                </a:lnTo>
                <a:lnTo>
                  <a:pt x="1556703" y="639930"/>
                </a:lnTo>
                <a:lnTo>
                  <a:pt x="1555433" y="647865"/>
                </a:lnTo>
                <a:lnTo>
                  <a:pt x="1553528" y="655800"/>
                </a:lnTo>
                <a:lnTo>
                  <a:pt x="1551940" y="663418"/>
                </a:lnTo>
                <a:lnTo>
                  <a:pt x="1550035" y="671036"/>
                </a:lnTo>
                <a:lnTo>
                  <a:pt x="1547813" y="678653"/>
                </a:lnTo>
                <a:lnTo>
                  <a:pt x="1545273" y="685954"/>
                </a:lnTo>
                <a:lnTo>
                  <a:pt x="1542733" y="693254"/>
                </a:lnTo>
                <a:lnTo>
                  <a:pt x="1539558" y="700554"/>
                </a:lnTo>
                <a:lnTo>
                  <a:pt x="1536700" y="707537"/>
                </a:lnTo>
                <a:lnTo>
                  <a:pt x="1533525" y="714203"/>
                </a:lnTo>
                <a:lnTo>
                  <a:pt x="1530033" y="720868"/>
                </a:lnTo>
                <a:lnTo>
                  <a:pt x="1526540" y="727533"/>
                </a:lnTo>
                <a:lnTo>
                  <a:pt x="1518920" y="739912"/>
                </a:lnTo>
                <a:lnTo>
                  <a:pt x="1510665" y="751974"/>
                </a:lnTo>
                <a:lnTo>
                  <a:pt x="1502410" y="763083"/>
                </a:lnTo>
                <a:lnTo>
                  <a:pt x="1493838" y="774192"/>
                </a:lnTo>
                <a:lnTo>
                  <a:pt x="1484948" y="784031"/>
                </a:lnTo>
                <a:lnTo>
                  <a:pt x="1475105" y="793871"/>
                </a:lnTo>
                <a:lnTo>
                  <a:pt x="1465898" y="803393"/>
                </a:lnTo>
                <a:lnTo>
                  <a:pt x="1456055" y="811963"/>
                </a:lnTo>
                <a:lnTo>
                  <a:pt x="1445895" y="820533"/>
                </a:lnTo>
                <a:lnTo>
                  <a:pt x="1436053" y="828468"/>
                </a:lnTo>
                <a:lnTo>
                  <a:pt x="1425893" y="836086"/>
                </a:lnTo>
                <a:lnTo>
                  <a:pt x="1415415" y="843703"/>
                </a:lnTo>
                <a:lnTo>
                  <a:pt x="1404938" y="850686"/>
                </a:lnTo>
                <a:lnTo>
                  <a:pt x="1394143" y="857669"/>
                </a:lnTo>
                <a:lnTo>
                  <a:pt x="1383665" y="864335"/>
                </a:lnTo>
                <a:lnTo>
                  <a:pt x="1372870" y="870683"/>
                </a:lnTo>
                <a:lnTo>
                  <a:pt x="1362075" y="877031"/>
                </a:lnTo>
                <a:lnTo>
                  <a:pt x="1351280" y="882744"/>
                </a:lnTo>
                <a:lnTo>
                  <a:pt x="1329690" y="893853"/>
                </a:lnTo>
                <a:lnTo>
                  <a:pt x="1307783" y="904328"/>
                </a:lnTo>
                <a:lnTo>
                  <a:pt x="1286193" y="913850"/>
                </a:lnTo>
                <a:lnTo>
                  <a:pt x="1267143" y="921785"/>
                </a:lnTo>
                <a:lnTo>
                  <a:pt x="1248410" y="929085"/>
                </a:lnTo>
                <a:lnTo>
                  <a:pt x="1229678" y="936068"/>
                </a:lnTo>
                <a:lnTo>
                  <a:pt x="1211580" y="942733"/>
                </a:lnTo>
                <a:lnTo>
                  <a:pt x="1194118" y="948764"/>
                </a:lnTo>
                <a:lnTo>
                  <a:pt x="1177290" y="954160"/>
                </a:lnTo>
                <a:lnTo>
                  <a:pt x="1161098" y="959238"/>
                </a:lnTo>
                <a:lnTo>
                  <a:pt x="1145540" y="963682"/>
                </a:lnTo>
                <a:lnTo>
                  <a:pt x="1145540" y="1585477"/>
                </a:lnTo>
                <a:lnTo>
                  <a:pt x="1145540" y="1860666"/>
                </a:lnTo>
                <a:lnTo>
                  <a:pt x="1145540" y="3112508"/>
                </a:lnTo>
                <a:lnTo>
                  <a:pt x="1145223" y="3121713"/>
                </a:lnTo>
                <a:lnTo>
                  <a:pt x="1144588" y="3130917"/>
                </a:lnTo>
                <a:lnTo>
                  <a:pt x="1143635" y="3139805"/>
                </a:lnTo>
                <a:lnTo>
                  <a:pt x="1142048" y="3148692"/>
                </a:lnTo>
                <a:lnTo>
                  <a:pt x="1140143" y="3157262"/>
                </a:lnTo>
                <a:lnTo>
                  <a:pt x="1137603" y="3166149"/>
                </a:lnTo>
                <a:lnTo>
                  <a:pt x="1134745" y="3174402"/>
                </a:lnTo>
                <a:lnTo>
                  <a:pt x="1131253" y="3182654"/>
                </a:lnTo>
                <a:lnTo>
                  <a:pt x="1128078" y="3190589"/>
                </a:lnTo>
                <a:lnTo>
                  <a:pt x="1123950" y="3198207"/>
                </a:lnTo>
                <a:lnTo>
                  <a:pt x="1119823" y="3205825"/>
                </a:lnTo>
                <a:lnTo>
                  <a:pt x="1114743" y="3213125"/>
                </a:lnTo>
                <a:lnTo>
                  <a:pt x="1109663" y="3220108"/>
                </a:lnTo>
                <a:lnTo>
                  <a:pt x="1104583" y="3226773"/>
                </a:lnTo>
                <a:lnTo>
                  <a:pt x="1098868" y="3233439"/>
                </a:lnTo>
                <a:lnTo>
                  <a:pt x="1092835" y="3239787"/>
                </a:lnTo>
                <a:lnTo>
                  <a:pt x="1086803" y="3245818"/>
                </a:lnTo>
                <a:lnTo>
                  <a:pt x="1080135" y="3251531"/>
                </a:lnTo>
                <a:lnTo>
                  <a:pt x="1073150" y="3256609"/>
                </a:lnTo>
                <a:lnTo>
                  <a:pt x="1066165" y="3261688"/>
                </a:lnTo>
                <a:lnTo>
                  <a:pt x="1058863" y="3266449"/>
                </a:lnTo>
                <a:lnTo>
                  <a:pt x="1051560" y="3270575"/>
                </a:lnTo>
                <a:lnTo>
                  <a:pt x="1043623" y="3274701"/>
                </a:lnTo>
                <a:lnTo>
                  <a:pt x="1035685" y="3278193"/>
                </a:lnTo>
                <a:lnTo>
                  <a:pt x="1027748" y="3281684"/>
                </a:lnTo>
                <a:lnTo>
                  <a:pt x="1019175" y="3284224"/>
                </a:lnTo>
                <a:lnTo>
                  <a:pt x="1010920" y="3287080"/>
                </a:lnTo>
                <a:lnTo>
                  <a:pt x="1002030" y="3288985"/>
                </a:lnTo>
                <a:lnTo>
                  <a:pt x="993140" y="3290254"/>
                </a:lnTo>
                <a:lnTo>
                  <a:pt x="984250" y="3291524"/>
                </a:lnTo>
                <a:lnTo>
                  <a:pt x="975043" y="3292159"/>
                </a:lnTo>
                <a:lnTo>
                  <a:pt x="965518" y="3292476"/>
                </a:lnTo>
                <a:lnTo>
                  <a:pt x="956310" y="3292159"/>
                </a:lnTo>
                <a:lnTo>
                  <a:pt x="947420" y="3291524"/>
                </a:lnTo>
                <a:lnTo>
                  <a:pt x="938213" y="3290254"/>
                </a:lnTo>
                <a:lnTo>
                  <a:pt x="929323" y="3288985"/>
                </a:lnTo>
                <a:lnTo>
                  <a:pt x="920750" y="3287080"/>
                </a:lnTo>
                <a:lnTo>
                  <a:pt x="912178" y="3284224"/>
                </a:lnTo>
                <a:lnTo>
                  <a:pt x="903923" y="3281684"/>
                </a:lnTo>
                <a:lnTo>
                  <a:pt x="895985" y="3278193"/>
                </a:lnTo>
                <a:lnTo>
                  <a:pt x="887730" y="3274701"/>
                </a:lnTo>
                <a:lnTo>
                  <a:pt x="879793" y="3270575"/>
                </a:lnTo>
                <a:lnTo>
                  <a:pt x="872173" y="3266449"/>
                </a:lnTo>
                <a:lnTo>
                  <a:pt x="865188" y="3261688"/>
                </a:lnTo>
                <a:lnTo>
                  <a:pt x="857885" y="3256609"/>
                </a:lnTo>
                <a:lnTo>
                  <a:pt x="851218" y="3251531"/>
                </a:lnTo>
                <a:lnTo>
                  <a:pt x="844550" y="3245818"/>
                </a:lnTo>
                <a:lnTo>
                  <a:pt x="838518" y="3239787"/>
                </a:lnTo>
                <a:lnTo>
                  <a:pt x="832485" y="3233439"/>
                </a:lnTo>
                <a:lnTo>
                  <a:pt x="826770" y="3226773"/>
                </a:lnTo>
                <a:lnTo>
                  <a:pt x="821373" y="3220108"/>
                </a:lnTo>
                <a:lnTo>
                  <a:pt x="816293" y="3213125"/>
                </a:lnTo>
                <a:lnTo>
                  <a:pt x="811848" y="3205825"/>
                </a:lnTo>
                <a:lnTo>
                  <a:pt x="807403" y="3198207"/>
                </a:lnTo>
                <a:lnTo>
                  <a:pt x="803593" y="3190589"/>
                </a:lnTo>
                <a:lnTo>
                  <a:pt x="799783" y="3182654"/>
                </a:lnTo>
                <a:lnTo>
                  <a:pt x="796925" y="3174402"/>
                </a:lnTo>
                <a:lnTo>
                  <a:pt x="793750" y="3166149"/>
                </a:lnTo>
                <a:lnTo>
                  <a:pt x="791528" y="3157262"/>
                </a:lnTo>
                <a:lnTo>
                  <a:pt x="789623" y="3148692"/>
                </a:lnTo>
                <a:lnTo>
                  <a:pt x="787718" y="3139805"/>
                </a:lnTo>
                <a:lnTo>
                  <a:pt x="786765" y="3130917"/>
                </a:lnTo>
                <a:lnTo>
                  <a:pt x="785813" y="3121713"/>
                </a:lnTo>
                <a:lnTo>
                  <a:pt x="785813" y="3112508"/>
                </a:lnTo>
                <a:lnTo>
                  <a:pt x="785813" y="1973345"/>
                </a:lnTo>
                <a:lnTo>
                  <a:pt x="718503" y="1973345"/>
                </a:lnTo>
                <a:lnTo>
                  <a:pt x="718503" y="3112508"/>
                </a:lnTo>
                <a:lnTo>
                  <a:pt x="718185" y="3121713"/>
                </a:lnTo>
                <a:lnTo>
                  <a:pt x="717550" y="3130917"/>
                </a:lnTo>
                <a:lnTo>
                  <a:pt x="715963" y="3139805"/>
                </a:lnTo>
                <a:lnTo>
                  <a:pt x="714693" y="3148692"/>
                </a:lnTo>
                <a:lnTo>
                  <a:pt x="712788" y="3157262"/>
                </a:lnTo>
                <a:lnTo>
                  <a:pt x="710248" y="3166149"/>
                </a:lnTo>
                <a:lnTo>
                  <a:pt x="707390" y="3174402"/>
                </a:lnTo>
                <a:lnTo>
                  <a:pt x="704215" y="3182654"/>
                </a:lnTo>
                <a:lnTo>
                  <a:pt x="700405" y="3190589"/>
                </a:lnTo>
                <a:lnTo>
                  <a:pt x="696595" y="3198207"/>
                </a:lnTo>
                <a:lnTo>
                  <a:pt x="692150" y="3205825"/>
                </a:lnTo>
                <a:lnTo>
                  <a:pt x="687388" y="3213125"/>
                </a:lnTo>
                <a:lnTo>
                  <a:pt x="682625" y="3220108"/>
                </a:lnTo>
                <a:lnTo>
                  <a:pt x="677228" y="3226773"/>
                </a:lnTo>
                <a:lnTo>
                  <a:pt x="671513" y="3233439"/>
                </a:lnTo>
                <a:lnTo>
                  <a:pt x="665480" y="3239787"/>
                </a:lnTo>
                <a:lnTo>
                  <a:pt x="659448" y="3245818"/>
                </a:lnTo>
                <a:lnTo>
                  <a:pt x="652780" y="3251531"/>
                </a:lnTo>
                <a:lnTo>
                  <a:pt x="646113" y="3256609"/>
                </a:lnTo>
                <a:lnTo>
                  <a:pt x="639128" y="3261688"/>
                </a:lnTo>
                <a:lnTo>
                  <a:pt x="631825" y="3266449"/>
                </a:lnTo>
                <a:lnTo>
                  <a:pt x="624205" y="3270575"/>
                </a:lnTo>
                <a:lnTo>
                  <a:pt x="616585" y="3274701"/>
                </a:lnTo>
                <a:lnTo>
                  <a:pt x="608330" y="3278193"/>
                </a:lnTo>
                <a:lnTo>
                  <a:pt x="600075" y="3281684"/>
                </a:lnTo>
                <a:lnTo>
                  <a:pt x="591820" y="3284224"/>
                </a:lnTo>
                <a:lnTo>
                  <a:pt x="583248" y="3287080"/>
                </a:lnTo>
                <a:lnTo>
                  <a:pt x="574675" y="3288985"/>
                </a:lnTo>
                <a:lnTo>
                  <a:pt x="565468" y="3290254"/>
                </a:lnTo>
                <a:lnTo>
                  <a:pt x="556578" y="3291524"/>
                </a:lnTo>
                <a:lnTo>
                  <a:pt x="547688" y="3292159"/>
                </a:lnTo>
                <a:lnTo>
                  <a:pt x="538480" y="3292476"/>
                </a:lnTo>
                <a:lnTo>
                  <a:pt x="528955" y="3292159"/>
                </a:lnTo>
                <a:lnTo>
                  <a:pt x="520065" y="3291524"/>
                </a:lnTo>
                <a:lnTo>
                  <a:pt x="510858" y="3290254"/>
                </a:lnTo>
                <a:lnTo>
                  <a:pt x="502285" y="3288985"/>
                </a:lnTo>
                <a:lnTo>
                  <a:pt x="493395" y="3287080"/>
                </a:lnTo>
                <a:lnTo>
                  <a:pt x="484823" y="3284224"/>
                </a:lnTo>
                <a:lnTo>
                  <a:pt x="476568" y="3281684"/>
                </a:lnTo>
                <a:lnTo>
                  <a:pt x="468313" y="3278193"/>
                </a:lnTo>
                <a:lnTo>
                  <a:pt x="460375" y="3274701"/>
                </a:lnTo>
                <a:lnTo>
                  <a:pt x="452755" y="3270575"/>
                </a:lnTo>
                <a:lnTo>
                  <a:pt x="445135" y="3266449"/>
                </a:lnTo>
                <a:lnTo>
                  <a:pt x="437833" y="3261688"/>
                </a:lnTo>
                <a:lnTo>
                  <a:pt x="430848" y="3256609"/>
                </a:lnTo>
                <a:lnTo>
                  <a:pt x="423863" y="3251531"/>
                </a:lnTo>
                <a:lnTo>
                  <a:pt x="417513" y="3245818"/>
                </a:lnTo>
                <a:lnTo>
                  <a:pt x="411163" y="3239787"/>
                </a:lnTo>
                <a:lnTo>
                  <a:pt x="405130" y="3233439"/>
                </a:lnTo>
                <a:lnTo>
                  <a:pt x="399415" y="3226773"/>
                </a:lnTo>
                <a:lnTo>
                  <a:pt x="394018" y="3220108"/>
                </a:lnTo>
                <a:lnTo>
                  <a:pt x="389255" y="3213125"/>
                </a:lnTo>
                <a:lnTo>
                  <a:pt x="384493" y="3205825"/>
                </a:lnTo>
                <a:lnTo>
                  <a:pt x="380365" y="3198207"/>
                </a:lnTo>
                <a:lnTo>
                  <a:pt x="376238" y="3190589"/>
                </a:lnTo>
                <a:lnTo>
                  <a:pt x="372428" y="3182654"/>
                </a:lnTo>
                <a:lnTo>
                  <a:pt x="369253" y="3174402"/>
                </a:lnTo>
                <a:lnTo>
                  <a:pt x="366713" y="3166149"/>
                </a:lnTo>
                <a:lnTo>
                  <a:pt x="363855" y="3157262"/>
                </a:lnTo>
                <a:lnTo>
                  <a:pt x="361950" y="3148692"/>
                </a:lnTo>
                <a:lnTo>
                  <a:pt x="360680" y="3139805"/>
                </a:lnTo>
                <a:lnTo>
                  <a:pt x="359410" y="3130917"/>
                </a:lnTo>
                <a:lnTo>
                  <a:pt x="358775" y="3121713"/>
                </a:lnTo>
                <a:lnTo>
                  <a:pt x="358140" y="3112508"/>
                </a:lnTo>
                <a:lnTo>
                  <a:pt x="358140" y="1860666"/>
                </a:lnTo>
                <a:lnTo>
                  <a:pt x="358140" y="1585477"/>
                </a:lnTo>
                <a:lnTo>
                  <a:pt x="358140" y="1022084"/>
                </a:lnTo>
                <a:lnTo>
                  <a:pt x="353060" y="1026845"/>
                </a:lnTo>
                <a:lnTo>
                  <a:pt x="347345" y="1031924"/>
                </a:lnTo>
                <a:lnTo>
                  <a:pt x="341948" y="1037637"/>
                </a:lnTo>
                <a:lnTo>
                  <a:pt x="336233" y="1043351"/>
                </a:lnTo>
                <a:lnTo>
                  <a:pt x="330518" y="1050016"/>
                </a:lnTo>
                <a:lnTo>
                  <a:pt x="324803" y="1057316"/>
                </a:lnTo>
                <a:lnTo>
                  <a:pt x="319088" y="1065251"/>
                </a:lnTo>
                <a:lnTo>
                  <a:pt x="313373" y="1073821"/>
                </a:lnTo>
                <a:lnTo>
                  <a:pt x="307658" y="1082709"/>
                </a:lnTo>
                <a:lnTo>
                  <a:pt x="302260" y="1092548"/>
                </a:lnTo>
                <a:lnTo>
                  <a:pt x="296545" y="1103340"/>
                </a:lnTo>
                <a:lnTo>
                  <a:pt x="290830" y="1115084"/>
                </a:lnTo>
                <a:lnTo>
                  <a:pt x="285433" y="1127145"/>
                </a:lnTo>
                <a:lnTo>
                  <a:pt x="280353" y="1140476"/>
                </a:lnTo>
                <a:lnTo>
                  <a:pt x="274955" y="1154759"/>
                </a:lnTo>
                <a:lnTo>
                  <a:pt x="269875" y="1169677"/>
                </a:lnTo>
                <a:lnTo>
                  <a:pt x="266065" y="1182691"/>
                </a:lnTo>
                <a:lnTo>
                  <a:pt x="261938" y="1196339"/>
                </a:lnTo>
                <a:lnTo>
                  <a:pt x="258128" y="1210305"/>
                </a:lnTo>
                <a:lnTo>
                  <a:pt x="254953" y="1225223"/>
                </a:lnTo>
                <a:lnTo>
                  <a:pt x="251778" y="1240776"/>
                </a:lnTo>
                <a:lnTo>
                  <a:pt x="248603" y="1256646"/>
                </a:lnTo>
                <a:lnTo>
                  <a:pt x="246063" y="1273786"/>
                </a:lnTo>
                <a:lnTo>
                  <a:pt x="243205" y="1291243"/>
                </a:lnTo>
                <a:lnTo>
                  <a:pt x="240983" y="1309970"/>
                </a:lnTo>
                <a:lnTo>
                  <a:pt x="239078" y="1329014"/>
                </a:lnTo>
                <a:lnTo>
                  <a:pt x="237490" y="1348693"/>
                </a:lnTo>
                <a:lnTo>
                  <a:pt x="235585" y="1369325"/>
                </a:lnTo>
                <a:lnTo>
                  <a:pt x="234633" y="1390591"/>
                </a:lnTo>
                <a:lnTo>
                  <a:pt x="233680" y="1412809"/>
                </a:lnTo>
                <a:lnTo>
                  <a:pt x="233045" y="1435979"/>
                </a:lnTo>
                <a:lnTo>
                  <a:pt x="233045" y="1459467"/>
                </a:lnTo>
                <a:lnTo>
                  <a:pt x="233363" y="1488351"/>
                </a:lnTo>
                <a:lnTo>
                  <a:pt x="233998" y="1517870"/>
                </a:lnTo>
                <a:lnTo>
                  <a:pt x="235268" y="1548658"/>
                </a:lnTo>
                <a:lnTo>
                  <a:pt x="237173" y="1580716"/>
                </a:lnTo>
                <a:lnTo>
                  <a:pt x="239395" y="1614043"/>
                </a:lnTo>
                <a:lnTo>
                  <a:pt x="242253" y="1648005"/>
                </a:lnTo>
                <a:lnTo>
                  <a:pt x="246063" y="1683555"/>
                </a:lnTo>
                <a:lnTo>
                  <a:pt x="250190" y="1720374"/>
                </a:lnTo>
                <a:lnTo>
                  <a:pt x="254953" y="1758145"/>
                </a:lnTo>
                <a:lnTo>
                  <a:pt x="260668" y="1797185"/>
                </a:lnTo>
                <a:lnTo>
                  <a:pt x="266700" y="1837496"/>
                </a:lnTo>
                <a:lnTo>
                  <a:pt x="273685" y="1879076"/>
                </a:lnTo>
                <a:lnTo>
                  <a:pt x="281305" y="1921925"/>
                </a:lnTo>
                <a:lnTo>
                  <a:pt x="289243" y="1966044"/>
                </a:lnTo>
                <a:lnTo>
                  <a:pt x="298450" y="2011433"/>
                </a:lnTo>
                <a:lnTo>
                  <a:pt x="307975" y="2058409"/>
                </a:lnTo>
                <a:lnTo>
                  <a:pt x="309245" y="2064440"/>
                </a:lnTo>
                <a:lnTo>
                  <a:pt x="310198" y="2070153"/>
                </a:lnTo>
                <a:lnTo>
                  <a:pt x="310515" y="2076184"/>
                </a:lnTo>
                <a:lnTo>
                  <a:pt x="310833" y="2081579"/>
                </a:lnTo>
                <a:lnTo>
                  <a:pt x="310833" y="2087610"/>
                </a:lnTo>
                <a:lnTo>
                  <a:pt x="310515" y="2093323"/>
                </a:lnTo>
                <a:lnTo>
                  <a:pt x="309880" y="2099037"/>
                </a:lnTo>
                <a:lnTo>
                  <a:pt x="308928" y="2104750"/>
                </a:lnTo>
                <a:lnTo>
                  <a:pt x="307340" y="2110146"/>
                </a:lnTo>
                <a:lnTo>
                  <a:pt x="306070" y="2115542"/>
                </a:lnTo>
                <a:lnTo>
                  <a:pt x="304483" y="2120938"/>
                </a:lnTo>
                <a:lnTo>
                  <a:pt x="302578" y="2126333"/>
                </a:lnTo>
                <a:lnTo>
                  <a:pt x="300038" y="2131412"/>
                </a:lnTo>
                <a:lnTo>
                  <a:pt x="297815" y="2136490"/>
                </a:lnTo>
                <a:lnTo>
                  <a:pt x="295275" y="2141251"/>
                </a:lnTo>
                <a:lnTo>
                  <a:pt x="292100" y="2146013"/>
                </a:lnTo>
                <a:lnTo>
                  <a:pt x="288925" y="2150774"/>
                </a:lnTo>
                <a:lnTo>
                  <a:pt x="285433" y="2155217"/>
                </a:lnTo>
                <a:lnTo>
                  <a:pt x="281940" y="2159344"/>
                </a:lnTo>
                <a:lnTo>
                  <a:pt x="278130" y="2163470"/>
                </a:lnTo>
                <a:lnTo>
                  <a:pt x="274320" y="2167279"/>
                </a:lnTo>
                <a:lnTo>
                  <a:pt x="269875" y="2171405"/>
                </a:lnTo>
                <a:lnTo>
                  <a:pt x="265748" y="2174579"/>
                </a:lnTo>
                <a:lnTo>
                  <a:pt x="261303" y="2178388"/>
                </a:lnTo>
                <a:lnTo>
                  <a:pt x="256223" y="2181244"/>
                </a:lnTo>
                <a:lnTo>
                  <a:pt x="251778" y="2184418"/>
                </a:lnTo>
                <a:lnTo>
                  <a:pt x="246380" y="2186958"/>
                </a:lnTo>
                <a:lnTo>
                  <a:pt x="241300" y="2189180"/>
                </a:lnTo>
                <a:lnTo>
                  <a:pt x="235585" y="2191719"/>
                </a:lnTo>
                <a:lnTo>
                  <a:pt x="230505" y="2193623"/>
                </a:lnTo>
                <a:lnTo>
                  <a:pt x="224473" y="2195210"/>
                </a:lnTo>
                <a:lnTo>
                  <a:pt x="218758" y="2196480"/>
                </a:lnTo>
                <a:lnTo>
                  <a:pt x="212408" y="2198067"/>
                </a:lnTo>
                <a:lnTo>
                  <a:pt x="206375" y="2198702"/>
                </a:lnTo>
                <a:lnTo>
                  <a:pt x="200025" y="2199336"/>
                </a:lnTo>
                <a:lnTo>
                  <a:pt x="194310" y="2199336"/>
                </a:lnTo>
                <a:lnTo>
                  <a:pt x="189230" y="2199336"/>
                </a:lnTo>
                <a:lnTo>
                  <a:pt x="184150" y="2199019"/>
                </a:lnTo>
                <a:lnTo>
                  <a:pt x="179070" y="2198384"/>
                </a:lnTo>
                <a:lnTo>
                  <a:pt x="174308" y="2197749"/>
                </a:lnTo>
                <a:lnTo>
                  <a:pt x="169545" y="2196480"/>
                </a:lnTo>
                <a:lnTo>
                  <a:pt x="164465" y="2195210"/>
                </a:lnTo>
                <a:lnTo>
                  <a:pt x="160020" y="2193941"/>
                </a:lnTo>
                <a:lnTo>
                  <a:pt x="155258" y="2192671"/>
                </a:lnTo>
                <a:lnTo>
                  <a:pt x="151130" y="2191084"/>
                </a:lnTo>
                <a:lnTo>
                  <a:pt x="146368" y="2188862"/>
                </a:lnTo>
                <a:lnTo>
                  <a:pt x="141923" y="2186958"/>
                </a:lnTo>
                <a:lnTo>
                  <a:pt x="137795" y="2184736"/>
                </a:lnTo>
                <a:lnTo>
                  <a:pt x="133350" y="2181879"/>
                </a:lnTo>
                <a:lnTo>
                  <a:pt x="129223" y="2179340"/>
                </a:lnTo>
                <a:lnTo>
                  <a:pt x="125413" y="2176801"/>
                </a:lnTo>
                <a:lnTo>
                  <a:pt x="121603" y="2173627"/>
                </a:lnTo>
                <a:lnTo>
                  <a:pt x="117793" y="2170770"/>
                </a:lnTo>
                <a:lnTo>
                  <a:pt x="113983" y="2167279"/>
                </a:lnTo>
                <a:lnTo>
                  <a:pt x="110808" y="2164105"/>
                </a:lnTo>
                <a:lnTo>
                  <a:pt x="107315" y="2160296"/>
                </a:lnTo>
                <a:lnTo>
                  <a:pt x="104140" y="2156804"/>
                </a:lnTo>
                <a:lnTo>
                  <a:pt x="101283" y="2152678"/>
                </a:lnTo>
                <a:lnTo>
                  <a:pt x="98425" y="2148869"/>
                </a:lnTo>
                <a:lnTo>
                  <a:pt x="95568" y="2144743"/>
                </a:lnTo>
                <a:lnTo>
                  <a:pt x="93028" y="2140617"/>
                </a:lnTo>
                <a:lnTo>
                  <a:pt x="90805" y="2136173"/>
                </a:lnTo>
                <a:lnTo>
                  <a:pt x="88583" y="2131412"/>
                </a:lnTo>
                <a:lnTo>
                  <a:pt x="86678" y="2126968"/>
                </a:lnTo>
                <a:lnTo>
                  <a:pt x="84455" y="2122207"/>
                </a:lnTo>
                <a:lnTo>
                  <a:pt x="83185" y="2117129"/>
                </a:lnTo>
                <a:lnTo>
                  <a:pt x="81598" y="2112368"/>
                </a:lnTo>
                <a:lnTo>
                  <a:pt x="80645" y="2107289"/>
                </a:lnTo>
                <a:lnTo>
                  <a:pt x="70168" y="2058091"/>
                </a:lnTo>
                <a:lnTo>
                  <a:pt x="60643" y="2010163"/>
                </a:lnTo>
                <a:lnTo>
                  <a:pt x="52070" y="1963822"/>
                </a:lnTo>
                <a:lnTo>
                  <a:pt x="44133" y="1918116"/>
                </a:lnTo>
                <a:lnTo>
                  <a:pt x="36830" y="1873997"/>
                </a:lnTo>
                <a:lnTo>
                  <a:pt x="30163" y="1830830"/>
                </a:lnTo>
                <a:lnTo>
                  <a:pt x="24130" y="1788933"/>
                </a:lnTo>
                <a:lnTo>
                  <a:pt x="19050" y="1747988"/>
                </a:lnTo>
                <a:lnTo>
                  <a:pt x="14288" y="1708630"/>
                </a:lnTo>
                <a:lnTo>
                  <a:pt x="10478" y="1669589"/>
                </a:lnTo>
                <a:lnTo>
                  <a:pt x="7303" y="1632135"/>
                </a:lnTo>
                <a:lnTo>
                  <a:pt x="4763" y="1595634"/>
                </a:lnTo>
                <a:lnTo>
                  <a:pt x="2858" y="1560084"/>
                </a:lnTo>
                <a:lnTo>
                  <a:pt x="1270" y="1525487"/>
                </a:lnTo>
                <a:lnTo>
                  <a:pt x="318" y="1491843"/>
                </a:lnTo>
                <a:lnTo>
                  <a:pt x="0" y="1459467"/>
                </a:lnTo>
                <a:lnTo>
                  <a:pt x="0" y="1439153"/>
                </a:lnTo>
                <a:lnTo>
                  <a:pt x="318" y="1418840"/>
                </a:lnTo>
                <a:lnTo>
                  <a:pt x="1270" y="1399161"/>
                </a:lnTo>
                <a:lnTo>
                  <a:pt x="1905" y="1380116"/>
                </a:lnTo>
                <a:lnTo>
                  <a:pt x="2858" y="1360755"/>
                </a:lnTo>
                <a:lnTo>
                  <a:pt x="4128" y="1342028"/>
                </a:lnTo>
                <a:lnTo>
                  <a:pt x="5398" y="1323936"/>
                </a:lnTo>
                <a:lnTo>
                  <a:pt x="6985" y="1305844"/>
                </a:lnTo>
                <a:lnTo>
                  <a:pt x="9208" y="1288704"/>
                </a:lnTo>
                <a:lnTo>
                  <a:pt x="11113" y="1271247"/>
                </a:lnTo>
                <a:lnTo>
                  <a:pt x="13335" y="1254424"/>
                </a:lnTo>
                <a:lnTo>
                  <a:pt x="15875" y="1237919"/>
                </a:lnTo>
                <a:lnTo>
                  <a:pt x="18415" y="1221414"/>
                </a:lnTo>
                <a:lnTo>
                  <a:pt x="21273" y="1205861"/>
                </a:lnTo>
                <a:lnTo>
                  <a:pt x="24448" y="1190309"/>
                </a:lnTo>
                <a:lnTo>
                  <a:pt x="27623" y="1175073"/>
                </a:lnTo>
                <a:lnTo>
                  <a:pt x="31115" y="1160155"/>
                </a:lnTo>
                <a:lnTo>
                  <a:pt x="34608" y="1145555"/>
                </a:lnTo>
                <a:lnTo>
                  <a:pt x="38418" y="1131272"/>
                </a:lnTo>
                <a:lnTo>
                  <a:pt x="42228" y="1117306"/>
                </a:lnTo>
                <a:lnTo>
                  <a:pt x="46355" y="1103657"/>
                </a:lnTo>
                <a:lnTo>
                  <a:pt x="50483" y="1090326"/>
                </a:lnTo>
                <a:lnTo>
                  <a:pt x="55245" y="1077313"/>
                </a:lnTo>
                <a:lnTo>
                  <a:pt x="59690" y="1064617"/>
                </a:lnTo>
                <a:lnTo>
                  <a:pt x="64453" y="1052238"/>
                </a:lnTo>
                <a:lnTo>
                  <a:pt x="69533" y="1039859"/>
                </a:lnTo>
                <a:lnTo>
                  <a:pt x="74613" y="1027798"/>
                </a:lnTo>
                <a:lnTo>
                  <a:pt x="80010" y="1016689"/>
                </a:lnTo>
                <a:lnTo>
                  <a:pt x="85090" y="1004945"/>
                </a:lnTo>
                <a:lnTo>
                  <a:pt x="90805" y="994153"/>
                </a:lnTo>
                <a:lnTo>
                  <a:pt x="96520" y="983044"/>
                </a:lnTo>
                <a:lnTo>
                  <a:pt x="102553" y="972887"/>
                </a:lnTo>
                <a:lnTo>
                  <a:pt x="108585" y="962413"/>
                </a:lnTo>
                <a:lnTo>
                  <a:pt x="114300" y="952573"/>
                </a:lnTo>
                <a:lnTo>
                  <a:pt x="120650" y="942416"/>
                </a:lnTo>
                <a:lnTo>
                  <a:pt x="127000" y="933211"/>
                </a:lnTo>
                <a:lnTo>
                  <a:pt x="133668" y="924324"/>
                </a:lnTo>
                <a:lnTo>
                  <a:pt x="140335" y="915119"/>
                </a:lnTo>
                <a:lnTo>
                  <a:pt x="147003" y="906549"/>
                </a:lnTo>
                <a:lnTo>
                  <a:pt x="153988" y="898297"/>
                </a:lnTo>
                <a:lnTo>
                  <a:pt x="160973" y="890362"/>
                </a:lnTo>
                <a:lnTo>
                  <a:pt x="167958" y="882744"/>
                </a:lnTo>
                <a:lnTo>
                  <a:pt x="175260" y="875126"/>
                </a:lnTo>
                <a:lnTo>
                  <a:pt x="182245" y="867826"/>
                </a:lnTo>
                <a:lnTo>
                  <a:pt x="189548" y="860843"/>
                </a:lnTo>
                <a:lnTo>
                  <a:pt x="196850" y="854178"/>
                </a:lnTo>
                <a:lnTo>
                  <a:pt x="204153" y="847830"/>
                </a:lnTo>
                <a:lnTo>
                  <a:pt x="211773" y="841482"/>
                </a:lnTo>
                <a:lnTo>
                  <a:pt x="219075" y="835451"/>
                </a:lnTo>
                <a:lnTo>
                  <a:pt x="226695" y="829738"/>
                </a:lnTo>
                <a:lnTo>
                  <a:pt x="233998" y="824342"/>
                </a:lnTo>
                <a:lnTo>
                  <a:pt x="241618" y="819263"/>
                </a:lnTo>
                <a:lnTo>
                  <a:pt x="249238" y="814185"/>
                </a:lnTo>
                <a:lnTo>
                  <a:pt x="256540" y="809741"/>
                </a:lnTo>
                <a:lnTo>
                  <a:pt x="271463" y="800536"/>
                </a:lnTo>
                <a:lnTo>
                  <a:pt x="286385" y="792919"/>
                </a:lnTo>
                <a:lnTo>
                  <a:pt x="301625" y="785936"/>
                </a:lnTo>
                <a:lnTo>
                  <a:pt x="315913" y="779905"/>
                </a:lnTo>
                <a:lnTo>
                  <a:pt x="330200" y="774827"/>
                </a:lnTo>
                <a:lnTo>
                  <a:pt x="339408" y="771653"/>
                </a:lnTo>
                <a:lnTo>
                  <a:pt x="348298" y="768796"/>
                </a:lnTo>
                <a:lnTo>
                  <a:pt x="357188" y="766574"/>
                </a:lnTo>
                <a:lnTo>
                  <a:pt x="366078" y="764035"/>
                </a:lnTo>
                <a:lnTo>
                  <a:pt x="374650" y="762131"/>
                </a:lnTo>
                <a:lnTo>
                  <a:pt x="382905" y="760544"/>
                </a:lnTo>
                <a:lnTo>
                  <a:pt x="398463" y="757687"/>
                </a:lnTo>
                <a:lnTo>
                  <a:pt x="413385" y="755782"/>
                </a:lnTo>
                <a:lnTo>
                  <a:pt x="427038" y="754830"/>
                </a:lnTo>
                <a:lnTo>
                  <a:pt x="439420" y="754195"/>
                </a:lnTo>
                <a:lnTo>
                  <a:pt x="450215" y="753878"/>
                </a:lnTo>
                <a:lnTo>
                  <a:pt x="456883" y="753878"/>
                </a:lnTo>
                <a:lnTo>
                  <a:pt x="463868" y="753243"/>
                </a:lnTo>
                <a:lnTo>
                  <a:pt x="470853" y="752926"/>
                </a:lnTo>
                <a:lnTo>
                  <a:pt x="1032828" y="752926"/>
                </a:lnTo>
                <a:lnTo>
                  <a:pt x="1039178" y="751339"/>
                </a:lnTo>
                <a:lnTo>
                  <a:pt x="1052513" y="747847"/>
                </a:lnTo>
                <a:lnTo>
                  <a:pt x="1068388" y="743404"/>
                </a:lnTo>
                <a:lnTo>
                  <a:pt x="1086168" y="738643"/>
                </a:lnTo>
                <a:lnTo>
                  <a:pt x="1105218" y="732612"/>
                </a:lnTo>
                <a:lnTo>
                  <a:pt x="1125855" y="726264"/>
                </a:lnTo>
                <a:lnTo>
                  <a:pt x="1147128" y="718646"/>
                </a:lnTo>
                <a:lnTo>
                  <a:pt x="1168718" y="710711"/>
                </a:lnTo>
                <a:lnTo>
                  <a:pt x="1190308" y="701506"/>
                </a:lnTo>
                <a:lnTo>
                  <a:pt x="1211898" y="692302"/>
                </a:lnTo>
                <a:lnTo>
                  <a:pt x="1222058" y="687223"/>
                </a:lnTo>
                <a:lnTo>
                  <a:pt x="1232535" y="682462"/>
                </a:lnTo>
                <a:lnTo>
                  <a:pt x="1242060" y="677066"/>
                </a:lnTo>
                <a:lnTo>
                  <a:pt x="1251585" y="671670"/>
                </a:lnTo>
                <a:lnTo>
                  <a:pt x="1261110" y="666592"/>
                </a:lnTo>
                <a:lnTo>
                  <a:pt x="1269683" y="661196"/>
                </a:lnTo>
                <a:lnTo>
                  <a:pt x="1280478" y="653896"/>
                </a:lnTo>
                <a:lnTo>
                  <a:pt x="1290638" y="646913"/>
                </a:lnTo>
                <a:lnTo>
                  <a:pt x="1299210" y="639930"/>
                </a:lnTo>
                <a:lnTo>
                  <a:pt x="1306513" y="633264"/>
                </a:lnTo>
                <a:lnTo>
                  <a:pt x="1312863" y="627234"/>
                </a:lnTo>
                <a:lnTo>
                  <a:pt x="1317625" y="621520"/>
                </a:lnTo>
                <a:lnTo>
                  <a:pt x="1321435" y="617077"/>
                </a:lnTo>
                <a:lnTo>
                  <a:pt x="1323340" y="612951"/>
                </a:lnTo>
                <a:lnTo>
                  <a:pt x="1324928" y="610094"/>
                </a:lnTo>
                <a:lnTo>
                  <a:pt x="1325880" y="608190"/>
                </a:lnTo>
                <a:lnTo>
                  <a:pt x="1325880" y="606920"/>
                </a:lnTo>
                <a:lnTo>
                  <a:pt x="1325880" y="605650"/>
                </a:lnTo>
                <a:lnTo>
                  <a:pt x="1324928" y="602794"/>
                </a:lnTo>
                <a:lnTo>
                  <a:pt x="1324293" y="600254"/>
                </a:lnTo>
                <a:lnTo>
                  <a:pt x="1323023" y="597398"/>
                </a:lnTo>
                <a:lnTo>
                  <a:pt x="1321435" y="593589"/>
                </a:lnTo>
                <a:lnTo>
                  <a:pt x="1319213" y="589463"/>
                </a:lnTo>
                <a:lnTo>
                  <a:pt x="1315720" y="584384"/>
                </a:lnTo>
                <a:lnTo>
                  <a:pt x="1312228" y="578354"/>
                </a:lnTo>
                <a:lnTo>
                  <a:pt x="1307148" y="572005"/>
                </a:lnTo>
                <a:lnTo>
                  <a:pt x="1301433" y="565340"/>
                </a:lnTo>
                <a:lnTo>
                  <a:pt x="1294448" y="557722"/>
                </a:lnTo>
                <a:lnTo>
                  <a:pt x="1286828" y="549787"/>
                </a:lnTo>
                <a:lnTo>
                  <a:pt x="1278255" y="541535"/>
                </a:lnTo>
                <a:lnTo>
                  <a:pt x="1268413" y="532647"/>
                </a:lnTo>
                <a:lnTo>
                  <a:pt x="1253808" y="520269"/>
                </a:lnTo>
                <a:lnTo>
                  <a:pt x="1237298" y="507572"/>
                </a:lnTo>
                <a:lnTo>
                  <a:pt x="1218883" y="493924"/>
                </a:lnTo>
                <a:lnTo>
                  <a:pt x="1198563" y="480276"/>
                </a:lnTo>
                <a:lnTo>
                  <a:pt x="1176020" y="465675"/>
                </a:lnTo>
                <a:lnTo>
                  <a:pt x="1151573" y="451074"/>
                </a:lnTo>
                <a:lnTo>
                  <a:pt x="1125220" y="435522"/>
                </a:lnTo>
                <a:lnTo>
                  <a:pt x="1096328" y="419969"/>
                </a:lnTo>
                <a:lnTo>
                  <a:pt x="1097915" y="414256"/>
                </a:lnTo>
                <a:lnTo>
                  <a:pt x="1099185" y="408860"/>
                </a:lnTo>
                <a:lnTo>
                  <a:pt x="1101090" y="400290"/>
                </a:lnTo>
                <a:lnTo>
                  <a:pt x="1102678" y="391720"/>
                </a:lnTo>
                <a:lnTo>
                  <a:pt x="1104583" y="382833"/>
                </a:lnTo>
                <a:lnTo>
                  <a:pt x="1105535" y="373945"/>
                </a:lnTo>
                <a:lnTo>
                  <a:pt x="1106488" y="365375"/>
                </a:lnTo>
                <a:lnTo>
                  <a:pt x="1107440" y="356805"/>
                </a:lnTo>
                <a:lnTo>
                  <a:pt x="1108075" y="348236"/>
                </a:lnTo>
                <a:lnTo>
                  <a:pt x="1108393" y="339666"/>
                </a:lnTo>
                <a:lnTo>
                  <a:pt x="1108710" y="330778"/>
                </a:lnTo>
                <a:lnTo>
                  <a:pt x="1108710" y="322208"/>
                </a:lnTo>
                <a:lnTo>
                  <a:pt x="1108393" y="313639"/>
                </a:lnTo>
                <a:lnTo>
                  <a:pt x="1107758" y="305069"/>
                </a:lnTo>
                <a:lnTo>
                  <a:pt x="1107440" y="296499"/>
                </a:lnTo>
                <a:lnTo>
                  <a:pt x="1106488" y="287611"/>
                </a:lnTo>
                <a:lnTo>
                  <a:pt x="1105535" y="279041"/>
                </a:lnTo>
                <a:lnTo>
                  <a:pt x="1104265" y="270472"/>
                </a:lnTo>
                <a:lnTo>
                  <a:pt x="1102360" y="262219"/>
                </a:lnTo>
                <a:lnTo>
                  <a:pt x="1100773" y="253649"/>
                </a:lnTo>
                <a:lnTo>
                  <a:pt x="1098868" y="245079"/>
                </a:lnTo>
                <a:lnTo>
                  <a:pt x="1096963" y="236827"/>
                </a:lnTo>
                <a:lnTo>
                  <a:pt x="1094423" y="228574"/>
                </a:lnTo>
                <a:lnTo>
                  <a:pt x="1091883" y="220322"/>
                </a:lnTo>
                <a:lnTo>
                  <a:pt x="1089343" y="212069"/>
                </a:lnTo>
                <a:lnTo>
                  <a:pt x="1086168" y="204134"/>
                </a:lnTo>
                <a:lnTo>
                  <a:pt x="1083310" y="195564"/>
                </a:lnTo>
                <a:lnTo>
                  <a:pt x="1079818" y="187629"/>
                </a:lnTo>
                <a:lnTo>
                  <a:pt x="1076325" y="179694"/>
                </a:lnTo>
                <a:lnTo>
                  <a:pt x="1072515" y="171759"/>
                </a:lnTo>
                <a:lnTo>
                  <a:pt x="1068705" y="164141"/>
                </a:lnTo>
                <a:lnTo>
                  <a:pt x="1064578" y="156523"/>
                </a:lnTo>
                <a:lnTo>
                  <a:pt x="1059815" y="148588"/>
                </a:lnTo>
                <a:lnTo>
                  <a:pt x="1055688" y="141288"/>
                </a:lnTo>
                <a:close/>
                <a:moveTo>
                  <a:pt x="743895" y="0"/>
                </a:moveTo>
                <a:lnTo>
                  <a:pt x="752158" y="0"/>
                </a:lnTo>
                <a:lnTo>
                  <a:pt x="760421" y="0"/>
                </a:lnTo>
                <a:lnTo>
                  <a:pt x="768366" y="318"/>
                </a:lnTo>
                <a:lnTo>
                  <a:pt x="776629" y="636"/>
                </a:lnTo>
                <a:lnTo>
                  <a:pt x="784892" y="1589"/>
                </a:lnTo>
                <a:lnTo>
                  <a:pt x="792837" y="2543"/>
                </a:lnTo>
                <a:lnTo>
                  <a:pt x="801100" y="3814"/>
                </a:lnTo>
                <a:lnTo>
                  <a:pt x="809681" y="5085"/>
                </a:lnTo>
                <a:lnTo>
                  <a:pt x="817944" y="6674"/>
                </a:lnTo>
                <a:lnTo>
                  <a:pt x="826207" y="8263"/>
                </a:lnTo>
                <a:lnTo>
                  <a:pt x="840191" y="12077"/>
                </a:lnTo>
                <a:lnTo>
                  <a:pt x="853857" y="16208"/>
                </a:lnTo>
                <a:lnTo>
                  <a:pt x="867204" y="20975"/>
                </a:lnTo>
                <a:lnTo>
                  <a:pt x="880235" y="26378"/>
                </a:lnTo>
                <a:lnTo>
                  <a:pt x="892947" y="31781"/>
                </a:lnTo>
                <a:lnTo>
                  <a:pt x="905341" y="38137"/>
                </a:lnTo>
                <a:lnTo>
                  <a:pt x="917736" y="44811"/>
                </a:lnTo>
                <a:lnTo>
                  <a:pt x="929177" y="52121"/>
                </a:lnTo>
                <a:lnTo>
                  <a:pt x="940618" y="59748"/>
                </a:lnTo>
                <a:lnTo>
                  <a:pt x="951424" y="68011"/>
                </a:lnTo>
                <a:lnTo>
                  <a:pt x="962229" y="76592"/>
                </a:lnTo>
                <a:lnTo>
                  <a:pt x="972399" y="85490"/>
                </a:lnTo>
                <a:lnTo>
                  <a:pt x="982251" y="94707"/>
                </a:lnTo>
                <a:lnTo>
                  <a:pt x="991785" y="104559"/>
                </a:lnTo>
                <a:lnTo>
                  <a:pt x="1000684" y="114729"/>
                </a:lnTo>
                <a:lnTo>
                  <a:pt x="1008947" y="125216"/>
                </a:lnTo>
                <a:lnTo>
                  <a:pt x="1014667" y="132208"/>
                </a:lnTo>
                <a:lnTo>
                  <a:pt x="1020070" y="139518"/>
                </a:lnTo>
                <a:lnTo>
                  <a:pt x="1025155" y="147145"/>
                </a:lnTo>
                <a:lnTo>
                  <a:pt x="1029604" y="154455"/>
                </a:lnTo>
                <a:lnTo>
                  <a:pt x="1034371" y="162400"/>
                </a:lnTo>
                <a:lnTo>
                  <a:pt x="1039139" y="170027"/>
                </a:lnTo>
                <a:lnTo>
                  <a:pt x="1043270" y="177973"/>
                </a:lnTo>
                <a:lnTo>
                  <a:pt x="1047402" y="185918"/>
                </a:lnTo>
                <a:lnTo>
                  <a:pt x="1050897" y="194181"/>
                </a:lnTo>
                <a:lnTo>
                  <a:pt x="1054711" y="202444"/>
                </a:lnTo>
                <a:lnTo>
                  <a:pt x="1057889" y="211025"/>
                </a:lnTo>
                <a:lnTo>
                  <a:pt x="1061067" y="219288"/>
                </a:lnTo>
                <a:lnTo>
                  <a:pt x="1063928" y="227868"/>
                </a:lnTo>
                <a:lnTo>
                  <a:pt x="1066470" y="236449"/>
                </a:lnTo>
                <a:lnTo>
                  <a:pt x="1069013" y="245030"/>
                </a:lnTo>
                <a:lnTo>
                  <a:pt x="1071237" y="254247"/>
                </a:lnTo>
                <a:lnTo>
                  <a:pt x="1072826" y="263145"/>
                </a:lnTo>
                <a:lnTo>
                  <a:pt x="1074733" y="271726"/>
                </a:lnTo>
                <a:lnTo>
                  <a:pt x="1076322" y="280942"/>
                </a:lnTo>
                <a:lnTo>
                  <a:pt x="1077276" y="290159"/>
                </a:lnTo>
                <a:lnTo>
                  <a:pt x="1078229" y="299057"/>
                </a:lnTo>
                <a:lnTo>
                  <a:pt x="1078865" y="308274"/>
                </a:lnTo>
                <a:lnTo>
                  <a:pt x="1079182" y="317808"/>
                </a:lnTo>
                <a:lnTo>
                  <a:pt x="1079500" y="327025"/>
                </a:lnTo>
                <a:lnTo>
                  <a:pt x="1079182" y="336241"/>
                </a:lnTo>
                <a:lnTo>
                  <a:pt x="1078865" y="345457"/>
                </a:lnTo>
                <a:lnTo>
                  <a:pt x="1078229" y="354992"/>
                </a:lnTo>
                <a:lnTo>
                  <a:pt x="1077593" y="364208"/>
                </a:lnTo>
                <a:lnTo>
                  <a:pt x="1076322" y="373742"/>
                </a:lnTo>
                <a:lnTo>
                  <a:pt x="1074733" y="383277"/>
                </a:lnTo>
                <a:lnTo>
                  <a:pt x="1072826" y="392493"/>
                </a:lnTo>
                <a:lnTo>
                  <a:pt x="1070919" y="402027"/>
                </a:lnTo>
                <a:lnTo>
                  <a:pt x="1069966" y="405841"/>
                </a:lnTo>
                <a:lnTo>
                  <a:pt x="1068059" y="414104"/>
                </a:lnTo>
                <a:lnTo>
                  <a:pt x="1065517" y="422049"/>
                </a:lnTo>
                <a:lnTo>
                  <a:pt x="1062974" y="429994"/>
                </a:lnTo>
                <a:lnTo>
                  <a:pt x="1060432" y="437622"/>
                </a:lnTo>
                <a:lnTo>
                  <a:pt x="1057571" y="445249"/>
                </a:lnTo>
                <a:lnTo>
                  <a:pt x="1054711" y="453194"/>
                </a:lnTo>
                <a:lnTo>
                  <a:pt x="1051215" y="460822"/>
                </a:lnTo>
                <a:lnTo>
                  <a:pt x="1048037" y="468131"/>
                </a:lnTo>
                <a:lnTo>
                  <a:pt x="1044224" y="475441"/>
                </a:lnTo>
                <a:lnTo>
                  <a:pt x="1040728" y="482433"/>
                </a:lnTo>
                <a:lnTo>
                  <a:pt x="1032782" y="496416"/>
                </a:lnTo>
                <a:lnTo>
                  <a:pt x="1024519" y="510082"/>
                </a:lnTo>
                <a:lnTo>
                  <a:pt x="1014985" y="522794"/>
                </a:lnTo>
                <a:lnTo>
                  <a:pt x="1005451" y="535189"/>
                </a:lnTo>
                <a:lnTo>
                  <a:pt x="994963" y="547266"/>
                </a:lnTo>
                <a:lnTo>
                  <a:pt x="984476" y="558389"/>
                </a:lnTo>
                <a:lnTo>
                  <a:pt x="973035" y="569512"/>
                </a:lnTo>
                <a:lnTo>
                  <a:pt x="961276" y="579682"/>
                </a:lnTo>
                <a:lnTo>
                  <a:pt x="949199" y="589534"/>
                </a:lnTo>
                <a:lnTo>
                  <a:pt x="936169" y="598433"/>
                </a:lnTo>
                <a:lnTo>
                  <a:pt x="923139" y="607013"/>
                </a:lnTo>
                <a:lnTo>
                  <a:pt x="909473" y="614959"/>
                </a:lnTo>
                <a:lnTo>
                  <a:pt x="896125" y="621950"/>
                </a:lnTo>
                <a:lnTo>
                  <a:pt x="881824" y="628624"/>
                </a:lnTo>
                <a:lnTo>
                  <a:pt x="867204" y="634663"/>
                </a:lnTo>
                <a:lnTo>
                  <a:pt x="852585" y="639748"/>
                </a:lnTo>
                <a:lnTo>
                  <a:pt x="837331" y="644197"/>
                </a:lnTo>
                <a:lnTo>
                  <a:pt x="822076" y="648011"/>
                </a:lnTo>
                <a:lnTo>
                  <a:pt x="806503" y="650871"/>
                </a:lnTo>
                <a:lnTo>
                  <a:pt x="790931" y="653413"/>
                </a:lnTo>
                <a:lnTo>
                  <a:pt x="775040" y="655002"/>
                </a:lnTo>
                <a:lnTo>
                  <a:pt x="758832" y="655638"/>
                </a:lnTo>
                <a:lnTo>
                  <a:pt x="750887" y="655638"/>
                </a:lnTo>
                <a:lnTo>
                  <a:pt x="742624" y="655638"/>
                </a:lnTo>
                <a:lnTo>
                  <a:pt x="734679" y="655320"/>
                </a:lnTo>
                <a:lnTo>
                  <a:pt x="726415" y="654685"/>
                </a:lnTo>
                <a:lnTo>
                  <a:pt x="718470" y="654049"/>
                </a:lnTo>
                <a:lnTo>
                  <a:pt x="710207" y="653096"/>
                </a:lnTo>
                <a:lnTo>
                  <a:pt x="702262" y="651507"/>
                </a:lnTo>
                <a:lnTo>
                  <a:pt x="693681" y="650235"/>
                </a:lnTo>
                <a:lnTo>
                  <a:pt x="685418" y="648964"/>
                </a:lnTo>
                <a:lnTo>
                  <a:pt x="677473" y="647057"/>
                </a:lnTo>
                <a:lnTo>
                  <a:pt x="669210" y="644833"/>
                </a:lnTo>
                <a:lnTo>
                  <a:pt x="661265" y="642608"/>
                </a:lnTo>
                <a:lnTo>
                  <a:pt x="653002" y="640383"/>
                </a:lnTo>
                <a:lnTo>
                  <a:pt x="645374" y="637523"/>
                </a:lnTo>
                <a:lnTo>
                  <a:pt x="637111" y="634981"/>
                </a:lnTo>
                <a:lnTo>
                  <a:pt x="629484" y="632120"/>
                </a:lnTo>
                <a:lnTo>
                  <a:pt x="621857" y="628942"/>
                </a:lnTo>
                <a:lnTo>
                  <a:pt x="614547" y="625764"/>
                </a:lnTo>
                <a:lnTo>
                  <a:pt x="607237" y="621950"/>
                </a:lnTo>
                <a:lnTo>
                  <a:pt x="599928" y="618455"/>
                </a:lnTo>
                <a:lnTo>
                  <a:pt x="592618" y="614641"/>
                </a:lnTo>
                <a:lnTo>
                  <a:pt x="585627" y="610827"/>
                </a:lnTo>
                <a:lnTo>
                  <a:pt x="571961" y="601929"/>
                </a:lnTo>
                <a:lnTo>
                  <a:pt x="559248" y="593030"/>
                </a:lnTo>
                <a:lnTo>
                  <a:pt x="546536" y="583496"/>
                </a:lnTo>
                <a:lnTo>
                  <a:pt x="534142" y="573008"/>
                </a:lnTo>
                <a:lnTo>
                  <a:pt x="522383" y="562202"/>
                </a:lnTo>
                <a:lnTo>
                  <a:pt x="511577" y="550761"/>
                </a:lnTo>
                <a:lnTo>
                  <a:pt x="501407" y="539320"/>
                </a:lnTo>
                <a:lnTo>
                  <a:pt x="491238" y="526926"/>
                </a:lnTo>
                <a:lnTo>
                  <a:pt x="482021" y="513896"/>
                </a:lnTo>
                <a:lnTo>
                  <a:pt x="473440" y="500866"/>
                </a:lnTo>
                <a:lnTo>
                  <a:pt x="465495" y="487200"/>
                </a:lnTo>
                <a:lnTo>
                  <a:pt x="457868" y="473216"/>
                </a:lnTo>
                <a:lnTo>
                  <a:pt x="451512" y="458915"/>
                </a:lnTo>
                <a:lnTo>
                  <a:pt x="445473" y="444614"/>
                </a:lnTo>
                <a:lnTo>
                  <a:pt x="440070" y="429677"/>
                </a:lnTo>
                <a:lnTo>
                  <a:pt x="435621" y="414422"/>
                </a:lnTo>
                <a:lnTo>
                  <a:pt x="431807" y="399167"/>
                </a:lnTo>
                <a:lnTo>
                  <a:pt x="428629" y="383594"/>
                </a:lnTo>
                <a:lnTo>
                  <a:pt x="426405" y="367704"/>
                </a:lnTo>
                <a:lnTo>
                  <a:pt x="424816" y="351496"/>
                </a:lnTo>
                <a:lnTo>
                  <a:pt x="424498" y="343551"/>
                </a:lnTo>
                <a:lnTo>
                  <a:pt x="424180" y="335605"/>
                </a:lnTo>
                <a:lnTo>
                  <a:pt x="423862" y="327342"/>
                </a:lnTo>
                <a:lnTo>
                  <a:pt x="424180" y="319397"/>
                </a:lnTo>
                <a:lnTo>
                  <a:pt x="424498" y="311134"/>
                </a:lnTo>
                <a:lnTo>
                  <a:pt x="424816" y="303189"/>
                </a:lnTo>
                <a:lnTo>
                  <a:pt x="425769" y="294608"/>
                </a:lnTo>
                <a:lnTo>
                  <a:pt x="426405" y="286345"/>
                </a:lnTo>
                <a:lnTo>
                  <a:pt x="427676" y="278082"/>
                </a:lnTo>
                <a:lnTo>
                  <a:pt x="428947" y="269819"/>
                </a:lnTo>
                <a:lnTo>
                  <a:pt x="430854" y="261874"/>
                </a:lnTo>
                <a:lnTo>
                  <a:pt x="432443" y="253611"/>
                </a:lnTo>
                <a:lnTo>
                  <a:pt x="434350" y="245030"/>
                </a:lnTo>
                <a:lnTo>
                  <a:pt x="436892" y="237085"/>
                </a:lnTo>
                <a:lnTo>
                  <a:pt x="439117" y="229140"/>
                </a:lnTo>
                <a:lnTo>
                  <a:pt x="441659" y="221194"/>
                </a:lnTo>
                <a:lnTo>
                  <a:pt x="444520" y="213249"/>
                </a:lnTo>
                <a:lnTo>
                  <a:pt x="447380" y="205622"/>
                </a:lnTo>
                <a:lnTo>
                  <a:pt x="450558" y="197994"/>
                </a:lnTo>
                <a:lnTo>
                  <a:pt x="454054" y="190685"/>
                </a:lnTo>
                <a:lnTo>
                  <a:pt x="457232" y="183375"/>
                </a:lnTo>
                <a:lnTo>
                  <a:pt x="461046" y="176066"/>
                </a:lnTo>
                <a:lnTo>
                  <a:pt x="464859" y="169074"/>
                </a:lnTo>
                <a:lnTo>
                  <a:pt x="468991" y="161764"/>
                </a:lnTo>
                <a:lnTo>
                  <a:pt x="477254" y="148099"/>
                </a:lnTo>
                <a:lnTo>
                  <a:pt x="486470" y="135068"/>
                </a:lnTo>
                <a:lnTo>
                  <a:pt x="496322" y="122356"/>
                </a:lnTo>
                <a:lnTo>
                  <a:pt x="506492" y="109962"/>
                </a:lnTo>
                <a:lnTo>
                  <a:pt x="517298" y="98521"/>
                </a:lnTo>
                <a:lnTo>
                  <a:pt x="528421" y="87397"/>
                </a:lnTo>
                <a:lnTo>
                  <a:pt x="540498" y="77227"/>
                </a:lnTo>
                <a:lnTo>
                  <a:pt x="552892" y="67058"/>
                </a:lnTo>
                <a:lnTo>
                  <a:pt x="565287" y="57841"/>
                </a:lnTo>
                <a:lnTo>
                  <a:pt x="578635" y="49578"/>
                </a:lnTo>
                <a:lnTo>
                  <a:pt x="591983" y="41633"/>
                </a:lnTo>
                <a:lnTo>
                  <a:pt x="605966" y="34006"/>
                </a:lnTo>
                <a:lnTo>
                  <a:pt x="620268" y="27332"/>
                </a:lnTo>
                <a:lnTo>
                  <a:pt x="634887" y="21293"/>
                </a:lnTo>
                <a:lnTo>
                  <a:pt x="649824" y="16208"/>
                </a:lnTo>
                <a:lnTo>
                  <a:pt x="664761" y="11759"/>
                </a:lnTo>
                <a:lnTo>
                  <a:pt x="680651" y="7627"/>
                </a:lnTo>
                <a:lnTo>
                  <a:pt x="696224" y="4767"/>
                </a:lnTo>
                <a:lnTo>
                  <a:pt x="711796" y="2225"/>
                </a:lnTo>
                <a:lnTo>
                  <a:pt x="727687" y="636"/>
                </a:lnTo>
                <a:lnTo>
                  <a:pt x="735632" y="318"/>
                </a:lnTo>
                <a:lnTo>
                  <a:pt x="743895" y="0"/>
                </a:lnTo>
                <a:close/>
              </a:path>
            </a:pathLst>
          </a:custGeom>
          <a:solidFill>
            <a:schemeClr val="accent3"/>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sz="1083">
              <a:solidFill>
                <a:srgbClr val="FFFFFF"/>
              </a:solidFill>
            </a:endParaRPr>
          </a:p>
        </p:txBody>
      </p:sp>
      <p:sp>
        <p:nvSpPr>
          <p:cNvPr id="39" name="人"/>
          <p:cNvSpPr/>
          <p:nvPr/>
        </p:nvSpPr>
        <p:spPr bwMode="auto">
          <a:xfrm>
            <a:off x="7659390" y="2639423"/>
            <a:ext cx="971764" cy="2478672"/>
          </a:xfrm>
          <a:custGeom>
            <a:avLst/>
            <a:gdLst/>
            <a:ahLst/>
            <a:cxnLst/>
            <a:rect l="0" t="0" r="r" b="b"/>
            <a:pathLst>
              <a:path w="1390650" h="3306762">
                <a:moveTo>
                  <a:pt x="661988" y="3024187"/>
                </a:moveTo>
                <a:lnTo>
                  <a:pt x="661988" y="3126740"/>
                </a:lnTo>
                <a:lnTo>
                  <a:pt x="661670" y="3135947"/>
                </a:lnTo>
                <a:lnTo>
                  <a:pt x="661034" y="3144837"/>
                </a:lnTo>
                <a:lnTo>
                  <a:pt x="659761" y="3154045"/>
                </a:lnTo>
                <a:lnTo>
                  <a:pt x="658489" y="3162935"/>
                </a:lnTo>
                <a:lnTo>
                  <a:pt x="656580" y="3171507"/>
                </a:lnTo>
                <a:lnTo>
                  <a:pt x="653717" y="3180080"/>
                </a:lnTo>
                <a:lnTo>
                  <a:pt x="651172" y="3188335"/>
                </a:lnTo>
                <a:lnTo>
                  <a:pt x="647672" y="3196907"/>
                </a:lnTo>
                <a:lnTo>
                  <a:pt x="644173" y="3204845"/>
                </a:lnTo>
                <a:lnTo>
                  <a:pt x="640037" y="3212465"/>
                </a:lnTo>
                <a:lnTo>
                  <a:pt x="635901" y="3220085"/>
                </a:lnTo>
                <a:lnTo>
                  <a:pt x="631129" y="3227387"/>
                </a:lnTo>
                <a:lnTo>
                  <a:pt x="626039" y="3234372"/>
                </a:lnTo>
                <a:lnTo>
                  <a:pt x="620949" y="3241357"/>
                </a:lnTo>
                <a:lnTo>
                  <a:pt x="615222" y="3247707"/>
                </a:lnTo>
                <a:lnTo>
                  <a:pt x="609178" y="3254057"/>
                </a:lnTo>
                <a:lnTo>
                  <a:pt x="602815" y="3259772"/>
                </a:lnTo>
                <a:lnTo>
                  <a:pt x="596452" y="3265487"/>
                </a:lnTo>
                <a:lnTo>
                  <a:pt x="589453" y="3270885"/>
                </a:lnTo>
                <a:lnTo>
                  <a:pt x="582454" y="3275965"/>
                </a:lnTo>
                <a:lnTo>
                  <a:pt x="575137" y="3280410"/>
                </a:lnTo>
                <a:lnTo>
                  <a:pt x="567502" y="3284855"/>
                </a:lnTo>
                <a:lnTo>
                  <a:pt x="559866" y="3288665"/>
                </a:lnTo>
                <a:lnTo>
                  <a:pt x="551913" y="3292475"/>
                </a:lnTo>
                <a:lnTo>
                  <a:pt x="543641" y="3295650"/>
                </a:lnTo>
                <a:lnTo>
                  <a:pt x="535370" y="3298507"/>
                </a:lnTo>
                <a:lnTo>
                  <a:pt x="526780" y="3301047"/>
                </a:lnTo>
                <a:lnTo>
                  <a:pt x="517872" y="3302952"/>
                </a:lnTo>
                <a:lnTo>
                  <a:pt x="509283" y="3304540"/>
                </a:lnTo>
                <a:lnTo>
                  <a:pt x="500057" y="3305810"/>
                </a:lnTo>
                <a:lnTo>
                  <a:pt x="491149" y="3306445"/>
                </a:lnTo>
                <a:lnTo>
                  <a:pt x="481605" y="3306762"/>
                </a:lnTo>
                <a:lnTo>
                  <a:pt x="471425" y="3306445"/>
                </a:lnTo>
                <a:lnTo>
                  <a:pt x="461244" y="3305492"/>
                </a:lnTo>
                <a:lnTo>
                  <a:pt x="451382" y="3304222"/>
                </a:lnTo>
                <a:lnTo>
                  <a:pt x="441838" y="3302000"/>
                </a:lnTo>
                <a:lnTo>
                  <a:pt x="431976" y="3299777"/>
                </a:lnTo>
                <a:lnTo>
                  <a:pt x="422750" y="3296920"/>
                </a:lnTo>
                <a:lnTo>
                  <a:pt x="413842" y="3293427"/>
                </a:lnTo>
                <a:lnTo>
                  <a:pt x="404934" y="3289617"/>
                </a:lnTo>
                <a:lnTo>
                  <a:pt x="396026" y="3285172"/>
                </a:lnTo>
                <a:lnTo>
                  <a:pt x="387755" y="3280092"/>
                </a:lnTo>
                <a:lnTo>
                  <a:pt x="379801" y="3275330"/>
                </a:lnTo>
                <a:lnTo>
                  <a:pt x="372166" y="3269615"/>
                </a:lnTo>
                <a:lnTo>
                  <a:pt x="364531" y="3263582"/>
                </a:lnTo>
                <a:lnTo>
                  <a:pt x="357532" y="3256915"/>
                </a:lnTo>
                <a:lnTo>
                  <a:pt x="350851" y="3250247"/>
                </a:lnTo>
                <a:lnTo>
                  <a:pt x="344488" y="3243262"/>
                </a:lnTo>
                <a:lnTo>
                  <a:pt x="353396" y="3239770"/>
                </a:lnTo>
                <a:lnTo>
                  <a:pt x="362622" y="3235960"/>
                </a:lnTo>
                <a:lnTo>
                  <a:pt x="371530" y="3232150"/>
                </a:lnTo>
                <a:lnTo>
                  <a:pt x="380119" y="3227387"/>
                </a:lnTo>
                <a:lnTo>
                  <a:pt x="400480" y="3215957"/>
                </a:lnTo>
                <a:lnTo>
                  <a:pt x="420841" y="3204210"/>
                </a:lnTo>
                <a:lnTo>
                  <a:pt x="440565" y="3192462"/>
                </a:lnTo>
                <a:lnTo>
                  <a:pt x="459653" y="3180080"/>
                </a:lnTo>
                <a:lnTo>
                  <a:pt x="478742" y="3168332"/>
                </a:lnTo>
                <a:lnTo>
                  <a:pt x="496875" y="3155632"/>
                </a:lnTo>
                <a:lnTo>
                  <a:pt x="515327" y="3143250"/>
                </a:lnTo>
                <a:lnTo>
                  <a:pt x="532825" y="3130232"/>
                </a:lnTo>
                <a:lnTo>
                  <a:pt x="550322" y="3117532"/>
                </a:lnTo>
                <a:lnTo>
                  <a:pt x="567184" y="3104832"/>
                </a:lnTo>
                <a:lnTo>
                  <a:pt x="584363" y="3091497"/>
                </a:lnTo>
                <a:lnTo>
                  <a:pt x="600270" y="3078480"/>
                </a:lnTo>
                <a:lnTo>
                  <a:pt x="616177" y="3065145"/>
                </a:lnTo>
                <a:lnTo>
                  <a:pt x="631765" y="3051492"/>
                </a:lnTo>
                <a:lnTo>
                  <a:pt x="647036" y="3037840"/>
                </a:lnTo>
                <a:lnTo>
                  <a:pt x="661988" y="3024187"/>
                </a:lnTo>
                <a:close/>
                <a:moveTo>
                  <a:pt x="407353" y="752475"/>
                </a:moveTo>
                <a:lnTo>
                  <a:pt x="414338" y="752475"/>
                </a:lnTo>
                <a:lnTo>
                  <a:pt x="976630" y="752475"/>
                </a:lnTo>
                <a:lnTo>
                  <a:pt x="983298" y="752475"/>
                </a:lnTo>
                <a:lnTo>
                  <a:pt x="990283" y="753110"/>
                </a:lnTo>
                <a:lnTo>
                  <a:pt x="996950" y="754062"/>
                </a:lnTo>
                <a:lnTo>
                  <a:pt x="1003300" y="755966"/>
                </a:lnTo>
                <a:lnTo>
                  <a:pt x="1009015" y="755966"/>
                </a:lnTo>
                <a:lnTo>
                  <a:pt x="1017905" y="756601"/>
                </a:lnTo>
                <a:lnTo>
                  <a:pt x="1029970" y="757553"/>
                </a:lnTo>
                <a:lnTo>
                  <a:pt x="1044893" y="759458"/>
                </a:lnTo>
                <a:lnTo>
                  <a:pt x="1053465" y="760728"/>
                </a:lnTo>
                <a:lnTo>
                  <a:pt x="1062355" y="762315"/>
                </a:lnTo>
                <a:lnTo>
                  <a:pt x="1072198" y="764219"/>
                </a:lnTo>
                <a:lnTo>
                  <a:pt x="1082040" y="766441"/>
                </a:lnTo>
                <a:lnTo>
                  <a:pt x="1093153" y="769298"/>
                </a:lnTo>
                <a:lnTo>
                  <a:pt x="1103948" y="772472"/>
                </a:lnTo>
                <a:lnTo>
                  <a:pt x="1115695" y="776281"/>
                </a:lnTo>
                <a:lnTo>
                  <a:pt x="1127443" y="780090"/>
                </a:lnTo>
                <a:lnTo>
                  <a:pt x="1140143" y="784851"/>
                </a:lnTo>
                <a:lnTo>
                  <a:pt x="1152843" y="790248"/>
                </a:lnTo>
                <a:lnTo>
                  <a:pt x="1166178" y="795961"/>
                </a:lnTo>
                <a:lnTo>
                  <a:pt x="1179830" y="802944"/>
                </a:lnTo>
                <a:lnTo>
                  <a:pt x="1193483" y="810245"/>
                </a:lnTo>
                <a:lnTo>
                  <a:pt x="1207135" y="819133"/>
                </a:lnTo>
                <a:lnTo>
                  <a:pt x="1220470" y="828020"/>
                </a:lnTo>
                <a:lnTo>
                  <a:pt x="1234123" y="837860"/>
                </a:lnTo>
                <a:lnTo>
                  <a:pt x="1241108" y="843256"/>
                </a:lnTo>
                <a:lnTo>
                  <a:pt x="1247775" y="848970"/>
                </a:lnTo>
                <a:lnTo>
                  <a:pt x="1254443" y="854684"/>
                </a:lnTo>
                <a:lnTo>
                  <a:pt x="1261110" y="860397"/>
                </a:lnTo>
                <a:lnTo>
                  <a:pt x="1267778" y="866745"/>
                </a:lnTo>
                <a:lnTo>
                  <a:pt x="1274445" y="873411"/>
                </a:lnTo>
                <a:lnTo>
                  <a:pt x="1280795" y="880077"/>
                </a:lnTo>
                <a:lnTo>
                  <a:pt x="1287145" y="887060"/>
                </a:lnTo>
                <a:lnTo>
                  <a:pt x="1293495" y="894361"/>
                </a:lnTo>
                <a:lnTo>
                  <a:pt x="1299210" y="901661"/>
                </a:lnTo>
                <a:lnTo>
                  <a:pt x="1305243" y="909279"/>
                </a:lnTo>
                <a:lnTo>
                  <a:pt x="1311275" y="917215"/>
                </a:lnTo>
                <a:lnTo>
                  <a:pt x="1316990" y="925785"/>
                </a:lnTo>
                <a:lnTo>
                  <a:pt x="1322705" y="934356"/>
                </a:lnTo>
                <a:lnTo>
                  <a:pt x="1327785" y="942926"/>
                </a:lnTo>
                <a:lnTo>
                  <a:pt x="1333183" y="951814"/>
                </a:lnTo>
                <a:lnTo>
                  <a:pt x="1339850" y="964510"/>
                </a:lnTo>
                <a:lnTo>
                  <a:pt x="1346200" y="977207"/>
                </a:lnTo>
                <a:lnTo>
                  <a:pt x="1352233" y="990221"/>
                </a:lnTo>
                <a:lnTo>
                  <a:pt x="1357948" y="1003870"/>
                </a:lnTo>
                <a:lnTo>
                  <a:pt x="1362710" y="1017519"/>
                </a:lnTo>
                <a:lnTo>
                  <a:pt x="1367473" y="1031803"/>
                </a:lnTo>
                <a:lnTo>
                  <a:pt x="1371918" y="1046722"/>
                </a:lnTo>
                <a:lnTo>
                  <a:pt x="1375728" y="1061640"/>
                </a:lnTo>
                <a:lnTo>
                  <a:pt x="1379538" y="1077194"/>
                </a:lnTo>
                <a:lnTo>
                  <a:pt x="1382395" y="1092747"/>
                </a:lnTo>
                <a:lnTo>
                  <a:pt x="1384935" y="1108936"/>
                </a:lnTo>
                <a:lnTo>
                  <a:pt x="1387158" y="1125759"/>
                </a:lnTo>
                <a:lnTo>
                  <a:pt x="1388745" y="1142265"/>
                </a:lnTo>
                <a:lnTo>
                  <a:pt x="1390015" y="1159405"/>
                </a:lnTo>
                <a:lnTo>
                  <a:pt x="1390650" y="1177181"/>
                </a:lnTo>
                <a:lnTo>
                  <a:pt x="1390650" y="1194956"/>
                </a:lnTo>
                <a:lnTo>
                  <a:pt x="1390650" y="1211462"/>
                </a:lnTo>
                <a:lnTo>
                  <a:pt x="1390015" y="1227650"/>
                </a:lnTo>
                <a:lnTo>
                  <a:pt x="1389063" y="1244156"/>
                </a:lnTo>
                <a:lnTo>
                  <a:pt x="1387793" y="1261297"/>
                </a:lnTo>
                <a:lnTo>
                  <a:pt x="1386205" y="1278437"/>
                </a:lnTo>
                <a:lnTo>
                  <a:pt x="1383983" y="1296213"/>
                </a:lnTo>
                <a:lnTo>
                  <a:pt x="1381443" y="1313988"/>
                </a:lnTo>
                <a:lnTo>
                  <a:pt x="1378903" y="1332081"/>
                </a:lnTo>
                <a:lnTo>
                  <a:pt x="1375410" y="1350491"/>
                </a:lnTo>
                <a:lnTo>
                  <a:pt x="1371918" y="1369536"/>
                </a:lnTo>
                <a:lnTo>
                  <a:pt x="1367473" y="1388899"/>
                </a:lnTo>
                <a:lnTo>
                  <a:pt x="1363028" y="1407944"/>
                </a:lnTo>
                <a:lnTo>
                  <a:pt x="1358265" y="1427941"/>
                </a:lnTo>
                <a:lnTo>
                  <a:pt x="1352868" y="1448256"/>
                </a:lnTo>
                <a:lnTo>
                  <a:pt x="1346835" y="1469206"/>
                </a:lnTo>
                <a:lnTo>
                  <a:pt x="1340485" y="1490155"/>
                </a:lnTo>
                <a:lnTo>
                  <a:pt x="1333818" y="1511422"/>
                </a:lnTo>
                <a:lnTo>
                  <a:pt x="1326833" y="1533324"/>
                </a:lnTo>
                <a:lnTo>
                  <a:pt x="1319213" y="1555544"/>
                </a:lnTo>
                <a:lnTo>
                  <a:pt x="1310958" y="1578080"/>
                </a:lnTo>
                <a:lnTo>
                  <a:pt x="1302385" y="1600934"/>
                </a:lnTo>
                <a:lnTo>
                  <a:pt x="1293495" y="1624423"/>
                </a:lnTo>
                <a:lnTo>
                  <a:pt x="1283653" y="1648230"/>
                </a:lnTo>
                <a:lnTo>
                  <a:pt x="1273810" y="1672354"/>
                </a:lnTo>
                <a:lnTo>
                  <a:pt x="1263015" y="1697112"/>
                </a:lnTo>
                <a:lnTo>
                  <a:pt x="1252220" y="1722188"/>
                </a:lnTo>
                <a:lnTo>
                  <a:pt x="1240473" y="1747899"/>
                </a:lnTo>
                <a:lnTo>
                  <a:pt x="1228408" y="1773928"/>
                </a:lnTo>
                <a:lnTo>
                  <a:pt x="1215708" y="1800273"/>
                </a:lnTo>
                <a:lnTo>
                  <a:pt x="1202373" y="1827254"/>
                </a:lnTo>
                <a:lnTo>
                  <a:pt x="1188720" y="1854869"/>
                </a:lnTo>
                <a:lnTo>
                  <a:pt x="1174433" y="1882802"/>
                </a:lnTo>
                <a:lnTo>
                  <a:pt x="1169988" y="1890420"/>
                </a:lnTo>
                <a:lnTo>
                  <a:pt x="1165225" y="1897721"/>
                </a:lnTo>
                <a:lnTo>
                  <a:pt x="1159510" y="1904704"/>
                </a:lnTo>
                <a:lnTo>
                  <a:pt x="1153795" y="1911052"/>
                </a:lnTo>
                <a:lnTo>
                  <a:pt x="1147445" y="1916766"/>
                </a:lnTo>
                <a:lnTo>
                  <a:pt x="1140778" y="1922162"/>
                </a:lnTo>
                <a:lnTo>
                  <a:pt x="1133793" y="1926923"/>
                </a:lnTo>
                <a:lnTo>
                  <a:pt x="1126490" y="1931367"/>
                </a:lnTo>
                <a:lnTo>
                  <a:pt x="1126808" y="1909783"/>
                </a:lnTo>
                <a:lnTo>
                  <a:pt x="1127125" y="1888516"/>
                </a:lnTo>
                <a:lnTo>
                  <a:pt x="1126808" y="1864074"/>
                </a:lnTo>
                <a:lnTo>
                  <a:pt x="1126490" y="1840268"/>
                </a:lnTo>
                <a:lnTo>
                  <a:pt x="1125855" y="1816779"/>
                </a:lnTo>
                <a:lnTo>
                  <a:pt x="1124903" y="1792973"/>
                </a:lnTo>
                <a:lnTo>
                  <a:pt x="1123633" y="1769801"/>
                </a:lnTo>
                <a:lnTo>
                  <a:pt x="1122363" y="1746630"/>
                </a:lnTo>
                <a:lnTo>
                  <a:pt x="1120140" y="1723775"/>
                </a:lnTo>
                <a:lnTo>
                  <a:pt x="1118235" y="1700921"/>
                </a:lnTo>
                <a:lnTo>
                  <a:pt x="1118235" y="1420958"/>
                </a:lnTo>
                <a:lnTo>
                  <a:pt x="1123315" y="1403183"/>
                </a:lnTo>
                <a:lnTo>
                  <a:pt x="1128395" y="1386042"/>
                </a:lnTo>
                <a:lnTo>
                  <a:pt x="1132523" y="1369536"/>
                </a:lnTo>
                <a:lnTo>
                  <a:pt x="1136650" y="1353348"/>
                </a:lnTo>
                <a:lnTo>
                  <a:pt x="1140143" y="1337160"/>
                </a:lnTo>
                <a:lnTo>
                  <a:pt x="1143635" y="1322241"/>
                </a:lnTo>
                <a:lnTo>
                  <a:pt x="1146493" y="1307322"/>
                </a:lnTo>
                <a:lnTo>
                  <a:pt x="1149350" y="1293038"/>
                </a:lnTo>
                <a:lnTo>
                  <a:pt x="1151255" y="1279072"/>
                </a:lnTo>
                <a:lnTo>
                  <a:pt x="1153160" y="1265740"/>
                </a:lnTo>
                <a:lnTo>
                  <a:pt x="1154748" y="1253044"/>
                </a:lnTo>
                <a:lnTo>
                  <a:pt x="1155700" y="1240664"/>
                </a:lnTo>
                <a:lnTo>
                  <a:pt x="1156970" y="1228603"/>
                </a:lnTo>
                <a:lnTo>
                  <a:pt x="1157605" y="1216858"/>
                </a:lnTo>
                <a:lnTo>
                  <a:pt x="1157923" y="1205748"/>
                </a:lnTo>
                <a:lnTo>
                  <a:pt x="1157923" y="1194956"/>
                </a:lnTo>
                <a:lnTo>
                  <a:pt x="1157923" y="1184164"/>
                </a:lnTo>
                <a:lnTo>
                  <a:pt x="1157605" y="1173689"/>
                </a:lnTo>
                <a:lnTo>
                  <a:pt x="1156970" y="1163532"/>
                </a:lnTo>
                <a:lnTo>
                  <a:pt x="1155700" y="1154327"/>
                </a:lnTo>
                <a:lnTo>
                  <a:pt x="1154748" y="1144804"/>
                </a:lnTo>
                <a:lnTo>
                  <a:pt x="1153478" y="1136234"/>
                </a:lnTo>
                <a:lnTo>
                  <a:pt x="1152208" y="1128298"/>
                </a:lnTo>
                <a:lnTo>
                  <a:pt x="1150620" y="1120363"/>
                </a:lnTo>
                <a:lnTo>
                  <a:pt x="1148398" y="1113062"/>
                </a:lnTo>
                <a:lnTo>
                  <a:pt x="1146810" y="1106079"/>
                </a:lnTo>
                <a:lnTo>
                  <a:pt x="1144905" y="1099413"/>
                </a:lnTo>
                <a:lnTo>
                  <a:pt x="1142683" y="1093065"/>
                </a:lnTo>
                <a:lnTo>
                  <a:pt x="1140143" y="1087034"/>
                </a:lnTo>
                <a:lnTo>
                  <a:pt x="1137920" y="1081638"/>
                </a:lnTo>
                <a:lnTo>
                  <a:pt x="1133158" y="1071480"/>
                </a:lnTo>
                <a:lnTo>
                  <a:pt x="1128395" y="1062910"/>
                </a:lnTo>
                <a:lnTo>
                  <a:pt x="1123315" y="1054975"/>
                </a:lnTo>
                <a:lnTo>
                  <a:pt x="1117918" y="1047991"/>
                </a:lnTo>
                <a:lnTo>
                  <a:pt x="1112520" y="1041326"/>
                </a:lnTo>
                <a:lnTo>
                  <a:pt x="1107123" y="1035295"/>
                </a:lnTo>
                <a:lnTo>
                  <a:pt x="1101090" y="1029899"/>
                </a:lnTo>
                <a:lnTo>
                  <a:pt x="1095375" y="1025137"/>
                </a:lnTo>
                <a:lnTo>
                  <a:pt x="1089025" y="1020376"/>
                </a:lnTo>
                <a:lnTo>
                  <a:pt x="1089025" y="1268280"/>
                </a:lnTo>
                <a:lnTo>
                  <a:pt x="1089025" y="1506344"/>
                </a:lnTo>
                <a:lnTo>
                  <a:pt x="1089025" y="1702508"/>
                </a:lnTo>
                <a:lnTo>
                  <a:pt x="1090613" y="1720919"/>
                </a:lnTo>
                <a:lnTo>
                  <a:pt x="1092518" y="1740916"/>
                </a:lnTo>
                <a:lnTo>
                  <a:pt x="1094105" y="1762183"/>
                </a:lnTo>
                <a:lnTo>
                  <a:pt x="1095375" y="1785037"/>
                </a:lnTo>
                <a:lnTo>
                  <a:pt x="1096328" y="1809161"/>
                </a:lnTo>
                <a:lnTo>
                  <a:pt x="1097280" y="1834237"/>
                </a:lnTo>
                <a:lnTo>
                  <a:pt x="1097915" y="1860583"/>
                </a:lnTo>
                <a:lnTo>
                  <a:pt x="1097915" y="1888198"/>
                </a:lnTo>
                <a:lnTo>
                  <a:pt x="1097915" y="1915179"/>
                </a:lnTo>
                <a:lnTo>
                  <a:pt x="1097280" y="1942159"/>
                </a:lnTo>
                <a:lnTo>
                  <a:pt x="1096010" y="1973901"/>
                </a:lnTo>
                <a:lnTo>
                  <a:pt x="1094423" y="2005643"/>
                </a:lnTo>
                <a:lnTo>
                  <a:pt x="1091565" y="2038655"/>
                </a:lnTo>
                <a:lnTo>
                  <a:pt x="1088708" y="2071984"/>
                </a:lnTo>
                <a:lnTo>
                  <a:pt x="1084898" y="2105947"/>
                </a:lnTo>
                <a:lnTo>
                  <a:pt x="1080135" y="2140863"/>
                </a:lnTo>
                <a:lnTo>
                  <a:pt x="1076960" y="2158639"/>
                </a:lnTo>
                <a:lnTo>
                  <a:pt x="1074103" y="2176097"/>
                </a:lnTo>
                <a:lnTo>
                  <a:pt x="1071245" y="2194507"/>
                </a:lnTo>
                <a:lnTo>
                  <a:pt x="1067435" y="2212283"/>
                </a:lnTo>
                <a:lnTo>
                  <a:pt x="1063943" y="2231010"/>
                </a:lnTo>
                <a:lnTo>
                  <a:pt x="1059815" y="2249103"/>
                </a:lnTo>
                <a:lnTo>
                  <a:pt x="1055370" y="2267831"/>
                </a:lnTo>
                <a:lnTo>
                  <a:pt x="1051243" y="2286876"/>
                </a:lnTo>
                <a:lnTo>
                  <a:pt x="1046163" y="2305604"/>
                </a:lnTo>
                <a:lnTo>
                  <a:pt x="1041083" y="2324966"/>
                </a:lnTo>
                <a:lnTo>
                  <a:pt x="1035685" y="2344329"/>
                </a:lnTo>
                <a:lnTo>
                  <a:pt x="1029970" y="2364009"/>
                </a:lnTo>
                <a:lnTo>
                  <a:pt x="1023938" y="2383371"/>
                </a:lnTo>
                <a:lnTo>
                  <a:pt x="1017588" y="2403368"/>
                </a:lnTo>
                <a:lnTo>
                  <a:pt x="1010603" y="2423683"/>
                </a:lnTo>
                <a:lnTo>
                  <a:pt x="1003618" y="2443681"/>
                </a:lnTo>
                <a:lnTo>
                  <a:pt x="996315" y="2464313"/>
                </a:lnTo>
                <a:lnTo>
                  <a:pt x="988378" y="2484945"/>
                </a:lnTo>
                <a:lnTo>
                  <a:pt x="980440" y="2505260"/>
                </a:lnTo>
                <a:lnTo>
                  <a:pt x="971868" y="2526209"/>
                </a:lnTo>
                <a:lnTo>
                  <a:pt x="959168" y="2556047"/>
                </a:lnTo>
                <a:lnTo>
                  <a:pt x="945833" y="2585567"/>
                </a:lnTo>
                <a:lnTo>
                  <a:pt x="931545" y="2615087"/>
                </a:lnTo>
                <a:lnTo>
                  <a:pt x="923925" y="2629688"/>
                </a:lnTo>
                <a:lnTo>
                  <a:pt x="916305" y="2644607"/>
                </a:lnTo>
                <a:lnTo>
                  <a:pt x="908685" y="2659208"/>
                </a:lnTo>
                <a:lnTo>
                  <a:pt x="900430" y="2673809"/>
                </a:lnTo>
                <a:lnTo>
                  <a:pt x="892175" y="2688728"/>
                </a:lnTo>
                <a:lnTo>
                  <a:pt x="883285" y="2703329"/>
                </a:lnTo>
                <a:lnTo>
                  <a:pt x="874713" y="2717930"/>
                </a:lnTo>
                <a:lnTo>
                  <a:pt x="865505" y="2732531"/>
                </a:lnTo>
                <a:lnTo>
                  <a:pt x="856298" y="2747133"/>
                </a:lnTo>
                <a:lnTo>
                  <a:pt x="846773" y="2761417"/>
                </a:lnTo>
                <a:lnTo>
                  <a:pt x="836930" y="2776018"/>
                </a:lnTo>
                <a:lnTo>
                  <a:pt x="826770" y="2790302"/>
                </a:lnTo>
                <a:lnTo>
                  <a:pt x="816928" y="2804585"/>
                </a:lnTo>
                <a:lnTo>
                  <a:pt x="806450" y="2818869"/>
                </a:lnTo>
                <a:lnTo>
                  <a:pt x="795655" y="2833471"/>
                </a:lnTo>
                <a:lnTo>
                  <a:pt x="784860" y="2847754"/>
                </a:lnTo>
                <a:lnTo>
                  <a:pt x="773748" y="2861403"/>
                </a:lnTo>
                <a:lnTo>
                  <a:pt x="762000" y="2875370"/>
                </a:lnTo>
                <a:lnTo>
                  <a:pt x="750570" y="2889336"/>
                </a:lnTo>
                <a:lnTo>
                  <a:pt x="738505" y="2903303"/>
                </a:lnTo>
                <a:lnTo>
                  <a:pt x="726123" y="2916952"/>
                </a:lnTo>
                <a:lnTo>
                  <a:pt x="714058" y="2930601"/>
                </a:lnTo>
                <a:lnTo>
                  <a:pt x="701358" y="2944250"/>
                </a:lnTo>
                <a:lnTo>
                  <a:pt x="688340" y="2957581"/>
                </a:lnTo>
                <a:lnTo>
                  <a:pt x="675005" y="2970913"/>
                </a:lnTo>
                <a:lnTo>
                  <a:pt x="661670" y="2984244"/>
                </a:lnTo>
                <a:lnTo>
                  <a:pt x="645795" y="2999163"/>
                </a:lnTo>
                <a:lnTo>
                  <a:pt x="629920" y="3014082"/>
                </a:lnTo>
                <a:lnTo>
                  <a:pt x="613410" y="3028683"/>
                </a:lnTo>
                <a:lnTo>
                  <a:pt x="596583" y="3043284"/>
                </a:lnTo>
                <a:lnTo>
                  <a:pt x="579438" y="3057568"/>
                </a:lnTo>
                <a:lnTo>
                  <a:pt x="561658" y="3071852"/>
                </a:lnTo>
                <a:lnTo>
                  <a:pt x="543878" y="3085819"/>
                </a:lnTo>
                <a:lnTo>
                  <a:pt x="525463" y="3099468"/>
                </a:lnTo>
                <a:lnTo>
                  <a:pt x="507048" y="3113117"/>
                </a:lnTo>
                <a:lnTo>
                  <a:pt x="487998" y="3126448"/>
                </a:lnTo>
                <a:lnTo>
                  <a:pt x="468630" y="3139780"/>
                </a:lnTo>
                <a:lnTo>
                  <a:pt x="449263" y="3152476"/>
                </a:lnTo>
                <a:lnTo>
                  <a:pt x="428943" y="3165173"/>
                </a:lnTo>
                <a:lnTo>
                  <a:pt x="408305" y="3177870"/>
                </a:lnTo>
                <a:lnTo>
                  <a:pt x="387350" y="3189932"/>
                </a:lnTo>
                <a:lnTo>
                  <a:pt x="366078" y="3201676"/>
                </a:lnTo>
                <a:lnTo>
                  <a:pt x="356553" y="3206755"/>
                </a:lnTo>
                <a:lnTo>
                  <a:pt x="346710" y="3211199"/>
                </a:lnTo>
                <a:lnTo>
                  <a:pt x="336867" y="3214690"/>
                </a:lnTo>
                <a:lnTo>
                  <a:pt x="327025" y="3218182"/>
                </a:lnTo>
                <a:lnTo>
                  <a:pt x="320357" y="3219769"/>
                </a:lnTo>
                <a:lnTo>
                  <a:pt x="314007" y="3221356"/>
                </a:lnTo>
                <a:lnTo>
                  <a:pt x="307340" y="3222626"/>
                </a:lnTo>
                <a:lnTo>
                  <a:pt x="300990" y="3223578"/>
                </a:lnTo>
                <a:lnTo>
                  <a:pt x="294322" y="3224530"/>
                </a:lnTo>
                <a:lnTo>
                  <a:pt x="287655" y="3225483"/>
                </a:lnTo>
                <a:lnTo>
                  <a:pt x="280987" y="3225800"/>
                </a:lnTo>
                <a:lnTo>
                  <a:pt x="274637" y="3225800"/>
                </a:lnTo>
                <a:lnTo>
                  <a:pt x="268287" y="3225800"/>
                </a:lnTo>
                <a:lnTo>
                  <a:pt x="262255" y="3225483"/>
                </a:lnTo>
                <a:lnTo>
                  <a:pt x="256222" y="3224530"/>
                </a:lnTo>
                <a:lnTo>
                  <a:pt x="249872" y="3223896"/>
                </a:lnTo>
                <a:lnTo>
                  <a:pt x="243840" y="3222943"/>
                </a:lnTo>
                <a:lnTo>
                  <a:pt x="237490" y="3221991"/>
                </a:lnTo>
                <a:lnTo>
                  <a:pt x="231457" y="3220721"/>
                </a:lnTo>
                <a:lnTo>
                  <a:pt x="225742" y="3219452"/>
                </a:lnTo>
                <a:lnTo>
                  <a:pt x="219710" y="3217547"/>
                </a:lnTo>
                <a:lnTo>
                  <a:pt x="213677" y="3215643"/>
                </a:lnTo>
                <a:lnTo>
                  <a:pt x="207962" y="3213738"/>
                </a:lnTo>
                <a:lnTo>
                  <a:pt x="201930" y="3211516"/>
                </a:lnTo>
                <a:lnTo>
                  <a:pt x="196215" y="3208660"/>
                </a:lnTo>
                <a:lnTo>
                  <a:pt x="190817" y="3206120"/>
                </a:lnTo>
                <a:lnTo>
                  <a:pt x="185420" y="3203263"/>
                </a:lnTo>
                <a:lnTo>
                  <a:pt x="179705" y="3200407"/>
                </a:lnTo>
                <a:lnTo>
                  <a:pt x="174307" y="3197232"/>
                </a:lnTo>
                <a:lnTo>
                  <a:pt x="169227" y="3193741"/>
                </a:lnTo>
                <a:lnTo>
                  <a:pt x="164147" y="3190249"/>
                </a:lnTo>
                <a:lnTo>
                  <a:pt x="159067" y="3186440"/>
                </a:lnTo>
                <a:lnTo>
                  <a:pt x="154305" y="3182631"/>
                </a:lnTo>
                <a:lnTo>
                  <a:pt x="149225" y="3178505"/>
                </a:lnTo>
                <a:lnTo>
                  <a:pt x="144462" y="3174061"/>
                </a:lnTo>
                <a:lnTo>
                  <a:pt x="140335" y="3169934"/>
                </a:lnTo>
                <a:lnTo>
                  <a:pt x="135572" y="3165173"/>
                </a:lnTo>
                <a:lnTo>
                  <a:pt x="131445" y="3160094"/>
                </a:lnTo>
                <a:lnTo>
                  <a:pt x="127317" y="3155651"/>
                </a:lnTo>
                <a:lnTo>
                  <a:pt x="123190" y="3150255"/>
                </a:lnTo>
                <a:lnTo>
                  <a:pt x="119697" y="3144858"/>
                </a:lnTo>
                <a:lnTo>
                  <a:pt x="115887" y="3139780"/>
                </a:lnTo>
                <a:lnTo>
                  <a:pt x="112395" y="3134066"/>
                </a:lnTo>
                <a:lnTo>
                  <a:pt x="108902" y="3128353"/>
                </a:lnTo>
                <a:lnTo>
                  <a:pt x="104457" y="3119782"/>
                </a:lnTo>
                <a:lnTo>
                  <a:pt x="100330" y="3110577"/>
                </a:lnTo>
                <a:lnTo>
                  <a:pt x="97155" y="3102007"/>
                </a:lnTo>
                <a:lnTo>
                  <a:pt x="93662" y="3093119"/>
                </a:lnTo>
                <a:lnTo>
                  <a:pt x="91440" y="3084231"/>
                </a:lnTo>
                <a:lnTo>
                  <a:pt x="88900" y="3074709"/>
                </a:lnTo>
                <a:lnTo>
                  <a:pt x="87312" y="3065821"/>
                </a:lnTo>
                <a:lnTo>
                  <a:pt x="86360" y="3056616"/>
                </a:lnTo>
                <a:lnTo>
                  <a:pt x="85407" y="3047728"/>
                </a:lnTo>
                <a:lnTo>
                  <a:pt x="85090" y="3038206"/>
                </a:lnTo>
                <a:lnTo>
                  <a:pt x="85407" y="3029001"/>
                </a:lnTo>
                <a:lnTo>
                  <a:pt x="86042" y="3020113"/>
                </a:lnTo>
                <a:lnTo>
                  <a:pt x="86995" y="3010908"/>
                </a:lnTo>
                <a:lnTo>
                  <a:pt x="88265" y="3002020"/>
                </a:lnTo>
                <a:lnTo>
                  <a:pt x="90487" y="2993132"/>
                </a:lnTo>
                <a:lnTo>
                  <a:pt x="92710" y="2984562"/>
                </a:lnTo>
                <a:lnTo>
                  <a:pt x="95250" y="2975992"/>
                </a:lnTo>
                <a:lnTo>
                  <a:pt x="98425" y="2967104"/>
                </a:lnTo>
                <a:lnTo>
                  <a:pt x="101917" y="2958851"/>
                </a:lnTo>
                <a:lnTo>
                  <a:pt x="106045" y="2950598"/>
                </a:lnTo>
                <a:lnTo>
                  <a:pt x="110172" y="2942663"/>
                </a:lnTo>
                <a:lnTo>
                  <a:pt x="114935" y="2934727"/>
                </a:lnTo>
                <a:lnTo>
                  <a:pt x="120015" y="2927109"/>
                </a:lnTo>
                <a:lnTo>
                  <a:pt x="125730" y="2919808"/>
                </a:lnTo>
                <a:lnTo>
                  <a:pt x="131127" y="2912825"/>
                </a:lnTo>
                <a:lnTo>
                  <a:pt x="137477" y="2905842"/>
                </a:lnTo>
                <a:lnTo>
                  <a:pt x="144145" y="2899176"/>
                </a:lnTo>
                <a:lnTo>
                  <a:pt x="151130" y="2892828"/>
                </a:lnTo>
                <a:lnTo>
                  <a:pt x="158432" y="2886797"/>
                </a:lnTo>
                <a:lnTo>
                  <a:pt x="166052" y="2881083"/>
                </a:lnTo>
                <a:lnTo>
                  <a:pt x="174307" y="2875687"/>
                </a:lnTo>
                <a:lnTo>
                  <a:pt x="182880" y="2870926"/>
                </a:lnTo>
                <a:lnTo>
                  <a:pt x="198755" y="2862038"/>
                </a:lnTo>
                <a:lnTo>
                  <a:pt x="214312" y="2852516"/>
                </a:lnTo>
                <a:lnTo>
                  <a:pt x="229870" y="2843311"/>
                </a:lnTo>
                <a:lnTo>
                  <a:pt x="244792" y="2833788"/>
                </a:lnTo>
                <a:lnTo>
                  <a:pt x="259397" y="2823948"/>
                </a:lnTo>
                <a:lnTo>
                  <a:pt x="273685" y="2814425"/>
                </a:lnTo>
                <a:lnTo>
                  <a:pt x="287972" y="2804268"/>
                </a:lnTo>
                <a:lnTo>
                  <a:pt x="301625" y="2794111"/>
                </a:lnTo>
                <a:lnTo>
                  <a:pt x="316547" y="2783001"/>
                </a:lnTo>
                <a:lnTo>
                  <a:pt x="331152" y="2771574"/>
                </a:lnTo>
                <a:lnTo>
                  <a:pt x="345123" y="2760147"/>
                </a:lnTo>
                <a:lnTo>
                  <a:pt x="359093" y="2748720"/>
                </a:lnTo>
                <a:lnTo>
                  <a:pt x="372428" y="2736658"/>
                </a:lnTo>
                <a:lnTo>
                  <a:pt x="385445" y="2724913"/>
                </a:lnTo>
                <a:lnTo>
                  <a:pt x="398463" y="2712852"/>
                </a:lnTo>
                <a:lnTo>
                  <a:pt x="410528" y="2700790"/>
                </a:lnTo>
                <a:lnTo>
                  <a:pt x="422593" y="2688410"/>
                </a:lnTo>
                <a:lnTo>
                  <a:pt x="434658" y="2676031"/>
                </a:lnTo>
                <a:lnTo>
                  <a:pt x="445770" y="2663652"/>
                </a:lnTo>
                <a:lnTo>
                  <a:pt x="457200" y="2650955"/>
                </a:lnTo>
                <a:lnTo>
                  <a:pt x="467678" y="2638258"/>
                </a:lnTo>
                <a:lnTo>
                  <a:pt x="478473" y="2625244"/>
                </a:lnTo>
                <a:lnTo>
                  <a:pt x="488315" y="2612230"/>
                </a:lnTo>
                <a:lnTo>
                  <a:pt x="498475" y="2599533"/>
                </a:lnTo>
                <a:lnTo>
                  <a:pt x="508000" y="2586519"/>
                </a:lnTo>
                <a:lnTo>
                  <a:pt x="517525" y="2573187"/>
                </a:lnTo>
                <a:lnTo>
                  <a:pt x="526733" y="2559856"/>
                </a:lnTo>
                <a:lnTo>
                  <a:pt x="535623" y="2546524"/>
                </a:lnTo>
                <a:lnTo>
                  <a:pt x="543878" y="2532875"/>
                </a:lnTo>
                <a:lnTo>
                  <a:pt x="552133" y="2519544"/>
                </a:lnTo>
                <a:lnTo>
                  <a:pt x="560388" y="2506212"/>
                </a:lnTo>
                <a:lnTo>
                  <a:pt x="568008" y="2492246"/>
                </a:lnTo>
                <a:lnTo>
                  <a:pt x="575628" y="2478597"/>
                </a:lnTo>
                <a:lnTo>
                  <a:pt x="582930" y="2464948"/>
                </a:lnTo>
                <a:lnTo>
                  <a:pt x="589915" y="2450981"/>
                </a:lnTo>
                <a:lnTo>
                  <a:pt x="596900" y="2437015"/>
                </a:lnTo>
                <a:lnTo>
                  <a:pt x="603568" y="2423048"/>
                </a:lnTo>
                <a:lnTo>
                  <a:pt x="610235" y="2409082"/>
                </a:lnTo>
                <a:lnTo>
                  <a:pt x="616585" y="2394798"/>
                </a:lnTo>
                <a:lnTo>
                  <a:pt x="622618" y="2380832"/>
                </a:lnTo>
                <a:lnTo>
                  <a:pt x="633413" y="2353851"/>
                </a:lnTo>
                <a:lnTo>
                  <a:pt x="643573" y="2327188"/>
                </a:lnTo>
                <a:lnTo>
                  <a:pt x="653098" y="2301160"/>
                </a:lnTo>
                <a:lnTo>
                  <a:pt x="661670" y="2275449"/>
                </a:lnTo>
                <a:lnTo>
                  <a:pt x="668020" y="2255451"/>
                </a:lnTo>
                <a:lnTo>
                  <a:pt x="673735" y="2236089"/>
                </a:lnTo>
                <a:lnTo>
                  <a:pt x="679450" y="2216409"/>
                </a:lnTo>
                <a:lnTo>
                  <a:pt x="684530" y="2197046"/>
                </a:lnTo>
                <a:lnTo>
                  <a:pt x="688975" y="2177684"/>
                </a:lnTo>
                <a:lnTo>
                  <a:pt x="693103" y="2158956"/>
                </a:lnTo>
                <a:lnTo>
                  <a:pt x="696913" y="2139911"/>
                </a:lnTo>
                <a:lnTo>
                  <a:pt x="700723" y="2121501"/>
                </a:lnTo>
                <a:lnTo>
                  <a:pt x="703580" y="2102456"/>
                </a:lnTo>
                <a:lnTo>
                  <a:pt x="706755" y="2083728"/>
                </a:lnTo>
                <a:lnTo>
                  <a:pt x="709295" y="2065318"/>
                </a:lnTo>
                <a:lnTo>
                  <a:pt x="711200" y="2046907"/>
                </a:lnTo>
                <a:lnTo>
                  <a:pt x="713423" y="2028180"/>
                </a:lnTo>
                <a:lnTo>
                  <a:pt x="715010" y="2009770"/>
                </a:lnTo>
                <a:lnTo>
                  <a:pt x="716280" y="1991359"/>
                </a:lnTo>
                <a:lnTo>
                  <a:pt x="717550" y="1972949"/>
                </a:lnTo>
                <a:lnTo>
                  <a:pt x="661670" y="1972949"/>
                </a:lnTo>
                <a:lnTo>
                  <a:pt x="661670" y="2005960"/>
                </a:lnTo>
                <a:lnTo>
                  <a:pt x="661670" y="2083093"/>
                </a:lnTo>
                <a:lnTo>
                  <a:pt x="661670" y="2166892"/>
                </a:lnTo>
                <a:lnTo>
                  <a:pt x="656273" y="2190063"/>
                </a:lnTo>
                <a:lnTo>
                  <a:pt x="649923" y="2214504"/>
                </a:lnTo>
                <a:lnTo>
                  <a:pt x="642938" y="2238628"/>
                </a:lnTo>
                <a:lnTo>
                  <a:pt x="635000" y="2264022"/>
                </a:lnTo>
                <a:lnTo>
                  <a:pt x="626110" y="2289098"/>
                </a:lnTo>
                <a:lnTo>
                  <a:pt x="616903" y="2315444"/>
                </a:lnTo>
                <a:lnTo>
                  <a:pt x="607060" y="2342424"/>
                </a:lnTo>
                <a:lnTo>
                  <a:pt x="595630" y="2369405"/>
                </a:lnTo>
                <a:lnTo>
                  <a:pt x="589280" y="2384006"/>
                </a:lnTo>
                <a:lnTo>
                  <a:pt x="582613" y="2398607"/>
                </a:lnTo>
                <a:lnTo>
                  <a:pt x="575945" y="2413526"/>
                </a:lnTo>
                <a:lnTo>
                  <a:pt x="568960" y="2427810"/>
                </a:lnTo>
                <a:lnTo>
                  <a:pt x="562293" y="2441459"/>
                </a:lnTo>
                <a:lnTo>
                  <a:pt x="554673" y="2455425"/>
                </a:lnTo>
                <a:lnTo>
                  <a:pt x="547370" y="2469074"/>
                </a:lnTo>
                <a:lnTo>
                  <a:pt x="539750" y="2482723"/>
                </a:lnTo>
                <a:lnTo>
                  <a:pt x="531813" y="2496372"/>
                </a:lnTo>
                <a:lnTo>
                  <a:pt x="523875" y="2509386"/>
                </a:lnTo>
                <a:lnTo>
                  <a:pt x="515938" y="2522718"/>
                </a:lnTo>
                <a:lnTo>
                  <a:pt x="507683" y="2535415"/>
                </a:lnTo>
                <a:lnTo>
                  <a:pt x="499110" y="2547794"/>
                </a:lnTo>
                <a:lnTo>
                  <a:pt x="490220" y="2560491"/>
                </a:lnTo>
                <a:lnTo>
                  <a:pt x="481330" y="2572870"/>
                </a:lnTo>
                <a:lnTo>
                  <a:pt x="472440" y="2585249"/>
                </a:lnTo>
                <a:lnTo>
                  <a:pt x="463233" y="2596994"/>
                </a:lnTo>
                <a:lnTo>
                  <a:pt x="453708" y="2609056"/>
                </a:lnTo>
                <a:lnTo>
                  <a:pt x="444183" y="2620800"/>
                </a:lnTo>
                <a:lnTo>
                  <a:pt x="434340" y="2631910"/>
                </a:lnTo>
                <a:lnTo>
                  <a:pt x="424180" y="2643654"/>
                </a:lnTo>
                <a:lnTo>
                  <a:pt x="414020" y="2654447"/>
                </a:lnTo>
                <a:lnTo>
                  <a:pt x="403543" y="2665556"/>
                </a:lnTo>
                <a:lnTo>
                  <a:pt x="393065" y="2676348"/>
                </a:lnTo>
                <a:lnTo>
                  <a:pt x="382270" y="2687141"/>
                </a:lnTo>
                <a:lnTo>
                  <a:pt x="371475" y="2697615"/>
                </a:lnTo>
                <a:lnTo>
                  <a:pt x="360363" y="2708090"/>
                </a:lnTo>
                <a:lnTo>
                  <a:pt x="348933" y="2718248"/>
                </a:lnTo>
                <a:lnTo>
                  <a:pt x="337502" y="2728405"/>
                </a:lnTo>
                <a:lnTo>
                  <a:pt x="326072" y="2738245"/>
                </a:lnTo>
                <a:lnTo>
                  <a:pt x="314007" y="2748085"/>
                </a:lnTo>
                <a:lnTo>
                  <a:pt x="301625" y="2757608"/>
                </a:lnTo>
                <a:lnTo>
                  <a:pt x="301625" y="2053891"/>
                </a:lnTo>
                <a:lnTo>
                  <a:pt x="301625" y="2025006"/>
                </a:lnTo>
                <a:lnTo>
                  <a:pt x="301625" y="1944064"/>
                </a:lnTo>
                <a:lnTo>
                  <a:pt x="301625" y="1860583"/>
                </a:lnTo>
                <a:lnTo>
                  <a:pt x="301625" y="1584746"/>
                </a:lnTo>
                <a:lnTo>
                  <a:pt x="301625" y="1506344"/>
                </a:lnTo>
                <a:lnTo>
                  <a:pt x="301625" y="1268280"/>
                </a:lnTo>
                <a:lnTo>
                  <a:pt x="301625" y="1249870"/>
                </a:lnTo>
                <a:lnTo>
                  <a:pt x="301625" y="1020376"/>
                </a:lnTo>
                <a:lnTo>
                  <a:pt x="295910" y="1024502"/>
                </a:lnTo>
                <a:lnTo>
                  <a:pt x="290512" y="1029264"/>
                </a:lnTo>
                <a:lnTo>
                  <a:pt x="285115" y="1034342"/>
                </a:lnTo>
                <a:lnTo>
                  <a:pt x="279717" y="1039739"/>
                </a:lnTo>
                <a:lnTo>
                  <a:pt x="274637" y="1045452"/>
                </a:lnTo>
                <a:lnTo>
                  <a:pt x="269875" y="1051800"/>
                </a:lnTo>
                <a:lnTo>
                  <a:pt x="265112" y="1058784"/>
                </a:lnTo>
                <a:lnTo>
                  <a:pt x="260350" y="1066402"/>
                </a:lnTo>
                <a:lnTo>
                  <a:pt x="257810" y="1071480"/>
                </a:lnTo>
                <a:lnTo>
                  <a:pt x="255270" y="1076876"/>
                </a:lnTo>
                <a:lnTo>
                  <a:pt x="252412" y="1082590"/>
                </a:lnTo>
                <a:lnTo>
                  <a:pt x="250190" y="1088304"/>
                </a:lnTo>
                <a:lnTo>
                  <a:pt x="247967" y="1094652"/>
                </a:lnTo>
                <a:lnTo>
                  <a:pt x="245427" y="1101635"/>
                </a:lnTo>
                <a:lnTo>
                  <a:pt x="243205" y="1108618"/>
                </a:lnTo>
                <a:lnTo>
                  <a:pt x="241300" y="1116236"/>
                </a:lnTo>
                <a:lnTo>
                  <a:pt x="239395" y="1124807"/>
                </a:lnTo>
                <a:lnTo>
                  <a:pt x="237807" y="1133060"/>
                </a:lnTo>
                <a:lnTo>
                  <a:pt x="236537" y="1142265"/>
                </a:lnTo>
                <a:lnTo>
                  <a:pt x="235267" y="1151470"/>
                </a:lnTo>
                <a:lnTo>
                  <a:pt x="234315" y="1161945"/>
                </a:lnTo>
                <a:lnTo>
                  <a:pt x="233680" y="1172102"/>
                </a:lnTo>
                <a:lnTo>
                  <a:pt x="233362" y="1183529"/>
                </a:lnTo>
                <a:lnTo>
                  <a:pt x="233045" y="1194956"/>
                </a:lnTo>
                <a:lnTo>
                  <a:pt x="233045" y="1205748"/>
                </a:lnTo>
                <a:lnTo>
                  <a:pt x="233362" y="1216858"/>
                </a:lnTo>
                <a:lnTo>
                  <a:pt x="233997" y="1228603"/>
                </a:lnTo>
                <a:lnTo>
                  <a:pt x="234950" y="1240664"/>
                </a:lnTo>
                <a:lnTo>
                  <a:pt x="236220" y="1253044"/>
                </a:lnTo>
                <a:lnTo>
                  <a:pt x="237490" y="1265740"/>
                </a:lnTo>
                <a:lnTo>
                  <a:pt x="239395" y="1279072"/>
                </a:lnTo>
                <a:lnTo>
                  <a:pt x="241935" y="1293038"/>
                </a:lnTo>
                <a:lnTo>
                  <a:pt x="244157" y="1307322"/>
                </a:lnTo>
                <a:lnTo>
                  <a:pt x="247332" y="1322241"/>
                </a:lnTo>
                <a:lnTo>
                  <a:pt x="250507" y="1337477"/>
                </a:lnTo>
                <a:lnTo>
                  <a:pt x="254000" y="1353348"/>
                </a:lnTo>
                <a:lnTo>
                  <a:pt x="258127" y="1369536"/>
                </a:lnTo>
                <a:lnTo>
                  <a:pt x="262572" y="1386042"/>
                </a:lnTo>
                <a:lnTo>
                  <a:pt x="267335" y="1403500"/>
                </a:lnTo>
                <a:lnTo>
                  <a:pt x="272732" y="1420958"/>
                </a:lnTo>
                <a:lnTo>
                  <a:pt x="272732" y="1935494"/>
                </a:lnTo>
                <a:lnTo>
                  <a:pt x="264160" y="1931367"/>
                </a:lnTo>
                <a:lnTo>
                  <a:pt x="255905" y="1926288"/>
                </a:lnTo>
                <a:lnTo>
                  <a:pt x="251777" y="1923749"/>
                </a:lnTo>
                <a:lnTo>
                  <a:pt x="247967" y="1920575"/>
                </a:lnTo>
                <a:lnTo>
                  <a:pt x="244157" y="1917718"/>
                </a:lnTo>
                <a:lnTo>
                  <a:pt x="240665" y="1914227"/>
                </a:lnTo>
                <a:lnTo>
                  <a:pt x="237172" y="1911052"/>
                </a:lnTo>
                <a:lnTo>
                  <a:pt x="233680" y="1907243"/>
                </a:lnTo>
                <a:lnTo>
                  <a:pt x="230505" y="1903752"/>
                </a:lnTo>
                <a:lnTo>
                  <a:pt x="227330" y="1899943"/>
                </a:lnTo>
                <a:lnTo>
                  <a:pt x="224155" y="1895816"/>
                </a:lnTo>
                <a:lnTo>
                  <a:pt x="221615" y="1891690"/>
                </a:lnTo>
                <a:lnTo>
                  <a:pt x="219075" y="1887563"/>
                </a:lnTo>
                <a:lnTo>
                  <a:pt x="216535" y="1882802"/>
                </a:lnTo>
                <a:lnTo>
                  <a:pt x="202247" y="1854869"/>
                </a:lnTo>
                <a:lnTo>
                  <a:pt x="188277" y="1827254"/>
                </a:lnTo>
                <a:lnTo>
                  <a:pt x="174942" y="1800273"/>
                </a:lnTo>
                <a:lnTo>
                  <a:pt x="162560" y="1773928"/>
                </a:lnTo>
                <a:lnTo>
                  <a:pt x="150495" y="1747899"/>
                </a:lnTo>
                <a:lnTo>
                  <a:pt x="138747" y="1722188"/>
                </a:lnTo>
                <a:lnTo>
                  <a:pt x="127635" y="1697112"/>
                </a:lnTo>
                <a:lnTo>
                  <a:pt x="116840" y="1672354"/>
                </a:lnTo>
                <a:lnTo>
                  <a:pt x="106997" y="1648230"/>
                </a:lnTo>
                <a:lnTo>
                  <a:pt x="97472" y="1624423"/>
                </a:lnTo>
                <a:lnTo>
                  <a:pt x="88265" y="1600934"/>
                </a:lnTo>
                <a:lnTo>
                  <a:pt x="79692" y="1578080"/>
                </a:lnTo>
                <a:lnTo>
                  <a:pt x="71755" y="1555544"/>
                </a:lnTo>
                <a:lnTo>
                  <a:pt x="64135" y="1533324"/>
                </a:lnTo>
                <a:lnTo>
                  <a:pt x="56832" y="1511422"/>
                </a:lnTo>
                <a:lnTo>
                  <a:pt x="50165" y="1490155"/>
                </a:lnTo>
                <a:lnTo>
                  <a:pt x="43815" y="1469206"/>
                </a:lnTo>
                <a:lnTo>
                  <a:pt x="38100" y="1448256"/>
                </a:lnTo>
                <a:lnTo>
                  <a:pt x="32702" y="1427941"/>
                </a:lnTo>
                <a:lnTo>
                  <a:pt x="27940" y="1407944"/>
                </a:lnTo>
                <a:lnTo>
                  <a:pt x="23177" y="1388899"/>
                </a:lnTo>
                <a:lnTo>
                  <a:pt x="19367" y="1369536"/>
                </a:lnTo>
                <a:lnTo>
                  <a:pt x="15557" y="1350491"/>
                </a:lnTo>
                <a:lnTo>
                  <a:pt x="12382" y="1332081"/>
                </a:lnTo>
                <a:lnTo>
                  <a:pt x="9207" y="1313988"/>
                </a:lnTo>
                <a:lnTo>
                  <a:pt x="6985" y="1296213"/>
                </a:lnTo>
                <a:lnTo>
                  <a:pt x="5080" y="1278437"/>
                </a:lnTo>
                <a:lnTo>
                  <a:pt x="2857" y="1261297"/>
                </a:lnTo>
                <a:lnTo>
                  <a:pt x="1587" y="1244156"/>
                </a:lnTo>
                <a:lnTo>
                  <a:pt x="952" y="1227650"/>
                </a:lnTo>
                <a:lnTo>
                  <a:pt x="317" y="1211462"/>
                </a:lnTo>
                <a:lnTo>
                  <a:pt x="0" y="1194956"/>
                </a:lnTo>
                <a:lnTo>
                  <a:pt x="317" y="1177181"/>
                </a:lnTo>
                <a:lnTo>
                  <a:pt x="952" y="1159405"/>
                </a:lnTo>
                <a:lnTo>
                  <a:pt x="1905" y="1142265"/>
                </a:lnTo>
                <a:lnTo>
                  <a:pt x="3810" y="1125759"/>
                </a:lnTo>
                <a:lnTo>
                  <a:pt x="6032" y="1108936"/>
                </a:lnTo>
                <a:lnTo>
                  <a:pt x="8572" y="1092747"/>
                </a:lnTo>
                <a:lnTo>
                  <a:pt x="11747" y="1077194"/>
                </a:lnTo>
                <a:lnTo>
                  <a:pt x="14922" y="1061640"/>
                </a:lnTo>
                <a:lnTo>
                  <a:pt x="19050" y="1046722"/>
                </a:lnTo>
                <a:lnTo>
                  <a:pt x="23177" y="1031803"/>
                </a:lnTo>
                <a:lnTo>
                  <a:pt x="27940" y="1017519"/>
                </a:lnTo>
                <a:lnTo>
                  <a:pt x="33337" y="1003870"/>
                </a:lnTo>
                <a:lnTo>
                  <a:pt x="38417" y="990221"/>
                </a:lnTo>
                <a:lnTo>
                  <a:pt x="44450" y="977207"/>
                </a:lnTo>
                <a:lnTo>
                  <a:pt x="50800" y="964510"/>
                </a:lnTo>
                <a:lnTo>
                  <a:pt x="57467" y="951814"/>
                </a:lnTo>
                <a:lnTo>
                  <a:pt x="64452" y="940387"/>
                </a:lnTo>
                <a:lnTo>
                  <a:pt x="71755" y="928642"/>
                </a:lnTo>
                <a:lnTo>
                  <a:pt x="79375" y="917532"/>
                </a:lnTo>
                <a:lnTo>
                  <a:pt x="87312" y="907058"/>
                </a:lnTo>
                <a:lnTo>
                  <a:pt x="95250" y="896900"/>
                </a:lnTo>
                <a:lnTo>
                  <a:pt x="103505" y="887060"/>
                </a:lnTo>
                <a:lnTo>
                  <a:pt x="112395" y="877855"/>
                </a:lnTo>
                <a:lnTo>
                  <a:pt x="120967" y="869285"/>
                </a:lnTo>
                <a:lnTo>
                  <a:pt x="129540" y="860397"/>
                </a:lnTo>
                <a:lnTo>
                  <a:pt x="138430" y="852462"/>
                </a:lnTo>
                <a:lnTo>
                  <a:pt x="147637" y="844844"/>
                </a:lnTo>
                <a:lnTo>
                  <a:pt x="156527" y="837860"/>
                </a:lnTo>
                <a:lnTo>
                  <a:pt x="165735" y="830877"/>
                </a:lnTo>
                <a:lnTo>
                  <a:pt x="174625" y="824529"/>
                </a:lnTo>
                <a:lnTo>
                  <a:pt x="184150" y="818815"/>
                </a:lnTo>
                <a:lnTo>
                  <a:pt x="193040" y="813419"/>
                </a:lnTo>
                <a:lnTo>
                  <a:pt x="201930" y="808023"/>
                </a:lnTo>
                <a:lnTo>
                  <a:pt x="210820" y="803262"/>
                </a:lnTo>
                <a:lnTo>
                  <a:pt x="220027" y="798818"/>
                </a:lnTo>
                <a:lnTo>
                  <a:pt x="228600" y="794691"/>
                </a:lnTo>
                <a:lnTo>
                  <a:pt x="237172" y="790882"/>
                </a:lnTo>
                <a:lnTo>
                  <a:pt x="245427" y="787073"/>
                </a:lnTo>
                <a:lnTo>
                  <a:pt x="262255" y="780408"/>
                </a:lnTo>
                <a:lnTo>
                  <a:pt x="278130" y="775011"/>
                </a:lnTo>
                <a:lnTo>
                  <a:pt x="293370" y="770568"/>
                </a:lnTo>
                <a:lnTo>
                  <a:pt x="307975" y="766759"/>
                </a:lnTo>
                <a:lnTo>
                  <a:pt x="321310" y="763584"/>
                </a:lnTo>
                <a:lnTo>
                  <a:pt x="334010" y="761045"/>
                </a:lnTo>
                <a:lnTo>
                  <a:pt x="345440" y="759458"/>
                </a:lnTo>
                <a:lnTo>
                  <a:pt x="355918" y="758188"/>
                </a:lnTo>
                <a:lnTo>
                  <a:pt x="365125" y="757236"/>
                </a:lnTo>
                <a:lnTo>
                  <a:pt x="379095" y="756284"/>
                </a:lnTo>
                <a:lnTo>
                  <a:pt x="387350" y="755966"/>
                </a:lnTo>
                <a:lnTo>
                  <a:pt x="394018" y="754697"/>
                </a:lnTo>
                <a:lnTo>
                  <a:pt x="400685" y="753110"/>
                </a:lnTo>
                <a:lnTo>
                  <a:pt x="407353" y="752475"/>
                </a:lnTo>
                <a:close/>
                <a:moveTo>
                  <a:pt x="686924" y="0"/>
                </a:moveTo>
                <a:lnTo>
                  <a:pt x="694850" y="0"/>
                </a:lnTo>
                <a:lnTo>
                  <a:pt x="703093" y="0"/>
                </a:lnTo>
                <a:lnTo>
                  <a:pt x="711019" y="317"/>
                </a:lnTo>
                <a:lnTo>
                  <a:pt x="718944" y="634"/>
                </a:lnTo>
                <a:lnTo>
                  <a:pt x="735113" y="2219"/>
                </a:lnTo>
                <a:lnTo>
                  <a:pt x="750965" y="4438"/>
                </a:lnTo>
                <a:lnTo>
                  <a:pt x="766500" y="7609"/>
                </a:lnTo>
                <a:lnTo>
                  <a:pt x="781718" y="11413"/>
                </a:lnTo>
                <a:lnTo>
                  <a:pt x="796936" y="16169"/>
                </a:lnTo>
                <a:lnTo>
                  <a:pt x="811837" y="21558"/>
                </a:lnTo>
                <a:lnTo>
                  <a:pt x="826103" y="27265"/>
                </a:lnTo>
                <a:lnTo>
                  <a:pt x="840370" y="33923"/>
                </a:lnTo>
                <a:lnTo>
                  <a:pt x="854320" y="41215"/>
                </a:lnTo>
                <a:lnTo>
                  <a:pt x="867952" y="49458"/>
                </a:lnTo>
                <a:lnTo>
                  <a:pt x="880951" y="58018"/>
                </a:lnTo>
                <a:lnTo>
                  <a:pt x="893950" y="66895"/>
                </a:lnTo>
                <a:lnTo>
                  <a:pt x="906314" y="76723"/>
                </a:lnTo>
                <a:lnTo>
                  <a:pt x="917728" y="87502"/>
                </a:lnTo>
                <a:lnTo>
                  <a:pt x="929141" y="98282"/>
                </a:lnTo>
                <a:lnTo>
                  <a:pt x="939920" y="109695"/>
                </a:lnTo>
                <a:lnTo>
                  <a:pt x="950382" y="122060"/>
                </a:lnTo>
                <a:lnTo>
                  <a:pt x="959894" y="134741"/>
                </a:lnTo>
                <a:lnTo>
                  <a:pt x="968771" y="147740"/>
                </a:lnTo>
                <a:lnTo>
                  <a:pt x="977331" y="161372"/>
                </a:lnTo>
                <a:lnTo>
                  <a:pt x="981135" y="168347"/>
                </a:lnTo>
                <a:lnTo>
                  <a:pt x="985257" y="175322"/>
                </a:lnTo>
                <a:lnTo>
                  <a:pt x="988744" y="182614"/>
                </a:lnTo>
                <a:lnTo>
                  <a:pt x="992549" y="189906"/>
                </a:lnTo>
                <a:lnTo>
                  <a:pt x="995719" y="197515"/>
                </a:lnTo>
                <a:lnTo>
                  <a:pt x="998889" y="204807"/>
                </a:lnTo>
                <a:lnTo>
                  <a:pt x="1001743" y="213050"/>
                </a:lnTo>
                <a:lnTo>
                  <a:pt x="1004279" y="220659"/>
                </a:lnTo>
                <a:lnTo>
                  <a:pt x="1007132" y="228584"/>
                </a:lnTo>
                <a:lnTo>
                  <a:pt x="1009352" y="236510"/>
                </a:lnTo>
                <a:lnTo>
                  <a:pt x="1011571" y="244436"/>
                </a:lnTo>
                <a:lnTo>
                  <a:pt x="1013790" y="252679"/>
                </a:lnTo>
                <a:lnTo>
                  <a:pt x="1015692" y="260922"/>
                </a:lnTo>
                <a:lnTo>
                  <a:pt x="1016961" y="269165"/>
                </a:lnTo>
                <a:lnTo>
                  <a:pt x="1018229" y="277408"/>
                </a:lnTo>
                <a:lnTo>
                  <a:pt x="1019814" y="285651"/>
                </a:lnTo>
                <a:lnTo>
                  <a:pt x="1020765" y="293894"/>
                </a:lnTo>
                <a:lnTo>
                  <a:pt x="1021399" y="302137"/>
                </a:lnTo>
                <a:lnTo>
                  <a:pt x="1022033" y="310063"/>
                </a:lnTo>
                <a:lnTo>
                  <a:pt x="1022350" y="318306"/>
                </a:lnTo>
                <a:lnTo>
                  <a:pt x="1022350" y="326232"/>
                </a:lnTo>
                <a:lnTo>
                  <a:pt x="1022350" y="334792"/>
                </a:lnTo>
                <a:lnTo>
                  <a:pt x="1022033" y="342718"/>
                </a:lnTo>
                <a:lnTo>
                  <a:pt x="1021399" y="350644"/>
                </a:lnTo>
                <a:lnTo>
                  <a:pt x="1020131" y="366813"/>
                </a:lnTo>
                <a:lnTo>
                  <a:pt x="1017595" y="382348"/>
                </a:lnTo>
                <a:lnTo>
                  <a:pt x="1014424" y="398200"/>
                </a:lnTo>
                <a:lnTo>
                  <a:pt x="1010620" y="413418"/>
                </a:lnTo>
                <a:lnTo>
                  <a:pt x="1006181" y="428636"/>
                </a:lnTo>
                <a:lnTo>
                  <a:pt x="1000792" y="443536"/>
                </a:lnTo>
                <a:lnTo>
                  <a:pt x="994768" y="458120"/>
                </a:lnTo>
                <a:lnTo>
                  <a:pt x="988110" y="472387"/>
                </a:lnTo>
                <a:lnTo>
                  <a:pt x="980818" y="486020"/>
                </a:lnTo>
                <a:lnTo>
                  <a:pt x="972892" y="499652"/>
                </a:lnTo>
                <a:lnTo>
                  <a:pt x="964332" y="512968"/>
                </a:lnTo>
                <a:lnTo>
                  <a:pt x="954821" y="525332"/>
                </a:lnTo>
                <a:lnTo>
                  <a:pt x="945310" y="537697"/>
                </a:lnTo>
                <a:lnTo>
                  <a:pt x="934848" y="549427"/>
                </a:lnTo>
                <a:lnTo>
                  <a:pt x="923751" y="560524"/>
                </a:lnTo>
                <a:lnTo>
                  <a:pt x="912021" y="571620"/>
                </a:lnTo>
                <a:lnTo>
                  <a:pt x="900290" y="581765"/>
                </a:lnTo>
                <a:lnTo>
                  <a:pt x="887609" y="591593"/>
                </a:lnTo>
                <a:lnTo>
                  <a:pt x="874293" y="600470"/>
                </a:lnTo>
                <a:lnTo>
                  <a:pt x="860661" y="609030"/>
                </a:lnTo>
                <a:lnTo>
                  <a:pt x="853686" y="613152"/>
                </a:lnTo>
                <a:lnTo>
                  <a:pt x="846711" y="616639"/>
                </a:lnTo>
                <a:lnTo>
                  <a:pt x="839419" y="620444"/>
                </a:lnTo>
                <a:lnTo>
                  <a:pt x="832127" y="623931"/>
                </a:lnTo>
                <a:lnTo>
                  <a:pt x="824518" y="627419"/>
                </a:lnTo>
                <a:lnTo>
                  <a:pt x="816909" y="630272"/>
                </a:lnTo>
                <a:lnTo>
                  <a:pt x="809300" y="633442"/>
                </a:lnTo>
                <a:lnTo>
                  <a:pt x="801691" y="636296"/>
                </a:lnTo>
                <a:lnTo>
                  <a:pt x="793766" y="638515"/>
                </a:lnTo>
                <a:lnTo>
                  <a:pt x="785840" y="641368"/>
                </a:lnTo>
                <a:lnTo>
                  <a:pt x="777597" y="643270"/>
                </a:lnTo>
                <a:lnTo>
                  <a:pt x="769671" y="645173"/>
                </a:lnTo>
                <a:lnTo>
                  <a:pt x="761111" y="647392"/>
                </a:lnTo>
                <a:lnTo>
                  <a:pt x="752868" y="648977"/>
                </a:lnTo>
                <a:lnTo>
                  <a:pt x="744625" y="650245"/>
                </a:lnTo>
                <a:lnTo>
                  <a:pt x="736382" y="651196"/>
                </a:lnTo>
                <a:lnTo>
                  <a:pt x="728456" y="652148"/>
                </a:lnTo>
                <a:lnTo>
                  <a:pt x="720213" y="652782"/>
                </a:lnTo>
                <a:lnTo>
                  <a:pt x="711653" y="653416"/>
                </a:lnTo>
                <a:lnTo>
                  <a:pt x="703727" y="654050"/>
                </a:lnTo>
                <a:lnTo>
                  <a:pt x="695484" y="654050"/>
                </a:lnTo>
                <a:lnTo>
                  <a:pt x="687558" y="654050"/>
                </a:lnTo>
                <a:lnTo>
                  <a:pt x="679315" y="653416"/>
                </a:lnTo>
                <a:lnTo>
                  <a:pt x="671389" y="653099"/>
                </a:lnTo>
                <a:lnTo>
                  <a:pt x="655537" y="651513"/>
                </a:lnTo>
                <a:lnTo>
                  <a:pt x="639685" y="649294"/>
                </a:lnTo>
                <a:lnTo>
                  <a:pt x="624150" y="646124"/>
                </a:lnTo>
                <a:lnTo>
                  <a:pt x="608615" y="642319"/>
                </a:lnTo>
                <a:lnTo>
                  <a:pt x="593714" y="637564"/>
                </a:lnTo>
                <a:lnTo>
                  <a:pt x="578814" y="632174"/>
                </a:lnTo>
                <a:lnTo>
                  <a:pt x="564230" y="626468"/>
                </a:lnTo>
                <a:lnTo>
                  <a:pt x="549963" y="619810"/>
                </a:lnTo>
                <a:lnTo>
                  <a:pt x="536013" y="612518"/>
                </a:lnTo>
                <a:lnTo>
                  <a:pt x="522698" y="604592"/>
                </a:lnTo>
                <a:lnTo>
                  <a:pt x="509382" y="595715"/>
                </a:lnTo>
                <a:lnTo>
                  <a:pt x="496701" y="586521"/>
                </a:lnTo>
                <a:lnTo>
                  <a:pt x="484653" y="577010"/>
                </a:lnTo>
                <a:lnTo>
                  <a:pt x="472606" y="566230"/>
                </a:lnTo>
                <a:lnTo>
                  <a:pt x="461192" y="555451"/>
                </a:lnTo>
                <a:lnTo>
                  <a:pt x="450730" y="544038"/>
                </a:lnTo>
                <a:lnTo>
                  <a:pt x="440268" y="531673"/>
                </a:lnTo>
                <a:lnTo>
                  <a:pt x="430757" y="519309"/>
                </a:lnTo>
                <a:lnTo>
                  <a:pt x="421563" y="505993"/>
                </a:lnTo>
                <a:lnTo>
                  <a:pt x="413320" y="492360"/>
                </a:lnTo>
                <a:lnTo>
                  <a:pt x="409198" y="485385"/>
                </a:lnTo>
                <a:lnTo>
                  <a:pt x="405394" y="478411"/>
                </a:lnTo>
                <a:lnTo>
                  <a:pt x="401589" y="471119"/>
                </a:lnTo>
                <a:lnTo>
                  <a:pt x="398419" y="463827"/>
                </a:lnTo>
                <a:lnTo>
                  <a:pt x="394931" y="456218"/>
                </a:lnTo>
                <a:lnTo>
                  <a:pt x="392078" y="448926"/>
                </a:lnTo>
                <a:lnTo>
                  <a:pt x="388908" y="441000"/>
                </a:lnTo>
                <a:lnTo>
                  <a:pt x="386054" y="433074"/>
                </a:lnTo>
                <a:lnTo>
                  <a:pt x="383518" y="425148"/>
                </a:lnTo>
                <a:lnTo>
                  <a:pt x="380982" y="417222"/>
                </a:lnTo>
                <a:lnTo>
                  <a:pt x="378762" y="409296"/>
                </a:lnTo>
                <a:lnTo>
                  <a:pt x="376860" y="401053"/>
                </a:lnTo>
                <a:lnTo>
                  <a:pt x="374958" y="392810"/>
                </a:lnTo>
                <a:lnTo>
                  <a:pt x="373373" y="384567"/>
                </a:lnTo>
                <a:lnTo>
                  <a:pt x="372105" y="376007"/>
                </a:lnTo>
                <a:lnTo>
                  <a:pt x="371153" y="368081"/>
                </a:lnTo>
                <a:lnTo>
                  <a:pt x="370202" y="359838"/>
                </a:lnTo>
                <a:lnTo>
                  <a:pt x="369251" y="351595"/>
                </a:lnTo>
                <a:lnTo>
                  <a:pt x="368617" y="343669"/>
                </a:lnTo>
                <a:lnTo>
                  <a:pt x="368300" y="335426"/>
                </a:lnTo>
                <a:lnTo>
                  <a:pt x="368300" y="327183"/>
                </a:lnTo>
                <a:lnTo>
                  <a:pt x="368300" y="318940"/>
                </a:lnTo>
                <a:lnTo>
                  <a:pt x="368617" y="311014"/>
                </a:lnTo>
                <a:lnTo>
                  <a:pt x="369251" y="303088"/>
                </a:lnTo>
                <a:lnTo>
                  <a:pt x="370836" y="286920"/>
                </a:lnTo>
                <a:lnTo>
                  <a:pt x="373056" y="271385"/>
                </a:lnTo>
                <a:lnTo>
                  <a:pt x="375909" y="255850"/>
                </a:lnTo>
                <a:lnTo>
                  <a:pt x="380031" y="240315"/>
                </a:lnTo>
                <a:lnTo>
                  <a:pt x="384469" y="225097"/>
                </a:lnTo>
                <a:lnTo>
                  <a:pt x="389542" y="210196"/>
                </a:lnTo>
                <a:lnTo>
                  <a:pt x="395565" y="195612"/>
                </a:lnTo>
                <a:lnTo>
                  <a:pt x="402223" y="181346"/>
                </a:lnTo>
                <a:lnTo>
                  <a:pt x="409832" y="167713"/>
                </a:lnTo>
                <a:lnTo>
                  <a:pt x="417758" y="154080"/>
                </a:lnTo>
                <a:lnTo>
                  <a:pt x="426001" y="140765"/>
                </a:lnTo>
                <a:lnTo>
                  <a:pt x="435512" y="128400"/>
                </a:lnTo>
                <a:lnTo>
                  <a:pt x="445340" y="116036"/>
                </a:lnTo>
                <a:lnTo>
                  <a:pt x="455803" y="104305"/>
                </a:lnTo>
                <a:lnTo>
                  <a:pt x="466582" y="93209"/>
                </a:lnTo>
                <a:lnTo>
                  <a:pt x="478312" y="82113"/>
                </a:lnTo>
                <a:lnTo>
                  <a:pt x="490360" y="71968"/>
                </a:lnTo>
                <a:lnTo>
                  <a:pt x="503041" y="62139"/>
                </a:lnTo>
                <a:lnTo>
                  <a:pt x="516040" y="53262"/>
                </a:lnTo>
                <a:lnTo>
                  <a:pt x="529673" y="44702"/>
                </a:lnTo>
                <a:lnTo>
                  <a:pt x="536647" y="40581"/>
                </a:lnTo>
                <a:lnTo>
                  <a:pt x="543939" y="37093"/>
                </a:lnTo>
                <a:lnTo>
                  <a:pt x="551231" y="33289"/>
                </a:lnTo>
                <a:lnTo>
                  <a:pt x="558523" y="29801"/>
                </a:lnTo>
                <a:lnTo>
                  <a:pt x="565815" y="26314"/>
                </a:lnTo>
                <a:lnTo>
                  <a:pt x="573424" y="23461"/>
                </a:lnTo>
                <a:lnTo>
                  <a:pt x="581033" y="20290"/>
                </a:lnTo>
                <a:lnTo>
                  <a:pt x="588959" y="17437"/>
                </a:lnTo>
                <a:lnTo>
                  <a:pt x="596885" y="15218"/>
                </a:lnTo>
                <a:lnTo>
                  <a:pt x="605128" y="12364"/>
                </a:lnTo>
                <a:lnTo>
                  <a:pt x="613054" y="10462"/>
                </a:lnTo>
                <a:lnTo>
                  <a:pt x="621297" y="8560"/>
                </a:lnTo>
                <a:lnTo>
                  <a:pt x="629540" y="6341"/>
                </a:lnTo>
                <a:lnTo>
                  <a:pt x="637466" y="4755"/>
                </a:lnTo>
                <a:lnTo>
                  <a:pt x="645709" y="3487"/>
                </a:lnTo>
                <a:lnTo>
                  <a:pt x="653952" y="2536"/>
                </a:lnTo>
                <a:lnTo>
                  <a:pt x="662512" y="1585"/>
                </a:lnTo>
                <a:lnTo>
                  <a:pt x="670438" y="951"/>
                </a:lnTo>
                <a:lnTo>
                  <a:pt x="678681" y="317"/>
                </a:lnTo>
                <a:lnTo>
                  <a:pt x="686924" y="0"/>
                </a:lnTo>
                <a:close/>
              </a:path>
            </a:pathLst>
          </a:custGeom>
          <a:solidFill>
            <a:schemeClr val="accent4"/>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sz="1083">
              <a:solidFill>
                <a:srgbClr val="FFFFFF"/>
              </a:solidFill>
            </a:endParaRPr>
          </a:p>
        </p:txBody>
      </p:sp>
      <p:grpSp>
        <p:nvGrpSpPr>
          <p:cNvPr id="14" name="组合 13"/>
          <p:cNvGrpSpPr/>
          <p:nvPr/>
        </p:nvGrpSpPr>
        <p:grpSpPr>
          <a:xfrm>
            <a:off x="794816" y="881018"/>
            <a:ext cx="1695661" cy="1403717"/>
            <a:chOff x="715334" y="792916"/>
            <a:chExt cx="1526095" cy="1263345"/>
          </a:xfrm>
        </p:grpSpPr>
        <p:sp>
          <p:nvSpPr>
            <p:cNvPr id="43" name="圆角矩形标注"/>
            <p:cNvSpPr/>
            <p:nvPr/>
          </p:nvSpPr>
          <p:spPr>
            <a:xfrm>
              <a:off x="715334" y="792916"/>
              <a:ext cx="1526095" cy="1263345"/>
            </a:xfrm>
            <a:prstGeom prst="wedgeRoundRectCallout">
              <a:avLst>
                <a:gd name="adj1" fmla="val -20458"/>
                <a:gd name="adj2" fmla="val 81030"/>
                <a:gd name="adj3" fmla="val 16667"/>
              </a:avLst>
            </a:prstGeom>
            <a:solidFill>
              <a:srgbClr val="FBF5EE"/>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083">
                <a:solidFill>
                  <a:schemeClr val="bg1">
                    <a:lumMod val="50000"/>
                  </a:schemeClr>
                </a:solidFill>
              </a:endParaRPr>
            </a:p>
          </p:txBody>
        </p:sp>
        <p:sp>
          <p:nvSpPr>
            <p:cNvPr id="44" name="文本框 43"/>
            <p:cNvSpPr txBox="1"/>
            <p:nvPr/>
          </p:nvSpPr>
          <p:spPr>
            <a:xfrm flipH="1">
              <a:off x="795140" y="910989"/>
              <a:ext cx="1339416" cy="874567"/>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143" dirty="0">
                  <a:solidFill>
                    <a:schemeClr val="bg1">
                      <a:lumMod val="50000"/>
                    </a:schemeClr>
                  </a:solidFill>
                  <a:latin typeface="微软雅黑" panose="020B0503020204020204" charset="-122"/>
                  <a:ea typeface="微软雅黑" panose="020B0503020204020204" charset="-122"/>
                  <a:sym typeface="宋体" panose="02010600030101010101" pitchFamily="2" charset="-122"/>
                </a:rPr>
                <a:t>单击此处添加本章节的简要内容单击此处添加本章节的简要内容单击此处添加本章节的简要内容</a:t>
              </a:r>
            </a:p>
          </p:txBody>
        </p:sp>
      </p:grpSp>
      <p:grpSp>
        <p:nvGrpSpPr>
          <p:cNvPr id="15" name="组合 14"/>
          <p:cNvGrpSpPr/>
          <p:nvPr/>
        </p:nvGrpSpPr>
        <p:grpSpPr>
          <a:xfrm>
            <a:off x="3083181" y="881018"/>
            <a:ext cx="1695661" cy="1403717"/>
            <a:chOff x="2774862" y="792916"/>
            <a:chExt cx="1526095" cy="1263345"/>
          </a:xfrm>
        </p:grpSpPr>
        <p:sp>
          <p:nvSpPr>
            <p:cNvPr id="42" name="圆角矩形标注"/>
            <p:cNvSpPr/>
            <p:nvPr/>
          </p:nvSpPr>
          <p:spPr>
            <a:xfrm>
              <a:off x="2774862" y="792916"/>
              <a:ext cx="1526095" cy="1263345"/>
            </a:xfrm>
            <a:prstGeom prst="wedgeRoundRectCallout">
              <a:avLst>
                <a:gd name="adj1" fmla="val 9908"/>
                <a:gd name="adj2" fmla="val 71536"/>
                <a:gd name="adj3" fmla="val 16667"/>
              </a:avLst>
            </a:prstGeom>
            <a:solidFill>
              <a:srgbClr val="FBF5EE"/>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083">
                <a:solidFill>
                  <a:schemeClr val="bg1">
                    <a:lumMod val="50000"/>
                  </a:schemeClr>
                </a:solidFill>
              </a:endParaRPr>
            </a:p>
          </p:txBody>
        </p:sp>
        <p:sp>
          <p:nvSpPr>
            <p:cNvPr id="45" name="文本框 44"/>
            <p:cNvSpPr txBox="1"/>
            <p:nvPr/>
          </p:nvSpPr>
          <p:spPr>
            <a:xfrm flipH="1">
              <a:off x="2868201" y="915190"/>
              <a:ext cx="1339416" cy="874567"/>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143" dirty="0">
                  <a:solidFill>
                    <a:schemeClr val="bg1">
                      <a:lumMod val="50000"/>
                    </a:schemeClr>
                  </a:solidFill>
                  <a:latin typeface="微软雅黑" panose="020B0503020204020204" charset="-122"/>
                  <a:ea typeface="微软雅黑" panose="020B0503020204020204" charset="-122"/>
                  <a:sym typeface="宋体" panose="02010600030101010101" pitchFamily="2" charset="-122"/>
                </a:rPr>
                <a:t>单击此处添加本章节的简要内容单击此处添加本章节的简要内容单击此处添加本章节的简要内容</a:t>
              </a:r>
            </a:p>
          </p:txBody>
        </p:sp>
      </p:grpSp>
      <p:grpSp>
        <p:nvGrpSpPr>
          <p:cNvPr id="16" name="组合 15"/>
          <p:cNvGrpSpPr/>
          <p:nvPr/>
        </p:nvGrpSpPr>
        <p:grpSpPr>
          <a:xfrm>
            <a:off x="5371545" y="881018"/>
            <a:ext cx="1695661" cy="1403717"/>
            <a:chOff x="4834390" y="792916"/>
            <a:chExt cx="1526095" cy="1263345"/>
          </a:xfrm>
        </p:grpSpPr>
        <p:sp>
          <p:nvSpPr>
            <p:cNvPr id="41" name="圆角矩形标注"/>
            <p:cNvSpPr/>
            <p:nvPr/>
          </p:nvSpPr>
          <p:spPr>
            <a:xfrm>
              <a:off x="4834390" y="792916"/>
              <a:ext cx="1526095" cy="1263345"/>
            </a:xfrm>
            <a:prstGeom prst="wedgeRoundRectCallout">
              <a:avLst>
                <a:gd name="adj1" fmla="val -5290"/>
                <a:gd name="adj2" fmla="val 72792"/>
                <a:gd name="adj3" fmla="val 16667"/>
              </a:avLst>
            </a:prstGeom>
            <a:solidFill>
              <a:srgbClr val="FBF5EE"/>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083">
                <a:solidFill>
                  <a:schemeClr val="bg1">
                    <a:lumMod val="50000"/>
                  </a:schemeClr>
                </a:solidFill>
              </a:endParaRPr>
            </a:p>
          </p:txBody>
        </p:sp>
        <p:sp>
          <p:nvSpPr>
            <p:cNvPr id="46" name="文本框 45"/>
            <p:cNvSpPr txBox="1"/>
            <p:nvPr/>
          </p:nvSpPr>
          <p:spPr>
            <a:xfrm flipH="1">
              <a:off x="4927729" y="910989"/>
              <a:ext cx="1339416" cy="874567"/>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143" dirty="0">
                  <a:solidFill>
                    <a:schemeClr val="bg1">
                      <a:lumMod val="50000"/>
                    </a:schemeClr>
                  </a:solidFill>
                  <a:latin typeface="微软雅黑" panose="020B0503020204020204" charset="-122"/>
                  <a:ea typeface="微软雅黑" panose="020B0503020204020204" charset="-122"/>
                  <a:sym typeface="宋体" panose="02010600030101010101" pitchFamily="2" charset="-122"/>
                </a:rPr>
                <a:t>单击此处添加本章节的简要内容单击此处添加本章节的简要内容单击此处添加本章节的简要内容</a:t>
              </a:r>
            </a:p>
          </p:txBody>
        </p:sp>
      </p:grpSp>
      <p:grpSp>
        <p:nvGrpSpPr>
          <p:cNvPr id="17" name="组合 16"/>
          <p:cNvGrpSpPr/>
          <p:nvPr/>
        </p:nvGrpSpPr>
        <p:grpSpPr>
          <a:xfrm>
            <a:off x="7659908" y="881018"/>
            <a:ext cx="1695661" cy="1403717"/>
            <a:chOff x="6893917" y="792916"/>
            <a:chExt cx="1526095" cy="1263345"/>
          </a:xfrm>
        </p:grpSpPr>
        <p:sp>
          <p:nvSpPr>
            <p:cNvPr id="40" name="圆角矩形标注"/>
            <p:cNvSpPr/>
            <p:nvPr/>
          </p:nvSpPr>
          <p:spPr>
            <a:xfrm>
              <a:off x="6893917" y="792916"/>
              <a:ext cx="1526095" cy="1263345"/>
            </a:xfrm>
            <a:prstGeom prst="wedgeRoundRectCallout">
              <a:avLst>
                <a:gd name="adj1" fmla="val -24672"/>
                <a:gd name="adj2" fmla="val 69615"/>
                <a:gd name="adj3" fmla="val 16667"/>
              </a:avLst>
            </a:prstGeom>
            <a:solidFill>
              <a:srgbClr val="FBF5EE"/>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083">
                <a:solidFill>
                  <a:schemeClr val="bg1">
                    <a:lumMod val="50000"/>
                  </a:schemeClr>
                </a:solidFill>
              </a:endParaRPr>
            </a:p>
          </p:txBody>
        </p:sp>
        <p:sp>
          <p:nvSpPr>
            <p:cNvPr id="47" name="文本框 46"/>
            <p:cNvSpPr txBox="1"/>
            <p:nvPr/>
          </p:nvSpPr>
          <p:spPr>
            <a:xfrm flipH="1">
              <a:off x="6987257" y="915190"/>
              <a:ext cx="1339416" cy="874567"/>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143" dirty="0">
                  <a:solidFill>
                    <a:schemeClr val="bg1">
                      <a:lumMod val="50000"/>
                    </a:schemeClr>
                  </a:solidFill>
                  <a:latin typeface="微软雅黑" panose="020B0503020204020204" charset="-122"/>
                  <a:ea typeface="微软雅黑" panose="020B0503020204020204" charset="-122"/>
                  <a:sym typeface="宋体" panose="02010600030101010101" pitchFamily="2" charset="-122"/>
                </a:rPr>
                <a:t>单击此处添加本章节的简要内容单击此处添加本章节的简要内容单击此处添加本章节的简要内容</a:t>
              </a:r>
            </a:p>
          </p:txBody>
        </p:sp>
      </p:grpSp>
    </p:spTree>
    <p:extLst>
      <p:ext uri="{BB962C8B-B14F-4D97-AF65-F5344CB8AC3E}">
        <p14:creationId xmlns:p14="http://schemas.microsoft.com/office/powerpoint/2010/main" val="9655928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1228">
        <p15:prstTrans prst="origami"/>
      </p:transition>
    </mc:Choice>
    <mc:Fallback xmlns="">
      <p:transition spd="slow" advClick="0" advTm="122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anim calcmode="lin" valueType="num">
                                      <p:cBhvr>
                                        <p:cTn id="8" dur="1000" fill="hold"/>
                                        <p:tgtEl>
                                          <p:spTgt spid="28"/>
                                        </p:tgtEl>
                                        <p:attrNameLst>
                                          <p:attrName>ppt_x</p:attrName>
                                        </p:attrNameLst>
                                      </p:cBhvr>
                                      <p:tavLst>
                                        <p:tav tm="0">
                                          <p:val>
                                            <p:strVal val="#ppt_x"/>
                                          </p:val>
                                        </p:tav>
                                        <p:tav tm="100000">
                                          <p:val>
                                            <p:strVal val="#ppt_x"/>
                                          </p:val>
                                        </p:tav>
                                      </p:tavLst>
                                    </p:anim>
                                    <p:anim calcmode="lin" valueType="num">
                                      <p:cBhvr>
                                        <p:cTn id="9" dur="1000" fill="hold"/>
                                        <p:tgtEl>
                                          <p:spTgt spid="2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fade">
                                      <p:cBhvr>
                                        <p:cTn id="13" dur="1000"/>
                                        <p:tgtEl>
                                          <p:spTgt spid="37"/>
                                        </p:tgtEl>
                                      </p:cBhvr>
                                    </p:animEffect>
                                    <p:anim calcmode="lin" valueType="num">
                                      <p:cBhvr>
                                        <p:cTn id="14" dur="1000" fill="hold"/>
                                        <p:tgtEl>
                                          <p:spTgt spid="37"/>
                                        </p:tgtEl>
                                        <p:attrNameLst>
                                          <p:attrName>ppt_x</p:attrName>
                                        </p:attrNameLst>
                                      </p:cBhvr>
                                      <p:tavLst>
                                        <p:tav tm="0">
                                          <p:val>
                                            <p:strVal val="#ppt_x"/>
                                          </p:val>
                                        </p:tav>
                                        <p:tav tm="100000">
                                          <p:val>
                                            <p:strVal val="#ppt_x"/>
                                          </p:val>
                                        </p:tav>
                                      </p:tavLst>
                                    </p:anim>
                                    <p:anim calcmode="lin" valueType="num">
                                      <p:cBhvr>
                                        <p:cTn id="15" dur="1000" fill="hold"/>
                                        <p:tgtEl>
                                          <p:spTgt spid="37"/>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fade">
                                      <p:cBhvr>
                                        <p:cTn id="19" dur="1000"/>
                                        <p:tgtEl>
                                          <p:spTgt spid="38"/>
                                        </p:tgtEl>
                                      </p:cBhvr>
                                    </p:animEffect>
                                    <p:anim calcmode="lin" valueType="num">
                                      <p:cBhvr>
                                        <p:cTn id="20" dur="1000" fill="hold"/>
                                        <p:tgtEl>
                                          <p:spTgt spid="38"/>
                                        </p:tgtEl>
                                        <p:attrNameLst>
                                          <p:attrName>ppt_x</p:attrName>
                                        </p:attrNameLst>
                                      </p:cBhvr>
                                      <p:tavLst>
                                        <p:tav tm="0">
                                          <p:val>
                                            <p:strVal val="#ppt_x"/>
                                          </p:val>
                                        </p:tav>
                                        <p:tav tm="100000">
                                          <p:val>
                                            <p:strVal val="#ppt_x"/>
                                          </p:val>
                                        </p:tav>
                                      </p:tavLst>
                                    </p:anim>
                                    <p:anim calcmode="lin" valueType="num">
                                      <p:cBhvr>
                                        <p:cTn id="21" dur="1000" fill="hold"/>
                                        <p:tgtEl>
                                          <p:spTgt spid="38"/>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39"/>
                                        </p:tgtEl>
                                        <p:attrNameLst>
                                          <p:attrName>style.visibility</p:attrName>
                                        </p:attrNameLst>
                                      </p:cBhvr>
                                      <p:to>
                                        <p:strVal val="visible"/>
                                      </p:to>
                                    </p:set>
                                    <p:animEffect transition="in" filter="fade">
                                      <p:cBhvr>
                                        <p:cTn id="25" dur="1000"/>
                                        <p:tgtEl>
                                          <p:spTgt spid="39"/>
                                        </p:tgtEl>
                                      </p:cBhvr>
                                    </p:animEffect>
                                    <p:anim calcmode="lin" valueType="num">
                                      <p:cBhvr>
                                        <p:cTn id="26" dur="1000" fill="hold"/>
                                        <p:tgtEl>
                                          <p:spTgt spid="39"/>
                                        </p:tgtEl>
                                        <p:attrNameLst>
                                          <p:attrName>ppt_x</p:attrName>
                                        </p:attrNameLst>
                                      </p:cBhvr>
                                      <p:tavLst>
                                        <p:tav tm="0">
                                          <p:val>
                                            <p:strVal val="#ppt_x"/>
                                          </p:val>
                                        </p:tav>
                                        <p:tav tm="100000">
                                          <p:val>
                                            <p:strVal val="#ppt_x"/>
                                          </p:val>
                                        </p:tav>
                                      </p:tavLst>
                                    </p:anim>
                                    <p:anim calcmode="lin" valueType="num">
                                      <p:cBhvr>
                                        <p:cTn id="27" dur="1000" fill="hold"/>
                                        <p:tgtEl>
                                          <p:spTgt spid="39"/>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7" presetClass="entr" presetSubtype="0"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1000"/>
                                        <p:tgtEl>
                                          <p:spTgt spid="14"/>
                                        </p:tgtEl>
                                      </p:cBhvr>
                                    </p:animEffect>
                                    <p:anim calcmode="lin" valueType="num">
                                      <p:cBhvr>
                                        <p:cTn id="32" dur="1000" fill="hold"/>
                                        <p:tgtEl>
                                          <p:spTgt spid="14"/>
                                        </p:tgtEl>
                                        <p:attrNameLst>
                                          <p:attrName>ppt_x</p:attrName>
                                        </p:attrNameLst>
                                      </p:cBhvr>
                                      <p:tavLst>
                                        <p:tav tm="0">
                                          <p:val>
                                            <p:strVal val="#ppt_x"/>
                                          </p:val>
                                        </p:tav>
                                        <p:tav tm="100000">
                                          <p:val>
                                            <p:strVal val="#ppt_x"/>
                                          </p:val>
                                        </p:tav>
                                      </p:tavLst>
                                    </p:anim>
                                    <p:anim calcmode="lin" valueType="num">
                                      <p:cBhvr>
                                        <p:cTn id="33" dur="1000" fill="hold"/>
                                        <p:tgtEl>
                                          <p:spTgt spid="14"/>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7" presetClass="entr" presetSubtype="0" fill="hold"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1000"/>
                                        <p:tgtEl>
                                          <p:spTgt spid="15"/>
                                        </p:tgtEl>
                                      </p:cBhvr>
                                    </p:animEffect>
                                    <p:anim calcmode="lin" valueType="num">
                                      <p:cBhvr>
                                        <p:cTn id="38" dur="1000" fill="hold"/>
                                        <p:tgtEl>
                                          <p:spTgt spid="15"/>
                                        </p:tgtEl>
                                        <p:attrNameLst>
                                          <p:attrName>ppt_x</p:attrName>
                                        </p:attrNameLst>
                                      </p:cBhvr>
                                      <p:tavLst>
                                        <p:tav tm="0">
                                          <p:val>
                                            <p:strVal val="#ppt_x"/>
                                          </p:val>
                                        </p:tav>
                                        <p:tav tm="100000">
                                          <p:val>
                                            <p:strVal val="#ppt_x"/>
                                          </p:val>
                                        </p:tav>
                                      </p:tavLst>
                                    </p:anim>
                                    <p:anim calcmode="lin" valueType="num">
                                      <p:cBhvr>
                                        <p:cTn id="39" dur="1000" fill="hold"/>
                                        <p:tgtEl>
                                          <p:spTgt spid="15"/>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7" presetClass="entr" presetSubtype="0" fill="hold"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1000"/>
                                        <p:tgtEl>
                                          <p:spTgt spid="16"/>
                                        </p:tgtEl>
                                      </p:cBhvr>
                                    </p:animEffect>
                                    <p:anim calcmode="lin" valueType="num">
                                      <p:cBhvr>
                                        <p:cTn id="44" dur="1000" fill="hold"/>
                                        <p:tgtEl>
                                          <p:spTgt spid="16"/>
                                        </p:tgtEl>
                                        <p:attrNameLst>
                                          <p:attrName>ppt_x</p:attrName>
                                        </p:attrNameLst>
                                      </p:cBhvr>
                                      <p:tavLst>
                                        <p:tav tm="0">
                                          <p:val>
                                            <p:strVal val="#ppt_x"/>
                                          </p:val>
                                        </p:tav>
                                        <p:tav tm="100000">
                                          <p:val>
                                            <p:strVal val="#ppt_x"/>
                                          </p:val>
                                        </p:tav>
                                      </p:tavLst>
                                    </p:anim>
                                    <p:anim calcmode="lin" valueType="num">
                                      <p:cBhvr>
                                        <p:cTn id="45" dur="1000" fill="hold"/>
                                        <p:tgtEl>
                                          <p:spTgt spid="16"/>
                                        </p:tgtEl>
                                        <p:attrNameLst>
                                          <p:attrName>ppt_y</p:attrName>
                                        </p:attrNameLst>
                                      </p:cBhvr>
                                      <p:tavLst>
                                        <p:tav tm="0">
                                          <p:val>
                                            <p:strVal val="#ppt_y-.1"/>
                                          </p:val>
                                        </p:tav>
                                        <p:tav tm="100000">
                                          <p:val>
                                            <p:strVal val="#ppt_y"/>
                                          </p:val>
                                        </p:tav>
                                      </p:tavLst>
                                    </p:anim>
                                  </p:childTnLst>
                                </p:cTn>
                              </p:par>
                            </p:childTnLst>
                          </p:cTn>
                        </p:par>
                        <p:par>
                          <p:cTn id="46" fill="hold">
                            <p:stCondLst>
                              <p:cond delay="7000"/>
                            </p:stCondLst>
                            <p:childTnLst>
                              <p:par>
                                <p:cTn id="47" presetID="47" presetClass="entr" presetSubtype="0" fill="hold" nodeType="after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1000"/>
                                        <p:tgtEl>
                                          <p:spTgt spid="17"/>
                                        </p:tgtEl>
                                      </p:cBhvr>
                                    </p:animEffect>
                                    <p:anim calcmode="lin" valueType="num">
                                      <p:cBhvr>
                                        <p:cTn id="50" dur="1000" fill="hold"/>
                                        <p:tgtEl>
                                          <p:spTgt spid="17"/>
                                        </p:tgtEl>
                                        <p:attrNameLst>
                                          <p:attrName>ppt_x</p:attrName>
                                        </p:attrNameLst>
                                      </p:cBhvr>
                                      <p:tavLst>
                                        <p:tav tm="0">
                                          <p:val>
                                            <p:strVal val="#ppt_x"/>
                                          </p:val>
                                        </p:tav>
                                        <p:tav tm="100000">
                                          <p:val>
                                            <p:strVal val="#ppt_x"/>
                                          </p:val>
                                        </p:tav>
                                      </p:tavLst>
                                    </p:anim>
                                    <p:anim calcmode="lin" valueType="num">
                                      <p:cBhvr>
                                        <p:cTn id="51"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7" grpId="0" animBg="1"/>
      <p:bldP spid="38" grpId="0" animBg="1"/>
      <p:bldP spid="3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占位符 12"/>
          <p:cNvPicPr>
            <a:picLocks noGrp="1" noChangeAspect="1"/>
          </p:cNvPicPr>
          <p:nvPr>
            <p:ph type="pic" sz="quarter" idx="4294967295"/>
          </p:nvPr>
        </p:nvPicPr>
        <p:blipFill>
          <a:blip r:embed="rId3">
            <a:extLst>
              <a:ext uri="{28A0092B-C50C-407E-A947-70E740481C1C}">
                <a14:useLocalDpi xmlns:a14="http://schemas.microsoft.com/office/drawing/2010/main" val="0"/>
              </a:ext>
            </a:extLst>
          </a:blip>
          <a:stretch>
            <a:fillRect/>
          </a:stretch>
        </p:blipFill>
        <p:spPr>
          <a:xfrm>
            <a:off x="3991682" y="1508531"/>
            <a:ext cx="6168319" cy="3078940"/>
          </a:xfrm>
        </p:spPr>
      </p:pic>
      <p:sp>
        <p:nvSpPr>
          <p:cNvPr id="14" name="矩形 13"/>
          <p:cNvSpPr/>
          <p:nvPr/>
        </p:nvSpPr>
        <p:spPr>
          <a:xfrm>
            <a:off x="1037166" y="1669143"/>
            <a:ext cx="3704168" cy="2721429"/>
          </a:xfrm>
          <a:prstGeom prst="rect">
            <a:avLst/>
          </a:prstGeom>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6200" tIns="38100" rIns="76200" bIns="38100" rtlCol="0" anchor="ctr"/>
          <a:lstStyle/>
          <a:p>
            <a:pPr algn="ctr"/>
            <a:endParaRPr lang="zh-CN" altLang="en-US"/>
          </a:p>
        </p:txBody>
      </p:sp>
      <p:sp>
        <p:nvSpPr>
          <p:cNvPr id="15" name="矩形 14"/>
          <p:cNvSpPr/>
          <p:nvPr/>
        </p:nvSpPr>
        <p:spPr>
          <a:xfrm>
            <a:off x="932234" y="1915230"/>
            <a:ext cx="274820" cy="22292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6200" tIns="38100" rIns="76200" bIns="38100" rtlCol="0" anchor="ctr"/>
          <a:lstStyle/>
          <a:p>
            <a:pPr algn="ctr"/>
            <a:endParaRPr lang="zh-CN" altLang="en-US"/>
          </a:p>
        </p:txBody>
      </p:sp>
      <p:grpSp>
        <p:nvGrpSpPr>
          <p:cNvPr id="2" name="组合 19"/>
          <p:cNvGrpSpPr/>
          <p:nvPr/>
        </p:nvGrpSpPr>
        <p:grpSpPr>
          <a:xfrm>
            <a:off x="1207055" y="2456090"/>
            <a:ext cx="3195612" cy="1547913"/>
            <a:chOff x="1448465" y="2947308"/>
            <a:chExt cx="3834735" cy="1857496"/>
          </a:xfrm>
        </p:grpSpPr>
        <p:cxnSp>
          <p:nvCxnSpPr>
            <p:cNvPr id="17" name="直接连接符 16"/>
            <p:cNvCxnSpPr/>
            <p:nvPr/>
          </p:nvCxnSpPr>
          <p:spPr>
            <a:xfrm>
              <a:off x="1596572" y="2947308"/>
              <a:ext cx="841829" cy="0"/>
            </a:xfrm>
            <a:prstGeom prst="line">
              <a:avLst/>
            </a:prstGeom>
            <a:ln w="25400" cap="rnd">
              <a:solidFill>
                <a:schemeClr val="accent1"/>
              </a:solidFill>
              <a:round/>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1448465" y="3068944"/>
              <a:ext cx="3834735" cy="1735860"/>
            </a:xfrm>
            <a:prstGeom prst="rect">
              <a:avLst/>
            </a:prstGeom>
          </p:spPr>
          <p:txBody>
            <a:bodyPr wrap="square">
              <a:spAutoFit/>
            </a:bodyPr>
            <a:lstStyle/>
            <a:p>
              <a:pPr algn="just">
                <a:lnSpc>
                  <a:spcPct val="120000"/>
                </a:lnSpc>
              </a:pPr>
              <a:r>
                <a:rPr lang="zh-CN" altLang="en-US" sz="1222" dirty="0">
                  <a:solidFill>
                    <a:schemeClr val="tx1">
                      <a:lumMod val="50000"/>
                      <a:lumOff val="50000"/>
                    </a:schemeClr>
                  </a:solidFill>
                </a:rPr>
                <a:t>用户可以在投影仪或者计算机上进行演示，也可以将演示文稿打印出来，制作成胶片，以便应用到更广泛的领域中。利用</a:t>
              </a:r>
              <a:r>
                <a:rPr lang="en-US" altLang="zh-CN" sz="1222" dirty="0">
                  <a:solidFill>
                    <a:schemeClr val="tx1">
                      <a:lumMod val="50000"/>
                      <a:lumOff val="50000"/>
                    </a:schemeClr>
                  </a:solidFill>
                </a:rPr>
                <a:t>Microsoft Office PowerPoint</a:t>
              </a:r>
              <a:r>
                <a:rPr lang="zh-CN" altLang="en-US" sz="1222" dirty="0">
                  <a:solidFill>
                    <a:schemeClr val="tx1">
                      <a:lumMod val="50000"/>
                      <a:lumOff val="50000"/>
                    </a:schemeClr>
                  </a:solidFill>
                </a:rPr>
                <a:t>不仅可以创建演示文稿，还可以在互联网上召开面对面会议、远程会议或在网上给观众展示演示文稿</a:t>
              </a:r>
            </a:p>
          </p:txBody>
        </p:sp>
      </p:grpSp>
      <p:sp>
        <p:nvSpPr>
          <p:cNvPr id="19" name="矩形 18"/>
          <p:cNvSpPr/>
          <p:nvPr/>
        </p:nvSpPr>
        <p:spPr>
          <a:xfrm>
            <a:off x="1207055" y="2011347"/>
            <a:ext cx="2336852" cy="384785"/>
          </a:xfrm>
          <a:prstGeom prst="rect">
            <a:avLst/>
          </a:prstGeom>
        </p:spPr>
        <p:txBody>
          <a:bodyPr wrap="square" lIns="76200" tIns="38100" rIns="76200" bIns="38100">
            <a:spAutoFit/>
          </a:bodyPr>
          <a:lstStyle/>
          <a:p>
            <a:pPr algn="just">
              <a:lnSpc>
                <a:spcPct val="120000"/>
              </a:lnSpc>
            </a:pPr>
            <a:r>
              <a:rPr lang="zh-CN" altLang="en-US" sz="1667" b="1" dirty="0">
                <a:solidFill>
                  <a:schemeClr val="tx1">
                    <a:lumMod val="65000"/>
                    <a:lumOff val="35000"/>
                  </a:schemeClr>
                </a:solidFill>
              </a:rPr>
              <a:t>标题文字添加</a:t>
            </a:r>
          </a:p>
        </p:txBody>
      </p:sp>
    </p:spTree>
    <p:extLst>
      <p:ext uri="{BB962C8B-B14F-4D97-AF65-F5344CB8AC3E}">
        <p14:creationId xmlns:p14="http://schemas.microsoft.com/office/powerpoint/2010/main" val="7478654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origami"/>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par>
                          <p:cTn id="10" fill="hold">
                            <p:stCondLst>
                              <p:cond delay="500"/>
                            </p:stCondLst>
                            <p:childTnLst>
                              <p:par>
                                <p:cTn id="11" presetID="22" presetClass="entr" presetSubtype="2"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right)">
                                      <p:cBhvr>
                                        <p:cTn id="13" dur="500"/>
                                        <p:tgtEl>
                                          <p:spTgt spid="14"/>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up)">
                                      <p:cBhvr>
                                        <p:cTn id="2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占位符 5"/>
          <p:cNvPicPr>
            <a:picLocks noGrp="1" noChangeAspect="1"/>
          </p:cNvPicPr>
          <p:nvPr>
            <p:ph type="pic" sz="quarter" idx="4294967295"/>
          </p:nvPr>
        </p:nvPicPr>
        <p:blipFill>
          <a:blip r:embed="rId3">
            <a:extLst>
              <a:ext uri="{28A0092B-C50C-407E-A947-70E740481C1C}">
                <a14:useLocalDpi xmlns:a14="http://schemas.microsoft.com/office/drawing/2010/main" val="0"/>
              </a:ext>
            </a:extLst>
          </a:blip>
          <a:stretch>
            <a:fillRect/>
          </a:stretch>
        </p:blipFill>
        <p:spPr>
          <a:xfrm>
            <a:off x="4543778" y="620536"/>
            <a:ext cx="5616222" cy="3369733"/>
          </a:xfrm>
        </p:spPr>
      </p:pic>
      <p:grpSp>
        <p:nvGrpSpPr>
          <p:cNvPr id="2" name="组合 21"/>
          <p:cNvGrpSpPr/>
          <p:nvPr/>
        </p:nvGrpSpPr>
        <p:grpSpPr>
          <a:xfrm>
            <a:off x="815471" y="2086372"/>
            <a:ext cx="3704467" cy="2755993"/>
            <a:chOff x="978565" y="2503646"/>
            <a:chExt cx="4838035" cy="3307191"/>
          </a:xfrm>
        </p:grpSpPr>
        <p:cxnSp>
          <p:nvCxnSpPr>
            <p:cNvPr id="14" name="直接连接符 13"/>
            <p:cNvCxnSpPr/>
            <p:nvPr/>
          </p:nvCxnSpPr>
          <p:spPr>
            <a:xfrm>
              <a:off x="1126672" y="3037338"/>
              <a:ext cx="841829" cy="0"/>
            </a:xfrm>
            <a:prstGeom prst="line">
              <a:avLst/>
            </a:prstGeom>
            <a:ln w="25400" cap="rnd">
              <a:solidFill>
                <a:schemeClr val="accent1"/>
              </a:solidFill>
              <a:round/>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978565" y="3158972"/>
              <a:ext cx="4838035" cy="1403846"/>
            </a:xfrm>
            <a:prstGeom prst="rect">
              <a:avLst/>
            </a:prstGeom>
          </p:spPr>
          <p:txBody>
            <a:bodyPr wrap="square">
              <a:spAutoFit/>
            </a:bodyPr>
            <a:lstStyle/>
            <a:p>
              <a:pPr algn="just">
                <a:lnSpc>
                  <a:spcPct val="120000"/>
                </a:lnSpc>
              </a:pPr>
              <a:r>
                <a:rPr lang="zh-CN" altLang="en-US" sz="1167" dirty="0">
                  <a:solidFill>
                    <a:schemeClr val="bg1">
                      <a:lumMod val="95000"/>
                    </a:schemeClr>
                  </a:solidFill>
                </a:rPr>
                <a:t>用户可以在投影仪或者计算机上进行演示，也可以将演示文稿打印出来，制作成胶片，以便应用到更广泛的领域中。利用</a:t>
              </a:r>
              <a:r>
                <a:rPr lang="en-US" altLang="zh-CN" sz="1167" dirty="0">
                  <a:solidFill>
                    <a:schemeClr val="bg1">
                      <a:lumMod val="95000"/>
                    </a:schemeClr>
                  </a:solidFill>
                </a:rPr>
                <a:t>Microsoft Office PowerPoint</a:t>
              </a:r>
              <a:r>
                <a:rPr lang="zh-CN" altLang="en-US" sz="1167" dirty="0">
                  <a:solidFill>
                    <a:schemeClr val="bg1">
                      <a:lumMod val="95000"/>
                    </a:schemeClr>
                  </a:solidFill>
                </a:rPr>
                <a:t>不仅可以创建演示文稿，还可以在互联网上召开面对面会议、远程会议或在网上给观众展示演示文稿</a:t>
              </a:r>
            </a:p>
          </p:txBody>
        </p:sp>
        <p:sp>
          <p:nvSpPr>
            <p:cNvPr id="16" name="矩形 15"/>
            <p:cNvSpPr/>
            <p:nvPr/>
          </p:nvSpPr>
          <p:spPr>
            <a:xfrm>
              <a:off x="978565" y="2503646"/>
              <a:ext cx="2804222" cy="421346"/>
            </a:xfrm>
            <a:prstGeom prst="rect">
              <a:avLst/>
            </a:prstGeom>
          </p:spPr>
          <p:txBody>
            <a:bodyPr wrap="square">
              <a:spAutoFit/>
            </a:bodyPr>
            <a:lstStyle/>
            <a:p>
              <a:pPr algn="just">
                <a:lnSpc>
                  <a:spcPct val="120000"/>
                </a:lnSpc>
              </a:pPr>
              <a:r>
                <a:rPr lang="zh-CN" altLang="en-US" sz="1556" b="1" dirty="0">
                  <a:solidFill>
                    <a:schemeClr val="bg1">
                      <a:lumMod val="95000"/>
                    </a:schemeClr>
                  </a:solidFill>
                </a:rPr>
                <a:t>标题文字添加</a:t>
              </a:r>
            </a:p>
          </p:txBody>
        </p:sp>
        <p:sp>
          <p:nvSpPr>
            <p:cNvPr id="17" name="矩形 16"/>
            <p:cNvSpPr/>
            <p:nvPr/>
          </p:nvSpPr>
          <p:spPr>
            <a:xfrm>
              <a:off x="978565" y="4665600"/>
              <a:ext cx="4838035" cy="1145237"/>
            </a:xfrm>
            <a:prstGeom prst="rect">
              <a:avLst/>
            </a:prstGeom>
          </p:spPr>
          <p:txBody>
            <a:bodyPr wrap="square">
              <a:spAutoFit/>
            </a:bodyPr>
            <a:lstStyle/>
            <a:p>
              <a:pPr algn="just">
                <a:lnSpc>
                  <a:spcPct val="120000"/>
                </a:lnSpc>
              </a:pPr>
              <a:r>
                <a:rPr lang="zh-CN" altLang="en-US" sz="1167" dirty="0">
                  <a:solidFill>
                    <a:schemeClr val="bg1">
                      <a:lumMod val="95000"/>
                    </a:schemeClr>
                  </a:solidFill>
                </a:rPr>
                <a:t>用户可以在投影仪或者计算机上进行演示，也可以将演示文稿打印出来，制作成胶片，以便应用到更广泛的领域中利用</a:t>
              </a:r>
              <a:r>
                <a:rPr lang="en-US" altLang="zh-CN" sz="1167" dirty="0">
                  <a:solidFill>
                    <a:schemeClr val="bg1">
                      <a:lumMod val="95000"/>
                    </a:schemeClr>
                  </a:solidFill>
                </a:rPr>
                <a:t>Microsoft Office PowerPoint</a:t>
              </a:r>
              <a:r>
                <a:rPr lang="zh-CN" altLang="en-US" sz="1167" dirty="0">
                  <a:solidFill>
                    <a:schemeClr val="bg1">
                      <a:lumMod val="95000"/>
                    </a:schemeClr>
                  </a:solidFill>
                </a:rPr>
                <a:t>不仅可以创建演</a:t>
              </a:r>
            </a:p>
          </p:txBody>
        </p:sp>
      </p:grpSp>
      <p:grpSp>
        <p:nvGrpSpPr>
          <p:cNvPr id="4" name="组合 20"/>
          <p:cNvGrpSpPr/>
          <p:nvPr/>
        </p:nvGrpSpPr>
        <p:grpSpPr>
          <a:xfrm>
            <a:off x="5797821" y="3471098"/>
            <a:ext cx="1629833" cy="1629833"/>
            <a:chOff x="6957385" y="4165317"/>
            <a:chExt cx="1955800" cy="1955800"/>
          </a:xfrm>
        </p:grpSpPr>
        <p:sp>
          <p:nvSpPr>
            <p:cNvPr id="18" name="椭圆 17"/>
            <p:cNvSpPr/>
            <p:nvPr/>
          </p:nvSpPr>
          <p:spPr>
            <a:xfrm>
              <a:off x="6957385" y="4165317"/>
              <a:ext cx="1955800" cy="1955800"/>
            </a:xfrm>
            <a:prstGeom prst="ellipse">
              <a:avLst/>
            </a:prstGeom>
            <a:solidFill>
              <a:schemeClr val="accent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20" name="statistics-on-laptop_82095"/>
            <p:cNvSpPr>
              <a:spLocks noChangeAspect="1"/>
            </p:cNvSpPr>
            <p:nvPr/>
          </p:nvSpPr>
          <p:spPr bwMode="auto">
            <a:xfrm>
              <a:off x="7537214" y="4777786"/>
              <a:ext cx="796142" cy="730863"/>
            </a:xfrm>
            <a:custGeom>
              <a:avLst/>
              <a:gdLst>
                <a:gd name="connsiteX0" fmla="*/ 117399 w 337212"/>
                <a:gd name="connsiteY0" fmla="*/ 192088 h 309563"/>
                <a:gd name="connsiteX1" fmla="*/ 130099 w 337212"/>
                <a:gd name="connsiteY1" fmla="*/ 196036 h 309563"/>
                <a:gd name="connsiteX2" fmla="*/ 130099 w 337212"/>
                <a:gd name="connsiteY2" fmla="*/ 278941 h 309563"/>
                <a:gd name="connsiteX3" fmla="*/ 117399 w 337212"/>
                <a:gd name="connsiteY3" fmla="*/ 292101 h 309563"/>
                <a:gd name="connsiteX4" fmla="*/ 176137 w 337212"/>
                <a:gd name="connsiteY4" fmla="*/ 187325 h 309563"/>
                <a:gd name="connsiteX5" fmla="*/ 187250 w 337212"/>
                <a:gd name="connsiteY5" fmla="*/ 191271 h 309563"/>
                <a:gd name="connsiteX6" fmla="*/ 187250 w 337212"/>
                <a:gd name="connsiteY6" fmla="*/ 267562 h 309563"/>
                <a:gd name="connsiteX7" fmla="*/ 176137 w 337212"/>
                <a:gd name="connsiteY7" fmla="*/ 279400 h 309563"/>
                <a:gd name="connsiteX8" fmla="*/ 176137 w 337212"/>
                <a:gd name="connsiteY8" fmla="*/ 187325 h 309563"/>
                <a:gd name="connsiteX9" fmla="*/ 231699 w 337212"/>
                <a:gd name="connsiteY9" fmla="*/ 180975 h 309563"/>
                <a:gd name="connsiteX10" fmla="*/ 239637 w 337212"/>
                <a:gd name="connsiteY10" fmla="*/ 184982 h 309563"/>
                <a:gd name="connsiteX11" fmla="*/ 239637 w 337212"/>
                <a:gd name="connsiteY11" fmla="*/ 254429 h 309563"/>
                <a:gd name="connsiteX12" fmla="*/ 231699 w 337212"/>
                <a:gd name="connsiteY12" fmla="*/ 265113 h 309563"/>
                <a:gd name="connsiteX13" fmla="*/ 277737 w 337212"/>
                <a:gd name="connsiteY13" fmla="*/ 177800 h 309563"/>
                <a:gd name="connsiteX14" fmla="*/ 287262 w 337212"/>
                <a:gd name="connsiteY14" fmla="*/ 180398 h 309563"/>
                <a:gd name="connsiteX15" fmla="*/ 287262 w 337212"/>
                <a:gd name="connsiteY15" fmla="*/ 238847 h 309563"/>
                <a:gd name="connsiteX16" fmla="*/ 277737 w 337212"/>
                <a:gd name="connsiteY16" fmla="*/ 249238 h 309563"/>
                <a:gd name="connsiteX17" fmla="*/ 280912 w 337212"/>
                <a:gd name="connsiteY17" fmla="*/ 92075 h 309563"/>
                <a:gd name="connsiteX18" fmla="*/ 307493 w 337212"/>
                <a:gd name="connsiteY18" fmla="*/ 92075 h 309563"/>
                <a:gd name="connsiteX19" fmla="*/ 315468 w 337212"/>
                <a:gd name="connsiteY19" fmla="*/ 97314 h 309563"/>
                <a:gd name="connsiteX20" fmla="*/ 336733 w 337212"/>
                <a:gd name="connsiteY20" fmla="*/ 158869 h 309563"/>
                <a:gd name="connsiteX21" fmla="*/ 331417 w 337212"/>
                <a:gd name="connsiteY21" fmla="*/ 169347 h 309563"/>
                <a:gd name="connsiteX22" fmla="*/ 320784 w 337212"/>
                <a:gd name="connsiteY22" fmla="*/ 164108 h 309563"/>
                <a:gd name="connsiteX23" fmla="*/ 314139 w 337212"/>
                <a:gd name="connsiteY23" fmla="*/ 145772 h 309563"/>
                <a:gd name="connsiteX24" fmla="*/ 314139 w 337212"/>
                <a:gd name="connsiteY24" fmla="*/ 238761 h 309563"/>
                <a:gd name="connsiteX25" fmla="*/ 304835 w 337212"/>
                <a:gd name="connsiteY25" fmla="*/ 249238 h 309563"/>
                <a:gd name="connsiteX26" fmla="*/ 294203 w 337212"/>
                <a:gd name="connsiteY26" fmla="*/ 238761 h 309563"/>
                <a:gd name="connsiteX27" fmla="*/ 294203 w 337212"/>
                <a:gd name="connsiteY27" fmla="*/ 179824 h 309563"/>
                <a:gd name="connsiteX28" fmla="*/ 288886 w 337212"/>
                <a:gd name="connsiteY28" fmla="*/ 179824 h 309563"/>
                <a:gd name="connsiteX29" fmla="*/ 294203 w 337212"/>
                <a:gd name="connsiteY29" fmla="*/ 178515 h 309563"/>
                <a:gd name="connsiteX30" fmla="*/ 304835 w 337212"/>
                <a:gd name="connsiteY30" fmla="*/ 157560 h 309563"/>
                <a:gd name="connsiteX31" fmla="*/ 280912 w 337212"/>
                <a:gd name="connsiteY31" fmla="*/ 92075 h 309563"/>
                <a:gd name="connsiteX32" fmla="*/ 231699 w 337212"/>
                <a:gd name="connsiteY32" fmla="*/ 82550 h 309563"/>
                <a:gd name="connsiteX33" fmla="*/ 243745 w 337212"/>
                <a:gd name="connsiteY33" fmla="*/ 82550 h 309563"/>
                <a:gd name="connsiteX34" fmla="*/ 262484 w 337212"/>
                <a:gd name="connsiteY34" fmla="*/ 82550 h 309563"/>
                <a:gd name="connsiteX35" fmla="*/ 273192 w 337212"/>
                <a:gd name="connsiteY35" fmla="*/ 89117 h 309563"/>
                <a:gd name="connsiteX36" fmla="*/ 297285 w 337212"/>
                <a:gd name="connsiteY36" fmla="*/ 160041 h 309563"/>
                <a:gd name="connsiteX37" fmla="*/ 291931 w 337212"/>
                <a:gd name="connsiteY37" fmla="*/ 171861 h 309563"/>
                <a:gd name="connsiteX38" fmla="*/ 279885 w 337212"/>
                <a:gd name="connsiteY38" fmla="*/ 166608 h 309563"/>
                <a:gd name="connsiteX39" fmla="*/ 271854 w 337212"/>
                <a:gd name="connsiteY39" fmla="*/ 144280 h 309563"/>
                <a:gd name="connsiteX40" fmla="*/ 271854 w 337212"/>
                <a:gd name="connsiteY40" fmla="*/ 253292 h 309563"/>
                <a:gd name="connsiteX41" fmla="*/ 259807 w 337212"/>
                <a:gd name="connsiteY41" fmla="*/ 265113 h 309563"/>
                <a:gd name="connsiteX42" fmla="*/ 247761 w 337212"/>
                <a:gd name="connsiteY42" fmla="*/ 253292 h 309563"/>
                <a:gd name="connsiteX43" fmla="*/ 247761 w 337212"/>
                <a:gd name="connsiteY43" fmla="*/ 183682 h 309563"/>
                <a:gd name="connsiteX44" fmla="*/ 258469 w 337212"/>
                <a:gd name="connsiteY44" fmla="*/ 160041 h 309563"/>
                <a:gd name="connsiteX45" fmla="*/ 231699 w 337212"/>
                <a:gd name="connsiteY45" fmla="*/ 82550 h 309563"/>
                <a:gd name="connsiteX46" fmla="*/ 177724 w 337212"/>
                <a:gd name="connsiteY46" fmla="*/ 77788 h 309563"/>
                <a:gd name="connsiteX47" fmla="*/ 214510 w 337212"/>
                <a:gd name="connsiteY47" fmla="*/ 77788 h 309563"/>
                <a:gd name="connsiteX48" fmla="*/ 225021 w 337212"/>
                <a:gd name="connsiteY48" fmla="*/ 85643 h 309563"/>
                <a:gd name="connsiteX49" fmla="*/ 252610 w 337212"/>
                <a:gd name="connsiteY49" fmla="*/ 162884 h 309563"/>
                <a:gd name="connsiteX50" fmla="*/ 246041 w 337212"/>
                <a:gd name="connsiteY50" fmla="*/ 175976 h 309563"/>
                <a:gd name="connsiteX51" fmla="*/ 231590 w 337212"/>
                <a:gd name="connsiteY51" fmla="*/ 169430 h 309563"/>
                <a:gd name="connsiteX52" fmla="*/ 223707 w 337212"/>
                <a:gd name="connsiteY52" fmla="*/ 145865 h 309563"/>
                <a:gd name="connsiteX53" fmla="*/ 223707 w 337212"/>
                <a:gd name="connsiteY53" fmla="*/ 266309 h 309563"/>
                <a:gd name="connsiteX54" fmla="*/ 210569 w 337212"/>
                <a:gd name="connsiteY54" fmla="*/ 279401 h 309563"/>
                <a:gd name="connsiteX55" fmla="*/ 198745 w 337212"/>
                <a:gd name="connsiteY55" fmla="*/ 266309 h 309563"/>
                <a:gd name="connsiteX56" fmla="*/ 198745 w 337212"/>
                <a:gd name="connsiteY56" fmla="*/ 189068 h 309563"/>
                <a:gd name="connsiteX57" fmla="*/ 197759 w 337212"/>
                <a:gd name="connsiteY57" fmla="*/ 189068 h 309563"/>
                <a:gd name="connsiteX58" fmla="*/ 194803 w 337212"/>
                <a:gd name="connsiteY58" fmla="*/ 189068 h 309563"/>
                <a:gd name="connsiteX59" fmla="*/ 206628 w 337212"/>
                <a:gd name="connsiteY59" fmla="*/ 178595 h 309563"/>
                <a:gd name="connsiteX60" fmla="*/ 206628 w 337212"/>
                <a:gd name="connsiteY60" fmla="*/ 162884 h 309563"/>
                <a:gd name="connsiteX61" fmla="*/ 177724 w 337212"/>
                <a:gd name="connsiteY61" fmla="*/ 79097 h 309563"/>
                <a:gd name="connsiteX62" fmla="*/ 177724 w 337212"/>
                <a:gd name="connsiteY62" fmla="*/ 77788 h 309563"/>
                <a:gd name="connsiteX63" fmla="*/ 120574 w 337212"/>
                <a:gd name="connsiteY63" fmla="*/ 73025 h 309563"/>
                <a:gd name="connsiteX64" fmla="*/ 157008 w 337212"/>
                <a:gd name="connsiteY64" fmla="*/ 73025 h 309563"/>
                <a:gd name="connsiteX65" fmla="*/ 168720 w 337212"/>
                <a:gd name="connsiteY65" fmla="*/ 80953 h 309563"/>
                <a:gd name="connsiteX66" fmla="*/ 197347 w 337212"/>
                <a:gd name="connsiteY66" fmla="*/ 166840 h 309563"/>
                <a:gd name="connsiteX67" fmla="*/ 190840 w 337212"/>
                <a:gd name="connsiteY67" fmla="*/ 181375 h 309563"/>
                <a:gd name="connsiteX68" fmla="*/ 176527 w 337212"/>
                <a:gd name="connsiteY68" fmla="*/ 173447 h 309563"/>
                <a:gd name="connsiteX69" fmla="*/ 167418 w 337212"/>
                <a:gd name="connsiteY69" fmla="*/ 148341 h 309563"/>
                <a:gd name="connsiteX70" fmla="*/ 167418 w 337212"/>
                <a:gd name="connsiteY70" fmla="*/ 279153 h 309563"/>
                <a:gd name="connsiteX71" fmla="*/ 153105 w 337212"/>
                <a:gd name="connsiteY71" fmla="*/ 293688 h 309563"/>
                <a:gd name="connsiteX72" fmla="*/ 140093 w 337212"/>
                <a:gd name="connsiteY72" fmla="*/ 279153 h 309563"/>
                <a:gd name="connsiteX73" fmla="*/ 140093 w 337212"/>
                <a:gd name="connsiteY73" fmla="*/ 195909 h 309563"/>
                <a:gd name="connsiteX74" fmla="*/ 133586 w 337212"/>
                <a:gd name="connsiteY74" fmla="*/ 195909 h 309563"/>
                <a:gd name="connsiteX75" fmla="*/ 138791 w 337212"/>
                <a:gd name="connsiteY75" fmla="*/ 194588 h 309563"/>
                <a:gd name="connsiteX76" fmla="*/ 151804 w 337212"/>
                <a:gd name="connsiteY76" fmla="*/ 166840 h 309563"/>
                <a:gd name="connsiteX77" fmla="*/ 120574 w 337212"/>
                <a:gd name="connsiteY77" fmla="*/ 73025 h 309563"/>
                <a:gd name="connsiteX78" fmla="*/ 46220 w 337212"/>
                <a:gd name="connsiteY78" fmla="*/ 66675 h 309563"/>
                <a:gd name="connsiteX79" fmla="*/ 72821 w 337212"/>
                <a:gd name="connsiteY79" fmla="*/ 66675 h 309563"/>
                <a:gd name="connsiteX80" fmla="*/ 98092 w 337212"/>
                <a:gd name="connsiteY80" fmla="*/ 66675 h 309563"/>
                <a:gd name="connsiteX81" fmla="*/ 111393 w 337212"/>
                <a:gd name="connsiteY81" fmla="*/ 74595 h 309563"/>
                <a:gd name="connsiteX82" fmla="*/ 143315 w 337212"/>
                <a:gd name="connsiteY82" fmla="*/ 169638 h 309563"/>
                <a:gd name="connsiteX83" fmla="*/ 135334 w 337212"/>
                <a:gd name="connsiteY83" fmla="*/ 185479 h 309563"/>
                <a:gd name="connsiteX84" fmla="*/ 119374 w 337212"/>
                <a:gd name="connsiteY84" fmla="*/ 177559 h 309563"/>
                <a:gd name="connsiteX85" fmla="*/ 108733 w 337212"/>
                <a:gd name="connsiteY85" fmla="*/ 148518 h 309563"/>
                <a:gd name="connsiteX86" fmla="*/ 108733 w 337212"/>
                <a:gd name="connsiteY86" fmla="*/ 295043 h 309563"/>
                <a:gd name="connsiteX87" fmla="*/ 94102 w 337212"/>
                <a:gd name="connsiteY87" fmla="*/ 309563 h 309563"/>
                <a:gd name="connsiteX88" fmla="*/ 78141 w 337212"/>
                <a:gd name="connsiteY88" fmla="*/ 295043 h 309563"/>
                <a:gd name="connsiteX89" fmla="*/ 78141 w 337212"/>
                <a:gd name="connsiteY89" fmla="*/ 202640 h 309563"/>
                <a:gd name="connsiteX90" fmla="*/ 66171 w 337212"/>
                <a:gd name="connsiteY90" fmla="*/ 202640 h 309563"/>
                <a:gd name="connsiteX91" fmla="*/ 66171 w 337212"/>
                <a:gd name="connsiteY91" fmla="*/ 295043 h 309563"/>
                <a:gd name="connsiteX92" fmla="*/ 50210 w 337212"/>
                <a:gd name="connsiteY92" fmla="*/ 309563 h 309563"/>
                <a:gd name="connsiteX93" fmla="*/ 35579 w 337212"/>
                <a:gd name="connsiteY93" fmla="*/ 295043 h 309563"/>
                <a:gd name="connsiteX94" fmla="*/ 35579 w 337212"/>
                <a:gd name="connsiteY94" fmla="*/ 148518 h 309563"/>
                <a:gd name="connsiteX95" fmla="*/ 24938 w 337212"/>
                <a:gd name="connsiteY95" fmla="*/ 177559 h 309563"/>
                <a:gd name="connsiteX96" fmla="*/ 8978 w 337212"/>
                <a:gd name="connsiteY96" fmla="*/ 185479 h 309563"/>
                <a:gd name="connsiteX97" fmla="*/ 997 w 337212"/>
                <a:gd name="connsiteY97" fmla="*/ 169638 h 309563"/>
                <a:gd name="connsiteX98" fmla="*/ 32919 w 337212"/>
                <a:gd name="connsiteY98" fmla="*/ 74595 h 309563"/>
                <a:gd name="connsiteX99" fmla="*/ 46220 w 337212"/>
                <a:gd name="connsiteY99" fmla="*/ 66675 h 309563"/>
                <a:gd name="connsiteX100" fmla="*/ 289643 w 337212"/>
                <a:gd name="connsiteY100" fmla="*/ 49213 h 309563"/>
                <a:gd name="connsiteX101" fmla="*/ 309487 w 337212"/>
                <a:gd name="connsiteY101" fmla="*/ 68263 h 309563"/>
                <a:gd name="connsiteX102" fmla="*/ 289643 w 337212"/>
                <a:gd name="connsiteY102" fmla="*/ 87313 h 309563"/>
                <a:gd name="connsiteX103" fmla="*/ 269799 w 337212"/>
                <a:gd name="connsiteY103" fmla="*/ 68263 h 309563"/>
                <a:gd name="connsiteX104" fmla="*/ 271122 w 337212"/>
                <a:gd name="connsiteY104" fmla="*/ 68263 h 309563"/>
                <a:gd name="connsiteX105" fmla="*/ 272445 w 337212"/>
                <a:gd name="connsiteY105" fmla="*/ 59373 h 309563"/>
                <a:gd name="connsiteX106" fmla="*/ 289643 w 337212"/>
                <a:gd name="connsiteY106" fmla="*/ 49213 h 309563"/>
                <a:gd name="connsiteX107" fmla="*/ 244544 w 337212"/>
                <a:gd name="connsiteY107" fmla="*/ 33338 h 309563"/>
                <a:gd name="connsiteX108" fmla="*/ 266625 w 337212"/>
                <a:gd name="connsiteY108" fmla="*/ 55699 h 309563"/>
                <a:gd name="connsiteX109" fmla="*/ 244544 w 337212"/>
                <a:gd name="connsiteY109" fmla="*/ 79376 h 309563"/>
                <a:gd name="connsiteX110" fmla="*/ 223762 w 337212"/>
                <a:gd name="connsiteY110" fmla="*/ 63592 h 309563"/>
                <a:gd name="connsiteX111" fmla="*/ 226360 w 337212"/>
                <a:gd name="connsiteY111" fmla="*/ 49123 h 309563"/>
                <a:gd name="connsiteX112" fmla="*/ 226360 w 337212"/>
                <a:gd name="connsiteY112" fmla="*/ 43861 h 309563"/>
                <a:gd name="connsiteX113" fmla="*/ 244544 w 337212"/>
                <a:gd name="connsiteY113" fmla="*/ 33338 h 309563"/>
                <a:gd name="connsiteX114" fmla="*/ 192806 w 337212"/>
                <a:gd name="connsiteY114" fmla="*/ 23813 h 309563"/>
                <a:gd name="connsiteX115" fmla="*/ 217412 w 337212"/>
                <a:gd name="connsiteY115" fmla="*/ 48420 h 309563"/>
                <a:gd name="connsiteX116" fmla="*/ 192806 w 337212"/>
                <a:gd name="connsiteY116" fmla="*/ 73026 h 309563"/>
                <a:gd name="connsiteX117" fmla="*/ 168199 w 337212"/>
                <a:gd name="connsiteY117" fmla="*/ 51010 h 309563"/>
                <a:gd name="connsiteX118" fmla="*/ 170789 w 337212"/>
                <a:gd name="connsiteY118" fmla="*/ 39354 h 309563"/>
                <a:gd name="connsiteX119" fmla="*/ 170789 w 337212"/>
                <a:gd name="connsiteY119" fmla="*/ 38059 h 309563"/>
                <a:gd name="connsiteX120" fmla="*/ 192806 w 337212"/>
                <a:gd name="connsiteY120" fmla="*/ 23813 h 309563"/>
                <a:gd name="connsiteX121" fmla="*/ 133275 w 337212"/>
                <a:gd name="connsiteY121" fmla="*/ 12700 h 309563"/>
                <a:gd name="connsiteX122" fmla="*/ 160262 w 337212"/>
                <a:gd name="connsiteY122" fmla="*/ 39029 h 309563"/>
                <a:gd name="connsiteX123" fmla="*/ 133275 w 337212"/>
                <a:gd name="connsiteY123" fmla="*/ 66675 h 309563"/>
                <a:gd name="connsiteX124" fmla="*/ 106287 w 337212"/>
                <a:gd name="connsiteY124" fmla="*/ 48245 h 309563"/>
                <a:gd name="connsiteX125" fmla="*/ 111685 w 337212"/>
                <a:gd name="connsiteY125" fmla="*/ 29814 h 309563"/>
                <a:gd name="connsiteX126" fmla="*/ 110335 w 337212"/>
                <a:gd name="connsiteY126" fmla="*/ 23232 h 309563"/>
                <a:gd name="connsiteX127" fmla="*/ 133275 w 337212"/>
                <a:gd name="connsiteY127" fmla="*/ 12700 h 309563"/>
                <a:gd name="connsiteX128" fmla="*/ 72809 w 337212"/>
                <a:gd name="connsiteY128" fmla="*/ 0 h 309563"/>
                <a:gd name="connsiteX129" fmla="*/ 101525 w 337212"/>
                <a:gd name="connsiteY129" fmla="*/ 30163 h 309563"/>
                <a:gd name="connsiteX130" fmla="*/ 72809 w 337212"/>
                <a:gd name="connsiteY130" fmla="*/ 60325 h 309563"/>
                <a:gd name="connsiteX131" fmla="*/ 42787 w 337212"/>
                <a:gd name="connsiteY131" fmla="*/ 30163 h 309563"/>
                <a:gd name="connsiteX132" fmla="*/ 72809 w 337212"/>
                <a:gd name="connsiteY132" fmla="*/ 0 h 30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337212" h="309563">
                  <a:moveTo>
                    <a:pt x="117399" y="192088"/>
                  </a:moveTo>
                  <a:cubicBezTo>
                    <a:pt x="121632" y="194720"/>
                    <a:pt x="125866" y="196036"/>
                    <a:pt x="130099" y="196036"/>
                  </a:cubicBezTo>
                  <a:cubicBezTo>
                    <a:pt x="130099" y="196036"/>
                    <a:pt x="130099" y="196036"/>
                    <a:pt x="130099" y="278941"/>
                  </a:cubicBezTo>
                  <a:cubicBezTo>
                    <a:pt x="130099" y="285521"/>
                    <a:pt x="124455" y="290785"/>
                    <a:pt x="117399" y="292101"/>
                  </a:cubicBezTo>
                  <a:close/>
                  <a:moveTo>
                    <a:pt x="176137" y="187325"/>
                  </a:moveTo>
                  <a:cubicBezTo>
                    <a:pt x="179841" y="189956"/>
                    <a:pt x="183546" y="191271"/>
                    <a:pt x="187250" y="191271"/>
                  </a:cubicBezTo>
                  <a:cubicBezTo>
                    <a:pt x="187250" y="191271"/>
                    <a:pt x="187250" y="191271"/>
                    <a:pt x="187250" y="267562"/>
                  </a:cubicBezTo>
                  <a:cubicBezTo>
                    <a:pt x="187250" y="274139"/>
                    <a:pt x="182311" y="279400"/>
                    <a:pt x="176137" y="279400"/>
                  </a:cubicBezTo>
                  <a:cubicBezTo>
                    <a:pt x="176137" y="279400"/>
                    <a:pt x="176137" y="279400"/>
                    <a:pt x="176137" y="187325"/>
                  </a:cubicBezTo>
                  <a:close/>
                  <a:moveTo>
                    <a:pt x="231699" y="180975"/>
                  </a:moveTo>
                  <a:cubicBezTo>
                    <a:pt x="233967" y="183646"/>
                    <a:pt x="236235" y="183646"/>
                    <a:pt x="239637" y="184982"/>
                  </a:cubicBezTo>
                  <a:cubicBezTo>
                    <a:pt x="239637" y="184982"/>
                    <a:pt x="239637" y="184982"/>
                    <a:pt x="239637" y="254429"/>
                  </a:cubicBezTo>
                  <a:cubicBezTo>
                    <a:pt x="239637" y="259771"/>
                    <a:pt x="236235" y="263778"/>
                    <a:pt x="231699" y="265113"/>
                  </a:cubicBezTo>
                  <a:close/>
                  <a:moveTo>
                    <a:pt x="277737" y="177800"/>
                  </a:moveTo>
                  <a:cubicBezTo>
                    <a:pt x="280458" y="179099"/>
                    <a:pt x="283180" y="180398"/>
                    <a:pt x="287262" y="180398"/>
                  </a:cubicBezTo>
                  <a:cubicBezTo>
                    <a:pt x="287262" y="180398"/>
                    <a:pt x="287262" y="180398"/>
                    <a:pt x="287262" y="238847"/>
                  </a:cubicBezTo>
                  <a:cubicBezTo>
                    <a:pt x="287262" y="244043"/>
                    <a:pt x="283180" y="247939"/>
                    <a:pt x="277737" y="249238"/>
                  </a:cubicBezTo>
                  <a:close/>
                  <a:moveTo>
                    <a:pt x="280912" y="92075"/>
                  </a:moveTo>
                  <a:cubicBezTo>
                    <a:pt x="282241" y="92075"/>
                    <a:pt x="306164" y="92075"/>
                    <a:pt x="307493" y="92075"/>
                  </a:cubicBezTo>
                  <a:cubicBezTo>
                    <a:pt x="311481" y="92075"/>
                    <a:pt x="314139" y="94694"/>
                    <a:pt x="315468" y="97314"/>
                  </a:cubicBezTo>
                  <a:cubicBezTo>
                    <a:pt x="315468" y="97314"/>
                    <a:pt x="315468" y="97314"/>
                    <a:pt x="336733" y="158869"/>
                  </a:cubicBezTo>
                  <a:cubicBezTo>
                    <a:pt x="338062" y="162798"/>
                    <a:pt x="336733" y="168037"/>
                    <a:pt x="331417" y="169347"/>
                  </a:cubicBezTo>
                  <a:cubicBezTo>
                    <a:pt x="327430" y="170657"/>
                    <a:pt x="322113" y="168037"/>
                    <a:pt x="320784" y="164108"/>
                  </a:cubicBezTo>
                  <a:cubicBezTo>
                    <a:pt x="320784" y="164108"/>
                    <a:pt x="320784" y="164108"/>
                    <a:pt x="314139" y="145772"/>
                  </a:cubicBezTo>
                  <a:cubicBezTo>
                    <a:pt x="314139" y="145772"/>
                    <a:pt x="314139" y="145772"/>
                    <a:pt x="314139" y="238761"/>
                  </a:cubicBezTo>
                  <a:cubicBezTo>
                    <a:pt x="314139" y="243999"/>
                    <a:pt x="310152" y="249238"/>
                    <a:pt x="304835" y="249238"/>
                  </a:cubicBezTo>
                  <a:cubicBezTo>
                    <a:pt x="299519" y="249238"/>
                    <a:pt x="294203" y="243999"/>
                    <a:pt x="294203" y="238761"/>
                  </a:cubicBezTo>
                  <a:cubicBezTo>
                    <a:pt x="294203" y="238761"/>
                    <a:pt x="294203" y="238761"/>
                    <a:pt x="294203" y="179824"/>
                  </a:cubicBezTo>
                  <a:cubicBezTo>
                    <a:pt x="294203" y="179824"/>
                    <a:pt x="294203" y="179824"/>
                    <a:pt x="288886" y="179824"/>
                  </a:cubicBezTo>
                  <a:cubicBezTo>
                    <a:pt x="291545" y="179824"/>
                    <a:pt x="292874" y="179824"/>
                    <a:pt x="294203" y="178515"/>
                  </a:cubicBezTo>
                  <a:cubicBezTo>
                    <a:pt x="302177" y="175895"/>
                    <a:pt x="307493" y="166727"/>
                    <a:pt x="304835" y="157560"/>
                  </a:cubicBezTo>
                  <a:cubicBezTo>
                    <a:pt x="304835" y="157560"/>
                    <a:pt x="304835" y="157560"/>
                    <a:pt x="280912" y="92075"/>
                  </a:cubicBezTo>
                  <a:close/>
                  <a:moveTo>
                    <a:pt x="231699" y="82550"/>
                  </a:moveTo>
                  <a:cubicBezTo>
                    <a:pt x="235715" y="82550"/>
                    <a:pt x="239730" y="82550"/>
                    <a:pt x="243745" y="82550"/>
                  </a:cubicBezTo>
                  <a:cubicBezTo>
                    <a:pt x="253115" y="82550"/>
                    <a:pt x="262484" y="82550"/>
                    <a:pt x="262484" y="82550"/>
                  </a:cubicBezTo>
                  <a:cubicBezTo>
                    <a:pt x="267838" y="82550"/>
                    <a:pt x="271854" y="85177"/>
                    <a:pt x="273192" y="89117"/>
                  </a:cubicBezTo>
                  <a:cubicBezTo>
                    <a:pt x="273192" y="89117"/>
                    <a:pt x="273192" y="89117"/>
                    <a:pt x="297285" y="160041"/>
                  </a:cubicBezTo>
                  <a:cubicBezTo>
                    <a:pt x="299962" y="165294"/>
                    <a:pt x="297285" y="170548"/>
                    <a:pt x="291931" y="171861"/>
                  </a:cubicBezTo>
                  <a:cubicBezTo>
                    <a:pt x="286577" y="174488"/>
                    <a:pt x="281223" y="170548"/>
                    <a:pt x="279885" y="166608"/>
                  </a:cubicBezTo>
                  <a:cubicBezTo>
                    <a:pt x="279885" y="166608"/>
                    <a:pt x="279885" y="166608"/>
                    <a:pt x="271854" y="144280"/>
                  </a:cubicBezTo>
                  <a:cubicBezTo>
                    <a:pt x="271854" y="144280"/>
                    <a:pt x="271854" y="144280"/>
                    <a:pt x="271854" y="253292"/>
                  </a:cubicBezTo>
                  <a:cubicBezTo>
                    <a:pt x="271854" y="259859"/>
                    <a:pt x="266500" y="265113"/>
                    <a:pt x="259807" y="265113"/>
                  </a:cubicBezTo>
                  <a:cubicBezTo>
                    <a:pt x="253115" y="265113"/>
                    <a:pt x="247761" y="259859"/>
                    <a:pt x="247761" y="253292"/>
                  </a:cubicBezTo>
                  <a:cubicBezTo>
                    <a:pt x="247761" y="253292"/>
                    <a:pt x="247761" y="253292"/>
                    <a:pt x="247761" y="183682"/>
                  </a:cubicBezTo>
                  <a:cubicBezTo>
                    <a:pt x="257130" y="179742"/>
                    <a:pt x="262484" y="169235"/>
                    <a:pt x="258469" y="160041"/>
                  </a:cubicBezTo>
                  <a:cubicBezTo>
                    <a:pt x="258469" y="160041"/>
                    <a:pt x="258469" y="160041"/>
                    <a:pt x="231699" y="82550"/>
                  </a:cubicBezTo>
                  <a:close/>
                  <a:moveTo>
                    <a:pt x="177724" y="77788"/>
                  </a:moveTo>
                  <a:cubicBezTo>
                    <a:pt x="177724" y="77788"/>
                    <a:pt x="213196" y="77788"/>
                    <a:pt x="214510" y="77788"/>
                  </a:cubicBezTo>
                  <a:cubicBezTo>
                    <a:pt x="219765" y="77788"/>
                    <a:pt x="223707" y="80406"/>
                    <a:pt x="225021" y="85643"/>
                  </a:cubicBezTo>
                  <a:cubicBezTo>
                    <a:pt x="225021" y="85643"/>
                    <a:pt x="225021" y="85643"/>
                    <a:pt x="252610" y="162884"/>
                  </a:cubicBezTo>
                  <a:cubicBezTo>
                    <a:pt x="253924" y="168121"/>
                    <a:pt x="251296" y="174667"/>
                    <a:pt x="246041" y="175976"/>
                  </a:cubicBezTo>
                  <a:cubicBezTo>
                    <a:pt x="239472" y="178595"/>
                    <a:pt x="234217" y="175976"/>
                    <a:pt x="231590" y="169430"/>
                  </a:cubicBezTo>
                  <a:cubicBezTo>
                    <a:pt x="231590" y="169430"/>
                    <a:pt x="231590" y="169430"/>
                    <a:pt x="223707" y="145865"/>
                  </a:cubicBezTo>
                  <a:cubicBezTo>
                    <a:pt x="223707" y="145865"/>
                    <a:pt x="223707" y="145865"/>
                    <a:pt x="223707" y="266309"/>
                  </a:cubicBezTo>
                  <a:cubicBezTo>
                    <a:pt x="223707" y="272855"/>
                    <a:pt x="218452" y="279401"/>
                    <a:pt x="210569" y="279401"/>
                  </a:cubicBezTo>
                  <a:cubicBezTo>
                    <a:pt x="204000" y="279401"/>
                    <a:pt x="198745" y="272855"/>
                    <a:pt x="198745" y="266309"/>
                  </a:cubicBezTo>
                  <a:cubicBezTo>
                    <a:pt x="198745" y="266309"/>
                    <a:pt x="198745" y="266309"/>
                    <a:pt x="198745" y="189068"/>
                  </a:cubicBezTo>
                  <a:cubicBezTo>
                    <a:pt x="198745" y="189068"/>
                    <a:pt x="198745" y="189068"/>
                    <a:pt x="197759" y="189068"/>
                  </a:cubicBezTo>
                  <a:lnTo>
                    <a:pt x="194803" y="189068"/>
                  </a:lnTo>
                  <a:cubicBezTo>
                    <a:pt x="200059" y="187759"/>
                    <a:pt x="204000" y="183831"/>
                    <a:pt x="206628" y="178595"/>
                  </a:cubicBezTo>
                  <a:cubicBezTo>
                    <a:pt x="209255" y="173358"/>
                    <a:pt x="209255" y="168121"/>
                    <a:pt x="206628" y="162884"/>
                  </a:cubicBezTo>
                  <a:cubicBezTo>
                    <a:pt x="206628" y="162884"/>
                    <a:pt x="206628" y="162884"/>
                    <a:pt x="177724" y="79097"/>
                  </a:cubicBezTo>
                  <a:cubicBezTo>
                    <a:pt x="177724" y="79097"/>
                    <a:pt x="177724" y="77788"/>
                    <a:pt x="177724" y="77788"/>
                  </a:cubicBezTo>
                  <a:close/>
                  <a:moveTo>
                    <a:pt x="120574" y="73025"/>
                  </a:moveTo>
                  <a:cubicBezTo>
                    <a:pt x="120574" y="73025"/>
                    <a:pt x="157008" y="73025"/>
                    <a:pt x="157008" y="73025"/>
                  </a:cubicBezTo>
                  <a:cubicBezTo>
                    <a:pt x="162213" y="73025"/>
                    <a:pt x="167418" y="75668"/>
                    <a:pt x="168720" y="80953"/>
                  </a:cubicBezTo>
                  <a:cubicBezTo>
                    <a:pt x="168720" y="80953"/>
                    <a:pt x="168720" y="80953"/>
                    <a:pt x="197347" y="166840"/>
                  </a:cubicBezTo>
                  <a:cubicBezTo>
                    <a:pt x="199949" y="172125"/>
                    <a:pt x="197347" y="178732"/>
                    <a:pt x="190840" y="181375"/>
                  </a:cubicBezTo>
                  <a:cubicBezTo>
                    <a:pt x="184334" y="184017"/>
                    <a:pt x="177828" y="180053"/>
                    <a:pt x="176527" y="173447"/>
                  </a:cubicBezTo>
                  <a:lnTo>
                    <a:pt x="167418" y="148341"/>
                  </a:lnTo>
                  <a:cubicBezTo>
                    <a:pt x="167418" y="148341"/>
                    <a:pt x="167418" y="148341"/>
                    <a:pt x="167418" y="279153"/>
                  </a:cubicBezTo>
                  <a:cubicBezTo>
                    <a:pt x="167418" y="287081"/>
                    <a:pt x="160912" y="293688"/>
                    <a:pt x="153105" y="293688"/>
                  </a:cubicBezTo>
                  <a:cubicBezTo>
                    <a:pt x="145297" y="293688"/>
                    <a:pt x="140093" y="287081"/>
                    <a:pt x="140093" y="279153"/>
                  </a:cubicBezTo>
                  <a:cubicBezTo>
                    <a:pt x="140093" y="279153"/>
                    <a:pt x="140093" y="279153"/>
                    <a:pt x="140093" y="195909"/>
                  </a:cubicBezTo>
                  <a:cubicBezTo>
                    <a:pt x="140093" y="195909"/>
                    <a:pt x="140093" y="195909"/>
                    <a:pt x="133586" y="195909"/>
                  </a:cubicBezTo>
                  <a:cubicBezTo>
                    <a:pt x="134888" y="195909"/>
                    <a:pt x="136189" y="195909"/>
                    <a:pt x="138791" y="194588"/>
                  </a:cubicBezTo>
                  <a:cubicBezTo>
                    <a:pt x="150502" y="190624"/>
                    <a:pt x="155707" y="177411"/>
                    <a:pt x="151804" y="166840"/>
                  </a:cubicBezTo>
                  <a:cubicBezTo>
                    <a:pt x="151804" y="166840"/>
                    <a:pt x="151804" y="166840"/>
                    <a:pt x="120574" y="73025"/>
                  </a:cubicBezTo>
                  <a:close/>
                  <a:moveTo>
                    <a:pt x="46220" y="66675"/>
                  </a:moveTo>
                  <a:cubicBezTo>
                    <a:pt x="47550" y="66675"/>
                    <a:pt x="59520" y="66675"/>
                    <a:pt x="72821" y="66675"/>
                  </a:cubicBezTo>
                  <a:cubicBezTo>
                    <a:pt x="84792" y="66675"/>
                    <a:pt x="96762" y="66675"/>
                    <a:pt x="98092" y="66675"/>
                  </a:cubicBezTo>
                  <a:cubicBezTo>
                    <a:pt x="103413" y="66675"/>
                    <a:pt x="108733" y="69315"/>
                    <a:pt x="111393" y="74595"/>
                  </a:cubicBezTo>
                  <a:cubicBezTo>
                    <a:pt x="111393" y="74595"/>
                    <a:pt x="111393" y="74595"/>
                    <a:pt x="143315" y="169638"/>
                  </a:cubicBezTo>
                  <a:cubicBezTo>
                    <a:pt x="145975" y="176239"/>
                    <a:pt x="143315" y="184159"/>
                    <a:pt x="135334" y="185479"/>
                  </a:cubicBezTo>
                  <a:cubicBezTo>
                    <a:pt x="128684" y="188119"/>
                    <a:pt x="122034" y="184159"/>
                    <a:pt x="119374" y="177559"/>
                  </a:cubicBezTo>
                  <a:cubicBezTo>
                    <a:pt x="119374" y="177559"/>
                    <a:pt x="119374" y="177559"/>
                    <a:pt x="108733" y="148518"/>
                  </a:cubicBezTo>
                  <a:cubicBezTo>
                    <a:pt x="108733" y="148518"/>
                    <a:pt x="108733" y="148518"/>
                    <a:pt x="108733" y="295043"/>
                  </a:cubicBezTo>
                  <a:cubicBezTo>
                    <a:pt x="108733" y="302963"/>
                    <a:pt x="102083" y="309563"/>
                    <a:pt x="94102" y="309563"/>
                  </a:cubicBezTo>
                  <a:cubicBezTo>
                    <a:pt x="84792" y="309563"/>
                    <a:pt x="78141" y="302963"/>
                    <a:pt x="78141" y="295043"/>
                  </a:cubicBezTo>
                  <a:cubicBezTo>
                    <a:pt x="78141" y="295043"/>
                    <a:pt x="78141" y="295043"/>
                    <a:pt x="78141" y="202640"/>
                  </a:cubicBezTo>
                  <a:cubicBezTo>
                    <a:pt x="78141" y="202640"/>
                    <a:pt x="78141" y="202640"/>
                    <a:pt x="66171" y="202640"/>
                  </a:cubicBezTo>
                  <a:cubicBezTo>
                    <a:pt x="66171" y="202640"/>
                    <a:pt x="66171" y="202640"/>
                    <a:pt x="66171" y="295043"/>
                  </a:cubicBezTo>
                  <a:cubicBezTo>
                    <a:pt x="66171" y="302963"/>
                    <a:pt x="59520" y="309563"/>
                    <a:pt x="50210" y="309563"/>
                  </a:cubicBezTo>
                  <a:cubicBezTo>
                    <a:pt x="42229" y="309563"/>
                    <a:pt x="35579" y="302963"/>
                    <a:pt x="35579" y="295043"/>
                  </a:cubicBezTo>
                  <a:cubicBezTo>
                    <a:pt x="35579" y="295043"/>
                    <a:pt x="35579" y="295043"/>
                    <a:pt x="35579" y="148518"/>
                  </a:cubicBezTo>
                  <a:cubicBezTo>
                    <a:pt x="35579" y="148518"/>
                    <a:pt x="35579" y="148518"/>
                    <a:pt x="24938" y="177559"/>
                  </a:cubicBezTo>
                  <a:cubicBezTo>
                    <a:pt x="22278" y="184159"/>
                    <a:pt x="15628" y="188119"/>
                    <a:pt x="8978" y="185479"/>
                  </a:cubicBezTo>
                  <a:cubicBezTo>
                    <a:pt x="997" y="184159"/>
                    <a:pt x="-1663" y="176239"/>
                    <a:pt x="997" y="169638"/>
                  </a:cubicBezTo>
                  <a:cubicBezTo>
                    <a:pt x="997" y="169638"/>
                    <a:pt x="997" y="169638"/>
                    <a:pt x="32919" y="74595"/>
                  </a:cubicBezTo>
                  <a:cubicBezTo>
                    <a:pt x="35579" y="69315"/>
                    <a:pt x="40899" y="66675"/>
                    <a:pt x="46220" y="66675"/>
                  </a:cubicBezTo>
                  <a:close/>
                  <a:moveTo>
                    <a:pt x="289643" y="49213"/>
                  </a:moveTo>
                  <a:cubicBezTo>
                    <a:pt x="301549" y="49213"/>
                    <a:pt x="309487" y="58103"/>
                    <a:pt x="309487" y="68263"/>
                  </a:cubicBezTo>
                  <a:cubicBezTo>
                    <a:pt x="309487" y="79693"/>
                    <a:pt x="300227" y="87313"/>
                    <a:pt x="289643" y="87313"/>
                  </a:cubicBezTo>
                  <a:cubicBezTo>
                    <a:pt x="280383" y="87313"/>
                    <a:pt x="269799" y="79693"/>
                    <a:pt x="269799" y="68263"/>
                  </a:cubicBezTo>
                  <a:cubicBezTo>
                    <a:pt x="269799" y="68263"/>
                    <a:pt x="271122" y="68263"/>
                    <a:pt x="271122" y="68263"/>
                  </a:cubicBezTo>
                  <a:cubicBezTo>
                    <a:pt x="271122" y="65723"/>
                    <a:pt x="272445" y="63183"/>
                    <a:pt x="272445" y="59373"/>
                  </a:cubicBezTo>
                  <a:cubicBezTo>
                    <a:pt x="276414" y="54293"/>
                    <a:pt x="283028" y="49213"/>
                    <a:pt x="289643" y="49213"/>
                  </a:cubicBezTo>
                  <a:close/>
                  <a:moveTo>
                    <a:pt x="244544" y="33338"/>
                  </a:moveTo>
                  <a:cubicBezTo>
                    <a:pt x="257533" y="33338"/>
                    <a:pt x="266625" y="43861"/>
                    <a:pt x="266625" y="55699"/>
                  </a:cubicBezTo>
                  <a:cubicBezTo>
                    <a:pt x="266625" y="68853"/>
                    <a:pt x="256234" y="79376"/>
                    <a:pt x="244544" y="79376"/>
                  </a:cubicBezTo>
                  <a:cubicBezTo>
                    <a:pt x="235452" y="79376"/>
                    <a:pt x="226360" y="72799"/>
                    <a:pt x="223762" y="63592"/>
                  </a:cubicBezTo>
                  <a:cubicBezTo>
                    <a:pt x="225061" y="59645"/>
                    <a:pt x="226360" y="54384"/>
                    <a:pt x="226360" y="49123"/>
                  </a:cubicBezTo>
                  <a:cubicBezTo>
                    <a:pt x="226360" y="47807"/>
                    <a:pt x="226360" y="46492"/>
                    <a:pt x="226360" y="43861"/>
                  </a:cubicBezTo>
                  <a:cubicBezTo>
                    <a:pt x="230256" y="37284"/>
                    <a:pt x="236751" y="33338"/>
                    <a:pt x="244544" y="33338"/>
                  </a:cubicBezTo>
                  <a:close/>
                  <a:moveTo>
                    <a:pt x="192806" y="23813"/>
                  </a:moveTo>
                  <a:cubicBezTo>
                    <a:pt x="205756" y="23813"/>
                    <a:pt x="217412" y="35469"/>
                    <a:pt x="217412" y="48420"/>
                  </a:cubicBezTo>
                  <a:cubicBezTo>
                    <a:pt x="217412" y="62665"/>
                    <a:pt x="205756" y="73026"/>
                    <a:pt x="192806" y="73026"/>
                  </a:cubicBezTo>
                  <a:cubicBezTo>
                    <a:pt x="179855" y="73026"/>
                    <a:pt x="169494" y="63961"/>
                    <a:pt x="168199" y="51010"/>
                  </a:cubicBezTo>
                  <a:cubicBezTo>
                    <a:pt x="169494" y="48420"/>
                    <a:pt x="170789" y="44534"/>
                    <a:pt x="170789" y="39354"/>
                  </a:cubicBezTo>
                  <a:cubicBezTo>
                    <a:pt x="170789" y="39354"/>
                    <a:pt x="170789" y="39354"/>
                    <a:pt x="170789" y="38059"/>
                  </a:cubicBezTo>
                  <a:cubicBezTo>
                    <a:pt x="174674" y="30288"/>
                    <a:pt x="182445" y="23813"/>
                    <a:pt x="192806" y="23813"/>
                  </a:cubicBezTo>
                  <a:close/>
                  <a:moveTo>
                    <a:pt x="133275" y="12700"/>
                  </a:moveTo>
                  <a:cubicBezTo>
                    <a:pt x="148118" y="12700"/>
                    <a:pt x="160262" y="24548"/>
                    <a:pt x="160262" y="39029"/>
                  </a:cubicBezTo>
                  <a:cubicBezTo>
                    <a:pt x="160262" y="54827"/>
                    <a:pt x="148118" y="66675"/>
                    <a:pt x="133275" y="66675"/>
                  </a:cubicBezTo>
                  <a:cubicBezTo>
                    <a:pt x="121130" y="66675"/>
                    <a:pt x="110335" y="60093"/>
                    <a:pt x="106287" y="48245"/>
                  </a:cubicBezTo>
                  <a:cubicBezTo>
                    <a:pt x="108986" y="42979"/>
                    <a:pt x="111685" y="36396"/>
                    <a:pt x="111685" y="29814"/>
                  </a:cubicBezTo>
                  <a:cubicBezTo>
                    <a:pt x="111685" y="27181"/>
                    <a:pt x="110335" y="25865"/>
                    <a:pt x="110335" y="23232"/>
                  </a:cubicBezTo>
                  <a:cubicBezTo>
                    <a:pt x="115733" y="16649"/>
                    <a:pt x="123829" y="12700"/>
                    <a:pt x="133275" y="12700"/>
                  </a:cubicBezTo>
                  <a:close/>
                  <a:moveTo>
                    <a:pt x="72809" y="0"/>
                  </a:moveTo>
                  <a:cubicBezTo>
                    <a:pt x="88472" y="0"/>
                    <a:pt x="101525" y="14426"/>
                    <a:pt x="101525" y="30163"/>
                  </a:cubicBezTo>
                  <a:cubicBezTo>
                    <a:pt x="101525" y="47211"/>
                    <a:pt x="87167" y="60325"/>
                    <a:pt x="72809" y="60325"/>
                  </a:cubicBezTo>
                  <a:cubicBezTo>
                    <a:pt x="57145" y="60325"/>
                    <a:pt x="42787" y="47211"/>
                    <a:pt x="42787" y="30163"/>
                  </a:cubicBezTo>
                  <a:cubicBezTo>
                    <a:pt x="42787" y="14426"/>
                    <a:pt x="55840" y="0"/>
                    <a:pt x="72809" y="0"/>
                  </a:cubicBezTo>
                  <a:close/>
                </a:path>
              </a:pathLst>
            </a:custGeom>
            <a:solidFill>
              <a:schemeClr val="bg1"/>
            </a:solidFill>
            <a:ln>
              <a:noFill/>
            </a:ln>
          </p:spPr>
          <p:txBody>
            <a:bodyPr/>
            <a:lstStyle/>
            <a:p>
              <a:endParaRPr lang="zh-CN" altLang="en-US">
                <a:solidFill>
                  <a:schemeClr val="bg1">
                    <a:lumMod val="95000"/>
                  </a:schemeClr>
                </a:solidFill>
              </a:endParaRPr>
            </a:p>
          </p:txBody>
        </p:sp>
      </p:grpSp>
    </p:spTree>
    <p:extLst>
      <p:ext uri="{BB962C8B-B14F-4D97-AF65-F5344CB8AC3E}">
        <p14:creationId xmlns:p14="http://schemas.microsoft.com/office/powerpoint/2010/main" val="4336399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origami"/>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par>
                          <p:cTn id="15" fill="hold">
                            <p:stCondLst>
                              <p:cond delay="1000"/>
                            </p:stCondLst>
                            <p:childTnLst>
                              <p:par>
                                <p:cTn id="16" presetID="2" presetClass="entr" presetSubtype="8"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1000" fill="hold"/>
                                        <p:tgtEl>
                                          <p:spTgt spid="2"/>
                                        </p:tgtEl>
                                        <p:attrNameLst>
                                          <p:attrName>ppt_x</p:attrName>
                                        </p:attrNameLst>
                                      </p:cBhvr>
                                      <p:tavLst>
                                        <p:tav tm="0">
                                          <p:val>
                                            <p:strVal val="0-#ppt_w/2"/>
                                          </p:val>
                                        </p:tav>
                                        <p:tav tm="100000">
                                          <p:val>
                                            <p:strVal val="#ppt_x"/>
                                          </p:val>
                                        </p:tav>
                                      </p:tavLst>
                                    </p:anim>
                                    <p:anim calcmode="lin" valueType="num">
                                      <p:cBhvr additive="base">
                                        <p:cTn id="19" dur="10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56" y="-317500"/>
            <a:ext cx="10146489" cy="6350000"/>
          </a:xfrm>
          <a:prstGeom prst="rect">
            <a:avLst/>
          </a:prstGeom>
        </p:spPr>
      </p:pic>
      <p:grpSp>
        <p:nvGrpSpPr>
          <p:cNvPr id="8194" name="Group 2"/>
          <p:cNvGrpSpPr>
            <a:grpSpLocks/>
          </p:cNvGrpSpPr>
          <p:nvPr/>
        </p:nvGrpSpPr>
        <p:grpSpPr bwMode="auto">
          <a:xfrm>
            <a:off x="2039663" y="1657367"/>
            <a:ext cx="5774366" cy="536222"/>
            <a:chOff x="64331" y="0"/>
            <a:chExt cx="6433094" cy="482482"/>
          </a:xfrm>
          <a:gradFill>
            <a:gsLst>
              <a:gs pos="0">
                <a:schemeClr val="accent2">
                  <a:lumMod val="60000"/>
                  <a:lumOff val="40000"/>
                </a:schemeClr>
              </a:gs>
              <a:gs pos="41000">
                <a:srgbClr val="50B8EA"/>
              </a:gs>
              <a:gs pos="100000">
                <a:schemeClr val="tx2"/>
              </a:gs>
            </a:gsLst>
            <a:lin ang="5400000" scaled="1"/>
          </a:gradFill>
          <a:effectLst>
            <a:glow rad="101600">
              <a:schemeClr val="accent2">
                <a:satMod val="175000"/>
                <a:alpha val="40000"/>
              </a:schemeClr>
            </a:glow>
          </a:effectLst>
        </p:grpSpPr>
        <p:sp>
          <p:nvSpPr>
            <p:cNvPr id="6149" name="AutoShape 3"/>
            <p:cNvSpPr>
              <a:spLocks noChangeArrowheads="1"/>
            </p:cNvSpPr>
            <p:nvPr/>
          </p:nvSpPr>
          <p:spPr bwMode="auto">
            <a:xfrm>
              <a:off x="64331" y="0"/>
              <a:ext cx="6433094" cy="482482"/>
            </a:xfrm>
            <a:prstGeom prst="roundRect">
              <a:avLst>
                <a:gd name="adj" fmla="val 50000"/>
              </a:avLst>
            </a:prstGeom>
            <a:grpFill/>
            <a:ln w="12700">
              <a:solidFill>
                <a:srgbClr val="30B8D8"/>
              </a:solidFill>
              <a:miter lim="800000"/>
              <a:headEnd/>
              <a:tailEnd/>
            </a:ln>
            <a:effectLst>
              <a:glow rad="88900">
                <a:schemeClr val="accent1">
                  <a:satMod val="175000"/>
                  <a:alpha val="30000"/>
                </a:schemeClr>
              </a:glow>
            </a:effectLst>
          </p:spPr>
          <p:txBody>
            <a:bodyPr wrap="none" anchor="ct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ctr">
                <a:spcBef>
                  <a:spcPct val="0"/>
                </a:spcBef>
                <a:buFontTx/>
                <a:buNone/>
                <a:defRPr/>
              </a:pPr>
              <a:endParaRPr lang="zh-CN" altLang="en-US" sz="2222" dirty="0">
                <a:solidFill>
                  <a:schemeClr val="tx2"/>
                </a:solidFill>
                <a:latin typeface="Arial" charset="0"/>
                <a:ea typeface="方正兰亭黑_GBK" panose="02000000000000000000" pitchFamily="2" charset="-122"/>
              </a:endParaRPr>
            </a:p>
          </p:txBody>
        </p:sp>
        <p:sp>
          <p:nvSpPr>
            <p:cNvPr id="20486" name="Rectangle 13"/>
            <p:cNvSpPr>
              <a:spLocks noChangeArrowheads="1"/>
            </p:cNvSpPr>
            <p:nvPr/>
          </p:nvSpPr>
          <p:spPr bwMode="auto">
            <a:xfrm>
              <a:off x="1860562" y="31930"/>
              <a:ext cx="3106258" cy="390762"/>
            </a:xfrm>
            <a:prstGeom prst="rect">
              <a:avLst/>
            </a:prstGeom>
            <a:grpFill/>
            <a:ln w="9525">
              <a:noFill/>
              <a:miter lim="800000"/>
              <a:headEnd/>
              <a:tailEnd/>
            </a:ln>
          </p:spPr>
          <p:txBody>
            <a:bodyPr wrap="square">
              <a:spAutoFit/>
            </a:bodyPr>
            <a:lstStyle/>
            <a:p>
              <a:pPr algn="ctr"/>
              <a:r>
                <a:rPr lang="en-US" altLang="zh-CN" sz="2222" b="1" dirty="0">
                  <a:solidFill>
                    <a:schemeClr val="bg1"/>
                  </a:solidFill>
                  <a:latin typeface="方正兰亭黑_GBK" pitchFamily="2" charset="-122"/>
                  <a:ea typeface="方正兰亭黑_GBK" pitchFamily="2" charset="-122"/>
                </a:rPr>
                <a:t>3.</a:t>
              </a:r>
              <a:r>
                <a:rPr lang="zh-CN" altLang="en-US" sz="2222" b="1" dirty="0">
                  <a:solidFill>
                    <a:schemeClr val="bg1"/>
                  </a:solidFill>
                  <a:latin typeface="方正兰亭黑_GBK" pitchFamily="2" charset="-122"/>
                  <a:ea typeface="方正兰亭黑_GBK" pitchFamily="2" charset="-122"/>
                </a:rPr>
                <a:t>单击此处添加标题</a:t>
              </a:r>
            </a:p>
          </p:txBody>
        </p:sp>
      </p:grpSp>
      <p:sp>
        <p:nvSpPr>
          <p:cNvPr id="8198" name="TextBox 13"/>
          <p:cNvSpPr txBox="1">
            <a:spLocks noChangeArrowheads="1"/>
          </p:cNvSpPr>
          <p:nvPr/>
        </p:nvSpPr>
        <p:spPr bwMode="auto">
          <a:xfrm>
            <a:off x="4239506" y="49188"/>
            <a:ext cx="1680987" cy="666786"/>
          </a:xfrm>
          <a:prstGeom prst="rect">
            <a:avLst/>
          </a:prstGeom>
          <a:noFill/>
          <a:ln>
            <a:noFill/>
          </a:ln>
          <a:extLst/>
        </p:spPr>
        <p:txBody>
          <a:bodyPr>
            <a:spAutoFit/>
          </a:bodyPr>
          <a:lstStyle>
            <a:defPPr>
              <a:defRPr lang="zh-CN"/>
            </a:defPPr>
            <a:lvl1pPr algn="ctr" eaLnBrk="0" hangingPunct="0">
              <a:lnSpc>
                <a:spcPct val="120000"/>
              </a:lnSpc>
              <a:spcBef>
                <a:spcPct val="50000"/>
              </a:spcBef>
              <a:buFontTx/>
              <a:buNone/>
              <a:defRPr sz="2800">
                <a:gradFill flip="none" rotWithShape="1">
                  <a:gsLst>
                    <a:gs pos="60000">
                      <a:srgbClr val="BCE8F2"/>
                    </a:gs>
                    <a:gs pos="0">
                      <a:srgbClr val="4EC3DE"/>
                    </a:gs>
                    <a:gs pos="40000">
                      <a:srgbClr val="BCE8F2"/>
                    </a:gs>
                    <a:gs pos="100000">
                      <a:srgbClr val="4EC3DE"/>
                    </a:gs>
                  </a:gsLst>
                  <a:lin ang="0" scaled="1"/>
                  <a:tileRect/>
                </a:gradFill>
                <a:latin typeface="方正兰亭中粗黑_GBK" panose="02000000000000000000" pitchFamily="2" charset="-122"/>
                <a:ea typeface="方正兰亭中粗黑_GBK" panose="02000000000000000000" pitchFamily="2" charset="-122"/>
              </a:defRPr>
            </a:lvl1pPr>
            <a:lvl2pPr marL="742950" indent="-285750" eaLnBrk="0" hangingPunct="0">
              <a:spcBef>
                <a:spcPct val="20000"/>
              </a:spcBef>
              <a:buFont typeface="Arial" charset="0"/>
              <a:buChar char="–"/>
              <a:defRPr sz="2800">
                <a:latin typeface="Calibri" pitchFamily="34" charset="0"/>
              </a:defRPr>
            </a:lvl2pPr>
            <a:lvl3pPr marL="1143000" indent="-228600" eaLnBrk="0" hangingPunct="0">
              <a:spcBef>
                <a:spcPct val="20000"/>
              </a:spcBef>
              <a:buFont typeface="Arial" charset="0"/>
              <a:buChar char="•"/>
              <a:defRPr sz="2400">
                <a:latin typeface="Calibri" pitchFamily="34" charset="0"/>
              </a:defRPr>
            </a:lvl3pPr>
            <a:lvl4pPr marL="1600200" indent="-228600" eaLnBrk="0" hangingPunct="0">
              <a:spcBef>
                <a:spcPct val="20000"/>
              </a:spcBef>
              <a:buFont typeface="Arial" charset="0"/>
              <a:buChar char="–"/>
              <a:defRPr sz="2000">
                <a:latin typeface="Calibri" pitchFamily="34" charset="0"/>
              </a:defRPr>
            </a:lvl4pPr>
            <a:lvl5pPr marL="2057400" indent="-228600" eaLnBrk="0" hangingPunct="0">
              <a:spcBef>
                <a:spcPct val="20000"/>
              </a:spcBef>
              <a:buFont typeface="Arial" charset="0"/>
              <a:buChar char="»"/>
              <a:defRPr sz="2000">
                <a:latin typeface="Calibri" pitchFamily="34" charset="0"/>
              </a:defRPr>
            </a:lvl5pPr>
            <a:lvl6pPr marL="2514600" indent="-228600" eaLnBrk="0" fontAlgn="base" hangingPunct="0">
              <a:spcBef>
                <a:spcPct val="20000"/>
              </a:spcBef>
              <a:spcAft>
                <a:spcPct val="0"/>
              </a:spcAft>
              <a:buFont typeface="Arial" charset="0"/>
              <a:buChar char="»"/>
              <a:defRPr sz="2000">
                <a:latin typeface="Calibri" pitchFamily="34" charset="0"/>
              </a:defRPr>
            </a:lvl6pPr>
            <a:lvl7pPr marL="2971800" indent="-228600" eaLnBrk="0" fontAlgn="base" hangingPunct="0">
              <a:spcBef>
                <a:spcPct val="20000"/>
              </a:spcBef>
              <a:spcAft>
                <a:spcPct val="0"/>
              </a:spcAft>
              <a:buFont typeface="Arial" charset="0"/>
              <a:buChar char="»"/>
              <a:defRPr sz="2000">
                <a:latin typeface="Calibri" pitchFamily="34" charset="0"/>
              </a:defRPr>
            </a:lvl7pPr>
            <a:lvl8pPr marL="3429000" indent="-228600" eaLnBrk="0" fontAlgn="base" hangingPunct="0">
              <a:spcBef>
                <a:spcPct val="20000"/>
              </a:spcBef>
              <a:spcAft>
                <a:spcPct val="0"/>
              </a:spcAft>
              <a:buFont typeface="Arial" charset="0"/>
              <a:buChar char="»"/>
              <a:defRPr sz="2000">
                <a:latin typeface="Calibri" pitchFamily="34" charset="0"/>
              </a:defRPr>
            </a:lvl8pPr>
            <a:lvl9pPr marL="3886200" indent="-228600" eaLnBrk="0" fontAlgn="base" hangingPunct="0">
              <a:spcBef>
                <a:spcPct val="20000"/>
              </a:spcBef>
              <a:spcAft>
                <a:spcPct val="0"/>
              </a:spcAft>
              <a:buFont typeface="Arial" charset="0"/>
              <a:buChar char="»"/>
              <a:defRPr sz="2000">
                <a:latin typeface="Calibri" pitchFamily="34" charset="0"/>
              </a:defRPr>
            </a:lvl9pPr>
          </a:lstStyle>
          <a:p>
            <a:pPr>
              <a:defRPr/>
            </a:pPr>
            <a:r>
              <a:rPr lang="zh-CN" altLang="en-US" sz="3111" dirty="0"/>
              <a:t>过渡页</a:t>
            </a:r>
          </a:p>
        </p:txBody>
      </p:sp>
    </p:spTree>
    <p:extLst>
      <p:ext uri="{BB962C8B-B14F-4D97-AF65-F5344CB8AC3E}">
        <p14:creationId xmlns:p14="http://schemas.microsoft.com/office/powerpoint/2010/main" val="1598123152"/>
      </p:ext>
    </p:extLst>
  </p:cSld>
  <p:clrMapOvr>
    <a:masterClrMapping/>
  </p:clrMapOvr>
  <mc:AlternateContent xmlns:mc="http://schemas.openxmlformats.org/markup-compatibility/2006" xmlns:p14="http://schemas.microsoft.com/office/powerpoint/2010/main">
    <mc:Choice Requires="p14">
      <p:transition spd="slow" p14:dur="125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afterEffect">
                                  <p:stCondLst>
                                    <p:cond delay="0"/>
                                  </p:stCondLst>
                                  <p:childTnLst>
                                    <p:set>
                                      <p:cBhvr>
                                        <p:cTn id="6" dur="1" fill="hold">
                                          <p:stCondLst>
                                            <p:cond delay="0"/>
                                          </p:stCondLst>
                                        </p:cTn>
                                        <p:tgtEl>
                                          <p:spTgt spid="8194"/>
                                        </p:tgtEl>
                                        <p:attrNameLst>
                                          <p:attrName>style.visibility</p:attrName>
                                        </p:attrNameLst>
                                      </p:cBhvr>
                                      <p:to>
                                        <p:strVal val="visible"/>
                                      </p:to>
                                    </p:set>
                                    <p:anim calcmode="lin" valueType="num">
                                      <p:cBhvr>
                                        <p:cTn id="7" dur="500" fill="hold"/>
                                        <p:tgtEl>
                                          <p:spTgt spid="8194"/>
                                        </p:tgtEl>
                                        <p:attrNameLst>
                                          <p:attrName>ppt_w</p:attrName>
                                        </p:attrNameLst>
                                      </p:cBhvr>
                                      <p:tavLst>
                                        <p:tav tm="0">
                                          <p:val>
                                            <p:fltVal val="0"/>
                                          </p:val>
                                        </p:tav>
                                        <p:tav tm="100000">
                                          <p:val>
                                            <p:strVal val="#ppt_w"/>
                                          </p:val>
                                        </p:tav>
                                      </p:tavLst>
                                    </p:anim>
                                    <p:anim calcmode="lin" valueType="num">
                                      <p:cBhvr>
                                        <p:cTn id="8" dur="500" fill="hold"/>
                                        <p:tgtEl>
                                          <p:spTgt spid="8194"/>
                                        </p:tgtEl>
                                        <p:attrNameLst>
                                          <p:attrName>ppt_h</p:attrName>
                                        </p:attrNameLst>
                                      </p:cBhvr>
                                      <p:tavLst>
                                        <p:tav tm="0">
                                          <p:val>
                                            <p:fltVal val="0"/>
                                          </p:val>
                                        </p:tav>
                                        <p:tav tm="100000">
                                          <p:val>
                                            <p:strVal val="#ppt_h"/>
                                          </p:val>
                                        </p:tav>
                                      </p:tavLst>
                                    </p:anim>
                                  </p:childTnLst>
                                </p:cTn>
                              </p:par>
                              <p:par>
                                <p:cTn id="9" presetID="2" presetClass="entr" presetSubtype="4" fill="hold" nodeType="withEffect">
                                  <p:stCondLst>
                                    <p:cond delay="0"/>
                                  </p:stCondLst>
                                  <p:childTnLst>
                                    <p:set>
                                      <p:cBhvr>
                                        <p:cTn id="10" dur="1" fill="hold">
                                          <p:stCondLst>
                                            <p:cond delay="0"/>
                                          </p:stCondLst>
                                        </p:cTn>
                                        <p:tgtEl>
                                          <p:spTgt spid="8194"/>
                                        </p:tgtEl>
                                        <p:attrNameLst>
                                          <p:attrName>style.visibility</p:attrName>
                                        </p:attrNameLst>
                                      </p:cBhvr>
                                      <p:to>
                                        <p:strVal val="visible"/>
                                      </p:to>
                                    </p:set>
                                    <p:anim calcmode="lin" valueType="num">
                                      <p:cBhvr additive="base">
                                        <p:cTn id="11" dur="500" fill="hold"/>
                                        <p:tgtEl>
                                          <p:spTgt spid="8194"/>
                                        </p:tgtEl>
                                        <p:attrNameLst>
                                          <p:attrName>ppt_x</p:attrName>
                                        </p:attrNameLst>
                                      </p:cBhvr>
                                      <p:tavLst>
                                        <p:tav tm="0">
                                          <p:val>
                                            <p:strVal val="#ppt_x"/>
                                          </p:val>
                                        </p:tav>
                                        <p:tav tm="100000">
                                          <p:val>
                                            <p:strVal val="#ppt_x"/>
                                          </p:val>
                                        </p:tav>
                                      </p:tavLst>
                                    </p:anim>
                                    <p:anim calcmode="lin" valueType="num">
                                      <p:cBhvr additive="base">
                                        <p:cTn id="12" dur="500" fill="hold"/>
                                        <p:tgtEl>
                                          <p:spTgt spid="8194"/>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12" presetClass="entr" presetSubtype="8" fill="hold" nodeType="afterEffect">
                                  <p:stCondLst>
                                    <p:cond delay="0"/>
                                  </p:stCondLst>
                                  <p:childTnLst>
                                    <p:set>
                                      <p:cBhvr>
                                        <p:cTn id="15" dur="1" fill="hold">
                                          <p:stCondLst>
                                            <p:cond delay="0"/>
                                          </p:stCondLst>
                                        </p:cTn>
                                        <p:tgtEl>
                                          <p:spTgt spid="8198"/>
                                        </p:tgtEl>
                                        <p:attrNameLst>
                                          <p:attrName>style.visibility</p:attrName>
                                        </p:attrNameLst>
                                      </p:cBhvr>
                                      <p:to>
                                        <p:strVal val="visible"/>
                                      </p:to>
                                    </p:set>
                                    <p:animEffect transition="in" filter="slide(fromLeft)">
                                      <p:cBhvr>
                                        <p:cTn id="16" dur="500"/>
                                        <p:tgtEl>
                                          <p:spTgt spid="81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直接连接符 16"/>
          <p:cNvCxnSpPr/>
          <p:nvPr/>
        </p:nvCxnSpPr>
        <p:spPr>
          <a:xfrm>
            <a:off x="1911048" y="2867879"/>
            <a:ext cx="0" cy="1441237"/>
          </a:xfrm>
          <a:prstGeom prst="line">
            <a:avLst/>
          </a:prstGeom>
          <a:noFill/>
          <a:ln>
            <a:solidFill>
              <a:schemeClr val="accent5"/>
            </a:solidFill>
            <a:prstDash val="sysDash"/>
            <a:tailEnd type="oval" w="lg" len="lg"/>
          </a:ln>
        </p:spPr>
        <p:style>
          <a:lnRef idx="2">
            <a:schemeClr val="accent1">
              <a:shade val="50000"/>
            </a:schemeClr>
          </a:lnRef>
          <a:fillRef idx="1">
            <a:schemeClr val="accent1"/>
          </a:fillRef>
          <a:effectRef idx="0">
            <a:schemeClr val="accent1"/>
          </a:effectRef>
          <a:fontRef idx="minor">
            <a:schemeClr val="lt1"/>
          </a:fontRef>
        </p:style>
      </p:cxnSp>
      <p:cxnSp>
        <p:nvCxnSpPr>
          <p:cNvPr id="18" name="直接连接符 17"/>
          <p:cNvCxnSpPr>
            <a:cxnSpLocks/>
          </p:cNvCxnSpPr>
          <p:nvPr/>
        </p:nvCxnSpPr>
        <p:spPr>
          <a:xfrm>
            <a:off x="6254112" y="2618935"/>
            <a:ext cx="0" cy="1787299"/>
          </a:xfrm>
          <a:prstGeom prst="line">
            <a:avLst/>
          </a:prstGeom>
          <a:noFill/>
          <a:ln>
            <a:solidFill>
              <a:schemeClr val="accent3"/>
            </a:solidFill>
            <a:prstDash val="sysDash"/>
            <a:tailEnd type="oval" w="lg" len="lg"/>
          </a:ln>
        </p:spPr>
        <p:style>
          <a:lnRef idx="2">
            <a:schemeClr val="accent1">
              <a:shade val="50000"/>
            </a:schemeClr>
          </a:lnRef>
          <a:fillRef idx="1">
            <a:schemeClr val="accent1"/>
          </a:fillRef>
          <a:effectRef idx="0">
            <a:schemeClr val="accent1"/>
          </a:effectRef>
          <a:fontRef idx="minor">
            <a:schemeClr val="lt1"/>
          </a:fontRef>
        </p:style>
      </p:cxnSp>
      <p:grpSp>
        <p:nvGrpSpPr>
          <p:cNvPr id="4" name="组合 36"/>
          <p:cNvGrpSpPr/>
          <p:nvPr/>
        </p:nvGrpSpPr>
        <p:grpSpPr>
          <a:xfrm>
            <a:off x="-1" y="2826530"/>
            <a:ext cx="10147906" cy="1426649"/>
            <a:chOff x="-1" y="3391836"/>
            <a:chExt cx="12177486" cy="1711978"/>
          </a:xfrm>
        </p:grpSpPr>
        <p:sp>
          <p:nvSpPr>
            <p:cNvPr id="2" name="任意多边形: 形状 1"/>
            <p:cNvSpPr/>
            <p:nvPr/>
          </p:nvSpPr>
          <p:spPr>
            <a:xfrm>
              <a:off x="0" y="3579814"/>
              <a:ext cx="12177485" cy="1524000"/>
            </a:xfrm>
            <a:custGeom>
              <a:avLst/>
              <a:gdLst>
                <a:gd name="connsiteX0" fmla="*/ 0 w 12177485"/>
                <a:gd name="connsiteY0" fmla="*/ 1791715 h 1791715"/>
                <a:gd name="connsiteX1" fmla="*/ 2699657 w 12177485"/>
                <a:gd name="connsiteY1" fmla="*/ 195144 h 1791715"/>
                <a:gd name="connsiteX2" fmla="*/ 6183085 w 12177485"/>
                <a:gd name="connsiteY2" fmla="*/ 1574001 h 1791715"/>
                <a:gd name="connsiteX3" fmla="*/ 9826171 w 12177485"/>
                <a:gd name="connsiteY3" fmla="*/ 20973 h 1791715"/>
                <a:gd name="connsiteX4" fmla="*/ 12177485 w 12177485"/>
                <a:gd name="connsiteY4" fmla="*/ 819258 h 17917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77485" h="1791715">
                  <a:moveTo>
                    <a:pt x="0" y="1791715"/>
                  </a:moveTo>
                  <a:cubicBezTo>
                    <a:pt x="834571" y="1011572"/>
                    <a:pt x="1669143" y="231430"/>
                    <a:pt x="2699657" y="195144"/>
                  </a:cubicBezTo>
                  <a:cubicBezTo>
                    <a:pt x="3730171" y="158858"/>
                    <a:pt x="4995333" y="1603029"/>
                    <a:pt x="6183085" y="1574001"/>
                  </a:cubicBezTo>
                  <a:cubicBezTo>
                    <a:pt x="7370837" y="1544973"/>
                    <a:pt x="8827104" y="146763"/>
                    <a:pt x="9826171" y="20973"/>
                  </a:cubicBezTo>
                  <a:cubicBezTo>
                    <a:pt x="10825238" y="-104818"/>
                    <a:pt x="11501361" y="357220"/>
                    <a:pt x="12177485" y="819258"/>
                  </a:cubicBezTo>
                </a:path>
              </a:pathLst>
            </a:custGeom>
            <a:noFill/>
            <a:ln cmpd="sng">
              <a:solidFill>
                <a:schemeClr val="bg1">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10" name="任意多边形: 形状 9"/>
            <p:cNvSpPr/>
            <p:nvPr/>
          </p:nvSpPr>
          <p:spPr>
            <a:xfrm flipH="1" flipV="1">
              <a:off x="-1" y="3391836"/>
              <a:ext cx="12177485" cy="1184928"/>
            </a:xfrm>
            <a:custGeom>
              <a:avLst/>
              <a:gdLst>
                <a:gd name="connsiteX0" fmla="*/ 0 w 12177485"/>
                <a:gd name="connsiteY0" fmla="*/ 1791715 h 1791715"/>
                <a:gd name="connsiteX1" fmla="*/ 2699657 w 12177485"/>
                <a:gd name="connsiteY1" fmla="*/ 195144 h 1791715"/>
                <a:gd name="connsiteX2" fmla="*/ 6183085 w 12177485"/>
                <a:gd name="connsiteY2" fmla="*/ 1574001 h 1791715"/>
                <a:gd name="connsiteX3" fmla="*/ 9826171 w 12177485"/>
                <a:gd name="connsiteY3" fmla="*/ 20973 h 1791715"/>
                <a:gd name="connsiteX4" fmla="*/ 12177485 w 12177485"/>
                <a:gd name="connsiteY4" fmla="*/ 819258 h 17917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77485" h="1791715">
                  <a:moveTo>
                    <a:pt x="0" y="1791715"/>
                  </a:moveTo>
                  <a:cubicBezTo>
                    <a:pt x="834571" y="1011572"/>
                    <a:pt x="1669143" y="231430"/>
                    <a:pt x="2699657" y="195144"/>
                  </a:cubicBezTo>
                  <a:cubicBezTo>
                    <a:pt x="3730171" y="158858"/>
                    <a:pt x="4995333" y="1603029"/>
                    <a:pt x="6183085" y="1574001"/>
                  </a:cubicBezTo>
                  <a:cubicBezTo>
                    <a:pt x="7370837" y="1544973"/>
                    <a:pt x="8827104" y="146763"/>
                    <a:pt x="9826171" y="20973"/>
                  </a:cubicBezTo>
                  <a:cubicBezTo>
                    <a:pt x="10825238" y="-104818"/>
                    <a:pt x="11501361" y="357220"/>
                    <a:pt x="12177485" y="819258"/>
                  </a:cubicBezTo>
                </a:path>
              </a:pathLst>
            </a:custGeom>
            <a:noFill/>
            <a:ln cmpd="sng">
              <a:solidFill>
                <a:schemeClr val="bg1">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grpSp>
      <p:cxnSp>
        <p:nvCxnSpPr>
          <p:cNvPr id="20" name="直接连接符 19"/>
          <p:cNvCxnSpPr>
            <a:cxnSpLocks/>
          </p:cNvCxnSpPr>
          <p:nvPr/>
        </p:nvCxnSpPr>
        <p:spPr>
          <a:xfrm>
            <a:off x="8369904" y="1758346"/>
            <a:ext cx="0" cy="1058246"/>
          </a:xfrm>
          <a:prstGeom prst="line">
            <a:avLst/>
          </a:prstGeom>
          <a:noFill/>
          <a:ln>
            <a:solidFill>
              <a:schemeClr val="accent4"/>
            </a:solidFill>
            <a:prstDash val="sysDash"/>
            <a:headEnd type="oval" w="lg" len="lg"/>
            <a:tailEnd type="none" w="lg" len="lg"/>
          </a:ln>
        </p:spPr>
        <p:style>
          <a:lnRef idx="2">
            <a:schemeClr val="accent1">
              <a:shade val="50000"/>
            </a:schemeClr>
          </a:lnRef>
          <a:fillRef idx="1">
            <a:schemeClr val="accent1"/>
          </a:fillRef>
          <a:effectRef idx="0">
            <a:schemeClr val="accent1"/>
          </a:effectRef>
          <a:fontRef idx="minor">
            <a:schemeClr val="lt1"/>
          </a:fontRef>
        </p:style>
      </p:cxnSp>
      <p:cxnSp>
        <p:nvCxnSpPr>
          <p:cNvPr id="22" name="直接连接符 21"/>
          <p:cNvCxnSpPr>
            <a:cxnSpLocks/>
          </p:cNvCxnSpPr>
          <p:nvPr/>
        </p:nvCxnSpPr>
        <p:spPr>
          <a:xfrm>
            <a:off x="4398173" y="1758346"/>
            <a:ext cx="0" cy="1729619"/>
          </a:xfrm>
          <a:prstGeom prst="line">
            <a:avLst/>
          </a:prstGeom>
          <a:noFill/>
          <a:ln>
            <a:solidFill>
              <a:schemeClr val="accent2"/>
            </a:solidFill>
            <a:prstDash val="sysDash"/>
            <a:headEnd type="oval" w="lg" len="lg"/>
            <a:tailEnd type="none" w="lg" len="lg"/>
          </a:ln>
        </p:spPr>
        <p:style>
          <a:lnRef idx="2">
            <a:schemeClr val="accent1">
              <a:shade val="50000"/>
            </a:schemeClr>
          </a:lnRef>
          <a:fillRef idx="1">
            <a:schemeClr val="accent1"/>
          </a:fillRef>
          <a:effectRef idx="0">
            <a:schemeClr val="accent1"/>
          </a:effectRef>
          <a:fontRef idx="minor">
            <a:schemeClr val="lt1"/>
          </a:fontRef>
        </p:style>
      </p:cxnSp>
      <p:grpSp>
        <p:nvGrpSpPr>
          <p:cNvPr id="14" name="组合 40"/>
          <p:cNvGrpSpPr/>
          <p:nvPr/>
        </p:nvGrpSpPr>
        <p:grpSpPr>
          <a:xfrm>
            <a:off x="8021090" y="2816570"/>
            <a:ext cx="697627" cy="665712"/>
            <a:chOff x="9625309" y="3379883"/>
            <a:chExt cx="837152" cy="798854"/>
          </a:xfrm>
        </p:grpSpPr>
        <p:sp>
          <p:nvSpPr>
            <p:cNvPr id="11" name="泪滴形 10"/>
            <p:cNvSpPr/>
            <p:nvPr/>
          </p:nvSpPr>
          <p:spPr>
            <a:xfrm rot="8100000">
              <a:off x="9645376" y="3379883"/>
              <a:ext cx="798854" cy="798854"/>
            </a:xfrm>
            <a:prstGeom prst="teardrop">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24" name="文本框 23"/>
            <p:cNvSpPr txBox="1"/>
            <p:nvPr/>
          </p:nvSpPr>
          <p:spPr>
            <a:xfrm>
              <a:off x="9625309" y="3603500"/>
              <a:ext cx="837152" cy="443198"/>
            </a:xfrm>
            <a:prstGeom prst="rect">
              <a:avLst/>
            </a:prstGeom>
            <a:noFill/>
          </p:spPr>
          <p:txBody>
            <a:bodyPr wrap="none" rtlCol="0">
              <a:spAutoFit/>
            </a:bodyPr>
            <a:lstStyle/>
            <a:p>
              <a:pPr algn="ctr"/>
              <a:r>
                <a:rPr lang="en-US" altLang="zh-CN" dirty="0">
                  <a:solidFill>
                    <a:schemeClr val="bg1">
                      <a:lumMod val="95000"/>
                    </a:schemeClr>
                  </a:solidFill>
                </a:rPr>
                <a:t>2017</a:t>
              </a:r>
              <a:endParaRPr lang="zh-CN" altLang="en-US" dirty="0">
                <a:solidFill>
                  <a:schemeClr val="bg1">
                    <a:lumMod val="95000"/>
                  </a:schemeClr>
                </a:solidFill>
              </a:endParaRPr>
            </a:p>
          </p:txBody>
        </p:sp>
      </p:grpSp>
      <p:grpSp>
        <p:nvGrpSpPr>
          <p:cNvPr id="15" name="组合 39"/>
          <p:cNvGrpSpPr/>
          <p:nvPr/>
        </p:nvGrpSpPr>
        <p:grpSpPr>
          <a:xfrm>
            <a:off x="5905302" y="2516496"/>
            <a:ext cx="697627" cy="587933"/>
            <a:chOff x="7086358" y="3019795"/>
            <a:chExt cx="837152" cy="705520"/>
          </a:xfrm>
        </p:grpSpPr>
        <p:sp>
          <p:nvSpPr>
            <p:cNvPr id="12" name="泪滴形 11"/>
            <p:cNvSpPr/>
            <p:nvPr/>
          </p:nvSpPr>
          <p:spPr>
            <a:xfrm rot="8100000">
              <a:off x="7152175" y="3019795"/>
              <a:ext cx="705520" cy="705520"/>
            </a:xfrm>
            <a:prstGeom prst="teardrop">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25" name="文本框 24"/>
            <p:cNvSpPr txBox="1"/>
            <p:nvPr/>
          </p:nvSpPr>
          <p:spPr>
            <a:xfrm>
              <a:off x="7086358" y="3152450"/>
              <a:ext cx="837152" cy="443199"/>
            </a:xfrm>
            <a:prstGeom prst="rect">
              <a:avLst/>
            </a:prstGeom>
            <a:noFill/>
          </p:spPr>
          <p:txBody>
            <a:bodyPr wrap="none" rtlCol="0">
              <a:spAutoFit/>
            </a:bodyPr>
            <a:lstStyle/>
            <a:p>
              <a:pPr algn="ctr"/>
              <a:r>
                <a:rPr lang="en-US" altLang="zh-CN" dirty="0">
                  <a:solidFill>
                    <a:schemeClr val="bg1">
                      <a:lumMod val="95000"/>
                    </a:schemeClr>
                  </a:solidFill>
                </a:rPr>
                <a:t>2016</a:t>
              </a:r>
              <a:endParaRPr lang="zh-CN" altLang="en-US" dirty="0">
                <a:solidFill>
                  <a:schemeClr val="bg1">
                    <a:lumMod val="95000"/>
                  </a:schemeClr>
                </a:solidFill>
              </a:endParaRPr>
            </a:p>
          </p:txBody>
        </p:sp>
      </p:grpSp>
      <p:grpSp>
        <p:nvGrpSpPr>
          <p:cNvPr id="16" name="组合 38"/>
          <p:cNvGrpSpPr/>
          <p:nvPr/>
        </p:nvGrpSpPr>
        <p:grpSpPr>
          <a:xfrm>
            <a:off x="4085646" y="3170714"/>
            <a:ext cx="697627" cy="665712"/>
            <a:chOff x="4902776" y="3804856"/>
            <a:chExt cx="837152" cy="798854"/>
          </a:xfrm>
        </p:grpSpPr>
        <p:sp>
          <p:nvSpPr>
            <p:cNvPr id="5" name="泪滴形 4"/>
            <p:cNvSpPr/>
            <p:nvPr/>
          </p:nvSpPr>
          <p:spPr>
            <a:xfrm rot="8100000">
              <a:off x="4921923" y="3804856"/>
              <a:ext cx="798854" cy="798854"/>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26" name="文本框 25"/>
            <p:cNvSpPr txBox="1"/>
            <p:nvPr/>
          </p:nvSpPr>
          <p:spPr>
            <a:xfrm>
              <a:off x="4902776" y="4002002"/>
              <a:ext cx="837152" cy="443198"/>
            </a:xfrm>
            <a:prstGeom prst="rect">
              <a:avLst/>
            </a:prstGeom>
            <a:noFill/>
          </p:spPr>
          <p:txBody>
            <a:bodyPr wrap="none" rtlCol="0">
              <a:spAutoFit/>
            </a:bodyPr>
            <a:lstStyle/>
            <a:p>
              <a:pPr algn="ctr"/>
              <a:r>
                <a:rPr lang="en-US" altLang="zh-CN" dirty="0">
                  <a:solidFill>
                    <a:schemeClr val="bg1">
                      <a:lumMod val="95000"/>
                    </a:schemeClr>
                  </a:solidFill>
                </a:rPr>
                <a:t>2015</a:t>
              </a:r>
              <a:endParaRPr lang="zh-CN" altLang="en-US" dirty="0">
                <a:solidFill>
                  <a:schemeClr val="bg1">
                    <a:lumMod val="95000"/>
                  </a:schemeClr>
                </a:solidFill>
              </a:endParaRPr>
            </a:p>
          </p:txBody>
        </p:sp>
      </p:grpSp>
      <p:grpSp>
        <p:nvGrpSpPr>
          <p:cNvPr id="19" name="组合 37"/>
          <p:cNvGrpSpPr/>
          <p:nvPr/>
        </p:nvGrpSpPr>
        <p:grpSpPr>
          <a:xfrm>
            <a:off x="1564969" y="2454192"/>
            <a:ext cx="697627" cy="587933"/>
            <a:chOff x="1877960" y="2945030"/>
            <a:chExt cx="837152" cy="705520"/>
          </a:xfrm>
        </p:grpSpPr>
        <p:sp>
          <p:nvSpPr>
            <p:cNvPr id="13" name="泪滴形 12"/>
            <p:cNvSpPr/>
            <p:nvPr/>
          </p:nvSpPr>
          <p:spPr>
            <a:xfrm rot="8100000">
              <a:off x="1943294" y="2945030"/>
              <a:ext cx="705520" cy="705520"/>
            </a:xfrm>
            <a:prstGeom prst="teardrop">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27" name="文本框 26"/>
            <p:cNvSpPr txBox="1"/>
            <p:nvPr/>
          </p:nvSpPr>
          <p:spPr>
            <a:xfrm>
              <a:off x="1877960" y="3082261"/>
              <a:ext cx="837152" cy="443199"/>
            </a:xfrm>
            <a:prstGeom prst="rect">
              <a:avLst/>
            </a:prstGeom>
            <a:noFill/>
          </p:spPr>
          <p:txBody>
            <a:bodyPr wrap="none" rtlCol="0">
              <a:spAutoFit/>
            </a:bodyPr>
            <a:lstStyle/>
            <a:p>
              <a:pPr algn="ctr"/>
              <a:r>
                <a:rPr lang="en-US" altLang="zh-CN" dirty="0">
                  <a:solidFill>
                    <a:schemeClr val="bg1">
                      <a:lumMod val="95000"/>
                    </a:schemeClr>
                  </a:solidFill>
                </a:rPr>
                <a:t>2014</a:t>
              </a:r>
              <a:endParaRPr lang="zh-CN" altLang="en-US" dirty="0">
                <a:solidFill>
                  <a:schemeClr val="bg1">
                    <a:lumMod val="95000"/>
                  </a:schemeClr>
                </a:solidFill>
              </a:endParaRPr>
            </a:p>
          </p:txBody>
        </p:sp>
      </p:grpSp>
      <p:grpSp>
        <p:nvGrpSpPr>
          <p:cNvPr id="21" name="组合 41"/>
          <p:cNvGrpSpPr/>
          <p:nvPr/>
        </p:nvGrpSpPr>
        <p:grpSpPr>
          <a:xfrm>
            <a:off x="2084759" y="4062743"/>
            <a:ext cx="2773031" cy="1063296"/>
            <a:chOff x="2501711" y="4875289"/>
            <a:chExt cx="3327637" cy="1275954"/>
          </a:xfrm>
        </p:grpSpPr>
        <p:sp>
          <p:nvSpPr>
            <p:cNvPr id="28" name="矩形 27"/>
            <p:cNvSpPr/>
            <p:nvPr/>
          </p:nvSpPr>
          <p:spPr>
            <a:xfrm>
              <a:off x="2501712" y="5227914"/>
              <a:ext cx="3327636" cy="923329"/>
            </a:xfrm>
            <a:prstGeom prst="rect">
              <a:avLst/>
            </a:prstGeom>
          </p:spPr>
          <p:txBody>
            <a:bodyPr wrap="square">
              <a:spAutoFit/>
            </a:bodyPr>
            <a:lstStyle/>
            <a:p>
              <a:pPr algn="just">
                <a:lnSpc>
                  <a:spcPct val="120000"/>
                </a:lnSpc>
              </a:pPr>
              <a:r>
                <a:rPr lang="zh-CN" altLang="en-US" sz="1222" dirty="0">
                  <a:solidFill>
                    <a:schemeClr val="bg1">
                      <a:lumMod val="95000"/>
                    </a:schemeClr>
                  </a:solidFill>
                </a:rPr>
                <a:t>用户可以在投影仪或者计算机上进行演示也可以将演示文稿打印出来制作成胶片以便应用到更广泛的领域中</a:t>
              </a:r>
            </a:p>
          </p:txBody>
        </p:sp>
        <p:sp>
          <p:nvSpPr>
            <p:cNvPr id="29" name="矩形 28"/>
            <p:cNvSpPr/>
            <p:nvPr/>
          </p:nvSpPr>
          <p:spPr>
            <a:xfrm>
              <a:off x="2501711" y="4875289"/>
              <a:ext cx="2241974" cy="509678"/>
            </a:xfrm>
            <a:prstGeom prst="rect">
              <a:avLst/>
            </a:prstGeom>
          </p:spPr>
          <p:txBody>
            <a:bodyPr wrap="square">
              <a:spAutoFit/>
            </a:bodyPr>
            <a:lstStyle/>
            <a:p>
              <a:pPr algn="just">
                <a:lnSpc>
                  <a:spcPct val="120000"/>
                </a:lnSpc>
              </a:pPr>
              <a:r>
                <a:rPr lang="zh-CN" altLang="en-US" b="1" dirty="0">
                  <a:solidFill>
                    <a:schemeClr val="bg1">
                      <a:lumMod val="95000"/>
                    </a:schemeClr>
                  </a:solidFill>
                </a:rPr>
                <a:t>标题文字添加</a:t>
              </a:r>
            </a:p>
          </p:txBody>
        </p:sp>
      </p:grpSp>
      <p:grpSp>
        <p:nvGrpSpPr>
          <p:cNvPr id="23" name="组合 43"/>
          <p:cNvGrpSpPr/>
          <p:nvPr/>
        </p:nvGrpSpPr>
        <p:grpSpPr>
          <a:xfrm>
            <a:off x="6427823" y="4062743"/>
            <a:ext cx="2773031" cy="1063296"/>
            <a:chOff x="7713388" y="4875289"/>
            <a:chExt cx="3327637" cy="1275954"/>
          </a:xfrm>
        </p:grpSpPr>
        <p:sp>
          <p:nvSpPr>
            <p:cNvPr id="30" name="矩形 29"/>
            <p:cNvSpPr/>
            <p:nvPr/>
          </p:nvSpPr>
          <p:spPr>
            <a:xfrm>
              <a:off x="7713389" y="5227914"/>
              <a:ext cx="3327636" cy="923329"/>
            </a:xfrm>
            <a:prstGeom prst="rect">
              <a:avLst/>
            </a:prstGeom>
          </p:spPr>
          <p:txBody>
            <a:bodyPr wrap="square">
              <a:spAutoFit/>
            </a:bodyPr>
            <a:lstStyle/>
            <a:p>
              <a:pPr algn="just">
                <a:lnSpc>
                  <a:spcPct val="120000"/>
                </a:lnSpc>
              </a:pPr>
              <a:r>
                <a:rPr lang="zh-CN" altLang="en-US" sz="1222" dirty="0">
                  <a:solidFill>
                    <a:schemeClr val="bg1">
                      <a:lumMod val="95000"/>
                    </a:schemeClr>
                  </a:solidFill>
                </a:rPr>
                <a:t>用户可以在投影仪或者计算机上进行演示也可以将演示文稿打印出来制作成胶片以便应用到更广泛的领域中</a:t>
              </a:r>
            </a:p>
          </p:txBody>
        </p:sp>
        <p:sp>
          <p:nvSpPr>
            <p:cNvPr id="31" name="矩形 30"/>
            <p:cNvSpPr/>
            <p:nvPr/>
          </p:nvSpPr>
          <p:spPr>
            <a:xfrm>
              <a:off x="7713388" y="4875289"/>
              <a:ext cx="2241974" cy="509678"/>
            </a:xfrm>
            <a:prstGeom prst="rect">
              <a:avLst/>
            </a:prstGeom>
          </p:spPr>
          <p:txBody>
            <a:bodyPr wrap="square">
              <a:spAutoFit/>
            </a:bodyPr>
            <a:lstStyle/>
            <a:p>
              <a:pPr algn="just">
                <a:lnSpc>
                  <a:spcPct val="120000"/>
                </a:lnSpc>
              </a:pPr>
              <a:r>
                <a:rPr lang="zh-CN" altLang="en-US" b="1" dirty="0">
                  <a:solidFill>
                    <a:schemeClr val="bg1">
                      <a:lumMod val="95000"/>
                    </a:schemeClr>
                  </a:solidFill>
                </a:rPr>
                <a:t>标题文字添加</a:t>
              </a:r>
            </a:p>
          </p:txBody>
        </p:sp>
      </p:grpSp>
      <p:grpSp>
        <p:nvGrpSpPr>
          <p:cNvPr id="36" name="组合 44"/>
          <p:cNvGrpSpPr/>
          <p:nvPr/>
        </p:nvGrpSpPr>
        <p:grpSpPr>
          <a:xfrm>
            <a:off x="5523107" y="1348150"/>
            <a:ext cx="2773032" cy="1063294"/>
            <a:chOff x="6627726" y="1617780"/>
            <a:chExt cx="3327638" cy="1275952"/>
          </a:xfrm>
        </p:grpSpPr>
        <p:sp>
          <p:nvSpPr>
            <p:cNvPr id="32" name="矩形 31"/>
            <p:cNvSpPr/>
            <p:nvPr/>
          </p:nvSpPr>
          <p:spPr>
            <a:xfrm>
              <a:off x="6627726" y="1970403"/>
              <a:ext cx="3327634" cy="923329"/>
            </a:xfrm>
            <a:prstGeom prst="rect">
              <a:avLst/>
            </a:prstGeom>
          </p:spPr>
          <p:txBody>
            <a:bodyPr wrap="square">
              <a:spAutoFit/>
            </a:bodyPr>
            <a:lstStyle/>
            <a:p>
              <a:pPr algn="r">
                <a:lnSpc>
                  <a:spcPct val="120000"/>
                </a:lnSpc>
              </a:pPr>
              <a:r>
                <a:rPr lang="zh-CN" altLang="en-US" sz="1222" dirty="0">
                  <a:solidFill>
                    <a:schemeClr val="bg1">
                      <a:lumMod val="95000"/>
                    </a:schemeClr>
                  </a:solidFill>
                </a:rPr>
                <a:t>用户可以在投影仪或者计算机上进行演示也可以将演示文稿打印出来制作成胶片以便应用到更广泛的领域中</a:t>
              </a:r>
            </a:p>
          </p:txBody>
        </p:sp>
        <p:sp>
          <p:nvSpPr>
            <p:cNvPr id="33" name="矩形 32"/>
            <p:cNvSpPr/>
            <p:nvPr/>
          </p:nvSpPr>
          <p:spPr>
            <a:xfrm>
              <a:off x="7713389" y="1617780"/>
              <a:ext cx="2241975" cy="509678"/>
            </a:xfrm>
            <a:prstGeom prst="rect">
              <a:avLst/>
            </a:prstGeom>
          </p:spPr>
          <p:txBody>
            <a:bodyPr wrap="square">
              <a:spAutoFit/>
            </a:bodyPr>
            <a:lstStyle/>
            <a:p>
              <a:pPr algn="r">
                <a:lnSpc>
                  <a:spcPct val="120000"/>
                </a:lnSpc>
              </a:pPr>
              <a:r>
                <a:rPr lang="zh-CN" altLang="en-US" b="1" dirty="0">
                  <a:solidFill>
                    <a:schemeClr val="bg1">
                      <a:lumMod val="95000"/>
                    </a:schemeClr>
                  </a:solidFill>
                </a:rPr>
                <a:t>标题文字添加</a:t>
              </a:r>
            </a:p>
          </p:txBody>
        </p:sp>
      </p:grpSp>
      <p:grpSp>
        <p:nvGrpSpPr>
          <p:cNvPr id="37" name="组合 42"/>
          <p:cNvGrpSpPr/>
          <p:nvPr/>
        </p:nvGrpSpPr>
        <p:grpSpPr>
          <a:xfrm>
            <a:off x="1498162" y="1348150"/>
            <a:ext cx="2773032" cy="1063294"/>
            <a:chOff x="1797793" y="1617780"/>
            <a:chExt cx="3327638" cy="1275952"/>
          </a:xfrm>
        </p:grpSpPr>
        <p:sp>
          <p:nvSpPr>
            <p:cNvPr id="34" name="矩形 33"/>
            <p:cNvSpPr/>
            <p:nvPr/>
          </p:nvSpPr>
          <p:spPr>
            <a:xfrm>
              <a:off x="1797793" y="1970403"/>
              <a:ext cx="3327634" cy="923329"/>
            </a:xfrm>
            <a:prstGeom prst="rect">
              <a:avLst/>
            </a:prstGeom>
          </p:spPr>
          <p:txBody>
            <a:bodyPr wrap="square">
              <a:spAutoFit/>
            </a:bodyPr>
            <a:lstStyle/>
            <a:p>
              <a:pPr algn="r">
                <a:lnSpc>
                  <a:spcPct val="120000"/>
                </a:lnSpc>
              </a:pPr>
              <a:r>
                <a:rPr lang="zh-CN" altLang="en-US" sz="1222" dirty="0">
                  <a:solidFill>
                    <a:schemeClr val="bg1">
                      <a:lumMod val="95000"/>
                    </a:schemeClr>
                  </a:solidFill>
                </a:rPr>
                <a:t>用户可以在投影仪或者计算机上进行演示也可以将演示文稿打印出来制作成胶片以便应用到更广泛的领域中</a:t>
              </a:r>
            </a:p>
          </p:txBody>
        </p:sp>
        <p:sp>
          <p:nvSpPr>
            <p:cNvPr id="35" name="矩形 34"/>
            <p:cNvSpPr/>
            <p:nvPr/>
          </p:nvSpPr>
          <p:spPr>
            <a:xfrm>
              <a:off x="2883456" y="1617780"/>
              <a:ext cx="2241975" cy="509678"/>
            </a:xfrm>
            <a:prstGeom prst="rect">
              <a:avLst/>
            </a:prstGeom>
          </p:spPr>
          <p:txBody>
            <a:bodyPr wrap="square">
              <a:spAutoFit/>
            </a:bodyPr>
            <a:lstStyle/>
            <a:p>
              <a:pPr algn="r">
                <a:lnSpc>
                  <a:spcPct val="120000"/>
                </a:lnSpc>
              </a:pPr>
              <a:r>
                <a:rPr lang="zh-CN" altLang="en-US" b="1" dirty="0">
                  <a:solidFill>
                    <a:schemeClr val="bg1">
                      <a:lumMod val="95000"/>
                    </a:schemeClr>
                  </a:solidFill>
                </a:rPr>
                <a:t>标题文字添加</a:t>
              </a:r>
            </a:p>
          </p:txBody>
        </p:sp>
      </p:grpSp>
    </p:spTree>
    <p:extLst>
      <p:ext uri="{BB962C8B-B14F-4D97-AF65-F5344CB8AC3E}">
        <p14:creationId xmlns:p14="http://schemas.microsoft.com/office/powerpoint/2010/main" val="902976207"/>
      </p:ext>
    </p:extLst>
  </p:cSld>
  <p:clrMapOvr>
    <a:masterClrMapping/>
  </p:clrMapOvr>
  <mc:AlternateContent xmlns:mc="http://schemas.openxmlformats.org/markup-compatibility/2006" xmlns:p14="http://schemas.microsoft.com/office/powerpoint/2010/main">
    <mc:Choice Requires="p14">
      <p:transition spd="slow" p14:dur="125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1000"/>
                                        <p:tgtEl>
                                          <p:spTgt spid="19"/>
                                        </p:tgtEl>
                                      </p:cBhvr>
                                    </p:animEffect>
                                    <p:anim calcmode="lin" valueType="num">
                                      <p:cBhvr>
                                        <p:cTn id="12" dur="1000" fill="hold"/>
                                        <p:tgtEl>
                                          <p:spTgt spid="19"/>
                                        </p:tgtEl>
                                        <p:attrNameLst>
                                          <p:attrName>ppt_x</p:attrName>
                                        </p:attrNameLst>
                                      </p:cBhvr>
                                      <p:tavLst>
                                        <p:tav tm="0">
                                          <p:val>
                                            <p:strVal val="#ppt_x"/>
                                          </p:val>
                                        </p:tav>
                                        <p:tav tm="100000">
                                          <p:val>
                                            <p:strVal val="#ppt_x"/>
                                          </p:val>
                                        </p:tav>
                                      </p:tavLst>
                                    </p:anim>
                                    <p:anim calcmode="lin" valueType="num">
                                      <p:cBhvr>
                                        <p:cTn id="13" dur="1000" fill="hold"/>
                                        <p:tgtEl>
                                          <p:spTgt spid="19"/>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25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1000"/>
                                        <p:tgtEl>
                                          <p:spTgt spid="16"/>
                                        </p:tgtEl>
                                      </p:cBhvr>
                                    </p:animEffect>
                                    <p:anim calcmode="lin" valueType="num">
                                      <p:cBhvr>
                                        <p:cTn id="17" dur="1000" fill="hold"/>
                                        <p:tgtEl>
                                          <p:spTgt spid="16"/>
                                        </p:tgtEl>
                                        <p:attrNameLst>
                                          <p:attrName>ppt_x</p:attrName>
                                        </p:attrNameLst>
                                      </p:cBhvr>
                                      <p:tavLst>
                                        <p:tav tm="0">
                                          <p:val>
                                            <p:strVal val="#ppt_x"/>
                                          </p:val>
                                        </p:tav>
                                        <p:tav tm="100000">
                                          <p:val>
                                            <p:strVal val="#ppt_x"/>
                                          </p:val>
                                        </p:tav>
                                      </p:tavLst>
                                    </p:anim>
                                    <p:anim calcmode="lin" valueType="num">
                                      <p:cBhvr>
                                        <p:cTn id="18" dur="1000" fill="hold"/>
                                        <p:tgtEl>
                                          <p:spTgt spid="16"/>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50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1000"/>
                                        <p:tgtEl>
                                          <p:spTgt spid="15"/>
                                        </p:tgtEl>
                                      </p:cBhvr>
                                    </p:animEffect>
                                    <p:anim calcmode="lin" valueType="num">
                                      <p:cBhvr>
                                        <p:cTn id="22" dur="1000" fill="hold"/>
                                        <p:tgtEl>
                                          <p:spTgt spid="15"/>
                                        </p:tgtEl>
                                        <p:attrNameLst>
                                          <p:attrName>ppt_x</p:attrName>
                                        </p:attrNameLst>
                                      </p:cBhvr>
                                      <p:tavLst>
                                        <p:tav tm="0">
                                          <p:val>
                                            <p:strVal val="#ppt_x"/>
                                          </p:val>
                                        </p:tav>
                                        <p:tav tm="100000">
                                          <p:val>
                                            <p:strVal val="#ppt_x"/>
                                          </p:val>
                                        </p:tav>
                                      </p:tavLst>
                                    </p:anim>
                                    <p:anim calcmode="lin" valueType="num">
                                      <p:cBhvr>
                                        <p:cTn id="23" dur="1000" fill="hold"/>
                                        <p:tgtEl>
                                          <p:spTgt spid="15"/>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75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1000"/>
                                        <p:tgtEl>
                                          <p:spTgt spid="14"/>
                                        </p:tgtEl>
                                      </p:cBhvr>
                                    </p:animEffect>
                                    <p:anim calcmode="lin" valueType="num">
                                      <p:cBhvr>
                                        <p:cTn id="27" dur="1000" fill="hold"/>
                                        <p:tgtEl>
                                          <p:spTgt spid="14"/>
                                        </p:tgtEl>
                                        <p:attrNameLst>
                                          <p:attrName>ppt_x</p:attrName>
                                        </p:attrNameLst>
                                      </p:cBhvr>
                                      <p:tavLst>
                                        <p:tav tm="0">
                                          <p:val>
                                            <p:strVal val="#ppt_x"/>
                                          </p:val>
                                        </p:tav>
                                        <p:tav tm="100000">
                                          <p:val>
                                            <p:strVal val="#ppt_x"/>
                                          </p:val>
                                        </p:tav>
                                      </p:tavLst>
                                    </p:anim>
                                    <p:anim calcmode="lin" valueType="num">
                                      <p:cBhvr>
                                        <p:cTn id="28" dur="1000" fill="hold"/>
                                        <p:tgtEl>
                                          <p:spTgt spid="14"/>
                                        </p:tgtEl>
                                        <p:attrNameLst>
                                          <p:attrName>ppt_y</p:attrName>
                                        </p:attrNameLst>
                                      </p:cBhvr>
                                      <p:tavLst>
                                        <p:tav tm="0">
                                          <p:val>
                                            <p:strVal val="#ppt_y+.1"/>
                                          </p:val>
                                        </p:tav>
                                        <p:tav tm="100000">
                                          <p:val>
                                            <p:strVal val="#ppt_y"/>
                                          </p:val>
                                        </p:tav>
                                      </p:tavLst>
                                    </p:anim>
                                  </p:childTnLst>
                                </p:cTn>
                              </p:par>
                            </p:childTnLst>
                          </p:cTn>
                        </p:par>
                        <p:par>
                          <p:cTn id="29" fill="hold">
                            <p:stCondLst>
                              <p:cond delay="2250"/>
                            </p:stCondLst>
                            <p:childTnLst>
                              <p:par>
                                <p:cTn id="30" presetID="22" presetClass="entr" presetSubtype="1" fill="hold" nodeType="after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ipe(up)">
                                      <p:cBhvr>
                                        <p:cTn id="32" dur="500"/>
                                        <p:tgtEl>
                                          <p:spTgt spid="17"/>
                                        </p:tgtEl>
                                      </p:cBhvr>
                                    </p:animEffect>
                                  </p:childTnLst>
                                </p:cTn>
                              </p:par>
                              <p:par>
                                <p:cTn id="33" presetID="22" presetClass="entr" presetSubtype="1" fill="hold" nodeType="with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wipe(up)">
                                      <p:cBhvr>
                                        <p:cTn id="35" dur="500"/>
                                        <p:tgtEl>
                                          <p:spTgt spid="18"/>
                                        </p:tgtEl>
                                      </p:cBhvr>
                                    </p:animEffect>
                                  </p:childTnLst>
                                </p:cTn>
                              </p:par>
                              <p:par>
                                <p:cTn id="36" presetID="22" presetClass="entr" presetSubtype="4" fill="hold" nodeType="with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wipe(down)">
                                      <p:cBhvr>
                                        <p:cTn id="38" dur="500"/>
                                        <p:tgtEl>
                                          <p:spTgt spid="22"/>
                                        </p:tgtEl>
                                      </p:cBhvr>
                                    </p:animEffect>
                                  </p:childTnLst>
                                </p:cTn>
                              </p:par>
                              <p:par>
                                <p:cTn id="39" presetID="22" presetClass="entr" presetSubtype="4" fill="hold" nodeType="with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wipe(down)">
                                      <p:cBhvr>
                                        <p:cTn id="41" dur="500"/>
                                        <p:tgtEl>
                                          <p:spTgt spid="20"/>
                                        </p:tgtEl>
                                      </p:cBhvr>
                                    </p:animEffect>
                                  </p:childTnLst>
                                </p:cTn>
                              </p:par>
                            </p:childTnLst>
                          </p:cTn>
                        </p:par>
                        <p:par>
                          <p:cTn id="42" fill="hold">
                            <p:stCondLst>
                              <p:cond delay="2750"/>
                            </p:stCondLst>
                            <p:childTnLst>
                              <p:par>
                                <p:cTn id="43" presetID="12" presetClass="entr" presetSubtype="8" fill="hold" nodeType="afterEffect">
                                  <p:stCondLst>
                                    <p:cond delay="0"/>
                                  </p:stCondLst>
                                  <p:childTnLst>
                                    <p:set>
                                      <p:cBhvr>
                                        <p:cTn id="44" dur="1" fill="hold">
                                          <p:stCondLst>
                                            <p:cond delay="0"/>
                                          </p:stCondLst>
                                        </p:cTn>
                                        <p:tgtEl>
                                          <p:spTgt spid="21"/>
                                        </p:tgtEl>
                                        <p:attrNameLst>
                                          <p:attrName>style.visibility</p:attrName>
                                        </p:attrNameLst>
                                      </p:cBhvr>
                                      <p:to>
                                        <p:strVal val="visible"/>
                                      </p:to>
                                    </p:set>
                                    <p:anim calcmode="lin" valueType="num">
                                      <p:cBhvr additive="base">
                                        <p:cTn id="45" dur="500"/>
                                        <p:tgtEl>
                                          <p:spTgt spid="21"/>
                                        </p:tgtEl>
                                        <p:attrNameLst>
                                          <p:attrName>ppt_x</p:attrName>
                                        </p:attrNameLst>
                                      </p:cBhvr>
                                      <p:tavLst>
                                        <p:tav tm="0">
                                          <p:val>
                                            <p:strVal val="#ppt_x-#ppt_w*1.125000"/>
                                          </p:val>
                                        </p:tav>
                                        <p:tav tm="100000">
                                          <p:val>
                                            <p:strVal val="#ppt_x"/>
                                          </p:val>
                                        </p:tav>
                                      </p:tavLst>
                                    </p:anim>
                                    <p:animEffect transition="in" filter="wipe(right)">
                                      <p:cBhvr>
                                        <p:cTn id="46" dur="500"/>
                                        <p:tgtEl>
                                          <p:spTgt spid="21"/>
                                        </p:tgtEl>
                                      </p:cBhvr>
                                    </p:animEffect>
                                  </p:childTnLst>
                                </p:cTn>
                              </p:par>
                            </p:childTnLst>
                          </p:cTn>
                        </p:par>
                        <p:par>
                          <p:cTn id="47" fill="hold">
                            <p:stCondLst>
                              <p:cond delay="3250"/>
                            </p:stCondLst>
                            <p:childTnLst>
                              <p:par>
                                <p:cTn id="48" presetID="12" presetClass="entr" presetSubtype="2" fill="hold" nodeType="afterEffect">
                                  <p:stCondLst>
                                    <p:cond delay="0"/>
                                  </p:stCondLst>
                                  <p:childTnLst>
                                    <p:set>
                                      <p:cBhvr>
                                        <p:cTn id="49" dur="1" fill="hold">
                                          <p:stCondLst>
                                            <p:cond delay="0"/>
                                          </p:stCondLst>
                                        </p:cTn>
                                        <p:tgtEl>
                                          <p:spTgt spid="37"/>
                                        </p:tgtEl>
                                        <p:attrNameLst>
                                          <p:attrName>style.visibility</p:attrName>
                                        </p:attrNameLst>
                                      </p:cBhvr>
                                      <p:to>
                                        <p:strVal val="visible"/>
                                      </p:to>
                                    </p:set>
                                    <p:anim calcmode="lin" valueType="num">
                                      <p:cBhvr additive="base">
                                        <p:cTn id="50" dur="500"/>
                                        <p:tgtEl>
                                          <p:spTgt spid="37"/>
                                        </p:tgtEl>
                                        <p:attrNameLst>
                                          <p:attrName>ppt_x</p:attrName>
                                        </p:attrNameLst>
                                      </p:cBhvr>
                                      <p:tavLst>
                                        <p:tav tm="0">
                                          <p:val>
                                            <p:strVal val="#ppt_x+#ppt_w*1.125000"/>
                                          </p:val>
                                        </p:tav>
                                        <p:tav tm="100000">
                                          <p:val>
                                            <p:strVal val="#ppt_x"/>
                                          </p:val>
                                        </p:tav>
                                      </p:tavLst>
                                    </p:anim>
                                    <p:animEffect transition="in" filter="wipe(left)">
                                      <p:cBhvr>
                                        <p:cTn id="51" dur="500"/>
                                        <p:tgtEl>
                                          <p:spTgt spid="37"/>
                                        </p:tgtEl>
                                      </p:cBhvr>
                                    </p:animEffect>
                                  </p:childTnLst>
                                </p:cTn>
                              </p:par>
                            </p:childTnLst>
                          </p:cTn>
                        </p:par>
                        <p:par>
                          <p:cTn id="52" fill="hold">
                            <p:stCondLst>
                              <p:cond delay="3750"/>
                            </p:stCondLst>
                            <p:childTnLst>
                              <p:par>
                                <p:cTn id="53" presetID="12" presetClass="entr" presetSubtype="8" fill="hold" nodeType="after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additive="base">
                                        <p:cTn id="55" dur="500"/>
                                        <p:tgtEl>
                                          <p:spTgt spid="23"/>
                                        </p:tgtEl>
                                        <p:attrNameLst>
                                          <p:attrName>ppt_x</p:attrName>
                                        </p:attrNameLst>
                                      </p:cBhvr>
                                      <p:tavLst>
                                        <p:tav tm="0">
                                          <p:val>
                                            <p:strVal val="#ppt_x-#ppt_w*1.125000"/>
                                          </p:val>
                                        </p:tav>
                                        <p:tav tm="100000">
                                          <p:val>
                                            <p:strVal val="#ppt_x"/>
                                          </p:val>
                                        </p:tav>
                                      </p:tavLst>
                                    </p:anim>
                                    <p:animEffect transition="in" filter="wipe(right)">
                                      <p:cBhvr>
                                        <p:cTn id="56" dur="500"/>
                                        <p:tgtEl>
                                          <p:spTgt spid="23"/>
                                        </p:tgtEl>
                                      </p:cBhvr>
                                    </p:animEffect>
                                  </p:childTnLst>
                                </p:cTn>
                              </p:par>
                            </p:childTnLst>
                          </p:cTn>
                        </p:par>
                        <p:par>
                          <p:cTn id="57" fill="hold">
                            <p:stCondLst>
                              <p:cond delay="4250"/>
                            </p:stCondLst>
                            <p:childTnLst>
                              <p:par>
                                <p:cTn id="58" presetID="12" presetClass="entr" presetSubtype="2" fill="hold" nodeType="afterEffect">
                                  <p:stCondLst>
                                    <p:cond delay="0"/>
                                  </p:stCondLst>
                                  <p:childTnLst>
                                    <p:set>
                                      <p:cBhvr>
                                        <p:cTn id="59" dur="1" fill="hold">
                                          <p:stCondLst>
                                            <p:cond delay="0"/>
                                          </p:stCondLst>
                                        </p:cTn>
                                        <p:tgtEl>
                                          <p:spTgt spid="36"/>
                                        </p:tgtEl>
                                        <p:attrNameLst>
                                          <p:attrName>style.visibility</p:attrName>
                                        </p:attrNameLst>
                                      </p:cBhvr>
                                      <p:to>
                                        <p:strVal val="visible"/>
                                      </p:to>
                                    </p:set>
                                    <p:anim calcmode="lin" valueType="num">
                                      <p:cBhvr additive="base">
                                        <p:cTn id="60" dur="500"/>
                                        <p:tgtEl>
                                          <p:spTgt spid="36"/>
                                        </p:tgtEl>
                                        <p:attrNameLst>
                                          <p:attrName>ppt_x</p:attrName>
                                        </p:attrNameLst>
                                      </p:cBhvr>
                                      <p:tavLst>
                                        <p:tav tm="0">
                                          <p:val>
                                            <p:strVal val="#ppt_x+#ppt_w*1.125000"/>
                                          </p:val>
                                        </p:tav>
                                        <p:tav tm="100000">
                                          <p:val>
                                            <p:strVal val="#ppt_x"/>
                                          </p:val>
                                        </p:tav>
                                      </p:tavLst>
                                    </p:anim>
                                    <p:animEffect transition="in" filter="wipe(left)">
                                      <p:cBhvr>
                                        <p:cTn id="61"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7"/>
          <p:cNvGrpSpPr>
            <a:grpSpLocks/>
          </p:cNvGrpSpPr>
          <p:nvPr/>
        </p:nvGrpSpPr>
        <p:grpSpPr bwMode="auto">
          <a:xfrm>
            <a:off x="608734" y="1424566"/>
            <a:ext cx="4256318" cy="3518556"/>
            <a:chOff x="1595438" y="968375"/>
            <a:chExt cx="5953125" cy="4921250"/>
          </a:xfrm>
          <a:solidFill>
            <a:schemeClr val="accent5"/>
          </a:solidFill>
        </p:grpSpPr>
        <p:sp>
          <p:nvSpPr>
            <p:cNvPr id="19" name="内蒙古"/>
            <p:cNvSpPr>
              <a:spLocks/>
            </p:cNvSpPr>
            <p:nvPr/>
          </p:nvSpPr>
          <p:spPr bwMode="auto">
            <a:xfrm>
              <a:off x="4095750" y="1023938"/>
              <a:ext cx="2608263" cy="2225675"/>
            </a:xfrm>
            <a:custGeom>
              <a:avLst/>
              <a:gdLst>
                <a:gd name="T0" fmla="*/ 2147483646 w 1428"/>
                <a:gd name="T1" fmla="*/ 2147483646 h 1218"/>
                <a:gd name="T2" fmla="*/ 2147483646 w 1428"/>
                <a:gd name="T3" fmla="*/ 2147483646 h 1218"/>
                <a:gd name="T4" fmla="*/ 2147483646 w 1428"/>
                <a:gd name="T5" fmla="*/ 2147483646 h 1218"/>
                <a:gd name="T6" fmla="*/ 2147483646 w 1428"/>
                <a:gd name="T7" fmla="*/ 2147483646 h 1218"/>
                <a:gd name="T8" fmla="*/ 2147483646 w 1428"/>
                <a:gd name="T9" fmla="*/ 2147483646 h 1218"/>
                <a:gd name="T10" fmla="*/ 2147483646 w 1428"/>
                <a:gd name="T11" fmla="*/ 2147483646 h 1218"/>
                <a:gd name="T12" fmla="*/ 2147483646 w 1428"/>
                <a:gd name="T13" fmla="*/ 2147483646 h 1218"/>
                <a:gd name="T14" fmla="*/ 2147483646 w 1428"/>
                <a:gd name="T15" fmla="*/ 2147483646 h 1218"/>
                <a:gd name="T16" fmla="*/ 2147483646 w 1428"/>
                <a:gd name="T17" fmla="*/ 2147483646 h 1218"/>
                <a:gd name="T18" fmla="*/ 2147483646 w 1428"/>
                <a:gd name="T19" fmla="*/ 2147483646 h 1218"/>
                <a:gd name="T20" fmla="*/ 2147483646 w 1428"/>
                <a:gd name="T21" fmla="*/ 2147483646 h 1218"/>
                <a:gd name="T22" fmla="*/ 2147483646 w 1428"/>
                <a:gd name="T23" fmla="*/ 2147483646 h 1218"/>
                <a:gd name="T24" fmla="*/ 2147483646 w 1428"/>
                <a:gd name="T25" fmla="*/ 2147483646 h 1218"/>
                <a:gd name="T26" fmla="*/ 2147483646 w 1428"/>
                <a:gd name="T27" fmla="*/ 2147483646 h 1218"/>
                <a:gd name="T28" fmla="*/ 2147483646 w 1428"/>
                <a:gd name="T29" fmla="*/ 2147483646 h 1218"/>
                <a:gd name="T30" fmla="*/ 2147483646 w 1428"/>
                <a:gd name="T31" fmla="*/ 2147483646 h 1218"/>
                <a:gd name="T32" fmla="*/ 2147483646 w 1428"/>
                <a:gd name="T33" fmla="*/ 2147483646 h 1218"/>
                <a:gd name="T34" fmla="*/ 2147483646 w 1428"/>
                <a:gd name="T35" fmla="*/ 2147483646 h 1218"/>
                <a:gd name="T36" fmla="*/ 2147483646 w 1428"/>
                <a:gd name="T37" fmla="*/ 2147483646 h 1218"/>
                <a:gd name="T38" fmla="*/ 2147483646 w 1428"/>
                <a:gd name="T39" fmla="*/ 2147483646 h 1218"/>
                <a:gd name="T40" fmla="*/ 2147483646 w 1428"/>
                <a:gd name="T41" fmla="*/ 2147483646 h 1218"/>
                <a:gd name="T42" fmla="*/ 2147483646 w 1428"/>
                <a:gd name="T43" fmla="*/ 2147483646 h 1218"/>
                <a:gd name="T44" fmla="*/ 0 w 1428"/>
                <a:gd name="T45" fmla="*/ 2147483646 h 1218"/>
                <a:gd name="T46" fmla="*/ 2147483646 w 1428"/>
                <a:gd name="T47" fmla="*/ 2147483646 h 1218"/>
                <a:gd name="T48" fmla="*/ 2147483646 w 1428"/>
                <a:gd name="T49" fmla="*/ 2147483646 h 1218"/>
                <a:gd name="T50" fmla="*/ 2147483646 w 1428"/>
                <a:gd name="T51" fmla="*/ 2147483646 h 1218"/>
                <a:gd name="T52" fmla="*/ 2147483646 w 1428"/>
                <a:gd name="T53" fmla="*/ 2147483646 h 1218"/>
                <a:gd name="T54" fmla="*/ 2147483646 w 1428"/>
                <a:gd name="T55" fmla="*/ 2147483646 h 1218"/>
                <a:gd name="T56" fmla="*/ 2147483646 w 1428"/>
                <a:gd name="T57" fmla="*/ 2147483646 h 1218"/>
                <a:gd name="T58" fmla="*/ 2147483646 w 1428"/>
                <a:gd name="T59" fmla="*/ 2147483646 h 1218"/>
                <a:gd name="T60" fmla="*/ 2147483646 w 1428"/>
                <a:gd name="T61" fmla="*/ 2147483646 h 1218"/>
                <a:gd name="T62" fmla="*/ 2147483646 w 1428"/>
                <a:gd name="T63" fmla="*/ 2147483646 h 1218"/>
                <a:gd name="T64" fmla="*/ 2147483646 w 1428"/>
                <a:gd name="T65" fmla="*/ 2147483646 h 1218"/>
                <a:gd name="T66" fmla="*/ 2147483646 w 1428"/>
                <a:gd name="T67" fmla="*/ 2147483646 h 1218"/>
                <a:gd name="T68" fmla="*/ 2147483646 w 1428"/>
                <a:gd name="T69" fmla="*/ 2147483646 h 1218"/>
                <a:gd name="T70" fmla="*/ 2147483646 w 1428"/>
                <a:gd name="T71" fmla="*/ 2147483646 h 1218"/>
                <a:gd name="T72" fmla="*/ 2147483646 w 1428"/>
                <a:gd name="T73" fmla="*/ 2147483646 h 1218"/>
                <a:gd name="T74" fmla="*/ 2147483646 w 1428"/>
                <a:gd name="T75" fmla="*/ 2147483646 h 1218"/>
                <a:gd name="T76" fmla="*/ 2147483646 w 1428"/>
                <a:gd name="T77" fmla="*/ 2147483646 h 1218"/>
                <a:gd name="T78" fmla="*/ 2147483646 w 1428"/>
                <a:gd name="T79" fmla="*/ 2147483646 h 1218"/>
                <a:gd name="T80" fmla="*/ 2147483646 w 1428"/>
                <a:gd name="T81" fmla="*/ 2147483646 h 1218"/>
                <a:gd name="T82" fmla="*/ 2147483646 w 1428"/>
                <a:gd name="T83" fmla="*/ 2147483646 h 1218"/>
                <a:gd name="T84" fmla="*/ 2147483646 w 1428"/>
                <a:gd name="T85" fmla="*/ 2147483646 h 1218"/>
                <a:gd name="T86" fmla="*/ 2147483646 w 1428"/>
                <a:gd name="T87" fmla="*/ 2147483646 h 1218"/>
                <a:gd name="T88" fmla="*/ 2147483646 w 1428"/>
                <a:gd name="T89" fmla="*/ 2147483646 h 1218"/>
                <a:gd name="T90" fmla="*/ 2147483646 w 1428"/>
                <a:gd name="T91" fmla="*/ 2147483646 h 1218"/>
                <a:gd name="T92" fmla="*/ 2147483646 w 1428"/>
                <a:gd name="T93" fmla="*/ 2147483646 h 1218"/>
                <a:gd name="T94" fmla="*/ 2147483646 w 1428"/>
                <a:gd name="T95" fmla="*/ 2147483646 h 1218"/>
                <a:gd name="T96" fmla="*/ 2147483646 w 1428"/>
                <a:gd name="T97" fmla="*/ 2147483646 h 1218"/>
                <a:gd name="T98" fmla="*/ 2147483646 w 1428"/>
                <a:gd name="T99" fmla="*/ 2147483646 h 1218"/>
                <a:gd name="T100" fmla="*/ 2147483646 w 1428"/>
                <a:gd name="T101" fmla="*/ 2147483646 h 1218"/>
                <a:gd name="T102" fmla="*/ 2147483646 w 1428"/>
                <a:gd name="T103" fmla="*/ 2147483646 h 1218"/>
                <a:gd name="T104" fmla="*/ 2147483646 w 1428"/>
                <a:gd name="T105" fmla="*/ 2147483646 h 1218"/>
                <a:gd name="T106" fmla="*/ 2147483646 w 1428"/>
                <a:gd name="T107" fmla="*/ 2147483646 h 1218"/>
                <a:gd name="T108" fmla="*/ 2147483646 w 1428"/>
                <a:gd name="T109" fmla="*/ 2147483646 h 1218"/>
                <a:gd name="T110" fmla="*/ 2147483646 w 1428"/>
                <a:gd name="T111" fmla="*/ 2147483646 h 1218"/>
                <a:gd name="T112" fmla="*/ 2147483646 w 1428"/>
                <a:gd name="T113" fmla="*/ 2147483646 h 1218"/>
                <a:gd name="T114" fmla="*/ 2147483646 w 1428"/>
                <a:gd name="T115" fmla="*/ 2147483646 h 1218"/>
                <a:gd name="T116" fmla="*/ 2147483646 w 1428"/>
                <a:gd name="T117" fmla="*/ 2147483646 h 121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428" h="1218">
                  <a:moveTo>
                    <a:pt x="1398" y="128"/>
                  </a:moveTo>
                  <a:lnTo>
                    <a:pt x="1394" y="112"/>
                  </a:lnTo>
                  <a:lnTo>
                    <a:pt x="1378" y="86"/>
                  </a:lnTo>
                  <a:lnTo>
                    <a:pt x="1366" y="80"/>
                  </a:lnTo>
                  <a:lnTo>
                    <a:pt x="1354" y="86"/>
                  </a:lnTo>
                  <a:lnTo>
                    <a:pt x="1348" y="100"/>
                  </a:lnTo>
                  <a:lnTo>
                    <a:pt x="1346" y="102"/>
                  </a:lnTo>
                  <a:lnTo>
                    <a:pt x="1344" y="102"/>
                  </a:lnTo>
                  <a:lnTo>
                    <a:pt x="1322" y="106"/>
                  </a:lnTo>
                  <a:lnTo>
                    <a:pt x="1318" y="108"/>
                  </a:lnTo>
                  <a:lnTo>
                    <a:pt x="1316" y="112"/>
                  </a:lnTo>
                  <a:lnTo>
                    <a:pt x="1310" y="116"/>
                  </a:lnTo>
                  <a:lnTo>
                    <a:pt x="1298" y="126"/>
                  </a:lnTo>
                  <a:lnTo>
                    <a:pt x="1296" y="128"/>
                  </a:lnTo>
                  <a:lnTo>
                    <a:pt x="1286" y="130"/>
                  </a:lnTo>
                  <a:lnTo>
                    <a:pt x="1276" y="126"/>
                  </a:lnTo>
                  <a:lnTo>
                    <a:pt x="1264" y="118"/>
                  </a:lnTo>
                  <a:lnTo>
                    <a:pt x="1262" y="116"/>
                  </a:lnTo>
                  <a:lnTo>
                    <a:pt x="1244" y="96"/>
                  </a:lnTo>
                  <a:lnTo>
                    <a:pt x="1240" y="90"/>
                  </a:lnTo>
                  <a:lnTo>
                    <a:pt x="1238" y="84"/>
                  </a:lnTo>
                  <a:lnTo>
                    <a:pt x="1238" y="62"/>
                  </a:lnTo>
                  <a:lnTo>
                    <a:pt x="1238" y="60"/>
                  </a:lnTo>
                  <a:lnTo>
                    <a:pt x="1242" y="56"/>
                  </a:lnTo>
                  <a:lnTo>
                    <a:pt x="1218" y="48"/>
                  </a:lnTo>
                  <a:lnTo>
                    <a:pt x="1218" y="56"/>
                  </a:lnTo>
                  <a:lnTo>
                    <a:pt x="1216" y="60"/>
                  </a:lnTo>
                  <a:lnTo>
                    <a:pt x="1210" y="64"/>
                  </a:lnTo>
                  <a:lnTo>
                    <a:pt x="1202" y="68"/>
                  </a:lnTo>
                  <a:lnTo>
                    <a:pt x="1200" y="68"/>
                  </a:lnTo>
                  <a:lnTo>
                    <a:pt x="1200" y="66"/>
                  </a:lnTo>
                  <a:lnTo>
                    <a:pt x="1188" y="64"/>
                  </a:lnTo>
                  <a:lnTo>
                    <a:pt x="1190" y="72"/>
                  </a:lnTo>
                  <a:lnTo>
                    <a:pt x="1170" y="60"/>
                  </a:lnTo>
                  <a:lnTo>
                    <a:pt x="1168" y="60"/>
                  </a:lnTo>
                  <a:lnTo>
                    <a:pt x="1168" y="58"/>
                  </a:lnTo>
                  <a:lnTo>
                    <a:pt x="1164" y="46"/>
                  </a:lnTo>
                  <a:lnTo>
                    <a:pt x="1162" y="32"/>
                  </a:lnTo>
                  <a:lnTo>
                    <a:pt x="1164" y="22"/>
                  </a:lnTo>
                  <a:lnTo>
                    <a:pt x="1166" y="16"/>
                  </a:lnTo>
                  <a:lnTo>
                    <a:pt x="1172" y="6"/>
                  </a:lnTo>
                  <a:lnTo>
                    <a:pt x="1170" y="0"/>
                  </a:lnTo>
                  <a:lnTo>
                    <a:pt x="1150" y="2"/>
                  </a:lnTo>
                  <a:lnTo>
                    <a:pt x="1142" y="4"/>
                  </a:lnTo>
                  <a:lnTo>
                    <a:pt x="1136" y="8"/>
                  </a:lnTo>
                  <a:lnTo>
                    <a:pt x="1132" y="14"/>
                  </a:lnTo>
                  <a:lnTo>
                    <a:pt x="1128" y="22"/>
                  </a:lnTo>
                  <a:lnTo>
                    <a:pt x="1116" y="40"/>
                  </a:lnTo>
                  <a:lnTo>
                    <a:pt x="1128" y="40"/>
                  </a:lnTo>
                  <a:lnTo>
                    <a:pt x="1130" y="40"/>
                  </a:lnTo>
                  <a:lnTo>
                    <a:pt x="1140" y="44"/>
                  </a:lnTo>
                  <a:lnTo>
                    <a:pt x="1142" y="44"/>
                  </a:lnTo>
                  <a:lnTo>
                    <a:pt x="1142" y="46"/>
                  </a:lnTo>
                  <a:lnTo>
                    <a:pt x="1142" y="48"/>
                  </a:lnTo>
                  <a:lnTo>
                    <a:pt x="1144" y="64"/>
                  </a:lnTo>
                  <a:lnTo>
                    <a:pt x="1150" y="80"/>
                  </a:lnTo>
                  <a:lnTo>
                    <a:pt x="1150" y="82"/>
                  </a:lnTo>
                  <a:lnTo>
                    <a:pt x="1150" y="84"/>
                  </a:lnTo>
                  <a:lnTo>
                    <a:pt x="1122" y="136"/>
                  </a:lnTo>
                  <a:lnTo>
                    <a:pt x="1120" y="142"/>
                  </a:lnTo>
                  <a:lnTo>
                    <a:pt x="1118" y="154"/>
                  </a:lnTo>
                  <a:lnTo>
                    <a:pt x="1114" y="190"/>
                  </a:lnTo>
                  <a:lnTo>
                    <a:pt x="1114" y="192"/>
                  </a:lnTo>
                  <a:lnTo>
                    <a:pt x="1104" y="212"/>
                  </a:lnTo>
                  <a:lnTo>
                    <a:pt x="1110" y="220"/>
                  </a:lnTo>
                  <a:lnTo>
                    <a:pt x="1110" y="222"/>
                  </a:lnTo>
                  <a:lnTo>
                    <a:pt x="1110" y="236"/>
                  </a:lnTo>
                  <a:lnTo>
                    <a:pt x="1110" y="242"/>
                  </a:lnTo>
                  <a:lnTo>
                    <a:pt x="1108" y="244"/>
                  </a:lnTo>
                  <a:lnTo>
                    <a:pt x="1106" y="244"/>
                  </a:lnTo>
                  <a:lnTo>
                    <a:pt x="1098" y="250"/>
                  </a:lnTo>
                  <a:lnTo>
                    <a:pt x="1088" y="262"/>
                  </a:lnTo>
                  <a:lnTo>
                    <a:pt x="1052" y="302"/>
                  </a:lnTo>
                  <a:lnTo>
                    <a:pt x="1050" y="304"/>
                  </a:lnTo>
                  <a:lnTo>
                    <a:pt x="1048" y="304"/>
                  </a:lnTo>
                  <a:lnTo>
                    <a:pt x="1046" y="302"/>
                  </a:lnTo>
                  <a:lnTo>
                    <a:pt x="1030" y="292"/>
                  </a:lnTo>
                  <a:lnTo>
                    <a:pt x="1020" y="282"/>
                  </a:lnTo>
                  <a:lnTo>
                    <a:pt x="1014" y="280"/>
                  </a:lnTo>
                  <a:lnTo>
                    <a:pt x="1008" y="278"/>
                  </a:lnTo>
                  <a:lnTo>
                    <a:pt x="982" y="276"/>
                  </a:lnTo>
                  <a:lnTo>
                    <a:pt x="982" y="314"/>
                  </a:lnTo>
                  <a:lnTo>
                    <a:pt x="966" y="384"/>
                  </a:lnTo>
                  <a:lnTo>
                    <a:pt x="964" y="392"/>
                  </a:lnTo>
                  <a:lnTo>
                    <a:pt x="964" y="402"/>
                  </a:lnTo>
                  <a:lnTo>
                    <a:pt x="962" y="432"/>
                  </a:lnTo>
                  <a:lnTo>
                    <a:pt x="968" y="440"/>
                  </a:lnTo>
                  <a:lnTo>
                    <a:pt x="974" y="430"/>
                  </a:lnTo>
                  <a:lnTo>
                    <a:pt x="974" y="428"/>
                  </a:lnTo>
                  <a:lnTo>
                    <a:pt x="994" y="420"/>
                  </a:lnTo>
                  <a:lnTo>
                    <a:pt x="1044" y="428"/>
                  </a:lnTo>
                  <a:lnTo>
                    <a:pt x="1050" y="420"/>
                  </a:lnTo>
                  <a:lnTo>
                    <a:pt x="1058" y="408"/>
                  </a:lnTo>
                  <a:lnTo>
                    <a:pt x="1060" y="406"/>
                  </a:lnTo>
                  <a:lnTo>
                    <a:pt x="1080" y="402"/>
                  </a:lnTo>
                  <a:lnTo>
                    <a:pt x="1106" y="400"/>
                  </a:lnTo>
                  <a:lnTo>
                    <a:pt x="1112" y="404"/>
                  </a:lnTo>
                  <a:lnTo>
                    <a:pt x="1120" y="410"/>
                  </a:lnTo>
                  <a:lnTo>
                    <a:pt x="1136" y="428"/>
                  </a:lnTo>
                  <a:lnTo>
                    <a:pt x="1158" y="440"/>
                  </a:lnTo>
                  <a:lnTo>
                    <a:pt x="1174" y="452"/>
                  </a:lnTo>
                  <a:lnTo>
                    <a:pt x="1184" y="462"/>
                  </a:lnTo>
                  <a:lnTo>
                    <a:pt x="1190" y="472"/>
                  </a:lnTo>
                  <a:lnTo>
                    <a:pt x="1192" y="480"/>
                  </a:lnTo>
                  <a:lnTo>
                    <a:pt x="1190" y="488"/>
                  </a:lnTo>
                  <a:lnTo>
                    <a:pt x="1186" y="492"/>
                  </a:lnTo>
                  <a:lnTo>
                    <a:pt x="1184" y="496"/>
                  </a:lnTo>
                  <a:lnTo>
                    <a:pt x="1174" y="498"/>
                  </a:lnTo>
                  <a:lnTo>
                    <a:pt x="1172" y="498"/>
                  </a:lnTo>
                  <a:lnTo>
                    <a:pt x="1126" y="498"/>
                  </a:lnTo>
                  <a:lnTo>
                    <a:pt x="1112" y="498"/>
                  </a:lnTo>
                  <a:lnTo>
                    <a:pt x="1102" y="500"/>
                  </a:lnTo>
                  <a:lnTo>
                    <a:pt x="1084" y="512"/>
                  </a:lnTo>
                  <a:lnTo>
                    <a:pt x="1054" y="532"/>
                  </a:lnTo>
                  <a:lnTo>
                    <a:pt x="1042" y="536"/>
                  </a:lnTo>
                  <a:lnTo>
                    <a:pt x="1034" y="538"/>
                  </a:lnTo>
                  <a:lnTo>
                    <a:pt x="1018" y="540"/>
                  </a:lnTo>
                  <a:lnTo>
                    <a:pt x="1010" y="580"/>
                  </a:lnTo>
                  <a:lnTo>
                    <a:pt x="1004" y="596"/>
                  </a:lnTo>
                  <a:lnTo>
                    <a:pt x="1000" y="602"/>
                  </a:lnTo>
                  <a:lnTo>
                    <a:pt x="996" y="606"/>
                  </a:lnTo>
                  <a:lnTo>
                    <a:pt x="990" y="610"/>
                  </a:lnTo>
                  <a:lnTo>
                    <a:pt x="984" y="614"/>
                  </a:lnTo>
                  <a:lnTo>
                    <a:pt x="966" y="620"/>
                  </a:lnTo>
                  <a:lnTo>
                    <a:pt x="956" y="622"/>
                  </a:lnTo>
                  <a:lnTo>
                    <a:pt x="946" y="626"/>
                  </a:lnTo>
                  <a:lnTo>
                    <a:pt x="926" y="634"/>
                  </a:lnTo>
                  <a:lnTo>
                    <a:pt x="914" y="664"/>
                  </a:lnTo>
                  <a:lnTo>
                    <a:pt x="912" y="664"/>
                  </a:lnTo>
                  <a:lnTo>
                    <a:pt x="910" y="664"/>
                  </a:lnTo>
                  <a:lnTo>
                    <a:pt x="874" y="680"/>
                  </a:lnTo>
                  <a:lnTo>
                    <a:pt x="872" y="680"/>
                  </a:lnTo>
                  <a:lnTo>
                    <a:pt x="854" y="676"/>
                  </a:lnTo>
                  <a:lnTo>
                    <a:pt x="834" y="670"/>
                  </a:lnTo>
                  <a:lnTo>
                    <a:pt x="820" y="664"/>
                  </a:lnTo>
                  <a:lnTo>
                    <a:pt x="814" y="662"/>
                  </a:lnTo>
                  <a:lnTo>
                    <a:pt x="806" y="660"/>
                  </a:lnTo>
                  <a:lnTo>
                    <a:pt x="798" y="660"/>
                  </a:lnTo>
                  <a:lnTo>
                    <a:pt x="790" y="662"/>
                  </a:lnTo>
                  <a:lnTo>
                    <a:pt x="784" y="672"/>
                  </a:lnTo>
                  <a:lnTo>
                    <a:pt x="778" y="684"/>
                  </a:lnTo>
                  <a:lnTo>
                    <a:pt x="776" y="698"/>
                  </a:lnTo>
                  <a:lnTo>
                    <a:pt x="776" y="710"/>
                  </a:lnTo>
                  <a:lnTo>
                    <a:pt x="778" y="722"/>
                  </a:lnTo>
                  <a:lnTo>
                    <a:pt x="782" y="728"/>
                  </a:lnTo>
                  <a:lnTo>
                    <a:pt x="786" y="728"/>
                  </a:lnTo>
                  <a:lnTo>
                    <a:pt x="794" y="724"/>
                  </a:lnTo>
                  <a:lnTo>
                    <a:pt x="794" y="748"/>
                  </a:lnTo>
                  <a:lnTo>
                    <a:pt x="794" y="756"/>
                  </a:lnTo>
                  <a:lnTo>
                    <a:pt x="792" y="760"/>
                  </a:lnTo>
                  <a:lnTo>
                    <a:pt x="790" y="764"/>
                  </a:lnTo>
                  <a:lnTo>
                    <a:pt x="786" y="768"/>
                  </a:lnTo>
                  <a:lnTo>
                    <a:pt x="776" y="774"/>
                  </a:lnTo>
                  <a:lnTo>
                    <a:pt x="764" y="778"/>
                  </a:lnTo>
                  <a:lnTo>
                    <a:pt x="758" y="780"/>
                  </a:lnTo>
                  <a:lnTo>
                    <a:pt x="750" y="786"/>
                  </a:lnTo>
                  <a:lnTo>
                    <a:pt x="738" y="798"/>
                  </a:lnTo>
                  <a:lnTo>
                    <a:pt x="724" y="818"/>
                  </a:lnTo>
                  <a:lnTo>
                    <a:pt x="708" y="844"/>
                  </a:lnTo>
                  <a:lnTo>
                    <a:pt x="706" y="844"/>
                  </a:lnTo>
                  <a:lnTo>
                    <a:pt x="682" y="860"/>
                  </a:lnTo>
                  <a:lnTo>
                    <a:pt x="688" y="860"/>
                  </a:lnTo>
                  <a:lnTo>
                    <a:pt x="688" y="862"/>
                  </a:lnTo>
                  <a:lnTo>
                    <a:pt x="688" y="864"/>
                  </a:lnTo>
                  <a:lnTo>
                    <a:pt x="686" y="868"/>
                  </a:lnTo>
                  <a:lnTo>
                    <a:pt x="678" y="868"/>
                  </a:lnTo>
                  <a:lnTo>
                    <a:pt x="610" y="868"/>
                  </a:lnTo>
                  <a:lnTo>
                    <a:pt x="584" y="868"/>
                  </a:lnTo>
                  <a:lnTo>
                    <a:pt x="558" y="870"/>
                  </a:lnTo>
                  <a:lnTo>
                    <a:pt x="532" y="874"/>
                  </a:lnTo>
                  <a:lnTo>
                    <a:pt x="510" y="882"/>
                  </a:lnTo>
                  <a:lnTo>
                    <a:pt x="488" y="890"/>
                  </a:lnTo>
                  <a:lnTo>
                    <a:pt x="468" y="900"/>
                  </a:lnTo>
                  <a:lnTo>
                    <a:pt x="450" y="914"/>
                  </a:lnTo>
                  <a:lnTo>
                    <a:pt x="434" y="928"/>
                  </a:lnTo>
                  <a:lnTo>
                    <a:pt x="432" y="930"/>
                  </a:lnTo>
                  <a:lnTo>
                    <a:pt x="430" y="930"/>
                  </a:lnTo>
                  <a:lnTo>
                    <a:pt x="402" y="934"/>
                  </a:lnTo>
                  <a:lnTo>
                    <a:pt x="400" y="934"/>
                  </a:lnTo>
                  <a:lnTo>
                    <a:pt x="398" y="934"/>
                  </a:lnTo>
                  <a:lnTo>
                    <a:pt x="390" y="916"/>
                  </a:lnTo>
                  <a:lnTo>
                    <a:pt x="362" y="922"/>
                  </a:lnTo>
                  <a:lnTo>
                    <a:pt x="350" y="922"/>
                  </a:lnTo>
                  <a:lnTo>
                    <a:pt x="336" y="920"/>
                  </a:lnTo>
                  <a:lnTo>
                    <a:pt x="320" y="916"/>
                  </a:lnTo>
                  <a:lnTo>
                    <a:pt x="304" y="908"/>
                  </a:lnTo>
                  <a:lnTo>
                    <a:pt x="290" y="900"/>
                  </a:lnTo>
                  <a:lnTo>
                    <a:pt x="274" y="892"/>
                  </a:lnTo>
                  <a:lnTo>
                    <a:pt x="246" y="872"/>
                  </a:lnTo>
                  <a:lnTo>
                    <a:pt x="238" y="866"/>
                  </a:lnTo>
                  <a:lnTo>
                    <a:pt x="226" y="860"/>
                  </a:lnTo>
                  <a:lnTo>
                    <a:pt x="214" y="856"/>
                  </a:lnTo>
                  <a:lnTo>
                    <a:pt x="202" y="854"/>
                  </a:lnTo>
                  <a:lnTo>
                    <a:pt x="176" y="852"/>
                  </a:lnTo>
                  <a:lnTo>
                    <a:pt x="148" y="856"/>
                  </a:lnTo>
                  <a:lnTo>
                    <a:pt x="116" y="858"/>
                  </a:lnTo>
                  <a:lnTo>
                    <a:pt x="86" y="856"/>
                  </a:lnTo>
                  <a:lnTo>
                    <a:pt x="68" y="854"/>
                  </a:lnTo>
                  <a:lnTo>
                    <a:pt x="48" y="852"/>
                  </a:lnTo>
                  <a:lnTo>
                    <a:pt x="2" y="838"/>
                  </a:lnTo>
                  <a:lnTo>
                    <a:pt x="0" y="844"/>
                  </a:lnTo>
                  <a:lnTo>
                    <a:pt x="2" y="844"/>
                  </a:lnTo>
                  <a:lnTo>
                    <a:pt x="2" y="852"/>
                  </a:lnTo>
                  <a:lnTo>
                    <a:pt x="10" y="868"/>
                  </a:lnTo>
                  <a:lnTo>
                    <a:pt x="26" y="888"/>
                  </a:lnTo>
                  <a:lnTo>
                    <a:pt x="28" y="892"/>
                  </a:lnTo>
                  <a:lnTo>
                    <a:pt x="24" y="906"/>
                  </a:lnTo>
                  <a:lnTo>
                    <a:pt x="24" y="908"/>
                  </a:lnTo>
                  <a:lnTo>
                    <a:pt x="14" y="920"/>
                  </a:lnTo>
                  <a:lnTo>
                    <a:pt x="24" y="930"/>
                  </a:lnTo>
                  <a:lnTo>
                    <a:pt x="30" y="936"/>
                  </a:lnTo>
                  <a:lnTo>
                    <a:pt x="30" y="940"/>
                  </a:lnTo>
                  <a:lnTo>
                    <a:pt x="34" y="956"/>
                  </a:lnTo>
                  <a:lnTo>
                    <a:pt x="46" y="968"/>
                  </a:lnTo>
                  <a:lnTo>
                    <a:pt x="46" y="970"/>
                  </a:lnTo>
                  <a:lnTo>
                    <a:pt x="46" y="980"/>
                  </a:lnTo>
                  <a:lnTo>
                    <a:pt x="46" y="988"/>
                  </a:lnTo>
                  <a:lnTo>
                    <a:pt x="54" y="994"/>
                  </a:lnTo>
                  <a:lnTo>
                    <a:pt x="58" y="992"/>
                  </a:lnTo>
                  <a:lnTo>
                    <a:pt x="60" y="990"/>
                  </a:lnTo>
                  <a:lnTo>
                    <a:pt x="64" y="982"/>
                  </a:lnTo>
                  <a:lnTo>
                    <a:pt x="72" y="980"/>
                  </a:lnTo>
                  <a:lnTo>
                    <a:pt x="78" y="976"/>
                  </a:lnTo>
                  <a:lnTo>
                    <a:pt x="120" y="972"/>
                  </a:lnTo>
                  <a:lnTo>
                    <a:pt x="138" y="966"/>
                  </a:lnTo>
                  <a:lnTo>
                    <a:pt x="142" y="964"/>
                  </a:lnTo>
                  <a:lnTo>
                    <a:pt x="150" y="984"/>
                  </a:lnTo>
                  <a:lnTo>
                    <a:pt x="150" y="990"/>
                  </a:lnTo>
                  <a:lnTo>
                    <a:pt x="148" y="996"/>
                  </a:lnTo>
                  <a:lnTo>
                    <a:pt x="126" y="1028"/>
                  </a:lnTo>
                  <a:lnTo>
                    <a:pt x="126" y="1034"/>
                  </a:lnTo>
                  <a:lnTo>
                    <a:pt x="138" y="1044"/>
                  </a:lnTo>
                  <a:lnTo>
                    <a:pt x="148" y="1052"/>
                  </a:lnTo>
                  <a:lnTo>
                    <a:pt x="156" y="1060"/>
                  </a:lnTo>
                  <a:lnTo>
                    <a:pt x="162" y="1064"/>
                  </a:lnTo>
                  <a:lnTo>
                    <a:pt x="170" y="1068"/>
                  </a:lnTo>
                  <a:lnTo>
                    <a:pt x="178" y="1076"/>
                  </a:lnTo>
                  <a:lnTo>
                    <a:pt x="178" y="1078"/>
                  </a:lnTo>
                  <a:lnTo>
                    <a:pt x="186" y="1082"/>
                  </a:lnTo>
                  <a:lnTo>
                    <a:pt x="190" y="1082"/>
                  </a:lnTo>
                  <a:lnTo>
                    <a:pt x="192" y="1092"/>
                  </a:lnTo>
                  <a:lnTo>
                    <a:pt x="194" y="1100"/>
                  </a:lnTo>
                  <a:lnTo>
                    <a:pt x="196" y="1112"/>
                  </a:lnTo>
                  <a:lnTo>
                    <a:pt x="216" y="1116"/>
                  </a:lnTo>
                  <a:lnTo>
                    <a:pt x="218" y="1116"/>
                  </a:lnTo>
                  <a:lnTo>
                    <a:pt x="218" y="1118"/>
                  </a:lnTo>
                  <a:lnTo>
                    <a:pt x="220" y="1120"/>
                  </a:lnTo>
                  <a:lnTo>
                    <a:pt x="226" y="1130"/>
                  </a:lnTo>
                  <a:lnTo>
                    <a:pt x="242" y="1136"/>
                  </a:lnTo>
                  <a:lnTo>
                    <a:pt x="252" y="1130"/>
                  </a:lnTo>
                  <a:lnTo>
                    <a:pt x="250" y="1124"/>
                  </a:lnTo>
                  <a:lnTo>
                    <a:pt x="240" y="1114"/>
                  </a:lnTo>
                  <a:lnTo>
                    <a:pt x="242" y="1112"/>
                  </a:lnTo>
                  <a:lnTo>
                    <a:pt x="250" y="1094"/>
                  </a:lnTo>
                  <a:lnTo>
                    <a:pt x="270" y="1094"/>
                  </a:lnTo>
                  <a:lnTo>
                    <a:pt x="270" y="1096"/>
                  </a:lnTo>
                  <a:lnTo>
                    <a:pt x="298" y="1104"/>
                  </a:lnTo>
                  <a:lnTo>
                    <a:pt x="314" y="1102"/>
                  </a:lnTo>
                  <a:lnTo>
                    <a:pt x="326" y="1092"/>
                  </a:lnTo>
                  <a:lnTo>
                    <a:pt x="334" y="1080"/>
                  </a:lnTo>
                  <a:lnTo>
                    <a:pt x="342" y="1074"/>
                  </a:lnTo>
                  <a:lnTo>
                    <a:pt x="348" y="1070"/>
                  </a:lnTo>
                  <a:lnTo>
                    <a:pt x="354" y="1072"/>
                  </a:lnTo>
                  <a:lnTo>
                    <a:pt x="360" y="1070"/>
                  </a:lnTo>
                  <a:lnTo>
                    <a:pt x="368" y="1072"/>
                  </a:lnTo>
                  <a:lnTo>
                    <a:pt x="374" y="1072"/>
                  </a:lnTo>
                  <a:lnTo>
                    <a:pt x="374" y="1076"/>
                  </a:lnTo>
                  <a:lnTo>
                    <a:pt x="378" y="1084"/>
                  </a:lnTo>
                  <a:lnTo>
                    <a:pt x="382" y="1096"/>
                  </a:lnTo>
                  <a:lnTo>
                    <a:pt x="386" y="1108"/>
                  </a:lnTo>
                  <a:lnTo>
                    <a:pt x="386" y="1110"/>
                  </a:lnTo>
                  <a:lnTo>
                    <a:pt x="382" y="1124"/>
                  </a:lnTo>
                  <a:lnTo>
                    <a:pt x="368" y="1140"/>
                  </a:lnTo>
                  <a:lnTo>
                    <a:pt x="366" y="1142"/>
                  </a:lnTo>
                  <a:lnTo>
                    <a:pt x="338" y="1154"/>
                  </a:lnTo>
                  <a:lnTo>
                    <a:pt x="334" y="1162"/>
                  </a:lnTo>
                  <a:lnTo>
                    <a:pt x="330" y="1186"/>
                  </a:lnTo>
                  <a:lnTo>
                    <a:pt x="332" y="1196"/>
                  </a:lnTo>
                  <a:lnTo>
                    <a:pt x="340" y="1208"/>
                  </a:lnTo>
                  <a:lnTo>
                    <a:pt x="342" y="1212"/>
                  </a:lnTo>
                  <a:lnTo>
                    <a:pt x="352" y="1218"/>
                  </a:lnTo>
                  <a:lnTo>
                    <a:pt x="386" y="1218"/>
                  </a:lnTo>
                  <a:lnTo>
                    <a:pt x="414" y="1214"/>
                  </a:lnTo>
                  <a:lnTo>
                    <a:pt x="418" y="1210"/>
                  </a:lnTo>
                  <a:lnTo>
                    <a:pt x="424" y="1204"/>
                  </a:lnTo>
                  <a:lnTo>
                    <a:pt x="428" y="1204"/>
                  </a:lnTo>
                  <a:lnTo>
                    <a:pt x="448" y="1206"/>
                  </a:lnTo>
                  <a:lnTo>
                    <a:pt x="450" y="1204"/>
                  </a:lnTo>
                  <a:lnTo>
                    <a:pt x="448" y="1196"/>
                  </a:lnTo>
                  <a:lnTo>
                    <a:pt x="450" y="1188"/>
                  </a:lnTo>
                  <a:lnTo>
                    <a:pt x="458" y="1174"/>
                  </a:lnTo>
                  <a:lnTo>
                    <a:pt x="458" y="1148"/>
                  </a:lnTo>
                  <a:lnTo>
                    <a:pt x="474" y="1106"/>
                  </a:lnTo>
                  <a:lnTo>
                    <a:pt x="474" y="1104"/>
                  </a:lnTo>
                  <a:lnTo>
                    <a:pt x="500" y="1084"/>
                  </a:lnTo>
                  <a:lnTo>
                    <a:pt x="502" y="1082"/>
                  </a:lnTo>
                  <a:lnTo>
                    <a:pt x="522" y="1092"/>
                  </a:lnTo>
                  <a:lnTo>
                    <a:pt x="536" y="1102"/>
                  </a:lnTo>
                  <a:lnTo>
                    <a:pt x="538" y="1108"/>
                  </a:lnTo>
                  <a:lnTo>
                    <a:pt x="540" y="1110"/>
                  </a:lnTo>
                  <a:lnTo>
                    <a:pt x="538" y="1128"/>
                  </a:lnTo>
                  <a:lnTo>
                    <a:pt x="530" y="1140"/>
                  </a:lnTo>
                  <a:lnTo>
                    <a:pt x="526" y="1156"/>
                  </a:lnTo>
                  <a:lnTo>
                    <a:pt x="526" y="1172"/>
                  </a:lnTo>
                  <a:lnTo>
                    <a:pt x="530" y="1180"/>
                  </a:lnTo>
                  <a:lnTo>
                    <a:pt x="538" y="1180"/>
                  </a:lnTo>
                  <a:lnTo>
                    <a:pt x="540" y="1180"/>
                  </a:lnTo>
                  <a:lnTo>
                    <a:pt x="552" y="1180"/>
                  </a:lnTo>
                  <a:lnTo>
                    <a:pt x="556" y="1182"/>
                  </a:lnTo>
                  <a:lnTo>
                    <a:pt x="560" y="1186"/>
                  </a:lnTo>
                  <a:lnTo>
                    <a:pt x="566" y="1196"/>
                  </a:lnTo>
                  <a:lnTo>
                    <a:pt x="572" y="1200"/>
                  </a:lnTo>
                  <a:lnTo>
                    <a:pt x="574" y="1200"/>
                  </a:lnTo>
                  <a:lnTo>
                    <a:pt x="602" y="1212"/>
                  </a:lnTo>
                  <a:lnTo>
                    <a:pt x="614" y="1216"/>
                  </a:lnTo>
                  <a:lnTo>
                    <a:pt x="630" y="1214"/>
                  </a:lnTo>
                  <a:lnTo>
                    <a:pt x="638" y="1204"/>
                  </a:lnTo>
                  <a:lnTo>
                    <a:pt x="646" y="1164"/>
                  </a:lnTo>
                  <a:lnTo>
                    <a:pt x="648" y="1144"/>
                  </a:lnTo>
                  <a:lnTo>
                    <a:pt x="648" y="1142"/>
                  </a:lnTo>
                  <a:lnTo>
                    <a:pt x="650" y="1140"/>
                  </a:lnTo>
                  <a:lnTo>
                    <a:pt x="666" y="1128"/>
                  </a:lnTo>
                  <a:lnTo>
                    <a:pt x="674" y="1116"/>
                  </a:lnTo>
                  <a:lnTo>
                    <a:pt x="690" y="1108"/>
                  </a:lnTo>
                  <a:lnTo>
                    <a:pt x="700" y="1102"/>
                  </a:lnTo>
                  <a:lnTo>
                    <a:pt x="712" y="1098"/>
                  </a:lnTo>
                  <a:lnTo>
                    <a:pt x="706" y="1074"/>
                  </a:lnTo>
                  <a:lnTo>
                    <a:pt x="734" y="1076"/>
                  </a:lnTo>
                  <a:lnTo>
                    <a:pt x="734" y="1078"/>
                  </a:lnTo>
                  <a:lnTo>
                    <a:pt x="748" y="1084"/>
                  </a:lnTo>
                  <a:lnTo>
                    <a:pt x="748" y="1082"/>
                  </a:lnTo>
                  <a:lnTo>
                    <a:pt x="752" y="1068"/>
                  </a:lnTo>
                  <a:lnTo>
                    <a:pt x="752" y="1064"/>
                  </a:lnTo>
                  <a:lnTo>
                    <a:pt x="754" y="1066"/>
                  </a:lnTo>
                  <a:lnTo>
                    <a:pt x="756" y="1066"/>
                  </a:lnTo>
                  <a:lnTo>
                    <a:pt x="768" y="1068"/>
                  </a:lnTo>
                  <a:lnTo>
                    <a:pt x="774" y="1068"/>
                  </a:lnTo>
                  <a:lnTo>
                    <a:pt x="786" y="1056"/>
                  </a:lnTo>
                  <a:lnTo>
                    <a:pt x="788" y="1056"/>
                  </a:lnTo>
                  <a:lnTo>
                    <a:pt x="788" y="1054"/>
                  </a:lnTo>
                  <a:lnTo>
                    <a:pt x="790" y="1054"/>
                  </a:lnTo>
                  <a:lnTo>
                    <a:pt x="806" y="1052"/>
                  </a:lnTo>
                  <a:lnTo>
                    <a:pt x="818" y="1038"/>
                  </a:lnTo>
                  <a:lnTo>
                    <a:pt x="826" y="1028"/>
                  </a:lnTo>
                  <a:lnTo>
                    <a:pt x="826" y="1016"/>
                  </a:lnTo>
                  <a:lnTo>
                    <a:pt x="828" y="1010"/>
                  </a:lnTo>
                  <a:lnTo>
                    <a:pt x="834" y="1004"/>
                  </a:lnTo>
                  <a:lnTo>
                    <a:pt x="836" y="1004"/>
                  </a:lnTo>
                  <a:lnTo>
                    <a:pt x="850" y="1006"/>
                  </a:lnTo>
                  <a:lnTo>
                    <a:pt x="858" y="1002"/>
                  </a:lnTo>
                  <a:lnTo>
                    <a:pt x="860" y="992"/>
                  </a:lnTo>
                  <a:lnTo>
                    <a:pt x="876" y="986"/>
                  </a:lnTo>
                  <a:lnTo>
                    <a:pt x="878" y="986"/>
                  </a:lnTo>
                  <a:lnTo>
                    <a:pt x="898" y="988"/>
                  </a:lnTo>
                  <a:lnTo>
                    <a:pt x="914" y="984"/>
                  </a:lnTo>
                  <a:lnTo>
                    <a:pt x="922" y="976"/>
                  </a:lnTo>
                  <a:lnTo>
                    <a:pt x="930" y="962"/>
                  </a:lnTo>
                  <a:lnTo>
                    <a:pt x="918" y="950"/>
                  </a:lnTo>
                  <a:lnTo>
                    <a:pt x="918" y="948"/>
                  </a:lnTo>
                  <a:lnTo>
                    <a:pt x="914" y="940"/>
                  </a:lnTo>
                  <a:lnTo>
                    <a:pt x="912" y="924"/>
                  </a:lnTo>
                  <a:lnTo>
                    <a:pt x="918" y="912"/>
                  </a:lnTo>
                  <a:lnTo>
                    <a:pt x="920" y="904"/>
                  </a:lnTo>
                  <a:lnTo>
                    <a:pt x="928" y="896"/>
                  </a:lnTo>
                  <a:lnTo>
                    <a:pt x="936" y="878"/>
                  </a:lnTo>
                  <a:lnTo>
                    <a:pt x="936" y="876"/>
                  </a:lnTo>
                  <a:lnTo>
                    <a:pt x="938" y="876"/>
                  </a:lnTo>
                  <a:lnTo>
                    <a:pt x="946" y="864"/>
                  </a:lnTo>
                  <a:lnTo>
                    <a:pt x="958" y="840"/>
                  </a:lnTo>
                  <a:lnTo>
                    <a:pt x="968" y="856"/>
                  </a:lnTo>
                  <a:lnTo>
                    <a:pt x="970" y="856"/>
                  </a:lnTo>
                  <a:lnTo>
                    <a:pt x="970" y="858"/>
                  </a:lnTo>
                  <a:lnTo>
                    <a:pt x="974" y="874"/>
                  </a:lnTo>
                  <a:lnTo>
                    <a:pt x="976" y="890"/>
                  </a:lnTo>
                  <a:lnTo>
                    <a:pt x="986" y="896"/>
                  </a:lnTo>
                  <a:lnTo>
                    <a:pt x="988" y="896"/>
                  </a:lnTo>
                  <a:lnTo>
                    <a:pt x="990" y="896"/>
                  </a:lnTo>
                  <a:lnTo>
                    <a:pt x="992" y="896"/>
                  </a:lnTo>
                  <a:lnTo>
                    <a:pt x="1002" y="880"/>
                  </a:lnTo>
                  <a:lnTo>
                    <a:pt x="1006" y="864"/>
                  </a:lnTo>
                  <a:lnTo>
                    <a:pt x="1010" y="864"/>
                  </a:lnTo>
                  <a:lnTo>
                    <a:pt x="1012" y="864"/>
                  </a:lnTo>
                  <a:lnTo>
                    <a:pt x="1034" y="872"/>
                  </a:lnTo>
                  <a:lnTo>
                    <a:pt x="1046" y="864"/>
                  </a:lnTo>
                  <a:lnTo>
                    <a:pt x="1048" y="864"/>
                  </a:lnTo>
                  <a:lnTo>
                    <a:pt x="1060" y="862"/>
                  </a:lnTo>
                  <a:lnTo>
                    <a:pt x="1068" y="848"/>
                  </a:lnTo>
                  <a:lnTo>
                    <a:pt x="1068" y="832"/>
                  </a:lnTo>
                  <a:lnTo>
                    <a:pt x="1074" y="806"/>
                  </a:lnTo>
                  <a:lnTo>
                    <a:pt x="1074" y="808"/>
                  </a:lnTo>
                  <a:lnTo>
                    <a:pt x="1078" y="808"/>
                  </a:lnTo>
                  <a:lnTo>
                    <a:pt x="1094" y="812"/>
                  </a:lnTo>
                  <a:lnTo>
                    <a:pt x="1102" y="796"/>
                  </a:lnTo>
                  <a:lnTo>
                    <a:pt x="1104" y="796"/>
                  </a:lnTo>
                  <a:lnTo>
                    <a:pt x="1106" y="796"/>
                  </a:lnTo>
                  <a:lnTo>
                    <a:pt x="1122" y="796"/>
                  </a:lnTo>
                  <a:lnTo>
                    <a:pt x="1124" y="796"/>
                  </a:lnTo>
                  <a:lnTo>
                    <a:pt x="1126" y="796"/>
                  </a:lnTo>
                  <a:lnTo>
                    <a:pt x="1134" y="808"/>
                  </a:lnTo>
                  <a:lnTo>
                    <a:pt x="1134" y="810"/>
                  </a:lnTo>
                  <a:lnTo>
                    <a:pt x="1134" y="812"/>
                  </a:lnTo>
                  <a:lnTo>
                    <a:pt x="1136" y="828"/>
                  </a:lnTo>
                  <a:lnTo>
                    <a:pt x="1144" y="834"/>
                  </a:lnTo>
                  <a:lnTo>
                    <a:pt x="1154" y="824"/>
                  </a:lnTo>
                  <a:lnTo>
                    <a:pt x="1158" y="828"/>
                  </a:lnTo>
                  <a:lnTo>
                    <a:pt x="1162" y="834"/>
                  </a:lnTo>
                  <a:lnTo>
                    <a:pt x="1162" y="840"/>
                  </a:lnTo>
                  <a:lnTo>
                    <a:pt x="1162" y="854"/>
                  </a:lnTo>
                  <a:lnTo>
                    <a:pt x="1158" y="868"/>
                  </a:lnTo>
                  <a:lnTo>
                    <a:pt x="1162" y="876"/>
                  </a:lnTo>
                  <a:lnTo>
                    <a:pt x="1170" y="884"/>
                  </a:lnTo>
                  <a:lnTo>
                    <a:pt x="1202" y="888"/>
                  </a:lnTo>
                  <a:lnTo>
                    <a:pt x="1204" y="890"/>
                  </a:lnTo>
                  <a:lnTo>
                    <a:pt x="1206" y="890"/>
                  </a:lnTo>
                  <a:lnTo>
                    <a:pt x="1208" y="892"/>
                  </a:lnTo>
                  <a:lnTo>
                    <a:pt x="1218" y="880"/>
                  </a:lnTo>
                  <a:lnTo>
                    <a:pt x="1226" y="872"/>
                  </a:lnTo>
                  <a:lnTo>
                    <a:pt x="1222" y="860"/>
                  </a:lnTo>
                  <a:lnTo>
                    <a:pt x="1214" y="808"/>
                  </a:lnTo>
                  <a:lnTo>
                    <a:pt x="1238" y="820"/>
                  </a:lnTo>
                  <a:lnTo>
                    <a:pt x="1250" y="832"/>
                  </a:lnTo>
                  <a:lnTo>
                    <a:pt x="1256" y="838"/>
                  </a:lnTo>
                  <a:lnTo>
                    <a:pt x="1266" y="832"/>
                  </a:lnTo>
                  <a:lnTo>
                    <a:pt x="1298" y="796"/>
                  </a:lnTo>
                  <a:lnTo>
                    <a:pt x="1300" y="796"/>
                  </a:lnTo>
                  <a:lnTo>
                    <a:pt x="1312" y="786"/>
                  </a:lnTo>
                  <a:lnTo>
                    <a:pt x="1326" y="768"/>
                  </a:lnTo>
                  <a:lnTo>
                    <a:pt x="1326" y="766"/>
                  </a:lnTo>
                  <a:lnTo>
                    <a:pt x="1344" y="770"/>
                  </a:lnTo>
                  <a:lnTo>
                    <a:pt x="1354" y="770"/>
                  </a:lnTo>
                  <a:lnTo>
                    <a:pt x="1354" y="762"/>
                  </a:lnTo>
                  <a:lnTo>
                    <a:pt x="1356" y="756"/>
                  </a:lnTo>
                  <a:lnTo>
                    <a:pt x="1370" y="740"/>
                  </a:lnTo>
                  <a:lnTo>
                    <a:pt x="1374" y="736"/>
                  </a:lnTo>
                  <a:lnTo>
                    <a:pt x="1390" y="742"/>
                  </a:lnTo>
                  <a:lnTo>
                    <a:pt x="1408" y="740"/>
                  </a:lnTo>
                  <a:lnTo>
                    <a:pt x="1422" y="726"/>
                  </a:lnTo>
                  <a:lnTo>
                    <a:pt x="1428" y="714"/>
                  </a:lnTo>
                  <a:lnTo>
                    <a:pt x="1424" y="708"/>
                  </a:lnTo>
                  <a:lnTo>
                    <a:pt x="1412" y="714"/>
                  </a:lnTo>
                  <a:lnTo>
                    <a:pt x="1412" y="712"/>
                  </a:lnTo>
                  <a:lnTo>
                    <a:pt x="1410" y="712"/>
                  </a:lnTo>
                  <a:lnTo>
                    <a:pt x="1396" y="700"/>
                  </a:lnTo>
                  <a:lnTo>
                    <a:pt x="1396" y="698"/>
                  </a:lnTo>
                  <a:lnTo>
                    <a:pt x="1402" y="676"/>
                  </a:lnTo>
                  <a:lnTo>
                    <a:pt x="1402" y="660"/>
                  </a:lnTo>
                  <a:lnTo>
                    <a:pt x="1398" y="648"/>
                  </a:lnTo>
                  <a:lnTo>
                    <a:pt x="1388" y="644"/>
                  </a:lnTo>
                  <a:lnTo>
                    <a:pt x="1388" y="642"/>
                  </a:lnTo>
                  <a:lnTo>
                    <a:pt x="1386" y="642"/>
                  </a:lnTo>
                  <a:lnTo>
                    <a:pt x="1386" y="640"/>
                  </a:lnTo>
                  <a:lnTo>
                    <a:pt x="1376" y="622"/>
                  </a:lnTo>
                  <a:lnTo>
                    <a:pt x="1374" y="620"/>
                  </a:lnTo>
                  <a:lnTo>
                    <a:pt x="1362" y="636"/>
                  </a:lnTo>
                  <a:lnTo>
                    <a:pt x="1348" y="644"/>
                  </a:lnTo>
                  <a:lnTo>
                    <a:pt x="1344" y="646"/>
                  </a:lnTo>
                  <a:lnTo>
                    <a:pt x="1344" y="644"/>
                  </a:lnTo>
                  <a:lnTo>
                    <a:pt x="1342" y="644"/>
                  </a:lnTo>
                  <a:lnTo>
                    <a:pt x="1328" y="630"/>
                  </a:lnTo>
                  <a:lnTo>
                    <a:pt x="1328" y="628"/>
                  </a:lnTo>
                  <a:lnTo>
                    <a:pt x="1318" y="606"/>
                  </a:lnTo>
                  <a:lnTo>
                    <a:pt x="1314" y="590"/>
                  </a:lnTo>
                  <a:lnTo>
                    <a:pt x="1314" y="588"/>
                  </a:lnTo>
                  <a:lnTo>
                    <a:pt x="1314" y="564"/>
                  </a:lnTo>
                  <a:lnTo>
                    <a:pt x="1312" y="550"/>
                  </a:lnTo>
                  <a:lnTo>
                    <a:pt x="1300" y="546"/>
                  </a:lnTo>
                  <a:lnTo>
                    <a:pt x="1274" y="526"/>
                  </a:lnTo>
                  <a:lnTo>
                    <a:pt x="1276" y="524"/>
                  </a:lnTo>
                  <a:lnTo>
                    <a:pt x="1288" y="510"/>
                  </a:lnTo>
                  <a:lnTo>
                    <a:pt x="1288" y="508"/>
                  </a:lnTo>
                  <a:lnTo>
                    <a:pt x="1290" y="508"/>
                  </a:lnTo>
                  <a:lnTo>
                    <a:pt x="1302" y="508"/>
                  </a:lnTo>
                  <a:lnTo>
                    <a:pt x="1304" y="508"/>
                  </a:lnTo>
                  <a:lnTo>
                    <a:pt x="1310" y="510"/>
                  </a:lnTo>
                  <a:lnTo>
                    <a:pt x="1314" y="514"/>
                  </a:lnTo>
                  <a:lnTo>
                    <a:pt x="1326" y="522"/>
                  </a:lnTo>
                  <a:lnTo>
                    <a:pt x="1338" y="512"/>
                  </a:lnTo>
                  <a:lnTo>
                    <a:pt x="1346" y="500"/>
                  </a:lnTo>
                  <a:lnTo>
                    <a:pt x="1346" y="490"/>
                  </a:lnTo>
                  <a:lnTo>
                    <a:pt x="1344" y="464"/>
                  </a:lnTo>
                  <a:lnTo>
                    <a:pt x="1342" y="454"/>
                  </a:lnTo>
                  <a:lnTo>
                    <a:pt x="1324" y="452"/>
                  </a:lnTo>
                  <a:lnTo>
                    <a:pt x="1324" y="440"/>
                  </a:lnTo>
                  <a:lnTo>
                    <a:pt x="1308" y="420"/>
                  </a:lnTo>
                  <a:lnTo>
                    <a:pt x="1306" y="420"/>
                  </a:lnTo>
                  <a:lnTo>
                    <a:pt x="1298" y="406"/>
                  </a:lnTo>
                  <a:lnTo>
                    <a:pt x="1298" y="404"/>
                  </a:lnTo>
                  <a:lnTo>
                    <a:pt x="1298" y="402"/>
                  </a:lnTo>
                  <a:lnTo>
                    <a:pt x="1314" y="380"/>
                  </a:lnTo>
                  <a:lnTo>
                    <a:pt x="1314" y="378"/>
                  </a:lnTo>
                  <a:lnTo>
                    <a:pt x="1316" y="378"/>
                  </a:lnTo>
                  <a:lnTo>
                    <a:pt x="1316" y="376"/>
                  </a:lnTo>
                  <a:lnTo>
                    <a:pt x="1318" y="376"/>
                  </a:lnTo>
                  <a:lnTo>
                    <a:pt x="1324" y="376"/>
                  </a:lnTo>
                  <a:lnTo>
                    <a:pt x="1334" y="368"/>
                  </a:lnTo>
                  <a:lnTo>
                    <a:pt x="1344" y="336"/>
                  </a:lnTo>
                  <a:lnTo>
                    <a:pt x="1358" y="322"/>
                  </a:lnTo>
                  <a:lnTo>
                    <a:pt x="1358" y="320"/>
                  </a:lnTo>
                  <a:lnTo>
                    <a:pt x="1374" y="316"/>
                  </a:lnTo>
                  <a:lnTo>
                    <a:pt x="1374" y="318"/>
                  </a:lnTo>
                  <a:lnTo>
                    <a:pt x="1382" y="326"/>
                  </a:lnTo>
                  <a:lnTo>
                    <a:pt x="1386" y="328"/>
                  </a:lnTo>
                  <a:lnTo>
                    <a:pt x="1392" y="302"/>
                  </a:lnTo>
                  <a:lnTo>
                    <a:pt x="1386" y="284"/>
                  </a:lnTo>
                  <a:lnTo>
                    <a:pt x="1386" y="282"/>
                  </a:lnTo>
                  <a:lnTo>
                    <a:pt x="1388" y="262"/>
                  </a:lnTo>
                  <a:lnTo>
                    <a:pt x="1388" y="260"/>
                  </a:lnTo>
                  <a:lnTo>
                    <a:pt x="1398" y="250"/>
                  </a:lnTo>
                  <a:lnTo>
                    <a:pt x="1404" y="240"/>
                  </a:lnTo>
                  <a:lnTo>
                    <a:pt x="1404" y="230"/>
                  </a:lnTo>
                  <a:lnTo>
                    <a:pt x="1402" y="220"/>
                  </a:lnTo>
                  <a:lnTo>
                    <a:pt x="1398" y="204"/>
                  </a:lnTo>
                  <a:lnTo>
                    <a:pt x="1398" y="186"/>
                  </a:lnTo>
                  <a:lnTo>
                    <a:pt x="1398" y="184"/>
                  </a:lnTo>
                  <a:lnTo>
                    <a:pt x="1402" y="168"/>
                  </a:lnTo>
                  <a:lnTo>
                    <a:pt x="1398" y="158"/>
                  </a:lnTo>
                  <a:lnTo>
                    <a:pt x="1396" y="152"/>
                  </a:lnTo>
                  <a:lnTo>
                    <a:pt x="1398" y="1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bg1">
                    <a:lumMod val="95000"/>
                  </a:schemeClr>
                </a:solidFill>
              </a:endParaRPr>
            </a:p>
          </p:txBody>
        </p:sp>
        <p:sp>
          <p:nvSpPr>
            <p:cNvPr id="20" name="甘肃"/>
            <p:cNvSpPr>
              <a:spLocks/>
            </p:cNvSpPr>
            <p:nvPr/>
          </p:nvSpPr>
          <p:spPr bwMode="auto">
            <a:xfrm>
              <a:off x="3594100" y="2528888"/>
              <a:ext cx="1666875" cy="1411287"/>
            </a:xfrm>
            <a:custGeom>
              <a:avLst/>
              <a:gdLst>
                <a:gd name="T0" fmla="*/ 2147483646 w 912"/>
                <a:gd name="T1" fmla="*/ 2147483646 h 772"/>
                <a:gd name="T2" fmla="*/ 2147483646 w 912"/>
                <a:gd name="T3" fmla="*/ 2147483646 h 772"/>
                <a:gd name="T4" fmla="*/ 2147483646 w 912"/>
                <a:gd name="T5" fmla="*/ 2147483646 h 772"/>
                <a:gd name="T6" fmla="*/ 2147483646 w 912"/>
                <a:gd name="T7" fmla="*/ 2147483646 h 772"/>
                <a:gd name="T8" fmla="*/ 2147483646 w 912"/>
                <a:gd name="T9" fmla="*/ 2147483646 h 772"/>
                <a:gd name="T10" fmla="*/ 2147483646 w 912"/>
                <a:gd name="T11" fmla="*/ 2147483646 h 772"/>
                <a:gd name="T12" fmla="*/ 2147483646 w 912"/>
                <a:gd name="T13" fmla="*/ 2147483646 h 772"/>
                <a:gd name="T14" fmla="*/ 2147483646 w 912"/>
                <a:gd name="T15" fmla="*/ 2147483646 h 772"/>
                <a:gd name="T16" fmla="*/ 2147483646 w 912"/>
                <a:gd name="T17" fmla="*/ 2147483646 h 772"/>
                <a:gd name="T18" fmla="*/ 2147483646 w 912"/>
                <a:gd name="T19" fmla="*/ 2147483646 h 772"/>
                <a:gd name="T20" fmla="*/ 2147483646 w 912"/>
                <a:gd name="T21" fmla="*/ 2147483646 h 772"/>
                <a:gd name="T22" fmla="*/ 2147483646 w 912"/>
                <a:gd name="T23" fmla="*/ 2147483646 h 772"/>
                <a:gd name="T24" fmla="*/ 2147483646 w 912"/>
                <a:gd name="T25" fmla="*/ 2147483646 h 772"/>
                <a:gd name="T26" fmla="*/ 2147483646 w 912"/>
                <a:gd name="T27" fmla="*/ 2147483646 h 772"/>
                <a:gd name="T28" fmla="*/ 2147483646 w 912"/>
                <a:gd name="T29" fmla="*/ 2147483646 h 772"/>
                <a:gd name="T30" fmla="*/ 2147483646 w 912"/>
                <a:gd name="T31" fmla="*/ 2147483646 h 772"/>
                <a:gd name="T32" fmla="*/ 2147483646 w 912"/>
                <a:gd name="T33" fmla="*/ 2147483646 h 772"/>
                <a:gd name="T34" fmla="*/ 2147483646 w 912"/>
                <a:gd name="T35" fmla="*/ 2147483646 h 772"/>
                <a:gd name="T36" fmla="*/ 2147483646 w 912"/>
                <a:gd name="T37" fmla="*/ 2147483646 h 772"/>
                <a:gd name="T38" fmla="*/ 2147483646 w 912"/>
                <a:gd name="T39" fmla="*/ 2147483646 h 772"/>
                <a:gd name="T40" fmla="*/ 2147483646 w 912"/>
                <a:gd name="T41" fmla="*/ 2147483646 h 772"/>
                <a:gd name="T42" fmla="*/ 2147483646 w 912"/>
                <a:gd name="T43" fmla="*/ 2147483646 h 772"/>
                <a:gd name="T44" fmla="*/ 2147483646 w 912"/>
                <a:gd name="T45" fmla="*/ 2147483646 h 772"/>
                <a:gd name="T46" fmla="*/ 2147483646 w 912"/>
                <a:gd name="T47" fmla="*/ 2147483646 h 772"/>
                <a:gd name="T48" fmla="*/ 2147483646 w 912"/>
                <a:gd name="T49" fmla="*/ 2147483646 h 772"/>
                <a:gd name="T50" fmla="*/ 2147483646 w 912"/>
                <a:gd name="T51" fmla="*/ 2147483646 h 772"/>
                <a:gd name="T52" fmla="*/ 2147483646 w 912"/>
                <a:gd name="T53" fmla="*/ 2147483646 h 772"/>
                <a:gd name="T54" fmla="*/ 2147483646 w 912"/>
                <a:gd name="T55" fmla="*/ 2147483646 h 772"/>
                <a:gd name="T56" fmla="*/ 2147483646 w 912"/>
                <a:gd name="T57" fmla="*/ 2147483646 h 772"/>
                <a:gd name="T58" fmla="*/ 2147483646 w 912"/>
                <a:gd name="T59" fmla="*/ 2147483646 h 772"/>
                <a:gd name="T60" fmla="*/ 2147483646 w 912"/>
                <a:gd name="T61" fmla="*/ 2147483646 h 772"/>
                <a:gd name="T62" fmla="*/ 2147483646 w 912"/>
                <a:gd name="T63" fmla="*/ 2147483646 h 772"/>
                <a:gd name="T64" fmla="*/ 2147483646 w 912"/>
                <a:gd name="T65" fmla="*/ 2147483646 h 772"/>
                <a:gd name="T66" fmla="*/ 2147483646 w 912"/>
                <a:gd name="T67" fmla="*/ 2147483646 h 772"/>
                <a:gd name="T68" fmla="*/ 2147483646 w 912"/>
                <a:gd name="T69" fmla="*/ 2147483646 h 772"/>
                <a:gd name="T70" fmla="*/ 2147483646 w 912"/>
                <a:gd name="T71" fmla="*/ 2147483646 h 772"/>
                <a:gd name="T72" fmla="*/ 2147483646 w 912"/>
                <a:gd name="T73" fmla="*/ 2147483646 h 772"/>
                <a:gd name="T74" fmla="*/ 2147483646 w 912"/>
                <a:gd name="T75" fmla="*/ 2147483646 h 772"/>
                <a:gd name="T76" fmla="*/ 2147483646 w 912"/>
                <a:gd name="T77" fmla="*/ 2147483646 h 772"/>
                <a:gd name="T78" fmla="*/ 2147483646 w 912"/>
                <a:gd name="T79" fmla="*/ 2147483646 h 772"/>
                <a:gd name="T80" fmla="*/ 2147483646 w 912"/>
                <a:gd name="T81" fmla="*/ 2147483646 h 772"/>
                <a:gd name="T82" fmla="*/ 2147483646 w 912"/>
                <a:gd name="T83" fmla="*/ 2147483646 h 772"/>
                <a:gd name="T84" fmla="*/ 2147483646 w 912"/>
                <a:gd name="T85" fmla="*/ 2147483646 h 772"/>
                <a:gd name="T86" fmla="*/ 2147483646 w 912"/>
                <a:gd name="T87" fmla="*/ 2147483646 h 772"/>
                <a:gd name="T88" fmla="*/ 2147483646 w 912"/>
                <a:gd name="T89" fmla="*/ 2147483646 h 772"/>
                <a:gd name="T90" fmla="*/ 2147483646 w 912"/>
                <a:gd name="T91" fmla="*/ 2147483646 h 772"/>
                <a:gd name="T92" fmla="*/ 2147483646 w 912"/>
                <a:gd name="T93" fmla="*/ 2147483646 h 772"/>
                <a:gd name="T94" fmla="*/ 2147483646 w 912"/>
                <a:gd name="T95" fmla="*/ 2147483646 h 772"/>
                <a:gd name="T96" fmla="*/ 2147483646 w 912"/>
                <a:gd name="T97" fmla="*/ 2147483646 h 772"/>
                <a:gd name="T98" fmla="*/ 2147483646 w 912"/>
                <a:gd name="T99" fmla="*/ 2147483646 h 772"/>
                <a:gd name="T100" fmla="*/ 2147483646 w 912"/>
                <a:gd name="T101" fmla="*/ 2147483646 h 772"/>
                <a:gd name="T102" fmla="*/ 2147483646 w 912"/>
                <a:gd name="T103" fmla="*/ 2147483646 h 772"/>
                <a:gd name="T104" fmla="*/ 2147483646 w 912"/>
                <a:gd name="T105" fmla="*/ 2147483646 h 772"/>
                <a:gd name="T106" fmla="*/ 2147483646 w 912"/>
                <a:gd name="T107" fmla="*/ 2147483646 h 772"/>
                <a:gd name="T108" fmla="*/ 2147483646 w 912"/>
                <a:gd name="T109" fmla="*/ 2147483646 h 772"/>
                <a:gd name="T110" fmla="*/ 2147483646 w 912"/>
                <a:gd name="T111" fmla="*/ 2147483646 h 77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912" h="772">
                  <a:moveTo>
                    <a:pt x="542" y="280"/>
                  </a:moveTo>
                  <a:lnTo>
                    <a:pt x="530" y="280"/>
                  </a:lnTo>
                  <a:lnTo>
                    <a:pt x="526" y="288"/>
                  </a:lnTo>
                  <a:lnTo>
                    <a:pt x="532" y="296"/>
                  </a:lnTo>
                  <a:lnTo>
                    <a:pt x="536" y="308"/>
                  </a:lnTo>
                  <a:lnTo>
                    <a:pt x="536" y="310"/>
                  </a:lnTo>
                  <a:lnTo>
                    <a:pt x="536" y="312"/>
                  </a:lnTo>
                  <a:lnTo>
                    <a:pt x="518" y="320"/>
                  </a:lnTo>
                  <a:lnTo>
                    <a:pt x="516" y="320"/>
                  </a:lnTo>
                  <a:lnTo>
                    <a:pt x="506" y="320"/>
                  </a:lnTo>
                  <a:lnTo>
                    <a:pt x="500" y="316"/>
                  </a:lnTo>
                  <a:lnTo>
                    <a:pt x="494" y="314"/>
                  </a:lnTo>
                  <a:lnTo>
                    <a:pt x="492" y="310"/>
                  </a:lnTo>
                  <a:lnTo>
                    <a:pt x="488" y="300"/>
                  </a:lnTo>
                  <a:lnTo>
                    <a:pt x="464" y="296"/>
                  </a:lnTo>
                  <a:lnTo>
                    <a:pt x="456" y="264"/>
                  </a:lnTo>
                  <a:lnTo>
                    <a:pt x="450" y="262"/>
                  </a:lnTo>
                  <a:lnTo>
                    <a:pt x="446" y="258"/>
                  </a:lnTo>
                  <a:lnTo>
                    <a:pt x="444" y="256"/>
                  </a:lnTo>
                  <a:lnTo>
                    <a:pt x="440" y="250"/>
                  </a:lnTo>
                  <a:lnTo>
                    <a:pt x="432" y="248"/>
                  </a:lnTo>
                  <a:lnTo>
                    <a:pt x="424" y="242"/>
                  </a:lnTo>
                  <a:lnTo>
                    <a:pt x="416" y="232"/>
                  </a:lnTo>
                  <a:lnTo>
                    <a:pt x="406" y="228"/>
                  </a:lnTo>
                  <a:lnTo>
                    <a:pt x="392" y="214"/>
                  </a:lnTo>
                  <a:lnTo>
                    <a:pt x="390" y="204"/>
                  </a:lnTo>
                  <a:lnTo>
                    <a:pt x="390" y="202"/>
                  </a:lnTo>
                  <a:lnTo>
                    <a:pt x="416" y="168"/>
                  </a:lnTo>
                  <a:lnTo>
                    <a:pt x="416" y="164"/>
                  </a:lnTo>
                  <a:lnTo>
                    <a:pt x="416" y="162"/>
                  </a:lnTo>
                  <a:lnTo>
                    <a:pt x="412" y="152"/>
                  </a:lnTo>
                  <a:lnTo>
                    <a:pt x="398" y="156"/>
                  </a:lnTo>
                  <a:lnTo>
                    <a:pt x="396" y="156"/>
                  </a:lnTo>
                  <a:lnTo>
                    <a:pt x="396" y="158"/>
                  </a:lnTo>
                  <a:lnTo>
                    <a:pt x="360" y="160"/>
                  </a:lnTo>
                  <a:lnTo>
                    <a:pt x="348" y="164"/>
                  </a:lnTo>
                  <a:lnTo>
                    <a:pt x="342" y="168"/>
                  </a:lnTo>
                  <a:lnTo>
                    <a:pt x="340" y="172"/>
                  </a:lnTo>
                  <a:lnTo>
                    <a:pt x="334" y="178"/>
                  </a:lnTo>
                  <a:lnTo>
                    <a:pt x="330" y="178"/>
                  </a:lnTo>
                  <a:lnTo>
                    <a:pt x="324" y="178"/>
                  </a:lnTo>
                  <a:lnTo>
                    <a:pt x="324" y="176"/>
                  </a:lnTo>
                  <a:lnTo>
                    <a:pt x="312" y="168"/>
                  </a:lnTo>
                  <a:lnTo>
                    <a:pt x="312" y="148"/>
                  </a:lnTo>
                  <a:lnTo>
                    <a:pt x="304" y="142"/>
                  </a:lnTo>
                  <a:lnTo>
                    <a:pt x="300" y="134"/>
                  </a:lnTo>
                  <a:lnTo>
                    <a:pt x="296" y="116"/>
                  </a:lnTo>
                  <a:lnTo>
                    <a:pt x="288" y="108"/>
                  </a:lnTo>
                  <a:lnTo>
                    <a:pt x="280" y="100"/>
                  </a:lnTo>
                  <a:lnTo>
                    <a:pt x="276" y="98"/>
                  </a:lnTo>
                  <a:lnTo>
                    <a:pt x="290" y="80"/>
                  </a:lnTo>
                  <a:lnTo>
                    <a:pt x="292" y="68"/>
                  </a:lnTo>
                  <a:lnTo>
                    <a:pt x="276" y="48"/>
                  </a:lnTo>
                  <a:lnTo>
                    <a:pt x="268" y="32"/>
                  </a:lnTo>
                  <a:lnTo>
                    <a:pt x="268" y="24"/>
                  </a:lnTo>
                  <a:lnTo>
                    <a:pt x="256" y="16"/>
                  </a:lnTo>
                  <a:lnTo>
                    <a:pt x="256" y="14"/>
                  </a:lnTo>
                  <a:lnTo>
                    <a:pt x="246" y="2"/>
                  </a:lnTo>
                  <a:lnTo>
                    <a:pt x="232" y="0"/>
                  </a:lnTo>
                  <a:lnTo>
                    <a:pt x="216" y="4"/>
                  </a:lnTo>
                  <a:lnTo>
                    <a:pt x="212" y="8"/>
                  </a:lnTo>
                  <a:lnTo>
                    <a:pt x="210" y="30"/>
                  </a:lnTo>
                  <a:lnTo>
                    <a:pt x="210" y="56"/>
                  </a:lnTo>
                  <a:lnTo>
                    <a:pt x="208" y="56"/>
                  </a:lnTo>
                  <a:lnTo>
                    <a:pt x="192" y="62"/>
                  </a:lnTo>
                  <a:lnTo>
                    <a:pt x="178" y="64"/>
                  </a:lnTo>
                  <a:lnTo>
                    <a:pt x="168" y="70"/>
                  </a:lnTo>
                  <a:lnTo>
                    <a:pt x="154" y="74"/>
                  </a:lnTo>
                  <a:lnTo>
                    <a:pt x="152" y="76"/>
                  </a:lnTo>
                  <a:lnTo>
                    <a:pt x="124" y="68"/>
                  </a:lnTo>
                  <a:lnTo>
                    <a:pt x="114" y="80"/>
                  </a:lnTo>
                  <a:lnTo>
                    <a:pt x="108" y="86"/>
                  </a:lnTo>
                  <a:lnTo>
                    <a:pt x="98" y="88"/>
                  </a:lnTo>
                  <a:lnTo>
                    <a:pt x="82" y="102"/>
                  </a:lnTo>
                  <a:lnTo>
                    <a:pt x="72" y="116"/>
                  </a:lnTo>
                  <a:lnTo>
                    <a:pt x="72" y="118"/>
                  </a:lnTo>
                  <a:lnTo>
                    <a:pt x="66" y="128"/>
                  </a:lnTo>
                  <a:lnTo>
                    <a:pt x="60" y="132"/>
                  </a:lnTo>
                  <a:lnTo>
                    <a:pt x="50" y="144"/>
                  </a:lnTo>
                  <a:lnTo>
                    <a:pt x="50" y="146"/>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80" y="320"/>
                  </a:lnTo>
                  <a:lnTo>
                    <a:pt x="388" y="330"/>
                  </a:lnTo>
                  <a:lnTo>
                    <a:pt x="398" y="340"/>
                  </a:lnTo>
                  <a:lnTo>
                    <a:pt x="404" y="338"/>
                  </a:lnTo>
                  <a:lnTo>
                    <a:pt x="412" y="324"/>
                  </a:lnTo>
                  <a:lnTo>
                    <a:pt x="430" y="336"/>
                  </a:lnTo>
                  <a:lnTo>
                    <a:pt x="432" y="336"/>
                  </a:lnTo>
                  <a:lnTo>
                    <a:pt x="444" y="352"/>
                  </a:lnTo>
                  <a:lnTo>
                    <a:pt x="480" y="380"/>
                  </a:lnTo>
                  <a:lnTo>
                    <a:pt x="492" y="392"/>
                  </a:lnTo>
                  <a:lnTo>
                    <a:pt x="522" y="382"/>
                  </a:lnTo>
                  <a:lnTo>
                    <a:pt x="524" y="406"/>
                  </a:lnTo>
                  <a:lnTo>
                    <a:pt x="538" y="420"/>
                  </a:lnTo>
                  <a:lnTo>
                    <a:pt x="548" y="436"/>
                  </a:lnTo>
                  <a:lnTo>
                    <a:pt x="548" y="438"/>
                  </a:lnTo>
                  <a:lnTo>
                    <a:pt x="548" y="440"/>
                  </a:lnTo>
                  <a:lnTo>
                    <a:pt x="560" y="494"/>
                  </a:lnTo>
                  <a:lnTo>
                    <a:pt x="572" y="516"/>
                  </a:lnTo>
                  <a:lnTo>
                    <a:pt x="556" y="558"/>
                  </a:lnTo>
                  <a:lnTo>
                    <a:pt x="556" y="560"/>
                  </a:lnTo>
                  <a:lnTo>
                    <a:pt x="544" y="564"/>
                  </a:lnTo>
                  <a:lnTo>
                    <a:pt x="544" y="576"/>
                  </a:lnTo>
                  <a:lnTo>
                    <a:pt x="542" y="576"/>
                  </a:lnTo>
                  <a:lnTo>
                    <a:pt x="528" y="598"/>
                  </a:lnTo>
                  <a:lnTo>
                    <a:pt x="508" y="600"/>
                  </a:lnTo>
                  <a:lnTo>
                    <a:pt x="488" y="616"/>
                  </a:lnTo>
                  <a:lnTo>
                    <a:pt x="494" y="620"/>
                  </a:lnTo>
                  <a:lnTo>
                    <a:pt x="500" y="622"/>
                  </a:lnTo>
                  <a:lnTo>
                    <a:pt x="504" y="626"/>
                  </a:lnTo>
                  <a:lnTo>
                    <a:pt x="508" y="630"/>
                  </a:lnTo>
                  <a:lnTo>
                    <a:pt x="508" y="634"/>
                  </a:lnTo>
                  <a:lnTo>
                    <a:pt x="504" y="642"/>
                  </a:lnTo>
                  <a:lnTo>
                    <a:pt x="504" y="644"/>
                  </a:lnTo>
                  <a:lnTo>
                    <a:pt x="492" y="656"/>
                  </a:lnTo>
                  <a:lnTo>
                    <a:pt x="490" y="656"/>
                  </a:lnTo>
                  <a:lnTo>
                    <a:pt x="490" y="658"/>
                  </a:lnTo>
                  <a:lnTo>
                    <a:pt x="488" y="658"/>
                  </a:lnTo>
                  <a:lnTo>
                    <a:pt x="450" y="652"/>
                  </a:lnTo>
                  <a:lnTo>
                    <a:pt x="448" y="666"/>
                  </a:lnTo>
                  <a:lnTo>
                    <a:pt x="452" y="696"/>
                  </a:lnTo>
                  <a:lnTo>
                    <a:pt x="484" y="708"/>
                  </a:lnTo>
                  <a:lnTo>
                    <a:pt x="484" y="710"/>
                  </a:lnTo>
                  <a:lnTo>
                    <a:pt x="496" y="706"/>
                  </a:lnTo>
                  <a:lnTo>
                    <a:pt x="498" y="706"/>
                  </a:lnTo>
                  <a:lnTo>
                    <a:pt x="500" y="704"/>
                  </a:lnTo>
                  <a:lnTo>
                    <a:pt x="500" y="706"/>
                  </a:lnTo>
                  <a:lnTo>
                    <a:pt x="510" y="712"/>
                  </a:lnTo>
                  <a:lnTo>
                    <a:pt x="524" y="712"/>
                  </a:lnTo>
                  <a:lnTo>
                    <a:pt x="528" y="710"/>
                  </a:lnTo>
                  <a:lnTo>
                    <a:pt x="524" y="696"/>
                  </a:lnTo>
                  <a:lnTo>
                    <a:pt x="520" y="680"/>
                  </a:lnTo>
                  <a:lnTo>
                    <a:pt x="520" y="678"/>
                  </a:lnTo>
                  <a:lnTo>
                    <a:pt x="520" y="676"/>
                  </a:lnTo>
                  <a:lnTo>
                    <a:pt x="526" y="670"/>
                  </a:lnTo>
                  <a:lnTo>
                    <a:pt x="528" y="668"/>
                  </a:lnTo>
                  <a:lnTo>
                    <a:pt x="536" y="656"/>
                  </a:lnTo>
                  <a:lnTo>
                    <a:pt x="538" y="654"/>
                  </a:lnTo>
                  <a:lnTo>
                    <a:pt x="552" y="644"/>
                  </a:lnTo>
                  <a:lnTo>
                    <a:pt x="552" y="642"/>
                  </a:lnTo>
                  <a:lnTo>
                    <a:pt x="554" y="642"/>
                  </a:lnTo>
                  <a:lnTo>
                    <a:pt x="572" y="640"/>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6"/>
                  </a:lnTo>
                  <a:lnTo>
                    <a:pt x="668" y="732"/>
                  </a:lnTo>
                  <a:lnTo>
                    <a:pt x="668" y="740"/>
                  </a:lnTo>
                  <a:lnTo>
                    <a:pt x="664" y="756"/>
                  </a:lnTo>
                  <a:lnTo>
                    <a:pt x="670" y="760"/>
                  </a:lnTo>
                  <a:lnTo>
                    <a:pt x="678" y="760"/>
                  </a:lnTo>
                  <a:lnTo>
                    <a:pt x="684" y="762"/>
                  </a:lnTo>
                  <a:lnTo>
                    <a:pt x="688" y="764"/>
                  </a:lnTo>
                  <a:lnTo>
                    <a:pt x="706" y="772"/>
                  </a:lnTo>
                  <a:lnTo>
                    <a:pt x="716" y="764"/>
                  </a:lnTo>
                  <a:lnTo>
                    <a:pt x="728" y="750"/>
                  </a:lnTo>
                  <a:lnTo>
                    <a:pt x="730" y="744"/>
                  </a:lnTo>
                  <a:lnTo>
                    <a:pt x="732" y="742"/>
                  </a:lnTo>
                  <a:lnTo>
                    <a:pt x="734" y="740"/>
                  </a:lnTo>
                  <a:lnTo>
                    <a:pt x="730" y="722"/>
                  </a:lnTo>
                  <a:lnTo>
                    <a:pt x="728" y="714"/>
                  </a:lnTo>
                  <a:lnTo>
                    <a:pt x="728" y="712"/>
                  </a:lnTo>
                  <a:lnTo>
                    <a:pt x="728" y="710"/>
                  </a:lnTo>
                  <a:lnTo>
                    <a:pt x="736" y="700"/>
                  </a:lnTo>
                  <a:lnTo>
                    <a:pt x="748" y="690"/>
                  </a:lnTo>
                  <a:lnTo>
                    <a:pt x="750" y="690"/>
                  </a:lnTo>
                  <a:lnTo>
                    <a:pt x="776" y="690"/>
                  </a:lnTo>
                  <a:lnTo>
                    <a:pt x="780" y="688"/>
                  </a:lnTo>
                  <a:lnTo>
                    <a:pt x="780" y="676"/>
                  </a:lnTo>
                  <a:lnTo>
                    <a:pt x="776" y="664"/>
                  </a:lnTo>
                  <a:lnTo>
                    <a:pt x="766" y="648"/>
                  </a:lnTo>
                  <a:lnTo>
                    <a:pt x="766" y="628"/>
                  </a:lnTo>
                  <a:lnTo>
                    <a:pt x="766" y="626"/>
                  </a:lnTo>
                  <a:lnTo>
                    <a:pt x="770" y="614"/>
                  </a:lnTo>
                  <a:lnTo>
                    <a:pt x="772" y="614"/>
                  </a:lnTo>
                  <a:lnTo>
                    <a:pt x="792" y="582"/>
                  </a:lnTo>
                  <a:lnTo>
                    <a:pt x="794" y="582"/>
                  </a:lnTo>
                  <a:lnTo>
                    <a:pt x="796" y="580"/>
                  </a:lnTo>
                  <a:lnTo>
                    <a:pt x="800" y="580"/>
                  </a:lnTo>
                  <a:lnTo>
                    <a:pt x="808" y="582"/>
                  </a:lnTo>
                  <a:lnTo>
                    <a:pt x="828" y="592"/>
                  </a:lnTo>
                  <a:lnTo>
                    <a:pt x="840" y="596"/>
                  </a:lnTo>
                  <a:lnTo>
                    <a:pt x="840" y="590"/>
                  </a:lnTo>
                  <a:lnTo>
                    <a:pt x="838" y="588"/>
                  </a:lnTo>
                  <a:lnTo>
                    <a:pt x="838" y="586"/>
                  </a:lnTo>
                  <a:lnTo>
                    <a:pt x="840" y="580"/>
                  </a:lnTo>
                  <a:lnTo>
                    <a:pt x="846" y="572"/>
                  </a:lnTo>
                  <a:lnTo>
                    <a:pt x="860" y="562"/>
                  </a:lnTo>
                  <a:lnTo>
                    <a:pt x="860" y="560"/>
                  </a:lnTo>
                  <a:lnTo>
                    <a:pt x="876" y="556"/>
                  </a:lnTo>
                  <a:lnTo>
                    <a:pt x="890" y="556"/>
                  </a:lnTo>
                  <a:lnTo>
                    <a:pt x="892" y="556"/>
                  </a:lnTo>
                  <a:lnTo>
                    <a:pt x="900" y="556"/>
                  </a:lnTo>
                  <a:lnTo>
                    <a:pt x="904" y="536"/>
                  </a:lnTo>
                  <a:lnTo>
                    <a:pt x="904" y="524"/>
                  </a:lnTo>
                  <a:lnTo>
                    <a:pt x="906" y="512"/>
                  </a:lnTo>
                  <a:lnTo>
                    <a:pt x="906" y="510"/>
                  </a:lnTo>
                  <a:lnTo>
                    <a:pt x="908" y="508"/>
                  </a:lnTo>
                  <a:lnTo>
                    <a:pt x="912" y="496"/>
                  </a:lnTo>
                  <a:lnTo>
                    <a:pt x="906" y="488"/>
                  </a:lnTo>
                  <a:lnTo>
                    <a:pt x="896" y="480"/>
                  </a:lnTo>
                  <a:lnTo>
                    <a:pt x="876" y="476"/>
                  </a:lnTo>
                  <a:lnTo>
                    <a:pt x="868" y="472"/>
                  </a:lnTo>
                  <a:lnTo>
                    <a:pt x="852" y="460"/>
                  </a:lnTo>
                  <a:lnTo>
                    <a:pt x="840" y="456"/>
                  </a:lnTo>
                  <a:lnTo>
                    <a:pt x="840" y="454"/>
                  </a:lnTo>
                  <a:lnTo>
                    <a:pt x="824" y="436"/>
                  </a:lnTo>
                  <a:lnTo>
                    <a:pt x="812" y="436"/>
                  </a:lnTo>
                  <a:lnTo>
                    <a:pt x="810" y="436"/>
                  </a:lnTo>
                  <a:lnTo>
                    <a:pt x="798" y="430"/>
                  </a:lnTo>
                  <a:lnTo>
                    <a:pt x="790" y="440"/>
                  </a:lnTo>
                  <a:lnTo>
                    <a:pt x="788" y="476"/>
                  </a:lnTo>
                  <a:lnTo>
                    <a:pt x="792" y="492"/>
                  </a:lnTo>
                  <a:lnTo>
                    <a:pt x="796" y="492"/>
                  </a:lnTo>
                  <a:lnTo>
                    <a:pt x="798" y="492"/>
                  </a:lnTo>
                  <a:lnTo>
                    <a:pt x="808" y="496"/>
                  </a:lnTo>
                  <a:lnTo>
                    <a:pt x="814" y="510"/>
                  </a:lnTo>
                  <a:lnTo>
                    <a:pt x="816" y="510"/>
                  </a:lnTo>
                  <a:lnTo>
                    <a:pt x="816" y="512"/>
                  </a:lnTo>
                  <a:lnTo>
                    <a:pt x="812" y="536"/>
                  </a:lnTo>
                  <a:lnTo>
                    <a:pt x="812" y="538"/>
                  </a:lnTo>
                  <a:lnTo>
                    <a:pt x="812" y="540"/>
                  </a:lnTo>
                  <a:lnTo>
                    <a:pt x="800" y="546"/>
                  </a:lnTo>
                  <a:lnTo>
                    <a:pt x="798" y="548"/>
                  </a:lnTo>
                  <a:lnTo>
                    <a:pt x="798" y="546"/>
                  </a:lnTo>
                  <a:lnTo>
                    <a:pt x="796" y="546"/>
                  </a:lnTo>
                  <a:lnTo>
                    <a:pt x="792" y="544"/>
                  </a:lnTo>
                  <a:lnTo>
                    <a:pt x="778" y="550"/>
                  </a:lnTo>
                  <a:lnTo>
                    <a:pt x="778" y="552"/>
                  </a:lnTo>
                  <a:lnTo>
                    <a:pt x="780" y="552"/>
                  </a:lnTo>
                  <a:lnTo>
                    <a:pt x="782" y="574"/>
                  </a:lnTo>
                  <a:lnTo>
                    <a:pt x="780" y="578"/>
                  </a:lnTo>
                  <a:lnTo>
                    <a:pt x="776" y="580"/>
                  </a:lnTo>
                  <a:lnTo>
                    <a:pt x="768" y="580"/>
                  </a:lnTo>
                  <a:lnTo>
                    <a:pt x="762" y="578"/>
                  </a:lnTo>
                  <a:lnTo>
                    <a:pt x="758" y="576"/>
                  </a:lnTo>
                  <a:lnTo>
                    <a:pt x="748" y="568"/>
                  </a:lnTo>
                  <a:lnTo>
                    <a:pt x="746" y="568"/>
                  </a:lnTo>
                  <a:lnTo>
                    <a:pt x="746" y="566"/>
                  </a:lnTo>
                  <a:lnTo>
                    <a:pt x="740" y="552"/>
                  </a:lnTo>
                  <a:lnTo>
                    <a:pt x="736" y="550"/>
                  </a:lnTo>
                  <a:lnTo>
                    <a:pt x="728" y="546"/>
                  </a:lnTo>
                  <a:lnTo>
                    <a:pt x="726" y="546"/>
                  </a:lnTo>
                  <a:lnTo>
                    <a:pt x="714" y="538"/>
                  </a:lnTo>
                  <a:lnTo>
                    <a:pt x="712" y="538"/>
                  </a:lnTo>
                  <a:lnTo>
                    <a:pt x="712" y="536"/>
                  </a:lnTo>
                  <a:lnTo>
                    <a:pt x="710" y="524"/>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2" y="420"/>
                  </a:lnTo>
                  <a:lnTo>
                    <a:pt x="652" y="416"/>
                  </a:lnTo>
                  <a:lnTo>
                    <a:pt x="644" y="410"/>
                  </a:lnTo>
                  <a:lnTo>
                    <a:pt x="638" y="402"/>
                  </a:lnTo>
                  <a:lnTo>
                    <a:pt x="624" y="402"/>
                  </a:lnTo>
                  <a:lnTo>
                    <a:pt x="618" y="398"/>
                  </a:lnTo>
                  <a:lnTo>
                    <a:pt x="610" y="392"/>
                  </a:lnTo>
                  <a:lnTo>
                    <a:pt x="608" y="390"/>
                  </a:lnTo>
                  <a:lnTo>
                    <a:pt x="604" y="384"/>
                  </a:lnTo>
                  <a:lnTo>
                    <a:pt x="598" y="376"/>
                  </a:lnTo>
                  <a:lnTo>
                    <a:pt x="596" y="362"/>
                  </a:lnTo>
                  <a:lnTo>
                    <a:pt x="596" y="360"/>
                  </a:lnTo>
                  <a:lnTo>
                    <a:pt x="600" y="336"/>
                  </a:lnTo>
                  <a:lnTo>
                    <a:pt x="604" y="324"/>
                  </a:lnTo>
                  <a:lnTo>
                    <a:pt x="606" y="324"/>
                  </a:lnTo>
                  <a:lnTo>
                    <a:pt x="636" y="310"/>
                  </a:lnTo>
                  <a:lnTo>
                    <a:pt x="648" y="296"/>
                  </a:lnTo>
                  <a:lnTo>
                    <a:pt x="650" y="284"/>
                  </a:lnTo>
                  <a:lnTo>
                    <a:pt x="648" y="276"/>
                  </a:lnTo>
                  <a:lnTo>
                    <a:pt x="644" y="262"/>
                  </a:lnTo>
                  <a:lnTo>
                    <a:pt x="640" y="254"/>
                  </a:lnTo>
                  <a:lnTo>
                    <a:pt x="634" y="256"/>
                  </a:lnTo>
                  <a:lnTo>
                    <a:pt x="624" y="254"/>
                  </a:lnTo>
                  <a:lnTo>
                    <a:pt x="616" y="260"/>
                  </a:lnTo>
                  <a:lnTo>
                    <a:pt x="606" y="272"/>
                  </a:lnTo>
                  <a:lnTo>
                    <a:pt x="592" y="286"/>
                  </a:lnTo>
                  <a:lnTo>
                    <a:pt x="590" y="286"/>
                  </a:lnTo>
                  <a:lnTo>
                    <a:pt x="578" y="290"/>
                  </a:lnTo>
                  <a:lnTo>
                    <a:pt x="568" y="288"/>
                  </a:lnTo>
                  <a:lnTo>
                    <a:pt x="542"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bg1">
                    <a:lumMod val="95000"/>
                  </a:schemeClr>
                </a:solidFill>
              </a:endParaRPr>
            </a:p>
          </p:txBody>
        </p:sp>
        <p:sp>
          <p:nvSpPr>
            <p:cNvPr id="21" name="宁夏"/>
            <p:cNvSpPr>
              <a:spLocks/>
            </p:cNvSpPr>
            <p:nvPr/>
          </p:nvSpPr>
          <p:spPr bwMode="auto">
            <a:xfrm>
              <a:off x="4778375" y="3019425"/>
              <a:ext cx="336550" cy="555625"/>
            </a:xfrm>
            <a:custGeom>
              <a:avLst/>
              <a:gdLst>
                <a:gd name="T0" fmla="*/ 2147483646 w 184"/>
                <a:gd name="T1" fmla="*/ 2147483646 h 304"/>
                <a:gd name="T2" fmla="*/ 2147483646 w 184"/>
                <a:gd name="T3" fmla="*/ 2147483646 h 304"/>
                <a:gd name="T4" fmla="*/ 2147483646 w 184"/>
                <a:gd name="T5" fmla="*/ 2147483646 h 304"/>
                <a:gd name="T6" fmla="*/ 2147483646 w 184"/>
                <a:gd name="T7" fmla="*/ 2147483646 h 304"/>
                <a:gd name="T8" fmla="*/ 2147483646 w 184"/>
                <a:gd name="T9" fmla="*/ 2147483646 h 304"/>
                <a:gd name="T10" fmla="*/ 2147483646 w 184"/>
                <a:gd name="T11" fmla="*/ 2147483646 h 304"/>
                <a:gd name="T12" fmla="*/ 2147483646 w 184"/>
                <a:gd name="T13" fmla="*/ 2147483646 h 304"/>
                <a:gd name="T14" fmla="*/ 2147483646 w 184"/>
                <a:gd name="T15" fmla="*/ 2147483646 h 304"/>
                <a:gd name="T16" fmla="*/ 2147483646 w 184"/>
                <a:gd name="T17" fmla="*/ 2147483646 h 304"/>
                <a:gd name="T18" fmla="*/ 2147483646 w 184"/>
                <a:gd name="T19" fmla="*/ 2147483646 h 304"/>
                <a:gd name="T20" fmla="*/ 2147483646 w 184"/>
                <a:gd name="T21" fmla="*/ 2147483646 h 304"/>
                <a:gd name="T22" fmla="*/ 2147483646 w 184"/>
                <a:gd name="T23" fmla="*/ 2147483646 h 304"/>
                <a:gd name="T24" fmla="*/ 2147483646 w 184"/>
                <a:gd name="T25" fmla="*/ 2147483646 h 304"/>
                <a:gd name="T26" fmla="*/ 2147483646 w 184"/>
                <a:gd name="T27" fmla="*/ 2147483646 h 304"/>
                <a:gd name="T28" fmla="*/ 2147483646 w 184"/>
                <a:gd name="T29" fmla="*/ 2147483646 h 304"/>
                <a:gd name="T30" fmla="*/ 2147483646 w 184"/>
                <a:gd name="T31" fmla="*/ 2147483646 h 304"/>
                <a:gd name="T32" fmla="*/ 2147483646 w 184"/>
                <a:gd name="T33" fmla="*/ 2147483646 h 304"/>
                <a:gd name="T34" fmla="*/ 2147483646 w 184"/>
                <a:gd name="T35" fmla="*/ 2147483646 h 304"/>
                <a:gd name="T36" fmla="*/ 2147483646 w 184"/>
                <a:gd name="T37" fmla="*/ 2147483646 h 304"/>
                <a:gd name="T38" fmla="*/ 2147483646 w 184"/>
                <a:gd name="T39" fmla="*/ 2147483646 h 304"/>
                <a:gd name="T40" fmla="*/ 2147483646 w 184"/>
                <a:gd name="T41" fmla="*/ 2147483646 h 304"/>
                <a:gd name="T42" fmla="*/ 2147483646 w 184"/>
                <a:gd name="T43" fmla="*/ 2147483646 h 304"/>
                <a:gd name="T44" fmla="*/ 2147483646 w 184"/>
                <a:gd name="T45" fmla="*/ 2147483646 h 304"/>
                <a:gd name="T46" fmla="*/ 2147483646 w 184"/>
                <a:gd name="T47" fmla="*/ 2147483646 h 304"/>
                <a:gd name="T48" fmla="*/ 2147483646 w 184"/>
                <a:gd name="T49" fmla="*/ 2147483646 h 304"/>
                <a:gd name="T50" fmla="*/ 2147483646 w 184"/>
                <a:gd name="T51" fmla="*/ 2147483646 h 304"/>
                <a:gd name="T52" fmla="*/ 2147483646 w 184"/>
                <a:gd name="T53" fmla="*/ 2147483646 h 304"/>
                <a:gd name="T54" fmla="*/ 2147483646 w 184"/>
                <a:gd name="T55" fmla="*/ 2147483646 h 304"/>
                <a:gd name="T56" fmla="*/ 2147483646 w 184"/>
                <a:gd name="T57" fmla="*/ 2147483646 h 304"/>
                <a:gd name="T58" fmla="*/ 2147483646 w 184"/>
                <a:gd name="T59" fmla="*/ 2147483646 h 304"/>
                <a:gd name="T60" fmla="*/ 2147483646 w 184"/>
                <a:gd name="T61" fmla="*/ 2147483646 h 304"/>
                <a:gd name="T62" fmla="*/ 2147483646 w 184"/>
                <a:gd name="T63" fmla="*/ 2147483646 h 304"/>
                <a:gd name="T64" fmla="*/ 2147483646 w 184"/>
                <a:gd name="T65" fmla="*/ 2147483646 h 304"/>
                <a:gd name="T66" fmla="*/ 2147483646 w 184"/>
                <a:gd name="T67" fmla="*/ 2147483646 h 304"/>
                <a:gd name="T68" fmla="*/ 2147483646 w 184"/>
                <a:gd name="T69" fmla="*/ 2147483646 h 304"/>
                <a:gd name="T70" fmla="*/ 2147483646 w 184"/>
                <a:gd name="T71" fmla="*/ 2147483646 h 304"/>
                <a:gd name="T72" fmla="*/ 2147483646 w 184"/>
                <a:gd name="T73" fmla="*/ 2147483646 h 304"/>
                <a:gd name="T74" fmla="*/ 2147483646 w 184"/>
                <a:gd name="T75" fmla="*/ 2147483646 h 304"/>
                <a:gd name="T76" fmla="*/ 2147483646 w 184"/>
                <a:gd name="T77" fmla="*/ 2147483646 h 304"/>
                <a:gd name="T78" fmla="*/ 2147483646 w 184"/>
                <a:gd name="T79" fmla="*/ 2147483646 h 304"/>
                <a:gd name="T80" fmla="*/ 2147483646 w 184"/>
                <a:gd name="T81" fmla="*/ 2147483646 h 304"/>
                <a:gd name="T82" fmla="*/ 2147483646 w 184"/>
                <a:gd name="T83" fmla="*/ 2147483646 h 304"/>
                <a:gd name="T84" fmla="*/ 2147483646 w 184"/>
                <a:gd name="T85" fmla="*/ 2147483646 h 304"/>
                <a:gd name="T86" fmla="*/ 2147483646 w 184"/>
                <a:gd name="T87" fmla="*/ 2147483646 h 304"/>
                <a:gd name="T88" fmla="*/ 2147483646 w 184"/>
                <a:gd name="T89" fmla="*/ 2147483646 h 304"/>
                <a:gd name="T90" fmla="*/ 2147483646 w 184"/>
                <a:gd name="T91" fmla="*/ 2147483646 h 304"/>
                <a:gd name="T92" fmla="*/ 2147483646 w 184"/>
                <a:gd name="T93" fmla="*/ 2147483646 h 304"/>
                <a:gd name="T94" fmla="*/ 2147483646 w 184"/>
                <a:gd name="T95" fmla="*/ 2147483646 h 304"/>
                <a:gd name="T96" fmla="*/ 2147483646 w 184"/>
                <a:gd name="T97" fmla="*/ 2147483646 h 304"/>
                <a:gd name="T98" fmla="*/ 2147483646 w 184"/>
                <a:gd name="T99" fmla="*/ 0 h 30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84" h="304">
                  <a:moveTo>
                    <a:pt x="108" y="18"/>
                  </a:moveTo>
                  <a:lnTo>
                    <a:pt x="92" y="58"/>
                  </a:lnTo>
                  <a:lnTo>
                    <a:pt x="92" y="84"/>
                  </a:lnTo>
                  <a:lnTo>
                    <a:pt x="92" y="86"/>
                  </a:lnTo>
                  <a:lnTo>
                    <a:pt x="84" y="100"/>
                  </a:lnTo>
                  <a:lnTo>
                    <a:pt x="84" y="108"/>
                  </a:lnTo>
                  <a:lnTo>
                    <a:pt x="84" y="112"/>
                  </a:lnTo>
                  <a:lnTo>
                    <a:pt x="82" y="116"/>
                  </a:lnTo>
                  <a:lnTo>
                    <a:pt x="80" y="120"/>
                  </a:lnTo>
                  <a:lnTo>
                    <a:pt x="76" y="122"/>
                  </a:lnTo>
                  <a:lnTo>
                    <a:pt x="76" y="124"/>
                  </a:lnTo>
                  <a:lnTo>
                    <a:pt x="74" y="124"/>
                  </a:lnTo>
                  <a:lnTo>
                    <a:pt x="74" y="122"/>
                  </a:lnTo>
                  <a:lnTo>
                    <a:pt x="54" y="120"/>
                  </a:lnTo>
                  <a:lnTo>
                    <a:pt x="44" y="130"/>
                  </a:lnTo>
                  <a:lnTo>
                    <a:pt x="12" y="134"/>
                  </a:lnTo>
                  <a:lnTo>
                    <a:pt x="0" y="134"/>
                  </a:lnTo>
                  <a:lnTo>
                    <a:pt x="8" y="140"/>
                  </a:lnTo>
                  <a:lnTo>
                    <a:pt x="36" y="144"/>
                  </a:lnTo>
                  <a:lnTo>
                    <a:pt x="38" y="144"/>
                  </a:lnTo>
                  <a:lnTo>
                    <a:pt x="40" y="144"/>
                  </a:lnTo>
                  <a:lnTo>
                    <a:pt x="48" y="162"/>
                  </a:lnTo>
                  <a:lnTo>
                    <a:pt x="56" y="168"/>
                  </a:lnTo>
                  <a:lnTo>
                    <a:pt x="60" y="174"/>
                  </a:lnTo>
                  <a:lnTo>
                    <a:pt x="60" y="184"/>
                  </a:lnTo>
                  <a:lnTo>
                    <a:pt x="60" y="206"/>
                  </a:lnTo>
                  <a:lnTo>
                    <a:pt x="70" y="216"/>
                  </a:lnTo>
                  <a:lnTo>
                    <a:pt x="72" y="216"/>
                  </a:lnTo>
                  <a:lnTo>
                    <a:pt x="76" y="232"/>
                  </a:lnTo>
                  <a:lnTo>
                    <a:pt x="76" y="240"/>
                  </a:lnTo>
                  <a:lnTo>
                    <a:pt x="72" y="248"/>
                  </a:lnTo>
                  <a:lnTo>
                    <a:pt x="70" y="256"/>
                  </a:lnTo>
                  <a:lnTo>
                    <a:pt x="72" y="264"/>
                  </a:lnTo>
                  <a:lnTo>
                    <a:pt x="82" y="270"/>
                  </a:lnTo>
                  <a:lnTo>
                    <a:pt x="94" y="276"/>
                  </a:lnTo>
                  <a:lnTo>
                    <a:pt x="100" y="280"/>
                  </a:lnTo>
                  <a:lnTo>
                    <a:pt x="106" y="292"/>
                  </a:lnTo>
                  <a:lnTo>
                    <a:pt x="114" y="298"/>
                  </a:lnTo>
                  <a:lnTo>
                    <a:pt x="116" y="302"/>
                  </a:lnTo>
                  <a:lnTo>
                    <a:pt x="124" y="304"/>
                  </a:lnTo>
                  <a:lnTo>
                    <a:pt x="122" y="288"/>
                  </a:lnTo>
                  <a:lnTo>
                    <a:pt x="122" y="282"/>
                  </a:lnTo>
                  <a:lnTo>
                    <a:pt x="122" y="278"/>
                  </a:lnTo>
                  <a:lnTo>
                    <a:pt x="126" y="274"/>
                  </a:lnTo>
                  <a:lnTo>
                    <a:pt x="128" y="272"/>
                  </a:lnTo>
                  <a:lnTo>
                    <a:pt x="140" y="268"/>
                  </a:lnTo>
                  <a:lnTo>
                    <a:pt x="142" y="268"/>
                  </a:lnTo>
                  <a:lnTo>
                    <a:pt x="144" y="268"/>
                  </a:lnTo>
                  <a:lnTo>
                    <a:pt x="148" y="270"/>
                  </a:lnTo>
                  <a:lnTo>
                    <a:pt x="156" y="266"/>
                  </a:lnTo>
                  <a:lnTo>
                    <a:pt x="156" y="264"/>
                  </a:lnTo>
                  <a:lnTo>
                    <a:pt x="158" y="244"/>
                  </a:lnTo>
                  <a:lnTo>
                    <a:pt x="154" y="236"/>
                  </a:lnTo>
                  <a:lnTo>
                    <a:pt x="148" y="232"/>
                  </a:lnTo>
                  <a:lnTo>
                    <a:pt x="140" y="232"/>
                  </a:lnTo>
                  <a:lnTo>
                    <a:pt x="138" y="232"/>
                  </a:lnTo>
                  <a:lnTo>
                    <a:pt x="136" y="230"/>
                  </a:lnTo>
                  <a:lnTo>
                    <a:pt x="132" y="210"/>
                  </a:lnTo>
                  <a:lnTo>
                    <a:pt x="134" y="168"/>
                  </a:lnTo>
                  <a:lnTo>
                    <a:pt x="136" y="168"/>
                  </a:lnTo>
                  <a:lnTo>
                    <a:pt x="148" y="150"/>
                  </a:lnTo>
                  <a:lnTo>
                    <a:pt x="164" y="160"/>
                  </a:lnTo>
                  <a:lnTo>
                    <a:pt x="176" y="160"/>
                  </a:lnTo>
                  <a:lnTo>
                    <a:pt x="184" y="108"/>
                  </a:lnTo>
                  <a:lnTo>
                    <a:pt x="180" y="100"/>
                  </a:lnTo>
                  <a:lnTo>
                    <a:pt x="174" y="96"/>
                  </a:lnTo>
                  <a:lnTo>
                    <a:pt x="168" y="96"/>
                  </a:lnTo>
                  <a:lnTo>
                    <a:pt x="166" y="96"/>
                  </a:lnTo>
                  <a:lnTo>
                    <a:pt x="154" y="98"/>
                  </a:lnTo>
                  <a:lnTo>
                    <a:pt x="152" y="96"/>
                  </a:lnTo>
                  <a:lnTo>
                    <a:pt x="144" y="84"/>
                  </a:lnTo>
                  <a:lnTo>
                    <a:pt x="142" y="84"/>
                  </a:lnTo>
                  <a:lnTo>
                    <a:pt x="142" y="64"/>
                  </a:lnTo>
                  <a:lnTo>
                    <a:pt x="146" y="52"/>
                  </a:lnTo>
                  <a:lnTo>
                    <a:pt x="148" y="48"/>
                  </a:lnTo>
                  <a:lnTo>
                    <a:pt x="150" y="42"/>
                  </a:lnTo>
                  <a:lnTo>
                    <a:pt x="152" y="36"/>
                  </a:lnTo>
                  <a:lnTo>
                    <a:pt x="156" y="32"/>
                  </a:lnTo>
                  <a:lnTo>
                    <a:pt x="156" y="20"/>
                  </a:lnTo>
                  <a:lnTo>
                    <a:pt x="144" y="8"/>
                  </a:lnTo>
                  <a:lnTo>
                    <a:pt x="128" y="0"/>
                  </a:lnTo>
                  <a:lnTo>
                    <a:pt x="108"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bg1">
                    <a:lumMod val="95000"/>
                  </a:schemeClr>
                </a:solidFill>
              </a:endParaRPr>
            </a:p>
          </p:txBody>
        </p:sp>
        <p:sp>
          <p:nvSpPr>
            <p:cNvPr id="22" name="新疆"/>
            <p:cNvSpPr>
              <a:spLocks/>
            </p:cNvSpPr>
            <p:nvPr/>
          </p:nvSpPr>
          <p:spPr bwMode="auto">
            <a:xfrm>
              <a:off x="1595438" y="1557338"/>
              <a:ext cx="2382837" cy="1801812"/>
            </a:xfrm>
            <a:custGeom>
              <a:avLst/>
              <a:gdLst>
                <a:gd name="T0" fmla="*/ 2147483646 w 1304"/>
                <a:gd name="T1" fmla="*/ 2147483646 h 986"/>
                <a:gd name="T2" fmla="*/ 2147483646 w 1304"/>
                <a:gd name="T3" fmla="*/ 2147483646 h 986"/>
                <a:gd name="T4" fmla="*/ 2147483646 w 1304"/>
                <a:gd name="T5" fmla="*/ 2147483646 h 986"/>
                <a:gd name="T6" fmla="*/ 2147483646 w 1304"/>
                <a:gd name="T7" fmla="*/ 2147483646 h 986"/>
                <a:gd name="T8" fmla="*/ 2147483646 w 1304"/>
                <a:gd name="T9" fmla="*/ 2147483646 h 986"/>
                <a:gd name="T10" fmla="*/ 2147483646 w 1304"/>
                <a:gd name="T11" fmla="*/ 2147483646 h 986"/>
                <a:gd name="T12" fmla="*/ 2147483646 w 1304"/>
                <a:gd name="T13" fmla="*/ 2147483646 h 986"/>
                <a:gd name="T14" fmla="*/ 2147483646 w 1304"/>
                <a:gd name="T15" fmla="*/ 2147483646 h 986"/>
                <a:gd name="T16" fmla="*/ 2147483646 w 1304"/>
                <a:gd name="T17" fmla="*/ 2147483646 h 986"/>
                <a:gd name="T18" fmla="*/ 2147483646 w 1304"/>
                <a:gd name="T19" fmla="*/ 2147483646 h 986"/>
                <a:gd name="T20" fmla="*/ 2147483646 w 1304"/>
                <a:gd name="T21" fmla="*/ 2147483646 h 986"/>
                <a:gd name="T22" fmla="*/ 2147483646 w 1304"/>
                <a:gd name="T23" fmla="*/ 2147483646 h 986"/>
                <a:gd name="T24" fmla="*/ 2147483646 w 1304"/>
                <a:gd name="T25" fmla="*/ 2147483646 h 986"/>
                <a:gd name="T26" fmla="*/ 2147483646 w 1304"/>
                <a:gd name="T27" fmla="*/ 2147483646 h 986"/>
                <a:gd name="T28" fmla="*/ 2147483646 w 1304"/>
                <a:gd name="T29" fmla="*/ 2147483646 h 986"/>
                <a:gd name="T30" fmla="*/ 2147483646 w 1304"/>
                <a:gd name="T31" fmla="*/ 2147483646 h 986"/>
                <a:gd name="T32" fmla="*/ 2147483646 w 1304"/>
                <a:gd name="T33" fmla="*/ 2147483646 h 986"/>
                <a:gd name="T34" fmla="*/ 2147483646 w 1304"/>
                <a:gd name="T35" fmla="*/ 2147483646 h 986"/>
                <a:gd name="T36" fmla="*/ 2147483646 w 1304"/>
                <a:gd name="T37" fmla="*/ 2147483646 h 986"/>
                <a:gd name="T38" fmla="*/ 2147483646 w 1304"/>
                <a:gd name="T39" fmla="*/ 2147483646 h 986"/>
                <a:gd name="T40" fmla="*/ 2147483646 w 1304"/>
                <a:gd name="T41" fmla="*/ 2147483646 h 986"/>
                <a:gd name="T42" fmla="*/ 2147483646 w 1304"/>
                <a:gd name="T43" fmla="*/ 2147483646 h 986"/>
                <a:gd name="T44" fmla="*/ 2147483646 w 1304"/>
                <a:gd name="T45" fmla="*/ 2147483646 h 986"/>
                <a:gd name="T46" fmla="*/ 2147483646 w 1304"/>
                <a:gd name="T47" fmla="*/ 2147483646 h 986"/>
                <a:gd name="T48" fmla="*/ 2147483646 w 1304"/>
                <a:gd name="T49" fmla="*/ 2147483646 h 986"/>
                <a:gd name="T50" fmla="*/ 2147483646 w 1304"/>
                <a:gd name="T51" fmla="*/ 2147483646 h 986"/>
                <a:gd name="T52" fmla="*/ 2147483646 w 1304"/>
                <a:gd name="T53" fmla="*/ 2147483646 h 986"/>
                <a:gd name="T54" fmla="*/ 2147483646 w 1304"/>
                <a:gd name="T55" fmla="*/ 2147483646 h 986"/>
                <a:gd name="T56" fmla="*/ 2147483646 w 1304"/>
                <a:gd name="T57" fmla="*/ 2147483646 h 986"/>
                <a:gd name="T58" fmla="*/ 2147483646 w 1304"/>
                <a:gd name="T59" fmla="*/ 2147483646 h 986"/>
                <a:gd name="T60" fmla="*/ 2147483646 w 1304"/>
                <a:gd name="T61" fmla="*/ 2147483646 h 986"/>
                <a:gd name="T62" fmla="*/ 2147483646 w 1304"/>
                <a:gd name="T63" fmla="*/ 2147483646 h 986"/>
                <a:gd name="T64" fmla="*/ 2147483646 w 1304"/>
                <a:gd name="T65" fmla="*/ 2147483646 h 986"/>
                <a:gd name="T66" fmla="*/ 2147483646 w 1304"/>
                <a:gd name="T67" fmla="*/ 2147483646 h 986"/>
                <a:gd name="T68" fmla="*/ 2147483646 w 1304"/>
                <a:gd name="T69" fmla="*/ 2147483646 h 986"/>
                <a:gd name="T70" fmla="*/ 2147483646 w 1304"/>
                <a:gd name="T71" fmla="*/ 2147483646 h 986"/>
                <a:gd name="T72" fmla="*/ 2147483646 w 1304"/>
                <a:gd name="T73" fmla="*/ 2147483646 h 986"/>
                <a:gd name="T74" fmla="*/ 2147483646 w 1304"/>
                <a:gd name="T75" fmla="*/ 2147483646 h 986"/>
                <a:gd name="T76" fmla="*/ 2147483646 w 1304"/>
                <a:gd name="T77" fmla="*/ 2147483646 h 986"/>
                <a:gd name="T78" fmla="*/ 2147483646 w 1304"/>
                <a:gd name="T79" fmla="*/ 2147483646 h 986"/>
                <a:gd name="T80" fmla="*/ 2147483646 w 1304"/>
                <a:gd name="T81" fmla="*/ 2147483646 h 986"/>
                <a:gd name="T82" fmla="*/ 2147483646 w 1304"/>
                <a:gd name="T83" fmla="*/ 2147483646 h 986"/>
                <a:gd name="T84" fmla="*/ 2147483646 w 1304"/>
                <a:gd name="T85" fmla="*/ 2147483646 h 986"/>
                <a:gd name="T86" fmla="*/ 2147483646 w 1304"/>
                <a:gd name="T87" fmla="*/ 2147483646 h 986"/>
                <a:gd name="T88" fmla="*/ 2147483646 w 1304"/>
                <a:gd name="T89" fmla="*/ 2147483646 h 986"/>
                <a:gd name="T90" fmla="*/ 2147483646 w 1304"/>
                <a:gd name="T91" fmla="*/ 2147483646 h 986"/>
                <a:gd name="T92" fmla="*/ 2147483646 w 1304"/>
                <a:gd name="T93" fmla="*/ 2147483646 h 986"/>
                <a:gd name="T94" fmla="*/ 2147483646 w 1304"/>
                <a:gd name="T95" fmla="*/ 2147483646 h 986"/>
                <a:gd name="T96" fmla="*/ 2147483646 w 1304"/>
                <a:gd name="T97" fmla="*/ 2147483646 h 986"/>
                <a:gd name="T98" fmla="*/ 2147483646 w 1304"/>
                <a:gd name="T99" fmla="*/ 2147483646 h 986"/>
                <a:gd name="T100" fmla="*/ 2147483646 w 1304"/>
                <a:gd name="T101" fmla="*/ 2147483646 h 986"/>
                <a:gd name="T102" fmla="*/ 2147483646 w 1304"/>
                <a:gd name="T103" fmla="*/ 2147483646 h 986"/>
                <a:gd name="T104" fmla="*/ 2147483646 w 1304"/>
                <a:gd name="T105" fmla="*/ 2147483646 h 986"/>
                <a:gd name="T106" fmla="*/ 2147483646 w 1304"/>
                <a:gd name="T107" fmla="*/ 2147483646 h 986"/>
                <a:gd name="T108" fmla="*/ 2147483646 w 1304"/>
                <a:gd name="T109" fmla="*/ 2147483646 h 986"/>
                <a:gd name="T110" fmla="*/ 2147483646 w 1304"/>
                <a:gd name="T111" fmla="*/ 2147483646 h 986"/>
                <a:gd name="T112" fmla="*/ 2147483646 w 1304"/>
                <a:gd name="T113" fmla="*/ 2147483646 h 986"/>
                <a:gd name="T114" fmla="*/ 2147483646 w 1304"/>
                <a:gd name="T115" fmla="*/ 2147483646 h 98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304" h="986">
                  <a:moveTo>
                    <a:pt x="1302" y="530"/>
                  </a:moveTo>
                  <a:lnTo>
                    <a:pt x="1304" y="530"/>
                  </a:lnTo>
                  <a:lnTo>
                    <a:pt x="1304" y="528"/>
                  </a:lnTo>
                  <a:lnTo>
                    <a:pt x="1278" y="456"/>
                  </a:lnTo>
                  <a:lnTo>
                    <a:pt x="1262" y="444"/>
                  </a:lnTo>
                  <a:lnTo>
                    <a:pt x="1262" y="442"/>
                  </a:lnTo>
                  <a:lnTo>
                    <a:pt x="1258" y="412"/>
                  </a:lnTo>
                  <a:lnTo>
                    <a:pt x="1226" y="408"/>
                  </a:lnTo>
                  <a:lnTo>
                    <a:pt x="1224" y="408"/>
                  </a:lnTo>
                  <a:lnTo>
                    <a:pt x="1222" y="408"/>
                  </a:lnTo>
                  <a:lnTo>
                    <a:pt x="1222" y="406"/>
                  </a:lnTo>
                  <a:lnTo>
                    <a:pt x="1222" y="404"/>
                  </a:lnTo>
                  <a:lnTo>
                    <a:pt x="1218" y="396"/>
                  </a:lnTo>
                  <a:lnTo>
                    <a:pt x="1212" y="386"/>
                  </a:lnTo>
                  <a:lnTo>
                    <a:pt x="1202" y="378"/>
                  </a:lnTo>
                  <a:lnTo>
                    <a:pt x="1192" y="368"/>
                  </a:lnTo>
                  <a:lnTo>
                    <a:pt x="1178" y="360"/>
                  </a:lnTo>
                  <a:lnTo>
                    <a:pt x="1166" y="354"/>
                  </a:lnTo>
                  <a:lnTo>
                    <a:pt x="1152" y="346"/>
                  </a:lnTo>
                  <a:lnTo>
                    <a:pt x="1140" y="340"/>
                  </a:lnTo>
                  <a:lnTo>
                    <a:pt x="1116" y="336"/>
                  </a:lnTo>
                  <a:lnTo>
                    <a:pt x="1084" y="334"/>
                  </a:lnTo>
                  <a:lnTo>
                    <a:pt x="1042" y="332"/>
                  </a:lnTo>
                  <a:lnTo>
                    <a:pt x="1040" y="332"/>
                  </a:lnTo>
                  <a:lnTo>
                    <a:pt x="1032" y="320"/>
                  </a:lnTo>
                  <a:lnTo>
                    <a:pt x="1028" y="310"/>
                  </a:lnTo>
                  <a:lnTo>
                    <a:pt x="1026" y="300"/>
                  </a:lnTo>
                  <a:lnTo>
                    <a:pt x="1028" y="288"/>
                  </a:lnTo>
                  <a:lnTo>
                    <a:pt x="1034" y="272"/>
                  </a:lnTo>
                  <a:lnTo>
                    <a:pt x="1044" y="246"/>
                  </a:lnTo>
                  <a:lnTo>
                    <a:pt x="1058" y="214"/>
                  </a:lnTo>
                  <a:lnTo>
                    <a:pt x="1048" y="180"/>
                  </a:lnTo>
                  <a:lnTo>
                    <a:pt x="1036" y="124"/>
                  </a:lnTo>
                  <a:lnTo>
                    <a:pt x="1032" y="118"/>
                  </a:lnTo>
                  <a:lnTo>
                    <a:pt x="1024" y="112"/>
                  </a:lnTo>
                  <a:lnTo>
                    <a:pt x="1012" y="106"/>
                  </a:lnTo>
                  <a:lnTo>
                    <a:pt x="996" y="100"/>
                  </a:lnTo>
                  <a:lnTo>
                    <a:pt x="990" y="98"/>
                  </a:lnTo>
                  <a:lnTo>
                    <a:pt x="982" y="94"/>
                  </a:lnTo>
                  <a:lnTo>
                    <a:pt x="976" y="90"/>
                  </a:lnTo>
                  <a:lnTo>
                    <a:pt x="970" y="86"/>
                  </a:lnTo>
                  <a:lnTo>
                    <a:pt x="966" y="80"/>
                  </a:lnTo>
                  <a:lnTo>
                    <a:pt x="964" y="74"/>
                  </a:lnTo>
                  <a:lnTo>
                    <a:pt x="960" y="68"/>
                  </a:lnTo>
                  <a:lnTo>
                    <a:pt x="954" y="60"/>
                  </a:lnTo>
                  <a:lnTo>
                    <a:pt x="948" y="54"/>
                  </a:lnTo>
                  <a:lnTo>
                    <a:pt x="940" y="50"/>
                  </a:lnTo>
                  <a:lnTo>
                    <a:pt x="938" y="50"/>
                  </a:lnTo>
                  <a:lnTo>
                    <a:pt x="938" y="48"/>
                  </a:lnTo>
                  <a:lnTo>
                    <a:pt x="928" y="0"/>
                  </a:lnTo>
                  <a:lnTo>
                    <a:pt x="890" y="4"/>
                  </a:lnTo>
                  <a:lnTo>
                    <a:pt x="886" y="14"/>
                  </a:lnTo>
                  <a:lnTo>
                    <a:pt x="882" y="24"/>
                  </a:lnTo>
                  <a:lnTo>
                    <a:pt x="878" y="32"/>
                  </a:lnTo>
                  <a:lnTo>
                    <a:pt x="876" y="36"/>
                  </a:lnTo>
                  <a:lnTo>
                    <a:pt x="870" y="38"/>
                  </a:lnTo>
                  <a:lnTo>
                    <a:pt x="846" y="46"/>
                  </a:lnTo>
                  <a:lnTo>
                    <a:pt x="828" y="56"/>
                  </a:lnTo>
                  <a:lnTo>
                    <a:pt x="822" y="60"/>
                  </a:lnTo>
                  <a:lnTo>
                    <a:pt x="816" y="66"/>
                  </a:lnTo>
                  <a:lnTo>
                    <a:pt x="814" y="74"/>
                  </a:lnTo>
                  <a:lnTo>
                    <a:pt x="810" y="92"/>
                  </a:lnTo>
                  <a:lnTo>
                    <a:pt x="806" y="110"/>
                  </a:lnTo>
                  <a:lnTo>
                    <a:pt x="802" y="122"/>
                  </a:lnTo>
                  <a:lnTo>
                    <a:pt x="798" y="130"/>
                  </a:lnTo>
                  <a:lnTo>
                    <a:pt x="792" y="136"/>
                  </a:lnTo>
                  <a:lnTo>
                    <a:pt x="786" y="142"/>
                  </a:lnTo>
                  <a:lnTo>
                    <a:pt x="778" y="144"/>
                  </a:lnTo>
                  <a:lnTo>
                    <a:pt x="770" y="146"/>
                  </a:lnTo>
                  <a:lnTo>
                    <a:pt x="760" y="146"/>
                  </a:lnTo>
                  <a:lnTo>
                    <a:pt x="750" y="144"/>
                  </a:lnTo>
                  <a:lnTo>
                    <a:pt x="738" y="140"/>
                  </a:lnTo>
                  <a:lnTo>
                    <a:pt x="724" y="134"/>
                  </a:lnTo>
                  <a:lnTo>
                    <a:pt x="708" y="126"/>
                  </a:lnTo>
                  <a:lnTo>
                    <a:pt x="674" y="104"/>
                  </a:lnTo>
                  <a:lnTo>
                    <a:pt x="608" y="188"/>
                  </a:lnTo>
                  <a:lnTo>
                    <a:pt x="616" y="224"/>
                  </a:lnTo>
                  <a:lnTo>
                    <a:pt x="618" y="224"/>
                  </a:lnTo>
                  <a:lnTo>
                    <a:pt x="616" y="226"/>
                  </a:lnTo>
                  <a:lnTo>
                    <a:pt x="610" y="232"/>
                  </a:lnTo>
                  <a:lnTo>
                    <a:pt x="602" y="236"/>
                  </a:lnTo>
                  <a:lnTo>
                    <a:pt x="598" y="236"/>
                  </a:lnTo>
                  <a:lnTo>
                    <a:pt x="594" y="234"/>
                  </a:lnTo>
                  <a:lnTo>
                    <a:pt x="582" y="230"/>
                  </a:lnTo>
                  <a:lnTo>
                    <a:pt x="576" y="226"/>
                  </a:lnTo>
                  <a:lnTo>
                    <a:pt x="564" y="224"/>
                  </a:lnTo>
                  <a:lnTo>
                    <a:pt x="548" y="220"/>
                  </a:lnTo>
                  <a:lnTo>
                    <a:pt x="528" y="220"/>
                  </a:lnTo>
                  <a:lnTo>
                    <a:pt x="514" y="218"/>
                  </a:lnTo>
                  <a:lnTo>
                    <a:pt x="494" y="216"/>
                  </a:lnTo>
                  <a:lnTo>
                    <a:pt x="474" y="220"/>
                  </a:lnTo>
                  <a:lnTo>
                    <a:pt x="482" y="234"/>
                  </a:lnTo>
                  <a:lnTo>
                    <a:pt x="492" y="248"/>
                  </a:lnTo>
                  <a:lnTo>
                    <a:pt x="494" y="252"/>
                  </a:lnTo>
                  <a:lnTo>
                    <a:pt x="494" y="256"/>
                  </a:lnTo>
                  <a:lnTo>
                    <a:pt x="484" y="308"/>
                  </a:lnTo>
                  <a:lnTo>
                    <a:pt x="488" y="336"/>
                  </a:lnTo>
                  <a:lnTo>
                    <a:pt x="490" y="336"/>
                  </a:lnTo>
                  <a:lnTo>
                    <a:pt x="488" y="336"/>
                  </a:lnTo>
                  <a:lnTo>
                    <a:pt x="472" y="388"/>
                  </a:lnTo>
                  <a:lnTo>
                    <a:pt x="470" y="394"/>
                  </a:lnTo>
                  <a:lnTo>
                    <a:pt x="468" y="396"/>
                  </a:lnTo>
                  <a:lnTo>
                    <a:pt x="466" y="396"/>
                  </a:lnTo>
                  <a:lnTo>
                    <a:pt x="466" y="394"/>
                  </a:lnTo>
                  <a:lnTo>
                    <a:pt x="464" y="390"/>
                  </a:lnTo>
                  <a:lnTo>
                    <a:pt x="460" y="384"/>
                  </a:lnTo>
                  <a:lnTo>
                    <a:pt x="460" y="382"/>
                  </a:lnTo>
                  <a:lnTo>
                    <a:pt x="458" y="382"/>
                  </a:lnTo>
                  <a:lnTo>
                    <a:pt x="454" y="384"/>
                  </a:lnTo>
                  <a:lnTo>
                    <a:pt x="452" y="392"/>
                  </a:lnTo>
                  <a:lnTo>
                    <a:pt x="450" y="404"/>
                  </a:lnTo>
                  <a:lnTo>
                    <a:pt x="444" y="414"/>
                  </a:lnTo>
                  <a:lnTo>
                    <a:pt x="436" y="422"/>
                  </a:lnTo>
                  <a:lnTo>
                    <a:pt x="426" y="432"/>
                  </a:lnTo>
                  <a:lnTo>
                    <a:pt x="412" y="444"/>
                  </a:lnTo>
                  <a:lnTo>
                    <a:pt x="406" y="448"/>
                  </a:lnTo>
                  <a:lnTo>
                    <a:pt x="404" y="448"/>
                  </a:lnTo>
                  <a:lnTo>
                    <a:pt x="352" y="448"/>
                  </a:lnTo>
                  <a:lnTo>
                    <a:pt x="332" y="468"/>
                  </a:lnTo>
                  <a:lnTo>
                    <a:pt x="330" y="468"/>
                  </a:lnTo>
                  <a:lnTo>
                    <a:pt x="274" y="460"/>
                  </a:lnTo>
                  <a:lnTo>
                    <a:pt x="268" y="466"/>
                  </a:lnTo>
                  <a:lnTo>
                    <a:pt x="260" y="470"/>
                  </a:lnTo>
                  <a:lnTo>
                    <a:pt x="254" y="470"/>
                  </a:lnTo>
                  <a:lnTo>
                    <a:pt x="248" y="470"/>
                  </a:lnTo>
                  <a:lnTo>
                    <a:pt x="240" y="470"/>
                  </a:lnTo>
                  <a:lnTo>
                    <a:pt x="232" y="470"/>
                  </a:lnTo>
                  <a:lnTo>
                    <a:pt x="206" y="478"/>
                  </a:lnTo>
                  <a:lnTo>
                    <a:pt x="184" y="504"/>
                  </a:lnTo>
                  <a:lnTo>
                    <a:pt x="184" y="506"/>
                  </a:lnTo>
                  <a:lnTo>
                    <a:pt x="148" y="508"/>
                  </a:lnTo>
                  <a:lnTo>
                    <a:pt x="148" y="478"/>
                  </a:lnTo>
                  <a:lnTo>
                    <a:pt x="126" y="478"/>
                  </a:lnTo>
                  <a:lnTo>
                    <a:pt x="122" y="490"/>
                  </a:lnTo>
                  <a:lnTo>
                    <a:pt x="106" y="494"/>
                  </a:lnTo>
                  <a:lnTo>
                    <a:pt x="104" y="494"/>
                  </a:lnTo>
                  <a:lnTo>
                    <a:pt x="102" y="494"/>
                  </a:lnTo>
                  <a:lnTo>
                    <a:pt x="86" y="486"/>
                  </a:lnTo>
                  <a:lnTo>
                    <a:pt x="66" y="480"/>
                  </a:lnTo>
                  <a:lnTo>
                    <a:pt x="60" y="482"/>
                  </a:lnTo>
                  <a:lnTo>
                    <a:pt x="54" y="484"/>
                  </a:lnTo>
                  <a:lnTo>
                    <a:pt x="38" y="496"/>
                  </a:lnTo>
                  <a:lnTo>
                    <a:pt x="20" y="512"/>
                  </a:lnTo>
                  <a:lnTo>
                    <a:pt x="14" y="520"/>
                  </a:lnTo>
                  <a:lnTo>
                    <a:pt x="10" y="528"/>
                  </a:lnTo>
                  <a:lnTo>
                    <a:pt x="12" y="530"/>
                  </a:lnTo>
                  <a:lnTo>
                    <a:pt x="14" y="536"/>
                  </a:lnTo>
                  <a:lnTo>
                    <a:pt x="16" y="546"/>
                  </a:lnTo>
                  <a:lnTo>
                    <a:pt x="16" y="554"/>
                  </a:lnTo>
                  <a:lnTo>
                    <a:pt x="14" y="562"/>
                  </a:lnTo>
                  <a:lnTo>
                    <a:pt x="10" y="568"/>
                  </a:lnTo>
                  <a:lnTo>
                    <a:pt x="6" y="570"/>
                  </a:lnTo>
                  <a:lnTo>
                    <a:pt x="4" y="574"/>
                  </a:lnTo>
                  <a:lnTo>
                    <a:pt x="0" y="590"/>
                  </a:lnTo>
                  <a:lnTo>
                    <a:pt x="14" y="598"/>
                  </a:lnTo>
                  <a:lnTo>
                    <a:pt x="30" y="580"/>
                  </a:lnTo>
                  <a:lnTo>
                    <a:pt x="54" y="604"/>
                  </a:lnTo>
                  <a:lnTo>
                    <a:pt x="54" y="606"/>
                  </a:lnTo>
                  <a:lnTo>
                    <a:pt x="58" y="650"/>
                  </a:lnTo>
                  <a:lnTo>
                    <a:pt x="58" y="652"/>
                  </a:lnTo>
                  <a:lnTo>
                    <a:pt x="44" y="712"/>
                  </a:lnTo>
                  <a:lnTo>
                    <a:pt x="42" y="712"/>
                  </a:lnTo>
                  <a:lnTo>
                    <a:pt x="18" y="712"/>
                  </a:lnTo>
                  <a:lnTo>
                    <a:pt x="12" y="714"/>
                  </a:lnTo>
                  <a:lnTo>
                    <a:pt x="6" y="716"/>
                  </a:lnTo>
                  <a:lnTo>
                    <a:pt x="8" y="720"/>
                  </a:lnTo>
                  <a:lnTo>
                    <a:pt x="12" y="724"/>
                  </a:lnTo>
                  <a:lnTo>
                    <a:pt x="28" y="736"/>
                  </a:lnTo>
                  <a:lnTo>
                    <a:pt x="40" y="734"/>
                  </a:lnTo>
                  <a:lnTo>
                    <a:pt x="42" y="734"/>
                  </a:lnTo>
                  <a:lnTo>
                    <a:pt x="70" y="760"/>
                  </a:lnTo>
                  <a:lnTo>
                    <a:pt x="72" y="764"/>
                  </a:lnTo>
                  <a:lnTo>
                    <a:pt x="76" y="768"/>
                  </a:lnTo>
                  <a:lnTo>
                    <a:pt x="76" y="778"/>
                  </a:lnTo>
                  <a:lnTo>
                    <a:pt x="74" y="792"/>
                  </a:lnTo>
                  <a:lnTo>
                    <a:pt x="66" y="806"/>
                  </a:lnTo>
                  <a:lnTo>
                    <a:pt x="70" y="832"/>
                  </a:lnTo>
                  <a:lnTo>
                    <a:pt x="80" y="834"/>
                  </a:lnTo>
                  <a:lnTo>
                    <a:pt x="120" y="834"/>
                  </a:lnTo>
                  <a:lnTo>
                    <a:pt x="100" y="852"/>
                  </a:lnTo>
                  <a:lnTo>
                    <a:pt x="112" y="860"/>
                  </a:lnTo>
                  <a:lnTo>
                    <a:pt x="128" y="868"/>
                  </a:lnTo>
                  <a:lnTo>
                    <a:pt x="170" y="886"/>
                  </a:lnTo>
                  <a:lnTo>
                    <a:pt x="172" y="888"/>
                  </a:lnTo>
                  <a:lnTo>
                    <a:pt x="174" y="888"/>
                  </a:lnTo>
                  <a:lnTo>
                    <a:pt x="178" y="952"/>
                  </a:lnTo>
                  <a:lnTo>
                    <a:pt x="180" y="962"/>
                  </a:lnTo>
                  <a:lnTo>
                    <a:pt x="186" y="970"/>
                  </a:lnTo>
                  <a:lnTo>
                    <a:pt x="194" y="976"/>
                  </a:lnTo>
                  <a:lnTo>
                    <a:pt x="206" y="982"/>
                  </a:lnTo>
                  <a:lnTo>
                    <a:pt x="210" y="980"/>
                  </a:lnTo>
                  <a:lnTo>
                    <a:pt x="212" y="980"/>
                  </a:lnTo>
                  <a:lnTo>
                    <a:pt x="256" y="986"/>
                  </a:lnTo>
                  <a:lnTo>
                    <a:pt x="260" y="986"/>
                  </a:lnTo>
                  <a:lnTo>
                    <a:pt x="260" y="984"/>
                  </a:lnTo>
                  <a:lnTo>
                    <a:pt x="268" y="968"/>
                  </a:lnTo>
                  <a:lnTo>
                    <a:pt x="268" y="966"/>
                  </a:lnTo>
                  <a:lnTo>
                    <a:pt x="268" y="960"/>
                  </a:lnTo>
                  <a:lnTo>
                    <a:pt x="270" y="956"/>
                  </a:lnTo>
                  <a:lnTo>
                    <a:pt x="274" y="952"/>
                  </a:lnTo>
                  <a:lnTo>
                    <a:pt x="278" y="948"/>
                  </a:lnTo>
                  <a:lnTo>
                    <a:pt x="286" y="940"/>
                  </a:lnTo>
                  <a:lnTo>
                    <a:pt x="290" y="932"/>
                  </a:lnTo>
                  <a:lnTo>
                    <a:pt x="294" y="928"/>
                  </a:lnTo>
                  <a:lnTo>
                    <a:pt x="298" y="926"/>
                  </a:lnTo>
                  <a:lnTo>
                    <a:pt x="306" y="926"/>
                  </a:lnTo>
                  <a:lnTo>
                    <a:pt x="314" y="928"/>
                  </a:lnTo>
                  <a:lnTo>
                    <a:pt x="316" y="928"/>
                  </a:lnTo>
                  <a:lnTo>
                    <a:pt x="330" y="936"/>
                  </a:lnTo>
                  <a:lnTo>
                    <a:pt x="382" y="946"/>
                  </a:lnTo>
                  <a:lnTo>
                    <a:pt x="412" y="944"/>
                  </a:lnTo>
                  <a:lnTo>
                    <a:pt x="434" y="934"/>
                  </a:lnTo>
                  <a:lnTo>
                    <a:pt x="440" y="928"/>
                  </a:lnTo>
                  <a:lnTo>
                    <a:pt x="444" y="924"/>
                  </a:lnTo>
                  <a:lnTo>
                    <a:pt x="452" y="924"/>
                  </a:lnTo>
                  <a:lnTo>
                    <a:pt x="460" y="930"/>
                  </a:lnTo>
                  <a:lnTo>
                    <a:pt x="464" y="932"/>
                  </a:lnTo>
                  <a:lnTo>
                    <a:pt x="468" y="938"/>
                  </a:lnTo>
                  <a:lnTo>
                    <a:pt x="472" y="948"/>
                  </a:lnTo>
                  <a:lnTo>
                    <a:pt x="488" y="960"/>
                  </a:lnTo>
                  <a:lnTo>
                    <a:pt x="500" y="960"/>
                  </a:lnTo>
                  <a:lnTo>
                    <a:pt x="502" y="960"/>
                  </a:lnTo>
                  <a:lnTo>
                    <a:pt x="504" y="960"/>
                  </a:lnTo>
                  <a:lnTo>
                    <a:pt x="520" y="968"/>
                  </a:lnTo>
                  <a:lnTo>
                    <a:pt x="552" y="964"/>
                  </a:lnTo>
                  <a:lnTo>
                    <a:pt x="570" y="960"/>
                  </a:lnTo>
                  <a:lnTo>
                    <a:pt x="614" y="964"/>
                  </a:lnTo>
                  <a:lnTo>
                    <a:pt x="634" y="958"/>
                  </a:lnTo>
                  <a:lnTo>
                    <a:pt x="658" y="948"/>
                  </a:lnTo>
                  <a:lnTo>
                    <a:pt x="666" y="944"/>
                  </a:lnTo>
                  <a:lnTo>
                    <a:pt x="676" y="940"/>
                  </a:lnTo>
                  <a:lnTo>
                    <a:pt x="720" y="940"/>
                  </a:lnTo>
                  <a:lnTo>
                    <a:pt x="736" y="934"/>
                  </a:lnTo>
                  <a:lnTo>
                    <a:pt x="746" y="930"/>
                  </a:lnTo>
                  <a:lnTo>
                    <a:pt x="754" y="928"/>
                  </a:lnTo>
                  <a:lnTo>
                    <a:pt x="778" y="928"/>
                  </a:lnTo>
                  <a:lnTo>
                    <a:pt x="790" y="936"/>
                  </a:lnTo>
                  <a:lnTo>
                    <a:pt x="826" y="944"/>
                  </a:lnTo>
                  <a:lnTo>
                    <a:pt x="830" y="944"/>
                  </a:lnTo>
                  <a:lnTo>
                    <a:pt x="832" y="948"/>
                  </a:lnTo>
                  <a:lnTo>
                    <a:pt x="842" y="956"/>
                  </a:lnTo>
                  <a:lnTo>
                    <a:pt x="858" y="964"/>
                  </a:lnTo>
                  <a:lnTo>
                    <a:pt x="858" y="966"/>
                  </a:lnTo>
                  <a:lnTo>
                    <a:pt x="892" y="968"/>
                  </a:lnTo>
                  <a:lnTo>
                    <a:pt x="908" y="976"/>
                  </a:lnTo>
                  <a:lnTo>
                    <a:pt x="928" y="980"/>
                  </a:lnTo>
                  <a:lnTo>
                    <a:pt x="946" y="982"/>
                  </a:lnTo>
                  <a:lnTo>
                    <a:pt x="950" y="972"/>
                  </a:lnTo>
                  <a:lnTo>
                    <a:pt x="942" y="956"/>
                  </a:lnTo>
                  <a:lnTo>
                    <a:pt x="940" y="940"/>
                  </a:lnTo>
                  <a:lnTo>
                    <a:pt x="938" y="940"/>
                  </a:lnTo>
                  <a:lnTo>
                    <a:pt x="942" y="936"/>
                  </a:lnTo>
                  <a:lnTo>
                    <a:pt x="952" y="922"/>
                  </a:lnTo>
                  <a:lnTo>
                    <a:pt x="952" y="920"/>
                  </a:lnTo>
                  <a:lnTo>
                    <a:pt x="954" y="920"/>
                  </a:lnTo>
                  <a:lnTo>
                    <a:pt x="964" y="912"/>
                  </a:lnTo>
                  <a:lnTo>
                    <a:pt x="962" y="908"/>
                  </a:lnTo>
                  <a:lnTo>
                    <a:pt x="958" y="892"/>
                  </a:lnTo>
                  <a:lnTo>
                    <a:pt x="956" y="888"/>
                  </a:lnTo>
                  <a:lnTo>
                    <a:pt x="950" y="884"/>
                  </a:lnTo>
                  <a:lnTo>
                    <a:pt x="938" y="872"/>
                  </a:lnTo>
                  <a:lnTo>
                    <a:pt x="922" y="858"/>
                  </a:lnTo>
                  <a:lnTo>
                    <a:pt x="922" y="856"/>
                  </a:lnTo>
                  <a:lnTo>
                    <a:pt x="920" y="856"/>
                  </a:lnTo>
                  <a:lnTo>
                    <a:pt x="922" y="856"/>
                  </a:lnTo>
                  <a:lnTo>
                    <a:pt x="922" y="854"/>
                  </a:lnTo>
                  <a:lnTo>
                    <a:pt x="924" y="838"/>
                  </a:lnTo>
                  <a:lnTo>
                    <a:pt x="924" y="828"/>
                  </a:lnTo>
                  <a:lnTo>
                    <a:pt x="916" y="808"/>
                  </a:lnTo>
                  <a:lnTo>
                    <a:pt x="934" y="804"/>
                  </a:lnTo>
                  <a:lnTo>
                    <a:pt x="944" y="796"/>
                  </a:lnTo>
                  <a:lnTo>
                    <a:pt x="966" y="796"/>
                  </a:lnTo>
                  <a:lnTo>
                    <a:pt x="988" y="792"/>
                  </a:lnTo>
                  <a:lnTo>
                    <a:pt x="990" y="792"/>
                  </a:lnTo>
                  <a:lnTo>
                    <a:pt x="1004" y="794"/>
                  </a:lnTo>
                  <a:lnTo>
                    <a:pt x="1022" y="788"/>
                  </a:lnTo>
                  <a:lnTo>
                    <a:pt x="1042" y="784"/>
                  </a:lnTo>
                  <a:lnTo>
                    <a:pt x="1054" y="780"/>
                  </a:lnTo>
                  <a:lnTo>
                    <a:pt x="1056" y="780"/>
                  </a:lnTo>
                  <a:lnTo>
                    <a:pt x="1090" y="772"/>
                  </a:lnTo>
                  <a:lnTo>
                    <a:pt x="1096" y="768"/>
                  </a:lnTo>
                  <a:lnTo>
                    <a:pt x="1094" y="760"/>
                  </a:lnTo>
                  <a:lnTo>
                    <a:pt x="1088" y="750"/>
                  </a:lnTo>
                  <a:lnTo>
                    <a:pt x="1088" y="748"/>
                  </a:lnTo>
                  <a:lnTo>
                    <a:pt x="1086" y="748"/>
                  </a:lnTo>
                  <a:lnTo>
                    <a:pt x="1088" y="736"/>
                  </a:lnTo>
                  <a:lnTo>
                    <a:pt x="1090" y="734"/>
                  </a:lnTo>
                  <a:lnTo>
                    <a:pt x="1090" y="718"/>
                  </a:lnTo>
                  <a:lnTo>
                    <a:pt x="1086" y="704"/>
                  </a:lnTo>
                  <a:lnTo>
                    <a:pt x="1086" y="702"/>
                  </a:lnTo>
                  <a:lnTo>
                    <a:pt x="1094" y="686"/>
                  </a:lnTo>
                  <a:lnTo>
                    <a:pt x="1100" y="678"/>
                  </a:lnTo>
                  <a:lnTo>
                    <a:pt x="1102" y="676"/>
                  </a:lnTo>
                  <a:lnTo>
                    <a:pt x="1106" y="676"/>
                  </a:lnTo>
                  <a:lnTo>
                    <a:pt x="1126" y="676"/>
                  </a:lnTo>
                  <a:lnTo>
                    <a:pt x="1132" y="676"/>
                  </a:lnTo>
                  <a:lnTo>
                    <a:pt x="1138" y="672"/>
                  </a:lnTo>
                  <a:lnTo>
                    <a:pt x="1170" y="630"/>
                  </a:lnTo>
                  <a:lnTo>
                    <a:pt x="1170" y="628"/>
                  </a:lnTo>
                  <a:lnTo>
                    <a:pt x="1186" y="614"/>
                  </a:lnTo>
                  <a:lnTo>
                    <a:pt x="1188" y="612"/>
                  </a:lnTo>
                  <a:lnTo>
                    <a:pt x="1196" y="610"/>
                  </a:lnTo>
                  <a:lnTo>
                    <a:pt x="1202" y="608"/>
                  </a:lnTo>
                  <a:lnTo>
                    <a:pt x="1206" y="604"/>
                  </a:lnTo>
                  <a:lnTo>
                    <a:pt x="1214" y="596"/>
                  </a:lnTo>
                  <a:lnTo>
                    <a:pt x="1218" y="592"/>
                  </a:lnTo>
                  <a:lnTo>
                    <a:pt x="1246" y="598"/>
                  </a:lnTo>
                  <a:lnTo>
                    <a:pt x="1270" y="588"/>
                  </a:lnTo>
                  <a:lnTo>
                    <a:pt x="1284" y="586"/>
                  </a:lnTo>
                  <a:lnTo>
                    <a:pt x="1296" y="580"/>
                  </a:lnTo>
                  <a:lnTo>
                    <a:pt x="1296" y="562"/>
                  </a:lnTo>
                  <a:lnTo>
                    <a:pt x="1298" y="540"/>
                  </a:lnTo>
                  <a:lnTo>
                    <a:pt x="1298" y="538"/>
                  </a:lnTo>
                  <a:lnTo>
                    <a:pt x="1302" y="532"/>
                  </a:lnTo>
                  <a:lnTo>
                    <a:pt x="1302" y="5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bg1">
                    <a:lumMod val="95000"/>
                  </a:schemeClr>
                </a:solidFill>
              </a:endParaRPr>
            </a:p>
          </p:txBody>
        </p:sp>
        <p:sp>
          <p:nvSpPr>
            <p:cNvPr id="23" name="青海"/>
            <p:cNvSpPr>
              <a:spLocks/>
            </p:cNvSpPr>
            <p:nvPr/>
          </p:nvSpPr>
          <p:spPr bwMode="auto">
            <a:xfrm>
              <a:off x="3141663" y="2971800"/>
              <a:ext cx="1482725" cy="1063625"/>
            </a:xfrm>
            <a:custGeom>
              <a:avLst/>
              <a:gdLst>
                <a:gd name="T0" fmla="*/ 2147483646 w 812"/>
                <a:gd name="T1" fmla="*/ 2147483646 h 582"/>
                <a:gd name="T2" fmla="*/ 2147483646 w 812"/>
                <a:gd name="T3" fmla="*/ 2147483646 h 582"/>
                <a:gd name="T4" fmla="*/ 2147483646 w 812"/>
                <a:gd name="T5" fmla="*/ 2147483646 h 582"/>
                <a:gd name="T6" fmla="*/ 2147483646 w 812"/>
                <a:gd name="T7" fmla="*/ 2147483646 h 582"/>
                <a:gd name="T8" fmla="*/ 2147483646 w 812"/>
                <a:gd name="T9" fmla="*/ 2147483646 h 582"/>
                <a:gd name="T10" fmla="*/ 2147483646 w 812"/>
                <a:gd name="T11" fmla="*/ 2147483646 h 582"/>
                <a:gd name="T12" fmla="*/ 2147483646 w 812"/>
                <a:gd name="T13" fmla="*/ 2147483646 h 582"/>
                <a:gd name="T14" fmla="*/ 2147483646 w 812"/>
                <a:gd name="T15" fmla="*/ 2147483646 h 582"/>
                <a:gd name="T16" fmla="*/ 2147483646 w 812"/>
                <a:gd name="T17" fmla="*/ 2147483646 h 582"/>
                <a:gd name="T18" fmla="*/ 2147483646 w 812"/>
                <a:gd name="T19" fmla="*/ 2147483646 h 582"/>
                <a:gd name="T20" fmla="*/ 2147483646 w 812"/>
                <a:gd name="T21" fmla="*/ 2147483646 h 582"/>
                <a:gd name="T22" fmla="*/ 2147483646 w 812"/>
                <a:gd name="T23" fmla="*/ 2147483646 h 582"/>
                <a:gd name="T24" fmla="*/ 2147483646 w 812"/>
                <a:gd name="T25" fmla="*/ 2147483646 h 582"/>
                <a:gd name="T26" fmla="*/ 2147483646 w 812"/>
                <a:gd name="T27" fmla="*/ 2147483646 h 582"/>
                <a:gd name="T28" fmla="*/ 2147483646 w 812"/>
                <a:gd name="T29" fmla="*/ 2147483646 h 582"/>
                <a:gd name="T30" fmla="*/ 2147483646 w 812"/>
                <a:gd name="T31" fmla="*/ 2147483646 h 582"/>
                <a:gd name="T32" fmla="*/ 2147483646 w 812"/>
                <a:gd name="T33" fmla="*/ 2147483646 h 582"/>
                <a:gd name="T34" fmla="*/ 0 w 812"/>
                <a:gd name="T35" fmla="*/ 2147483646 h 582"/>
                <a:gd name="T36" fmla="*/ 2147483646 w 812"/>
                <a:gd name="T37" fmla="*/ 2147483646 h 582"/>
                <a:gd name="T38" fmla="*/ 2147483646 w 812"/>
                <a:gd name="T39" fmla="*/ 2147483646 h 582"/>
                <a:gd name="T40" fmla="*/ 2147483646 w 812"/>
                <a:gd name="T41" fmla="*/ 2147483646 h 582"/>
                <a:gd name="T42" fmla="*/ 2147483646 w 812"/>
                <a:gd name="T43" fmla="*/ 2147483646 h 582"/>
                <a:gd name="T44" fmla="*/ 2147483646 w 812"/>
                <a:gd name="T45" fmla="*/ 2147483646 h 582"/>
                <a:gd name="T46" fmla="*/ 2147483646 w 812"/>
                <a:gd name="T47" fmla="*/ 2147483646 h 582"/>
                <a:gd name="T48" fmla="*/ 2147483646 w 812"/>
                <a:gd name="T49" fmla="*/ 2147483646 h 582"/>
                <a:gd name="T50" fmla="*/ 2147483646 w 812"/>
                <a:gd name="T51" fmla="*/ 2147483646 h 582"/>
                <a:gd name="T52" fmla="*/ 2147483646 w 812"/>
                <a:gd name="T53" fmla="*/ 2147483646 h 582"/>
                <a:gd name="T54" fmla="*/ 2147483646 w 812"/>
                <a:gd name="T55" fmla="*/ 2147483646 h 582"/>
                <a:gd name="T56" fmla="*/ 2147483646 w 812"/>
                <a:gd name="T57" fmla="*/ 2147483646 h 582"/>
                <a:gd name="T58" fmla="*/ 2147483646 w 812"/>
                <a:gd name="T59" fmla="*/ 2147483646 h 582"/>
                <a:gd name="T60" fmla="*/ 2147483646 w 812"/>
                <a:gd name="T61" fmla="*/ 2147483646 h 582"/>
                <a:gd name="T62" fmla="*/ 2147483646 w 812"/>
                <a:gd name="T63" fmla="*/ 2147483646 h 582"/>
                <a:gd name="T64" fmla="*/ 2147483646 w 812"/>
                <a:gd name="T65" fmla="*/ 2147483646 h 582"/>
                <a:gd name="T66" fmla="*/ 2147483646 w 812"/>
                <a:gd name="T67" fmla="*/ 2147483646 h 582"/>
                <a:gd name="T68" fmla="*/ 2147483646 w 812"/>
                <a:gd name="T69" fmla="*/ 2147483646 h 582"/>
                <a:gd name="T70" fmla="*/ 2147483646 w 812"/>
                <a:gd name="T71" fmla="*/ 2147483646 h 582"/>
                <a:gd name="T72" fmla="*/ 2147483646 w 812"/>
                <a:gd name="T73" fmla="*/ 2147483646 h 582"/>
                <a:gd name="T74" fmla="*/ 2147483646 w 812"/>
                <a:gd name="T75" fmla="*/ 2147483646 h 582"/>
                <a:gd name="T76" fmla="*/ 2147483646 w 812"/>
                <a:gd name="T77" fmla="*/ 2147483646 h 582"/>
                <a:gd name="T78" fmla="*/ 2147483646 w 812"/>
                <a:gd name="T79" fmla="*/ 2147483646 h 582"/>
                <a:gd name="T80" fmla="*/ 2147483646 w 812"/>
                <a:gd name="T81" fmla="*/ 2147483646 h 582"/>
                <a:gd name="T82" fmla="*/ 2147483646 w 812"/>
                <a:gd name="T83" fmla="*/ 2147483646 h 582"/>
                <a:gd name="T84" fmla="*/ 2147483646 w 812"/>
                <a:gd name="T85" fmla="*/ 2147483646 h 582"/>
                <a:gd name="T86" fmla="*/ 2147483646 w 812"/>
                <a:gd name="T87" fmla="*/ 2147483646 h 582"/>
                <a:gd name="T88" fmla="*/ 2147483646 w 812"/>
                <a:gd name="T89" fmla="*/ 2147483646 h 582"/>
                <a:gd name="T90" fmla="*/ 2147483646 w 812"/>
                <a:gd name="T91" fmla="*/ 2147483646 h 582"/>
                <a:gd name="T92" fmla="*/ 2147483646 w 812"/>
                <a:gd name="T93" fmla="*/ 2147483646 h 582"/>
                <a:gd name="T94" fmla="*/ 2147483646 w 812"/>
                <a:gd name="T95" fmla="*/ 2147483646 h 582"/>
                <a:gd name="T96" fmla="*/ 2147483646 w 812"/>
                <a:gd name="T97" fmla="*/ 2147483646 h 582"/>
                <a:gd name="T98" fmla="*/ 2147483646 w 812"/>
                <a:gd name="T99" fmla="*/ 2147483646 h 582"/>
                <a:gd name="T100" fmla="*/ 2147483646 w 812"/>
                <a:gd name="T101" fmla="*/ 2147483646 h 582"/>
                <a:gd name="T102" fmla="*/ 2147483646 w 812"/>
                <a:gd name="T103" fmla="*/ 2147483646 h 582"/>
                <a:gd name="T104" fmla="*/ 2147483646 w 812"/>
                <a:gd name="T105" fmla="*/ 2147483646 h 582"/>
                <a:gd name="T106" fmla="*/ 2147483646 w 812"/>
                <a:gd name="T107" fmla="*/ 2147483646 h 58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812" h="582">
                  <a:moveTo>
                    <a:pt x="484" y="30"/>
                  </a:moveTo>
                  <a:lnTo>
                    <a:pt x="476" y="36"/>
                  </a:lnTo>
                  <a:lnTo>
                    <a:pt x="480" y="56"/>
                  </a:lnTo>
                  <a:lnTo>
                    <a:pt x="480" y="58"/>
                  </a:lnTo>
                  <a:lnTo>
                    <a:pt x="482" y="58"/>
                  </a:lnTo>
                  <a:lnTo>
                    <a:pt x="480" y="58"/>
                  </a:lnTo>
                  <a:lnTo>
                    <a:pt x="472" y="78"/>
                  </a:lnTo>
                  <a:lnTo>
                    <a:pt x="460" y="82"/>
                  </a:lnTo>
                  <a:lnTo>
                    <a:pt x="458" y="84"/>
                  </a:lnTo>
                  <a:lnTo>
                    <a:pt x="456" y="84"/>
                  </a:lnTo>
                  <a:lnTo>
                    <a:pt x="436" y="74"/>
                  </a:lnTo>
                  <a:lnTo>
                    <a:pt x="396" y="38"/>
                  </a:lnTo>
                  <a:lnTo>
                    <a:pt x="380" y="28"/>
                  </a:lnTo>
                  <a:lnTo>
                    <a:pt x="356" y="20"/>
                  </a:lnTo>
                  <a:lnTo>
                    <a:pt x="356" y="18"/>
                  </a:lnTo>
                  <a:lnTo>
                    <a:pt x="344" y="10"/>
                  </a:lnTo>
                  <a:lnTo>
                    <a:pt x="324" y="4"/>
                  </a:lnTo>
                  <a:lnTo>
                    <a:pt x="314" y="6"/>
                  </a:lnTo>
                  <a:lnTo>
                    <a:pt x="312" y="6"/>
                  </a:lnTo>
                  <a:lnTo>
                    <a:pt x="288" y="4"/>
                  </a:lnTo>
                  <a:lnTo>
                    <a:pt x="286" y="4"/>
                  </a:lnTo>
                  <a:lnTo>
                    <a:pt x="268" y="0"/>
                  </a:lnTo>
                  <a:lnTo>
                    <a:pt x="256" y="0"/>
                  </a:lnTo>
                  <a:lnTo>
                    <a:pt x="248" y="6"/>
                  </a:lnTo>
                  <a:lnTo>
                    <a:pt x="240" y="8"/>
                  </a:lnTo>
                  <a:lnTo>
                    <a:pt x="228" y="10"/>
                  </a:lnTo>
                  <a:lnTo>
                    <a:pt x="212" y="14"/>
                  </a:lnTo>
                  <a:lnTo>
                    <a:pt x="198" y="18"/>
                  </a:lnTo>
                  <a:lnTo>
                    <a:pt x="196" y="20"/>
                  </a:lnTo>
                  <a:lnTo>
                    <a:pt x="180" y="22"/>
                  </a:lnTo>
                  <a:lnTo>
                    <a:pt x="160" y="28"/>
                  </a:lnTo>
                  <a:lnTo>
                    <a:pt x="158" y="28"/>
                  </a:lnTo>
                  <a:lnTo>
                    <a:pt x="144" y="26"/>
                  </a:lnTo>
                  <a:lnTo>
                    <a:pt x="120" y="30"/>
                  </a:lnTo>
                  <a:lnTo>
                    <a:pt x="100" y="30"/>
                  </a:lnTo>
                  <a:lnTo>
                    <a:pt x="92" y="38"/>
                  </a:lnTo>
                  <a:lnTo>
                    <a:pt x="82" y="40"/>
                  </a:lnTo>
                  <a:lnTo>
                    <a:pt x="86" y="50"/>
                  </a:lnTo>
                  <a:lnTo>
                    <a:pt x="86" y="66"/>
                  </a:lnTo>
                  <a:lnTo>
                    <a:pt x="84" y="78"/>
                  </a:lnTo>
                  <a:lnTo>
                    <a:pt x="98" y="90"/>
                  </a:lnTo>
                  <a:lnTo>
                    <a:pt x="110" y="102"/>
                  </a:lnTo>
                  <a:lnTo>
                    <a:pt x="118" y="110"/>
                  </a:lnTo>
                  <a:lnTo>
                    <a:pt x="120" y="114"/>
                  </a:lnTo>
                  <a:lnTo>
                    <a:pt x="120" y="118"/>
                  </a:lnTo>
                  <a:lnTo>
                    <a:pt x="124" y="130"/>
                  </a:lnTo>
                  <a:lnTo>
                    <a:pt x="130" y="142"/>
                  </a:lnTo>
                  <a:lnTo>
                    <a:pt x="128" y="142"/>
                  </a:lnTo>
                  <a:lnTo>
                    <a:pt x="112" y="154"/>
                  </a:lnTo>
                  <a:lnTo>
                    <a:pt x="102" y="166"/>
                  </a:lnTo>
                  <a:lnTo>
                    <a:pt x="104" y="178"/>
                  </a:lnTo>
                  <a:lnTo>
                    <a:pt x="112" y="196"/>
                  </a:lnTo>
                  <a:lnTo>
                    <a:pt x="112" y="198"/>
                  </a:lnTo>
                  <a:lnTo>
                    <a:pt x="112" y="204"/>
                  </a:lnTo>
                  <a:lnTo>
                    <a:pt x="108" y="210"/>
                  </a:lnTo>
                  <a:lnTo>
                    <a:pt x="106" y="214"/>
                  </a:lnTo>
                  <a:lnTo>
                    <a:pt x="102" y="216"/>
                  </a:lnTo>
                  <a:lnTo>
                    <a:pt x="96" y="216"/>
                  </a:lnTo>
                  <a:lnTo>
                    <a:pt x="80" y="214"/>
                  </a:lnTo>
                  <a:lnTo>
                    <a:pt x="60" y="210"/>
                  </a:lnTo>
                  <a:lnTo>
                    <a:pt x="58" y="210"/>
                  </a:lnTo>
                  <a:lnTo>
                    <a:pt x="44" y="202"/>
                  </a:lnTo>
                  <a:lnTo>
                    <a:pt x="20" y="202"/>
                  </a:lnTo>
                  <a:lnTo>
                    <a:pt x="22" y="202"/>
                  </a:lnTo>
                  <a:lnTo>
                    <a:pt x="20" y="242"/>
                  </a:lnTo>
                  <a:lnTo>
                    <a:pt x="18" y="246"/>
                  </a:lnTo>
                  <a:lnTo>
                    <a:pt x="16" y="248"/>
                  </a:lnTo>
                  <a:lnTo>
                    <a:pt x="8" y="250"/>
                  </a:lnTo>
                  <a:lnTo>
                    <a:pt x="6" y="254"/>
                  </a:lnTo>
                  <a:lnTo>
                    <a:pt x="6" y="262"/>
                  </a:lnTo>
                  <a:lnTo>
                    <a:pt x="4" y="262"/>
                  </a:lnTo>
                  <a:lnTo>
                    <a:pt x="4" y="272"/>
                  </a:lnTo>
                  <a:lnTo>
                    <a:pt x="10" y="280"/>
                  </a:lnTo>
                  <a:lnTo>
                    <a:pt x="14" y="284"/>
                  </a:lnTo>
                  <a:lnTo>
                    <a:pt x="18" y="304"/>
                  </a:lnTo>
                  <a:lnTo>
                    <a:pt x="18" y="310"/>
                  </a:lnTo>
                  <a:lnTo>
                    <a:pt x="16" y="322"/>
                  </a:lnTo>
                  <a:lnTo>
                    <a:pt x="10" y="338"/>
                  </a:lnTo>
                  <a:lnTo>
                    <a:pt x="0" y="358"/>
                  </a:lnTo>
                  <a:lnTo>
                    <a:pt x="0" y="362"/>
                  </a:lnTo>
                  <a:lnTo>
                    <a:pt x="0" y="370"/>
                  </a:lnTo>
                  <a:lnTo>
                    <a:pt x="12" y="384"/>
                  </a:lnTo>
                  <a:lnTo>
                    <a:pt x="16" y="394"/>
                  </a:lnTo>
                  <a:lnTo>
                    <a:pt x="26" y="406"/>
                  </a:lnTo>
                  <a:lnTo>
                    <a:pt x="40" y="422"/>
                  </a:lnTo>
                  <a:lnTo>
                    <a:pt x="48" y="430"/>
                  </a:lnTo>
                  <a:lnTo>
                    <a:pt x="52" y="430"/>
                  </a:lnTo>
                  <a:lnTo>
                    <a:pt x="68" y="422"/>
                  </a:lnTo>
                  <a:lnTo>
                    <a:pt x="72" y="418"/>
                  </a:lnTo>
                  <a:lnTo>
                    <a:pt x="76" y="418"/>
                  </a:lnTo>
                  <a:lnTo>
                    <a:pt x="84" y="420"/>
                  </a:lnTo>
                  <a:lnTo>
                    <a:pt x="92" y="424"/>
                  </a:lnTo>
                  <a:lnTo>
                    <a:pt x="92" y="426"/>
                  </a:lnTo>
                  <a:lnTo>
                    <a:pt x="100" y="434"/>
                  </a:lnTo>
                  <a:lnTo>
                    <a:pt x="104" y="444"/>
                  </a:lnTo>
                  <a:lnTo>
                    <a:pt x="108" y="448"/>
                  </a:lnTo>
                  <a:lnTo>
                    <a:pt x="110" y="450"/>
                  </a:lnTo>
                  <a:lnTo>
                    <a:pt x="120" y="458"/>
                  </a:lnTo>
                  <a:lnTo>
                    <a:pt x="126" y="458"/>
                  </a:lnTo>
                  <a:lnTo>
                    <a:pt x="132" y="460"/>
                  </a:lnTo>
                  <a:lnTo>
                    <a:pt x="136" y="464"/>
                  </a:lnTo>
                  <a:lnTo>
                    <a:pt x="144" y="468"/>
                  </a:lnTo>
                  <a:lnTo>
                    <a:pt x="160" y="474"/>
                  </a:lnTo>
                  <a:lnTo>
                    <a:pt x="162" y="474"/>
                  </a:lnTo>
                  <a:lnTo>
                    <a:pt x="186" y="482"/>
                  </a:lnTo>
                  <a:lnTo>
                    <a:pt x="188" y="482"/>
                  </a:lnTo>
                  <a:lnTo>
                    <a:pt x="204" y="490"/>
                  </a:lnTo>
                  <a:lnTo>
                    <a:pt x="232" y="498"/>
                  </a:lnTo>
                  <a:lnTo>
                    <a:pt x="234" y="498"/>
                  </a:lnTo>
                  <a:lnTo>
                    <a:pt x="272" y="500"/>
                  </a:lnTo>
                  <a:lnTo>
                    <a:pt x="288" y="494"/>
                  </a:lnTo>
                  <a:lnTo>
                    <a:pt x="304" y="494"/>
                  </a:lnTo>
                  <a:lnTo>
                    <a:pt x="304" y="496"/>
                  </a:lnTo>
                  <a:lnTo>
                    <a:pt x="316" y="512"/>
                  </a:lnTo>
                  <a:lnTo>
                    <a:pt x="324" y="526"/>
                  </a:lnTo>
                  <a:lnTo>
                    <a:pt x="332" y="532"/>
                  </a:lnTo>
                  <a:lnTo>
                    <a:pt x="340" y="536"/>
                  </a:lnTo>
                  <a:lnTo>
                    <a:pt x="340" y="538"/>
                  </a:lnTo>
                  <a:lnTo>
                    <a:pt x="342" y="538"/>
                  </a:lnTo>
                  <a:lnTo>
                    <a:pt x="348" y="554"/>
                  </a:lnTo>
                  <a:lnTo>
                    <a:pt x="350" y="554"/>
                  </a:lnTo>
                  <a:lnTo>
                    <a:pt x="350" y="556"/>
                  </a:lnTo>
                  <a:lnTo>
                    <a:pt x="354" y="574"/>
                  </a:lnTo>
                  <a:lnTo>
                    <a:pt x="364" y="578"/>
                  </a:lnTo>
                  <a:lnTo>
                    <a:pt x="366" y="578"/>
                  </a:lnTo>
                  <a:lnTo>
                    <a:pt x="376" y="582"/>
                  </a:lnTo>
                  <a:lnTo>
                    <a:pt x="388" y="580"/>
                  </a:lnTo>
                  <a:lnTo>
                    <a:pt x="390" y="568"/>
                  </a:lnTo>
                  <a:lnTo>
                    <a:pt x="392" y="566"/>
                  </a:lnTo>
                  <a:lnTo>
                    <a:pt x="404" y="554"/>
                  </a:lnTo>
                  <a:lnTo>
                    <a:pt x="420" y="558"/>
                  </a:lnTo>
                  <a:lnTo>
                    <a:pt x="428" y="574"/>
                  </a:lnTo>
                  <a:lnTo>
                    <a:pt x="442" y="570"/>
                  </a:lnTo>
                  <a:lnTo>
                    <a:pt x="444" y="554"/>
                  </a:lnTo>
                  <a:lnTo>
                    <a:pt x="444" y="552"/>
                  </a:lnTo>
                  <a:lnTo>
                    <a:pt x="456" y="546"/>
                  </a:lnTo>
                  <a:lnTo>
                    <a:pt x="452" y="524"/>
                  </a:lnTo>
                  <a:lnTo>
                    <a:pt x="452" y="522"/>
                  </a:lnTo>
                  <a:lnTo>
                    <a:pt x="464" y="496"/>
                  </a:lnTo>
                  <a:lnTo>
                    <a:pt x="476" y="492"/>
                  </a:lnTo>
                  <a:lnTo>
                    <a:pt x="472" y="470"/>
                  </a:lnTo>
                  <a:lnTo>
                    <a:pt x="484" y="470"/>
                  </a:lnTo>
                  <a:lnTo>
                    <a:pt x="484" y="458"/>
                  </a:lnTo>
                  <a:lnTo>
                    <a:pt x="476" y="438"/>
                  </a:lnTo>
                  <a:lnTo>
                    <a:pt x="476" y="436"/>
                  </a:lnTo>
                  <a:lnTo>
                    <a:pt x="478" y="420"/>
                  </a:lnTo>
                  <a:lnTo>
                    <a:pt x="478" y="418"/>
                  </a:lnTo>
                  <a:lnTo>
                    <a:pt x="480" y="418"/>
                  </a:lnTo>
                  <a:lnTo>
                    <a:pt x="488" y="406"/>
                  </a:lnTo>
                  <a:lnTo>
                    <a:pt x="490" y="406"/>
                  </a:lnTo>
                  <a:lnTo>
                    <a:pt x="492" y="406"/>
                  </a:lnTo>
                  <a:lnTo>
                    <a:pt x="514" y="410"/>
                  </a:lnTo>
                  <a:lnTo>
                    <a:pt x="532" y="414"/>
                  </a:lnTo>
                  <a:lnTo>
                    <a:pt x="548" y="410"/>
                  </a:lnTo>
                  <a:lnTo>
                    <a:pt x="556" y="426"/>
                  </a:lnTo>
                  <a:lnTo>
                    <a:pt x="556" y="428"/>
                  </a:lnTo>
                  <a:lnTo>
                    <a:pt x="556" y="440"/>
                  </a:lnTo>
                  <a:lnTo>
                    <a:pt x="560" y="452"/>
                  </a:lnTo>
                  <a:lnTo>
                    <a:pt x="562" y="458"/>
                  </a:lnTo>
                  <a:lnTo>
                    <a:pt x="568" y="462"/>
                  </a:lnTo>
                  <a:lnTo>
                    <a:pt x="578" y="464"/>
                  </a:lnTo>
                  <a:lnTo>
                    <a:pt x="580" y="468"/>
                  </a:lnTo>
                  <a:lnTo>
                    <a:pt x="580" y="470"/>
                  </a:lnTo>
                  <a:lnTo>
                    <a:pt x="584" y="478"/>
                  </a:lnTo>
                  <a:lnTo>
                    <a:pt x="590" y="486"/>
                  </a:lnTo>
                  <a:lnTo>
                    <a:pt x="598" y="498"/>
                  </a:lnTo>
                  <a:lnTo>
                    <a:pt x="602" y="506"/>
                  </a:lnTo>
                  <a:lnTo>
                    <a:pt x="610" y="506"/>
                  </a:lnTo>
                  <a:lnTo>
                    <a:pt x="624" y="494"/>
                  </a:lnTo>
                  <a:lnTo>
                    <a:pt x="632" y="512"/>
                  </a:lnTo>
                  <a:lnTo>
                    <a:pt x="650" y="518"/>
                  </a:lnTo>
                  <a:lnTo>
                    <a:pt x="652" y="518"/>
                  </a:lnTo>
                  <a:lnTo>
                    <a:pt x="660" y="534"/>
                  </a:lnTo>
                  <a:lnTo>
                    <a:pt x="664" y="538"/>
                  </a:lnTo>
                  <a:lnTo>
                    <a:pt x="664" y="522"/>
                  </a:lnTo>
                  <a:lnTo>
                    <a:pt x="664" y="518"/>
                  </a:lnTo>
                  <a:lnTo>
                    <a:pt x="700" y="518"/>
                  </a:lnTo>
                  <a:lnTo>
                    <a:pt x="700" y="514"/>
                  </a:lnTo>
                  <a:lnTo>
                    <a:pt x="702" y="512"/>
                  </a:lnTo>
                  <a:lnTo>
                    <a:pt x="700" y="508"/>
                  </a:lnTo>
                  <a:lnTo>
                    <a:pt x="698" y="500"/>
                  </a:lnTo>
                  <a:lnTo>
                    <a:pt x="696" y="494"/>
                  </a:lnTo>
                  <a:lnTo>
                    <a:pt x="696" y="486"/>
                  </a:lnTo>
                  <a:lnTo>
                    <a:pt x="698" y="480"/>
                  </a:lnTo>
                  <a:lnTo>
                    <a:pt x="702" y="478"/>
                  </a:lnTo>
                  <a:lnTo>
                    <a:pt x="706" y="478"/>
                  </a:lnTo>
                  <a:lnTo>
                    <a:pt x="720" y="482"/>
                  </a:lnTo>
                  <a:lnTo>
                    <a:pt x="722" y="472"/>
                  </a:lnTo>
                  <a:lnTo>
                    <a:pt x="696" y="460"/>
                  </a:lnTo>
                  <a:lnTo>
                    <a:pt x="694" y="460"/>
                  </a:lnTo>
                  <a:lnTo>
                    <a:pt x="692" y="458"/>
                  </a:lnTo>
                  <a:lnTo>
                    <a:pt x="688" y="426"/>
                  </a:lnTo>
                  <a:lnTo>
                    <a:pt x="690" y="406"/>
                  </a:lnTo>
                  <a:lnTo>
                    <a:pt x="690" y="402"/>
                  </a:lnTo>
                  <a:lnTo>
                    <a:pt x="734" y="406"/>
                  </a:lnTo>
                  <a:lnTo>
                    <a:pt x="744" y="396"/>
                  </a:lnTo>
                  <a:lnTo>
                    <a:pt x="746" y="392"/>
                  </a:lnTo>
                  <a:lnTo>
                    <a:pt x="744" y="388"/>
                  </a:lnTo>
                  <a:lnTo>
                    <a:pt x="732" y="382"/>
                  </a:lnTo>
                  <a:lnTo>
                    <a:pt x="730" y="378"/>
                  </a:lnTo>
                  <a:lnTo>
                    <a:pt x="728" y="374"/>
                  </a:lnTo>
                  <a:lnTo>
                    <a:pt x="730" y="372"/>
                  </a:lnTo>
                  <a:lnTo>
                    <a:pt x="732" y="368"/>
                  </a:lnTo>
                  <a:lnTo>
                    <a:pt x="752" y="350"/>
                  </a:lnTo>
                  <a:lnTo>
                    <a:pt x="772" y="348"/>
                  </a:lnTo>
                  <a:lnTo>
                    <a:pt x="782" y="330"/>
                  </a:lnTo>
                  <a:lnTo>
                    <a:pt x="782" y="314"/>
                  </a:lnTo>
                  <a:lnTo>
                    <a:pt x="796" y="310"/>
                  </a:lnTo>
                  <a:lnTo>
                    <a:pt x="804" y="290"/>
                  </a:lnTo>
                  <a:lnTo>
                    <a:pt x="812" y="276"/>
                  </a:lnTo>
                  <a:lnTo>
                    <a:pt x="800" y="256"/>
                  </a:lnTo>
                  <a:lnTo>
                    <a:pt x="800" y="254"/>
                  </a:lnTo>
                  <a:lnTo>
                    <a:pt x="792" y="228"/>
                  </a:lnTo>
                  <a:lnTo>
                    <a:pt x="792" y="226"/>
                  </a:lnTo>
                  <a:lnTo>
                    <a:pt x="788" y="198"/>
                  </a:lnTo>
                  <a:lnTo>
                    <a:pt x="778" y="182"/>
                  </a:lnTo>
                  <a:lnTo>
                    <a:pt x="764" y="168"/>
                  </a:lnTo>
                  <a:lnTo>
                    <a:pt x="764" y="166"/>
                  </a:lnTo>
                  <a:lnTo>
                    <a:pt x="762" y="150"/>
                  </a:lnTo>
                  <a:lnTo>
                    <a:pt x="736" y="158"/>
                  </a:lnTo>
                  <a:lnTo>
                    <a:pt x="724" y="144"/>
                  </a:lnTo>
                  <a:lnTo>
                    <a:pt x="688" y="118"/>
                  </a:lnTo>
                  <a:lnTo>
                    <a:pt x="686" y="118"/>
                  </a:lnTo>
                  <a:lnTo>
                    <a:pt x="672" y="100"/>
                  </a:lnTo>
                  <a:lnTo>
                    <a:pt x="664" y="94"/>
                  </a:lnTo>
                  <a:lnTo>
                    <a:pt x="658" y="102"/>
                  </a:lnTo>
                  <a:lnTo>
                    <a:pt x="658" y="104"/>
                  </a:lnTo>
                  <a:lnTo>
                    <a:pt x="658" y="106"/>
                  </a:lnTo>
                  <a:lnTo>
                    <a:pt x="656" y="106"/>
                  </a:lnTo>
                  <a:lnTo>
                    <a:pt x="644" y="106"/>
                  </a:lnTo>
                  <a:lnTo>
                    <a:pt x="642" y="106"/>
                  </a:lnTo>
                  <a:lnTo>
                    <a:pt x="616" y="78"/>
                  </a:lnTo>
                  <a:lnTo>
                    <a:pt x="606" y="72"/>
                  </a:lnTo>
                  <a:lnTo>
                    <a:pt x="596" y="62"/>
                  </a:lnTo>
                  <a:lnTo>
                    <a:pt x="584" y="54"/>
                  </a:lnTo>
                  <a:lnTo>
                    <a:pt x="584" y="52"/>
                  </a:lnTo>
                  <a:lnTo>
                    <a:pt x="570" y="44"/>
                  </a:lnTo>
                  <a:lnTo>
                    <a:pt x="562" y="50"/>
                  </a:lnTo>
                  <a:lnTo>
                    <a:pt x="560" y="52"/>
                  </a:lnTo>
                  <a:lnTo>
                    <a:pt x="552" y="50"/>
                  </a:lnTo>
                  <a:lnTo>
                    <a:pt x="544" y="54"/>
                  </a:lnTo>
                  <a:lnTo>
                    <a:pt x="542" y="56"/>
                  </a:lnTo>
                  <a:lnTo>
                    <a:pt x="530" y="58"/>
                  </a:lnTo>
                  <a:lnTo>
                    <a:pt x="484" y="30"/>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bg1">
                    <a:lumMod val="95000"/>
                  </a:schemeClr>
                </a:solidFill>
              </a:endParaRPr>
            </a:p>
          </p:txBody>
        </p:sp>
        <p:sp>
          <p:nvSpPr>
            <p:cNvPr id="24" name="四川"/>
            <p:cNvSpPr>
              <a:spLocks/>
            </p:cNvSpPr>
            <p:nvPr/>
          </p:nvSpPr>
          <p:spPr bwMode="auto">
            <a:xfrm>
              <a:off x="3992563" y="3717925"/>
              <a:ext cx="1282700" cy="1125538"/>
            </a:xfrm>
            <a:custGeom>
              <a:avLst/>
              <a:gdLst>
                <a:gd name="T0" fmla="*/ 2147483646 w 702"/>
                <a:gd name="T1" fmla="*/ 2147483646 h 616"/>
                <a:gd name="T2" fmla="*/ 2147483646 w 702"/>
                <a:gd name="T3" fmla="*/ 2147483646 h 616"/>
                <a:gd name="T4" fmla="*/ 2147483646 w 702"/>
                <a:gd name="T5" fmla="*/ 2147483646 h 616"/>
                <a:gd name="T6" fmla="*/ 2147483646 w 702"/>
                <a:gd name="T7" fmla="*/ 2147483646 h 616"/>
                <a:gd name="T8" fmla="*/ 2147483646 w 702"/>
                <a:gd name="T9" fmla="*/ 2147483646 h 616"/>
                <a:gd name="T10" fmla="*/ 2147483646 w 702"/>
                <a:gd name="T11" fmla="*/ 2147483646 h 616"/>
                <a:gd name="T12" fmla="*/ 2147483646 w 702"/>
                <a:gd name="T13" fmla="*/ 2147483646 h 616"/>
                <a:gd name="T14" fmla="*/ 2147483646 w 702"/>
                <a:gd name="T15" fmla="*/ 2147483646 h 616"/>
                <a:gd name="T16" fmla="*/ 2147483646 w 702"/>
                <a:gd name="T17" fmla="*/ 2147483646 h 616"/>
                <a:gd name="T18" fmla="*/ 2147483646 w 702"/>
                <a:gd name="T19" fmla="*/ 2147483646 h 616"/>
                <a:gd name="T20" fmla="*/ 2147483646 w 702"/>
                <a:gd name="T21" fmla="*/ 2147483646 h 616"/>
                <a:gd name="T22" fmla="*/ 2147483646 w 702"/>
                <a:gd name="T23" fmla="*/ 2147483646 h 616"/>
                <a:gd name="T24" fmla="*/ 2147483646 w 702"/>
                <a:gd name="T25" fmla="*/ 2147483646 h 616"/>
                <a:gd name="T26" fmla="*/ 2147483646 w 702"/>
                <a:gd name="T27" fmla="*/ 2147483646 h 616"/>
                <a:gd name="T28" fmla="*/ 2147483646 w 702"/>
                <a:gd name="T29" fmla="*/ 2147483646 h 616"/>
                <a:gd name="T30" fmla="*/ 2147483646 w 702"/>
                <a:gd name="T31" fmla="*/ 2147483646 h 616"/>
                <a:gd name="T32" fmla="*/ 2147483646 w 702"/>
                <a:gd name="T33" fmla="*/ 2147483646 h 616"/>
                <a:gd name="T34" fmla="*/ 2147483646 w 702"/>
                <a:gd name="T35" fmla="*/ 2147483646 h 616"/>
                <a:gd name="T36" fmla="*/ 2147483646 w 702"/>
                <a:gd name="T37" fmla="*/ 2147483646 h 616"/>
                <a:gd name="T38" fmla="*/ 2147483646 w 702"/>
                <a:gd name="T39" fmla="*/ 2147483646 h 616"/>
                <a:gd name="T40" fmla="*/ 2147483646 w 702"/>
                <a:gd name="T41" fmla="*/ 2147483646 h 616"/>
                <a:gd name="T42" fmla="*/ 2147483646 w 702"/>
                <a:gd name="T43" fmla="*/ 2147483646 h 616"/>
                <a:gd name="T44" fmla="*/ 2147483646 w 702"/>
                <a:gd name="T45" fmla="*/ 2147483646 h 616"/>
                <a:gd name="T46" fmla="*/ 2147483646 w 702"/>
                <a:gd name="T47" fmla="*/ 2147483646 h 616"/>
                <a:gd name="T48" fmla="*/ 2147483646 w 702"/>
                <a:gd name="T49" fmla="*/ 2147483646 h 616"/>
                <a:gd name="T50" fmla="*/ 2147483646 w 702"/>
                <a:gd name="T51" fmla="*/ 2147483646 h 616"/>
                <a:gd name="T52" fmla="*/ 2147483646 w 702"/>
                <a:gd name="T53" fmla="*/ 2147483646 h 616"/>
                <a:gd name="T54" fmla="*/ 2147483646 w 702"/>
                <a:gd name="T55" fmla="*/ 2147483646 h 616"/>
                <a:gd name="T56" fmla="*/ 2147483646 w 702"/>
                <a:gd name="T57" fmla="*/ 2147483646 h 616"/>
                <a:gd name="T58" fmla="*/ 2147483646 w 702"/>
                <a:gd name="T59" fmla="*/ 2147483646 h 616"/>
                <a:gd name="T60" fmla="*/ 2147483646 w 702"/>
                <a:gd name="T61" fmla="*/ 2147483646 h 616"/>
                <a:gd name="T62" fmla="*/ 2147483646 w 702"/>
                <a:gd name="T63" fmla="*/ 2147483646 h 616"/>
                <a:gd name="T64" fmla="*/ 2147483646 w 702"/>
                <a:gd name="T65" fmla="*/ 2147483646 h 616"/>
                <a:gd name="T66" fmla="*/ 2147483646 w 702"/>
                <a:gd name="T67" fmla="*/ 2147483646 h 616"/>
                <a:gd name="T68" fmla="*/ 2147483646 w 702"/>
                <a:gd name="T69" fmla="*/ 2147483646 h 616"/>
                <a:gd name="T70" fmla="*/ 2147483646 w 702"/>
                <a:gd name="T71" fmla="*/ 2147483646 h 616"/>
                <a:gd name="T72" fmla="*/ 2147483646 w 702"/>
                <a:gd name="T73" fmla="*/ 2147483646 h 616"/>
                <a:gd name="T74" fmla="*/ 2147483646 w 702"/>
                <a:gd name="T75" fmla="*/ 2147483646 h 616"/>
                <a:gd name="T76" fmla="*/ 2147483646 w 702"/>
                <a:gd name="T77" fmla="*/ 2147483646 h 616"/>
                <a:gd name="T78" fmla="*/ 2147483646 w 702"/>
                <a:gd name="T79" fmla="*/ 2147483646 h 616"/>
                <a:gd name="T80" fmla="*/ 2147483646 w 702"/>
                <a:gd name="T81" fmla="*/ 2147483646 h 616"/>
                <a:gd name="T82" fmla="*/ 2147483646 w 702"/>
                <a:gd name="T83" fmla="*/ 2147483646 h 616"/>
                <a:gd name="T84" fmla="*/ 2147483646 w 702"/>
                <a:gd name="T85" fmla="*/ 2147483646 h 616"/>
                <a:gd name="T86" fmla="*/ 2147483646 w 702"/>
                <a:gd name="T87" fmla="*/ 2147483646 h 616"/>
                <a:gd name="T88" fmla="*/ 2147483646 w 702"/>
                <a:gd name="T89" fmla="*/ 2147483646 h 616"/>
                <a:gd name="T90" fmla="*/ 2147483646 w 702"/>
                <a:gd name="T91" fmla="*/ 2147483646 h 616"/>
                <a:gd name="T92" fmla="*/ 2147483646 w 702"/>
                <a:gd name="T93" fmla="*/ 2147483646 h 616"/>
                <a:gd name="T94" fmla="*/ 2147483646 w 702"/>
                <a:gd name="T95" fmla="*/ 2147483646 h 616"/>
                <a:gd name="T96" fmla="*/ 2147483646 w 702"/>
                <a:gd name="T97" fmla="*/ 2147483646 h 616"/>
                <a:gd name="T98" fmla="*/ 2147483646 w 702"/>
                <a:gd name="T99" fmla="*/ 0 h 616"/>
                <a:gd name="T100" fmla="*/ 2147483646 w 702"/>
                <a:gd name="T101" fmla="*/ 2147483646 h 616"/>
                <a:gd name="T102" fmla="*/ 2147483646 w 702"/>
                <a:gd name="T103" fmla="*/ 2147483646 h 616"/>
                <a:gd name="T104" fmla="*/ 2147483646 w 702"/>
                <a:gd name="T105" fmla="*/ 2147483646 h 616"/>
                <a:gd name="T106" fmla="*/ 2147483646 w 702"/>
                <a:gd name="T107" fmla="*/ 2147483646 h 616"/>
                <a:gd name="T108" fmla="*/ 2147483646 w 702"/>
                <a:gd name="T109" fmla="*/ 2147483646 h 616"/>
                <a:gd name="T110" fmla="*/ 2147483646 w 702"/>
                <a:gd name="T111" fmla="*/ 2147483646 h 616"/>
                <a:gd name="T112" fmla="*/ 2147483646 w 702"/>
                <a:gd name="T113" fmla="*/ 2147483646 h 616"/>
                <a:gd name="T114" fmla="*/ 2147483646 w 702"/>
                <a:gd name="T115" fmla="*/ 2147483646 h 616"/>
                <a:gd name="T116" fmla="*/ 2147483646 w 702"/>
                <a:gd name="T117" fmla="*/ 2147483646 h 616"/>
                <a:gd name="T118" fmla="*/ 2147483646 w 702"/>
                <a:gd name="T119" fmla="*/ 2147483646 h 6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702" h="616">
                  <a:moveTo>
                    <a:pt x="66" y="14"/>
                  </a:moveTo>
                  <a:lnTo>
                    <a:pt x="46" y="10"/>
                  </a:lnTo>
                  <a:lnTo>
                    <a:pt x="28" y="6"/>
                  </a:lnTo>
                  <a:lnTo>
                    <a:pt x="22" y="14"/>
                  </a:lnTo>
                  <a:lnTo>
                    <a:pt x="20" y="28"/>
                  </a:lnTo>
                  <a:lnTo>
                    <a:pt x="26" y="50"/>
                  </a:lnTo>
                  <a:lnTo>
                    <a:pt x="26" y="66"/>
                  </a:lnTo>
                  <a:lnTo>
                    <a:pt x="26" y="70"/>
                  </a:lnTo>
                  <a:lnTo>
                    <a:pt x="18" y="70"/>
                  </a:lnTo>
                  <a:lnTo>
                    <a:pt x="22" y="90"/>
                  </a:lnTo>
                  <a:lnTo>
                    <a:pt x="6" y="94"/>
                  </a:lnTo>
                  <a:lnTo>
                    <a:pt x="0" y="106"/>
                  </a:lnTo>
                  <a:lnTo>
                    <a:pt x="8" y="114"/>
                  </a:lnTo>
                  <a:lnTo>
                    <a:pt x="10" y="114"/>
                  </a:lnTo>
                  <a:lnTo>
                    <a:pt x="38" y="136"/>
                  </a:lnTo>
                  <a:lnTo>
                    <a:pt x="38" y="138"/>
                  </a:lnTo>
                  <a:lnTo>
                    <a:pt x="42" y="158"/>
                  </a:lnTo>
                  <a:lnTo>
                    <a:pt x="56" y="178"/>
                  </a:lnTo>
                  <a:lnTo>
                    <a:pt x="62" y="184"/>
                  </a:lnTo>
                  <a:lnTo>
                    <a:pt x="70" y="194"/>
                  </a:lnTo>
                  <a:lnTo>
                    <a:pt x="72" y="194"/>
                  </a:lnTo>
                  <a:lnTo>
                    <a:pt x="70" y="196"/>
                  </a:lnTo>
                  <a:lnTo>
                    <a:pt x="70" y="214"/>
                  </a:lnTo>
                  <a:lnTo>
                    <a:pt x="74" y="226"/>
                  </a:lnTo>
                  <a:lnTo>
                    <a:pt x="74" y="244"/>
                  </a:lnTo>
                  <a:lnTo>
                    <a:pt x="82" y="258"/>
                  </a:lnTo>
                  <a:lnTo>
                    <a:pt x="84" y="266"/>
                  </a:lnTo>
                  <a:lnTo>
                    <a:pt x="86" y="274"/>
                  </a:lnTo>
                  <a:lnTo>
                    <a:pt x="90" y="286"/>
                  </a:lnTo>
                  <a:lnTo>
                    <a:pt x="92" y="302"/>
                  </a:lnTo>
                  <a:lnTo>
                    <a:pt x="90" y="314"/>
                  </a:lnTo>
                  <a:lnTo>
                    <a:pt x="88" y="320"/>
                  </a:lnTo>
                  <a:lnTo>
                    <a:pt x="90" y="326"/>
                  </a:lnTo>
                  <a:lnTo>
                    <a:pt x="94" y="336"/>
                  </a:lnTo>
                  <a:lnTo>
                    <a:pt x="98" y="346"/>
                  </a:lnTo>
                  <a:lnTo>
                    <a:pt x="100" y="346"/>
                  </a:lnTo>
                  <a:lnTo>
                    <a:pt x="100" y="348"/>
                  </a:lnTo>
                  <a:lnTo>
                    <a:pt x="100" y="350"/>
                  </a:lnTo>
                  <a:lnTo>
                    <a:pt x="86" y="378"/>
                  </a:lnTo>
                  <a:lnTo>
                    <a:pt x="90" y="386"/>
                  </a:lnTo>
                  <a:lnTo>
                    <a:pt x="90" y="392"/>
                  </a:lnTo>
                  <a:lnTo>
                    <a:pt x="86" y="418"/>
                  </a:lnTo>
                  <a:lnTo>
                    <a:pt x="86" y="428"/>
                  </a:lnTo>
                  <a:lnTo>
                    <a:pt x="88" y="432"/>
                  </a:lnTo>
                  <a:lnTo>
                    <a:pt x="90" y="434"/>
                  </a:lnTo>
                  <a:lnTo>
                    <a:pt x="94" y="436"/>
                  </a:lnTo>
                  <a:lnTo>
                    <a:pt x="102" y="442"/>
                  </a:lnTo>
                  <a:lnTo>
                    <a:pt x="104" y="448"/>
                  </a:lnTo>
                  <a:lnTo>
                    <a:pt x="102" y="462"/>
                  </a:lnTo>
                  <a:lnTo>
                    <a:pt x="106" y="462"/>
                  </a:lnTo>
                  <a:lnTo>
                    <a:pt x="108" y="464"/>
                  </a:lnTo>
                  <a:lnTo>
                    <a:pt x="110" y="462"/>
                  </a:lnTo>
                  <a:lnTo>
                    <a:pt x="114" y="458"/>
                  </a:lnTo>
                  <a:lnTo>
                    <a:pt x="116" y="452"/>
                  </a:lnTo>
                  <a:lnTo>
                    <a:pt x="118" y="450"/>
                  </a:lnTo>
                  <a:lnTo>
                    <a:pt x="118" y="448"/>
                  </a:lnTo>
                  <a:lnTo>
                    <a:pt x="122" y="444"/>
                  </a:lnTo>
                  <a:lnTo>
                    <a:pt x="126" y="440"/>
                  </a:lnTo>
                  <a:lnTo>
                    <a:pt x="126" y="434"/>
                  </a:lnTo>
                  <a:lnTo>
                    <a:pt x="124" y="426"/>
                  </a:lnTo>
                  <a:lnTo>
                    <a:pt x="122" y="422"/>
                  </a:lnTo>
                  <a:lnTo>
                    <a:pt x="126" y="420"/>
                  </a:lnTo>
                  <a:lnTo>
                    <a:pt x="136" y="418"/>
                  </a:lnTo>
                  <a:lnTo>
                    <a:pt x="142" y="418"/>
                  </a:lnTo>
                  <a:lnTo>
                    <a:pt x="146" y="420"/>
                  </a:lnTo>
                  <a:lnTo>
                    <a:pt x="150" y="424"/>
                  </a:lnTo>
                  <a:lnTo>
                    <a:pt x="156" y="440"/>
                  </a:lnTo>
                  <a:lnTo>
                    <a:pt x="156" y="442"/>
                  </a:lnTo>
                  <a:lnTo>
                    <a:pt x="158" y="468"/>
                  </a:lnTo>
                  <a:lnTo>
                    <a:pt x="170" y="474"/>
                  </a:lnTo>
                  <a:lnTo>
                    <a:pt x="178" y="478"/>
                  </a:lnTo>
                  <a:lnTo>
                    <a:pt x="184" y="472"/>
                  </a:lnTo>
                  <a:lnTo>
                    <a:pt x="190" y="466"/>
                  </a:lnTo>
                  <a:lnTo>
                    <a:pt x="194" y="466"/>
                  </a:lnTo>
                  <a:lnTo>
                    <a:pt x="200" y="470"/>
                  </a:lnTo>
                  <a:lnTo>
                    <a:pt x="204" y="478"/>
                  </a:lnTo>
                  <a:lnTo>
                    <a:pt x="206" y="498"/>
                  </a:lnTo>
                  <a:lnTo>
                    <a:pt x="208" y="502"/>
                  </a:lnTo>
                  <a:lnTo>
                    <a:pt x="230" y="548"/>
                  </a:lnTo>
                  <a:lnTo>
                    <a:pt x="238" y="556"/>
                  </a:lnTo>
                  <a:lnTo>
                    <a:pt x="238" y="558"/>
                  </a:lnTo>
                  <a:lnTo>
                    <a:pt x="242" y="578"/>
                  </a:lnTo>
                  <a:lnTo>
                    <a:pt x="244" y="596"/>
                  </a:lnTo>
                  <a:lnTo>
                    <a:pt x="246" y="598"/>
                  </a:lnTo>
                  <a:lnTo>
                    <a:pt x="254" y="588"/>
                  </a:lnTo>
                  <a:lnTo>
                    <a:pt x="256" y="586"/>
                  </a:lnTo>
                  <a:lnTo>
                    <a:pt x="258" y="586"/>
                  </a:lnTo>
                  <a:lnTo>
                    <a:pt x="262" y="588"/>
                  </a:lnTo>
                  <a:lnTo>
                    <a:pt x="262" y="592"/>
                  </a:lnTo>
                  <a:lnTo>
                    <a:pt x="262" y="598"/>
                  </a:lnTo>
                  <a:lnTo>
                    <a:pt x="262" y="612"/>
                  </a:lnTo>
                  <a:lnTo>
                    <a:pt x="262" y="616"/>
                  </a:lnTo>
                  <a:lnTo>
                    <a:pt x="268" y="616"/>
                  </a:lnTo>
                  <a:lnTo>
                    <a:pt x="270" y="614"/>
                  </a:lnTo>
                  <a:lnTo>
                    <a:pt x="278" y="602"/>
                  </a:lnTo>
                  <a:lnTo>
                    <a:pt x="288" y="594"/>
                  </a:lnTo>
                  <a:lnTo>
                    <a:pt x="296" y="588"/>
                  </a:lnTo>
                  <a:lnTo>
                    <a:pt x="306" y="586"/>
                  </a:lnTo>
                  <a:lnTo>
                    <a:pt x="322" y="590"/>
                  </a:lnTo>
                  <a:lnTo>
                    <a:pt x="328" y="588"/>
                  </a:lnTo>
                  <a:lnTo>
                    <a:pt x="336" y="576"/>
                  </a:lnTo>
                  <a:lnTo>
                    <a:pt x="334" y="558"/>
                  </a:lnTo>
                  <a:lnTo>
                    <a:pt x="330" y="546"/>
                  </a:lnTo>
                  <a:lnTo>
                    <a:pt x="328" y="540"/>
                  </a:lnTo>
                  <a:lnTo>
                    <a:pt x="328" y="536"/>
                  </a:lnTo>
                  <a:lnTo>
                    <a:pt x="330" y="522"/>
                  </a:lnTo>
                  <a:lnTo>
                    <a:pt x="330" y="520"/>
                  </a:lnTo>
                  <a:lnTo>
                    <a:pt x="332" y="518"/>
                  </a:lnTo>
                  <a:lnTo>
                    <a:pt x="346" y="510"/>
                  </a:lnTo>
                  <a:lnTo>
                    <a:pt x="348" y="510"/>
                  </a:lnTo>
                  <a:lnTo>
                    <a:pt x="358" y="502"/>
                  </a:lnTo>
                  <a:lnTo>
                    <a:pt x="372" y="484"/>
                  </a:lnTo>
                  <a:lnTo>
                    <a:pt x="374" y="470"/>
                  </a:lnTo>
                  <a:lnTo>
                    <a:pt x="358" y="436"/>
                  </a:lnTo>
                  <a:lnTo>
                    <a:pt x="390" y="450"/>
                  </a:lnTo>
                  <a:lnTo>
                    <a:pt x="390" y="438"/>
                  </a:lnTo>
                  <a:lnTo>
                    <a:pt x="390" y="436"/>
                  </a:lnTo>
                  <a:lnTo>
                    <a:pt x="402" y="426"/>
                  </a:lnTo>
                  <a:lnTo>
                    <a:pt x="426" y="420"/>
                  </a:lnTo>
                  <a:lnTo>
                    <a:pt x="428" y="420"/>
                  </a:lnTo>
                  <a:lnTo>
                    <a:pt x="442" y="450"/>
                  </a:lnTo>
                  <a:lnTo>
                    <a:pt x="440" y="462"/>
                  </a:lnTo>
                  <a:lnTo>
                    <a:pt x="442" y="472"/>
                  </a:lnTo>
                  <a:lnTo>
                    <a:pt x="444" y="478"/>
                  </a:lnTo>
                  <a:lnTo>
                    <a:pt x="448" y="480"/>
                  </a:lnTo>
                  <a:lnTo>
                    <a:pt x="454" y="478"/>
                  </a:lnTo>
                  <a:lnTo>
                    <a:pt x="458" y="474"/>
                  </a:lnTo>
                  <a:lnTo>
                    <a:pt x="458" y="472"/>
                  </a:lnTo>
                  <a:lnTo>
                    <a:pt x="460" y="472"/>
                  </a:lnTo>
                  <a:lnTo>
                    <a:pt x="478" y="466"/>
                  </a:lnTo>
                  <a:lnTo>
                    <a:pt x="480" y="466"/>
                  </a:lnTo>
                  <a:lnTo>
                    <a:pt x="492" y="468"/>
                  </a:lnTo>
                  <a:lnTo>
                    <a:pt x="496" y="470"/>
                  </a:lnTo>
                  <a:lnTo>
                    <a:pt x="498" y="472"/>
                  </a:lnTo>
                  <a:lnTo>
                    <a:pt x="498" y="494"/>
                  </a:lnTo>
                  <a:lnTo>
                    <a:pt x="502" y="496"/>
                  </a:lnTo>
                  <a:lnTo>
                    <a:pt x="510" y="498"/>
                  </a:lnTo>
                  <a:lnTo>
                    <a:pt x="522" y="498"/>
                  </a:lnTo>
                  <a:lnTo>
                    <a:pt x="542" y="492"/>
                  </a:lnTo>
                  <a:lnTo>
                    <a:pt x="554" y="482"/>
                  </a:lnTo>
                  <a:lnTo>
                    <a:pt x="556" y="472"/>
                  </a:lnTo>
                  <a:lnTo>
                    <a:pt x="550" y="466"/>
                  </a:lnTo>
                  <a:lnTo>
                    <a:pt x="530" y="458"/>
                  </a:lnTo>
                  <a:lnTo>
                    <a:pt x="528" y="458"/>
                  </a:lnTo>
                  <a:lnTo>
                    <a:pt x="504" y="434"/>
                  </a:lnTo>
                  <a:lnTo>
                    <a:pt x="506" y="432"/>
                  </a:lnTo>
                  <a:lnTo>
                    <a:pt x="518" y="422"/>
                  </a:lnTo>
                  <a:lnTo>
                    <a:pt x="518" y="420"/>
                  </a:lnTo>
                  <a:lnTo>
                    <a:pt x="530" y="416"/>
                  </a:lnTo>
                  <a:lnTo>
                    <a:pt x="534" y="416"/>
                  </a:lnTo>
                  <a:lnTo>
                    <a:pt x="550" y="418"/>
                  </a:lnTo>
                  <a:lnTo>
                    <a:pt x="550" y="420"/>
                  </a:lnTo>
                  <a:lnTo>
                    <a:pt x="550" y="414"/>
                  </a:lnTo>
                  <a:lnTo>
                    <a:pt x="544" y="402"/>
                  </a:lnTo>
                  <a:lnTo>
                    <a:pt x="532" y="396"/>
                  </a:lnTo>
                  <a:lnTo>
                    <a:pt x="518" y="374"/>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6" y="224"/>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0" y="136"/>
                  </a:lnTo>
                  <a:lnTo>
                    <a:pt x="630" y="138"/>
                  </a:lnTo>
                  <a:lnTo>
                    <a:pt x="628" y="138"/>
                  </a:lnTo>
                  <a:lnTo>
                    <a:pt x="624" y="142"/>
                  </a:lnTo>
                  <a:lnTo>
                    <a:pt x="618" y="142"/>
                  </a:lnTo>
                  <a:lnTo>
                    <a:pt x="614" y="144"/>
                  </a:lnTo>
                  <a:lnTo>
                    <a:pt x="612" y="146"/>
                  </a:lnTo>
                  <a:lnTo>
                    <a:pt x="608" y="146"/>
                  </a:lnTo>
                  <a:lnTo>
                    <a:pt x="606" y="144"/>
                  </a:lnTo>
                  <a:lnTo>
                    <a:pt x="604" y="138"/>
                  </a:lnTo>
                  <a:lnTo>
                    <a:pt x="602" y="132"/>
                  </a:lnTo>
                  <a:lnTo>
                    <a:pt x="598" y="126"/>
                  </a:lnTo>
                  <a:lnTo>
                    <a:pt x="596" y="126"/>
                  </a:lnTo>
                  <a:lnTo>
                    <a:pt x="592" y="114"/>
                  </a:lnTo>
                  <a:lnTo>
                    <a:pt x="588" y="114"/>
                  </a:lnTo>
                  <a:lnTo>
                    <a:pt x="576" y="122"/>
                  </a:lnTo>
                  <a:lnTo>
                    <a:pt x="576" y="124"/>
                  </a:lnTo>
                  <a:lnTo>
                    <a:pt x="574" y="124"/>
                  </a:lnTo>
                  <a:lnTo>
                    <a:pt x="546" y="130"/>
                  </a:lnTo>
                  <a:lnTo>
                    <a:pt x="544" y="128"/>
                  </a:lnTo>
                  <a:lnTo>
                    <a:pt x="526" y="116"/>
                  </a:lnTo>
                  <a:lnTo>
                    <a:pt x="524" y="114"/>
                  </a:lnTo>
                  <a:lnTo>
                    <a:pt x="518" y="104"/>
                  </a:lnTo>
                  <a:lnTo>
                    <a:pt x="506" y="118"/>
                  </a:lnTo>
                  <a:lnTo>
                    <a:pt x="498" y="126"/>
                  </a:lnTo>
                  <a:lnTo>
                    <a:pt x="492" y="130"/>
                  </a:lnTo>
                  <a:lnTo>
                    <a:pt x="488" y="132"/>
                  </a:lnTo>
                  <a:lnTo>
                    <a:pt x="484" y="130"/>
                  </a:lnTo>
                  <a:lnTo>
                    <a:pt x="466" y="120"/>
                  </a:lnTo>
                  <a:lnTo>
                    <a:pt x="452" y="118"/>
                  </a:lnTo>
                  <a:lnTo>
                    <a:pt x="450" y="120"/>
                  </a:lnTo>
                  <a:lnTo>
                    <a:pt x="438" y="110"/>
                  </a:lnTo>
                  <a:lnTo>
                    <a:pt x="436" y="110"/>
                  </a:lnTo>
                  <a:lnTo>
                    <a:pt x="442" y="88"/>
                  </a:lnTo>
                  <a:lnTo>
                    <a:pt x="442" y="80"/>
                  </a:lnTo>
                  <a:lnTo>
                    <a:pt x="434" y="78"/>
                  </a:lnTo>
                  <a:lnTo>
                    <a:pt x="416" y="58"/>
                  </a:lnTo>
                  <a:lnTo>
                    <a:pt x="418" y="46"/>
                  </a:lnTo>
                  <a:lnTo>
                    <a:pt x="376" y="4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6"/>
                  </a:lnTo>
                  <a:lnTo>
                    <a:pt x="314" y="68"/>
                  </a:lnTo>
                  <a:lnTo>
                    <a:pt x="306" y="70"/>
                  </a:lnTo>
                  <a:lnTo>
                    <a:pt x="290" y="70"/>
                  </a:lnTo>
                  <a:lnTo>
                    <a:pt x="280" y="66"/>
                  </a:lnTo>
                  <a:lnTo>
                    <a:pt x="268" y="70"/>
                  </a:lnTo>
                  <a:lnTo>
                    <a:pt x="266" y="70"/>
                  </a:lnTo>
                  <a:lnTo>
                    <a:pt x="264" y="70"/>
                  </a:lnTo>
                  <a:lnTo>
                    <a:pt x="262" y="82"/>
                  </a:lnTo>
                  <a:lnTo>
                    <a:pt x="262" y="86"/>
                  </a:lnTo>
                  <a:lnTo>
                    <a:pt x="258" y="86"/>
                  </a:lnTo>
                  <a:lnTo>
                    <a:pt x="238" y="78"/>
                  </a:lnTo>
                  <a:lnTo>
                    <a:pt x="240" y="88"/>
                  </a:lnTo>
                  <a:lnTo>
                    <a:pt x="242" y="96"/>
                  </a:lnTo>
                  <a:lnTo>
                    <a:pt x="246" y="104"/>
                  </a:lnTo>
                  <a:lnTo>
                    <a:pt x="244" y="110"/>
                  </a:lnTo>
                  <a:lnTo>
                    <a:pt x="242" y="116"/>
                  </a:lnTo>
                  <a:lnTo>
                    <a:pt x="234" y="118"/>
                  </a:lnTo>
                  <a:lnTo>
                    <a:pt x="222" y="118"/>
                  </a:lnTo>
                  <a:lnTo>
                    <a:pt x="208" y="118"/>
                  </a:lnTo>
                  <a:lnTo>
                    <a:pt x="206" y="142"/>
                  </a:lnTo>
                  <a:lnTo>
                    <a:pt x="190"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0" y="74"/>
                  </a:lnTo>
                  <a:lnTo>
                    <a:pt x="106" y="66"/>
                  </a:lnTo>
                  <a:lnTo>
                    <a:pt x="106" y="64"/>
                  </a:lnTo>
                  <a:lnTo>
                    <a:pt x="102" y="62"/>
                  </a:lnTo>
                  <a:lnTo>
                    <a:pt x="98" y="62"/>
                  </a:lnTo>
                  <a:lnTo>
                    <a:pt x="90" y="56"/>
                  </a:lnTo>
                  <a:lnTo>
                    <a:pt x="86" y="46"/>
                  </a:lnTo>
                  <a:lnTo>
                    <a:pt x="82" y="34"/>
                  </a:lnTo>
                  <a:lnTo>
                    <a:pt x="82" y="22"/>
                  </a:lnTo>
                  <a:lnTo>
                    <a:pt x="78" y="12"/>
                  </a:lnTo>
                  <a:lnTo>
                    <a:pt x="68" y="14"/>
                  </a:lnTo>
                  <a:lnTo>
                    <a:pt x="66"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bg1">
                    <a:lumMod val="95000"/>
                  </a:schemeClr>
                </a:solidFill>
              </a:endParaRPr>
            </a:p>
          </p:txBody>
        </p:sp>
        <p:sp>
          <p:nvSpPr>
            <p:cNvPr id="25" name="西藏"/>
            <p:cNvSpPr>
              <a:spLocks/>
            </p:cNvSpPr>
            <p:nvPr/>
          </p:nvSpPr>
          <p:spPr bwMode="auto">
            <a:xfrm>
              <a:off x="1862138" y="3260725"/>
              <a:ext cx="2295525" cy="1397000"/>
            </a:xfrm>
            <a:custGeom>
              <a:avLst/>
              <a:gdLst>
                <a:gd name="T0" fmla="*/ 2147483646 w 1256"/>
                <a:gd name="T1" fmla="*/ 2147483646 h 764"/>
                <a:gd name="T2" fmla="*/ 2147483646 w 1256"/>
                <a:gd name="T3" fmla="*/ 2147483646 h 764"/>
                <a:gd name="T4" fmla="*/ 2147483646 w 1256"/>
                <a:gd name="T5" fmla="*/ 2147483646 h 764"/>
                <a:gd name="T6" fmla="*/ 2147483646 w 1256"/>
                <a:gd name="T7" fmla="*/ 2147483646 h 764"/>
                <a:gd name="T8" fmla="*/ 2147483646 w 1256"/>
                <a:gd name="T9" fmla="*/ 2147483646 h 764"/>
                <a:gd name="T10" fmla="*/ 2147483646 w 1256"/>
                <a:gd name="T11" fmla="*/ 2147483646 h 764"/>
                <a:gd name="T12" fmla="*/ 2147483646 w 1256"/>
                <a:gd name="T13" fmla="*/ 2147483646 h 764"/>
                <a:gd name="T14" fmla="*/ 2147483646 w 1256"/>
                <a:gd name="T15" fmla="*/ 2147483646 h 764"/>
                <a:gd name="T16" fmla="*/ 2147483646 w 1256"/>
                <a:gd name="T17" fmla="*/ 2147483646 h 764"/>
                <a:gd name="T18" fmla="*/ 2147483646 w 1256"/>
                <a:gd name="T19" fmla="*/ 2147483646 h 764"/>
                <a:gd name="T20" fmla="*/ 2147483646 w 1256"/>
                <a:gd name="T21" fmla="*/ 2147483646 h 764"/>
                <a:gd name="T22" fmla="*/ 2147483646 w 1256"/>
                <a:gd name="T23" fmla="*/ 2147483646 h 764"/>
                <a:gd name="T24" fmla="*/ 2147483646 w 1256"/>
                <a:gd name="T25" fmla="*/ 2147483646 h 764"/>
                <a:gd name="T26" fmla="*/ 2147483646 w 1256"/>
                <a:gd name="T27" fmla="*/ 2147483646 h 764"/>
                <a:gd name="T28" fmla="*/ 2147483646 w 1256"/>
                <a:gd name="T29" fmla="*/ 2147483646 h 764"/>
                <a:gd name="T30" fmla="*/ 2147483646 w 1256"/>
                <a:gd name="T31" fmla="*/ 2147483646 h 764"/>
                <a:gd name="T32" fmla="*/ 2147483646 w 1256"/>
                <a:gd name="T33" fmla="*/ 2147483646 h 764"/>
                <a:gd name="T34" fmla="*/ 2147483646 w 1256"/>
                <a:gd name="T35" fmla="*/ 2147483646 h 764"/>
                <a:gd name="T36" fmla="*/ 2147483646 w 1256"/>
                <a:gd name="T37" fmla="*/ 2147483646 h 764"/>
                <a:gd name="T38" fmla="*/ 2147483646 w 1256"/>
                <a:gd name="T39" fmla="*/ 2147483646 h 764"/>
                <a:gd name="T40" fmla="*/ 2147483646 w 1256"/>
                <a:gd name="T41" fmla="*/ 2147483646 h 764"/>
                <a:gd name="T42" fmla="*/ 2147483646 w 1256"/>
                <a:gd name="T43" fmla="*/ 2147483646 h 764"/>
                <a:gd name="T44" fmla="*/ 2147483646 w 1256"/>
                <a:gd name="T45" fmla="*/ 2147483646 h 764"/>
                <a:gd name="T46" fmla="*/ 2147483646 w 1256"/>
                <a:gd name="T47" fmla="*/ 2147483646 h 764"/>
                <a:gd name="T48" fmla="*/ 2147483646 w 1256"/>
                <a:gd name="T49" fmla="*/ 2147483646 h 764"/>
                <a:gd name="T50" fmla="*/ 2147483646 w 1256"/>
                <a:gd name="T51" fmla="*/ 2147483646 h 764"/>
                <a:gd name="T52" fmla="*/ 2147483646 w 1256"/>
                <a:gd name="T53" fmla="*/ 2147483646 h 764"/>
                <a:gd name="T54" fmla="*/ 2147483646 w 1256"/>
                <a:gd name="T55" fmla="*/ 2147483646 h 764"/>
                <a:gd name="T56" fmla="*/ 2147483646 w 1256"/>
                <a:gd name="T57" fmla="*/ 2147483646 h 764"/>
                <a:gd name="T58" fmla="*/ 2147483646 w 1256"/>
                <a:gd name="T59" fmla="*/ 2147483646 h 764"/>
                <a:gd name="T60" fmla="*/ 2147483646 w 1256"/>
                <a:gd name="T61" fmla="*/ 2147483646 h 764"/>
                <a:gd name="T62" fmla="*/ 2147483646 w 1256"/>
                <a:gd name="T63" fmla="*/ 2147483646 h 764"/>
                <a:gd name="T64" fmla="*/ 2147483646 w 1256"/>
                <a:gd name="T65" fmla="*/ 2147483646 h 764"/>
                <a:gd name="T66" fmla="*/ 2147483646 w 1256"/>
                <a:gd name="T67" fmla="*/ 2147483646 h 764"/>
                <a:gd name="T68" fmla="*/ 2147483646 w 1256"/>
                <a:gd name="T69" fmla="*/ 2147483646 h 764"/>
                <a:gd name="T70" fmla="*/ 2147483646 w 1256"/>
                <a:gd name="T71" fmla="*/ 2147483646 h 764"/>
                <a:gd name="T72" fmla="*/ 2147483646 w 1256"/>
                <a:gd name="T73" fmla="*/ 2147483646 h 764"/>
                <a:gd name="T74" fmla="*/ 2147483646 w 1256"/>
                <a:gd name="T75" fmla="*/ 2147483646 h 764"/>
                <a:gd name="T76" fmla="*/ 2147483646 w 1256"/>
                <a:gd name="T77" fmla="*/ 2147483646 h 764"/>
                <a:gd name="T78" fmla="*/ 2147483646 w 1256"/>
                <a:gd name="T79" fmla="*/ 2147483646 h 764"/>
                <a:gd name="T80" fmla="*/ 2147483646 w 1256"/>
                <a:gd name="T81" fmla="*/ 2147483646 h 764"/>
                <a:gd name="T82" fmla="*/ 2147483646 w 1256"/>
                <a:gd name="T83" fmla="*/ 2147483646 h 764"/>
                <a:gd name="T84" fmla="*/ 2147483646 w 1256"/>
                <a:gd name="T85" fmla="*/ 2147483646 h 764"/>
                <a:gd name="T86" fmla="*/ 2147483646 w 1256"/>
                <a:gd name="T87" fmla="*/ 2147483646 h 764"/>
                <a:gd name="T88" fmla="*/ 2147483646 w 1256"/>
                <a:gd name="T89" fmla="*/ 2147483646 h 764"/>
                <a:gd name="T90" fmla="*/ 2147483646 w 1256"/>
                <a:gd name="T91" fmla="*/ 2147483646 h 764"/>
                <a:gd name="T92" fmla="*/ 2147483646 w 1256"/>
                <a:gd name="T93" fmla="*/ 2147483646 h 764"/>
                <a:gd name="T94" fmla="*/ 2147483646 w 1256"/>
                <a:gd name="T95" fmla="*/ 2147483646 h 764"/>
                <a:gd name="T96" fmla="*/ 2147483646 w 1256"/>
                <a:gd name="T97" fmla="*/ 2147483646 h 764"/>
                <a:gd name="T98" fmla="*/ 2147483646 w 1256"/>
                <a:gd name="T99" fmla="*/ 2147483646 h 764"/>
                <a:gd name="T100" fmla="*/ 2147483646 w 1256"/>
                <a:gd name="T101" fmla="*/ 2147483646 h 764"/>
                <a:gd name="T102" fmla="*/ 2147483646 w 1256"/>
                <a:gd name="T103" fmla="*/ 2147483646 h 764"/>
                <a:gd name="T104" fmla="*/ 2147483646 w 1256"/>
                <a:gd name="T105" fmla="*/ 2147483646 h 764"/>
                <a:gd name="T106" fmla="*/ 2147483646 w 1256"/>
                <a:gd name="T107" fmla="*/ 2147483646 h 764"/>
                <a:gd name="T108" fmla="*/ 2147483646 w 1256"/>
                <a:gd name="T109" fmla="*/ 2147483646 h 764"/>
                <a:gd name="T110" fmla="*/ 2147483646 w 1256"/>
                <a:gd name="T111" fmla="*/ 2147483646 h 764"/>
                <a:gd name="T112" fmla="*/ 2147483646 w 1256"/>
                <a:gd name="T113" fmla="*/ 2147483646 h 764"/>
                <a:gd name="T114" fmla="*/ 2147483646 w 1256"/>
                <a:gd name="T115" fmla="*/ 2147483646 h 764"/>
                <a:gd name="T116" fmla="*/ 2147483646 w 1256"/>
                <a:gd name="T117" fmla="*/ 2147483646 h 764"/>
                <a:gd name="T118" fmla="*/ 2147483646 w 1256"/>
                <a:gd name="T119" fmla="*/ 2147483646 h 764"/>
                <a:gd name="T120" fmla="*/ 2147483646 w 1256"/>
                <a:gd name="T121" fmla="*/ 2147483646 h 764"/>
                <a:gd name="T122" fmla="*/ 2147483646 w 1256"/>
                <a:gd name="T123" fmla="*/ 2147483646 h 764"/>
                <a:gd name="T124" fmla="*/ 2147483646 w 1256"/>
                <a:gd name="T125" fmla="*/ 2147483646 h 76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256" h="764">
                  <a:moveTo>
                    <a:pt x="152" y="4"/>
                  </a:moveTo>
                  <a:lnTo>
                    <a:pt x="152" y="4"/>
                  </a:lnTo>
                  <a:lnTo>
                    <a:pt x="146" y="14"/>
                  </a:lnTo>
                  <a:lnTo>
                    <a:pt x="138" y="22"/>
                  </a:lnTo>
                  <a:lnTo>
                    <a:pt x="132" y="26"/>
                  </a:lnTo>
                  <a:lnTo>
                    <a:pt x="132" y="32"/>
                  </a:lnTo>
                  <a:lnTo>
                    <a:pt x="132" y="36"/>
                  </a:lnTo>
                  <a:lnTo>
                    <a:pt x="130" y="44"/>
                  </a:lnTo>
                  <a:lnTo>
                    <a:pt x="122" y="56"/>
                  </a:lnTo>
                  <a:lnTo>
                    <a:pt x="122" y="60"/>
                  </a:lnTo>
                  <a:lnTo>
                    <a:pt x="118" y="62"/>
                  </a:lnTo>
                  <a:lnTo>
                    <a:pt x="112" y="64"/>
                  </a:lnTo>
                  <a:lnTo>
                    <a:pt x="66" y="58"/>
                  </a:lnTo>
                  <a:lnTo>
                    <a:pt x="62" y="68"/>
                  </a:lnTo>
                  <a:lnTo>
                    <a:pt x="62" y="70"/>
                  </a:lnTo>
                  <a:lnTo>
                    <a:pt x="48" y="92"/>
                  </a:lnTo>
                  <a:lnTo>
                    <a:pt x="42" y="100"/>
                  </a:lnTo>
                  <a:lnTo>
                    <a:pt x="40" y="108"/>
                  </a:lnTo>
                  <a:lnTo>
                    <a:pt x="42" y="112"/>
                  </a:lnTo>
                  <a:lnTo>
                    <a:pt x="44" y="122"/>
                  </a:lnTo>
                  <a:lnTo>
                    <a:pt x="56" y="150"/>
                  </a:lnTo>
                  <a:lnTo>
                    <a:pt x="62" y="168"/>
                  </a:lnTo>
                  <a:lnTo>
                    <a:pt x="64" y="174"/>
                  </a:lnTo>
                  <a:lnTo>
                    <a:pt x="64" y="180"/>
                  </a:lnTo>
                  <a:lnTo>
                    <a:pt x="60" y="188"/>
                  </a:lnTo>
                  <a:lnTo>
                    <a:pt x="56" y="196"/>
                  </a:lnTo>
                  <a:lnTo>
                    <a:pt x="42" y="210"/>
                  </a:lnTo>
                  <a:lnTo>
                    <a:pt x="18" y="210"/>
                  </a:lnTo>
                  <a:lnTo>
                    <a:pt x="12" y="184"/>
                  </a:lnTo>
                  <a:lnTo>
                    <a:pt x="6" y="216"/>
                  </a:lnTo>
                  <a:lnTo>
                    <a:pt x="16" y="232"/>
                  </a:lnTo>
                  <a:lnTo>
                    <a:pt x="16" y="236"/>
                  </a:lnTo>
                  <a:lnTo>
                    <a:pt x="16" y="238"/>
                  </a:lnTo>
                  <a:lnTo>
                    <a:pt x="10" y="246"/>
                  </a:lnTo>
                  <a:lnTo>
                    <a:pt x="2" y="262"/>
                  </a:lnTo>
                  <a:lnTo>
                    <a:pt x="0" y="272"/>
                  </a:lnTo>
                  <a:lnTo>
                    <a:pt x="0" y="280"/>
                  </a:lnTo>
                  <a:lnTo>
                    <a:pt x="4" y="290"/>
                  </a:lnTo>
                  <a:lnTo>
                    <a:pt x="10" y="300"/>
                  </a:lnTo>
                  <a:lnTo>
                    <a:pt x="28" y="300"/>
                  </a:lnTo>
                  <a:lnTo>
                    <a:pt x="34" y="302"/>
                  </a:lnTo>
                  <a:lnTo>
                    <a:pt x="42" y="308"/>
                  </a:lnTo>
                  <a:lnTo>
                    <a:pt x="58" y="330"/>
                  </a:lnTo>
                  <a:lnTo>
                    <a:pt x="60" y="332"/>
                  </a:lnTo>
                  <a:lnTo>
                    <a:pt x="62" y="338"/>
                  </a:lnTo>
                  <a:lnTo>
                    <a:pt x="66" y="344"/>
                  </a:lnTo>
                  <a:lnTo>
                    <a:pt x="108" y="384"/>
                  </a:lnTo>
                  <a:lnTo>
                    <a:pt x="128" y="408"/>
                  </a:lnTo>
                  <a:lnTo>
                    <a:pt x="138" y="408"/>
                  </a:lnTo>
                  <a:lnTo>
                    <a:pt x="150" y="386"/>
                  </a:lnTo>
                  <a:lnTo>
                    <a:pt x="152" y="384"/>
                  </a:lnTo>
                  <a:lnTo>
                    <a:pt x="182" y="392"/>
                  </a:lnTo>
                  <a:lnTo>
                    <a:pt x="182" y="394"/>
                  </a:lnTo>
                  <a:lnTo>
                    <a:pt x="186" y="414"/>
                  </a:lnTo>
                  <a:lnTo>
                    <a:pt x="222" y="454"/>
                  </a:lnTo>
                  <a:lnTo>
                    <a:pt x="234" y="460"/>
                  </a:lnTo>
                  <a:lnTo>
                    <a:pt x="240" y="464"/>
                  </a:lnTo>
                  <a:lnTo>
                    <a:pt x="268" y="504"/>
                  </a:lnTo>
                  <a:lnTo>
                    <a:pt x="288" y="500"/>
                  </a:lnTo>
                  <a:lnTo>
                    <a:pt x="290" y="500"/>
                  </a:lnTo>
                  <a:lnTo>
                    <a:pt x="292" y="500"/>
                  </a:lnTo>
                  <a:lnTo>
                    <a:pt x="292" y="502"/>
                  </a:lnTo>
                  <a:lnTo>
                    <a:pt x="294" y="504"/>
                  </a:lnTo>
                  <a:lnTo>
                    <a:pt x="312" y="542"/>
                  </a:lnTo>
                  <a:lnTo>
                    <a:pt x="334" y="556"/>
                  </a:lnTo>
                  <a:lnTo>
                    <a:pt x="352" y="560"/>
                  </a:lnTo>
                  <a:lnTo>
                    <a:pt x="362" y="584"/>
                  </a:lnTo>
                  <a:lnTo>
                    <a:pt x="376" y="584"/>
                  </a:lnTo>
                  <a:lnTo>
                    <a:pt x="376" y="586"/>
                  </a:lnTo>
                  <a:lnTo>
                    <a:pt x="404" y="602"/>
                  </a:lnTo>
                  <a:lnTo>
                    <a:pt x="406" y="604"/>
                  </a:lnTo>
                  <a:lnTo>
                    <a:pt x="426" y="628"/>
                  </a:lnTo>
                  <a:lnTo>
                    <a:pt x="456" y="624"/>
                  </a:lnTo>
                  <a:lnTo>
                    <a:pt x="458" y="624"/>
                  </a:lnTo>
                  <a:lnTo>
                    <a:pt x="470" y="628"/>
                  </a:lnTo>
                  <a:lnTo>
                    <a:pt x="490" y="644"/>
                  </a:lnTo>
                  <a:lnTo>
                    <a:pt x="524" y="648"/>
                  </a:lnTo>
                  <a:lnTo>
                    <a:pt x="544" y="644"/>
                  </a:lnTo>
                  <a:lnTo>
                    <a:pt x="564" y="642"/>
                  </a:lnTo>
                  <a:lnTo>
                    <a:pt x="580" y="642"/>
                  </a:lnTo>
                  <a:lnTo>
                    <a:pt x="590" y="644"/>
                  </a:lnTo>
                  <a:lnTo>
                    <a:pt x="596" y="648"/>
                  </a:lnTo>
                  <a:lnTo>
                    <a:pt x="598" y="654"/>
                  </a:lnTo>
                  <a:lnTo>
                    <a:pt x="598" y="658"/>
                  </a:lnTo>
                  <a:lnTo>
                    <a:pt x="594" y="664"/>
                  </a:lnTo>
                  <a:lnTo>
                    <a:pt x="588" y="670"/>
                  </a:lnTo>
                  <a:lnTo>
                    <a:pt x="580" y="678"/>
                  </a:lnTo>
                  <a:lnTo>
                    <a:pt x="580" y="682"/>
                  </a:lnTo>
                  <a:lnTo>
                    <a:pt x="582" y="686"/>
                  </a:lnTo>
                  <a:lnTo>
                    <a:pt x="586" y="692"/>
                  </a:lnTo>
                  <a:lnTo>
                    <a:pt x="592" y="698"/>
                  </a:lnTo>
                  <a:lnTo>
                    <a:pt x="592" y="700"/>
                  </a:lnTo>
                  <a:lnTo>
                    <a:pt x="598" y="704"/>
                  </a:lnTo>
                  <a:lnTo>
                    <a:pt x="600" y="702"/>
                  </a:lnTo>
                  <a:lnTo>
                    <a:pt x="616" y="676"/>
                  </a:lnTo>
                  <a:lnTo>
                    <a:pt x="628" y="658"/>
                  </a:lnTo>
                  <a:lnTo>
                    <a:pt x="638" y="646"/>
                  </a:lnTo>
                  <a:lnTo>
                    <a:pt x="648" y="640"/>
                  </a:lnTo>
                  <a:lnTo>
                    <a:pt x="654" y="638"/>
                  </a:lnTo>
                  <a:lnTo>
                    <a:pt x="660" y="638"/>
                  </a:lnTo>
                  <a:lnTo>
                    <a:pt x="676" y="644"/>
                  </a:lnTo>
                  <a:lnTo>
                    <a:pt x="698" y="654"/>
                  </a:lnTo>
                  <a:lnTo>
                    <a:pt x="724" y="670"/>
                  </a:lnTo>
                  <a:lnTo>
                    <a:pt x="772" y="678"/>
                  </a:lnTo>
                  <a:lnTo>
                    <a:pt x="772" y="680"/>
                  </a:lnTo>
                  <a:lnTo>
                    <a:pt x="772" y="682"/>
                  </a:lnTo>
                  <a:lnTo>
                    <a:pt x="768" y="704"/>
                  </a:lnTo>
                  <a:lnTo>
                    <a:pt x="792" y="708"/>
                  </a:lnTo>
                  <a:lnTo>
                    <a:pt x="792" y="738"/>
                  </a:lnTo>
                  <a:lnTo>
                    <a:pt x="802" y="754"/>
                  </a:lnTo>
                  <a:lnTo>
                    <a:pt x="808" y="762"/>
                  </a:lnTo>
                  <a:lnTo>
                    <a:pt x="816" y="764"/>
                  </a:lnTo>
                  <a:lnTo>
                    <a:pt x="830" y="764"/>
                  </a:lnTo>
                  <a:lnTo>
                    <a:pt x="880" y="762"/>
                  </a:lnTo>
                  <a:lnTo>
                    <a:pt x="904" y="748"/>
                  </a:lnTo>
                  <a:lnTo>
                    <a:pt x="928" y="716"/>
                  </a:lnTo>
                  <a:lnTo>
                    <a:pt x="956" y="714"/>
                  </a:lnTo>
                  <a:lnTo>
                    <a:pt x="970" y="710"/>
                  </a:lnTo>
                  <a:lnTo>
                    <a:pt x="1022" y="680"/>
                  </a:lnTo>
                  <a:lnTo>
                    <a:pt x="1024" y="680"/>
                  </a:lnTo>
                  <a:lnTo>
                    <a:pt x="1060" y="676"/>
                  </a:lnTo>
                  <a:lnTo>
                    <a:pt x="1070" y="678"/>
                  </a:lnTo>
                  <a:lnTo>
                    <a:pt x="1076" y="680"/>
                  </a:lnTo>
                  <a:lnTo>
                    <a:pt x="1112" y="708"/>
                  </a:lnTo>
                  <a:lnTo>
                    <a:pt x="1122" y="712"/>
                  </a:lnTo>
                  <a:lnTo>
                    <a:pt x="1124" y="714"/>
                  </a:lnTo>
                  <a:lnTo>
                    <a:pt x="1136" y="720"/>
                  </a:lnTo>
                  <a:lnTo>
                    <a:pt x="1138" y="720"/>
                  </a:lnTo>
                  <a:lnTo>
                    <a:pt x="1138" y="718"/>
                  </a:lnTo>
                  <a:lnTo>
                    <a:pt x="1138" y="716"/>
                  </a:lnTo>
                  <a:lnTo>
                    <a:pt x="1144" y="692"/>
                  </a:lnTo>
                  <a:lnTo>
                    <a:pt x="1142" y="682"/>
                  </a:lnTo>
                  <a:lnTo>
                    <a:pt x="1144" y="674"/>
                  </a:lnTo>
                  <a:lnTo>
                    <a:pt x="1148" y="668"/>
                  </a:lnTo>
                  <a:lnTo>
                    <a:pt x="1156" y="666"/>
                  </a:lnTo>
                  <a:lnTo>
                    <a:pt x="1164" y="666"/>
                  </a:lnTo>
                  <a:lnTo>
                    <a:pt x="1172" y="672"/>
                  </a:lnTo>
                  <a:lnTo>
                    <a:pt x="1182" y="682"/>
                  </a:lnTo>
                  <a:lnTo>
                    <a:pt x="1190" y="696"/>
                  </a:lnTo>
                  <a:lnTo>
                    <a:pt x="1192" y="696"/>
                  </a:lnTo>
                  <a:lnTo>
                    <a:pt x="1212" y="688"/>
                  </a:lnTo>
                  <a:lnTo>
                    <a:pt x="1214" y="686"/>
                  </a:lnTo>
                  <a:lnTo>
                    <a:pt x="1216" y="684"/>
                  </a:lnTo>
                  <a:lnTo>
                    <a:pt x="1218" y="680"/>
                  </a:lnTo>
                  <a:lnTo>
                    <a:pt x="1214" y="664"/>
                  </a:lnTo>
                  <a:lnTo>
                    <a:pt x="1214" y="660"/>
                  </a:lnTo>
                  <a:lnTo>
                    <a:pt x="1214" y="656"/>
                  </a:lnTo>
                  <a:lnTo>
                    <a:pt x="1216" y="652"/>
                  </a:lnTo>
                  <a:lnTo>
                    <a:pt x="1220" y="650"/>
                  </a:lnTo>
                  <a:lnTo>
                    <a:pt x="1228" y="644"/>
                  </a:lnTo>
                  <a:lnTo>
                    <a:pt x="1244" y="624"/>
                  </a:lnTo>
                  <a:lnTo>
                    <a:pt x="1256" y="598"/>
                  </a:lnTo>
                  <a:lnTo>
                    <a:pt x="1250" y="586"/>
                  </a:lnTo>
                  <a:lnTo>
                    <a:pt x="1246" y="576"/>
                  </a:lnTo>
                  <a:lnTo>
                    <a:pt x="1246" y="568"/>
                  </a:lnTo>
                  <a:lnTo>
                    <a:pt x="1246" y="562"/>
                  </a:lnTo>
                  <a:lnTo>
                    <a:pt x="1248" y="540"/>
                  </a:lnTo>
                  <a:lnTo>
                    <a:pt x="1244" y="528"/>
                  </a:lnTo>
                  <a:lnTo>
                    <a:pt x="1242" y="518"/>
                  </a:lnTo>
                  <a:lnTo>
                    <a:pt x="1240" y="510"/>
                  </a:lnTo>
                  <a:lnTo>
                    <a:pt x="1232" y="498"/>
                  </a:lnTo>
                  <a:lnTo>
                    <a:pt x="1232" y="496"/>
                  </a:lnTo>
                  <a:lnTo>
                    <a:pt x="1228" y="468"/>
                  </a:lnTo>
                  <a:lnTo>
                    <a:pt x="1228" y="458"/>
                  </a:lnTo>
                  <a:lnTo>
                    <a:pt x="1228" y="448"/>
                  </a:lnTo>
                  <a:lnTo>
                    <a:pt x="1220" y="440"/>
                  </a:lnTo>
                  <a:lnTo>
                    <a:pt x="1214" y="432"/>
                  </a:lnTo>
                  <a:lnTo>
                    <a:pt x="1202" y="416"/>
                  </a:lnTo>
                  <a:lnTo>
                    <a:pt x="1200" y="414"/>
                  </a:lnTo>
                  <a:lnTo>
                    <a:pt x="1200" y="412"/>
                  </a:lnTo>
                  <a:lnTo>
                    <a:pt x="1196" y="392"/>
                  </a:lnTo>
                  <a:lnTo>
                    <a:pt x="1184" y="382"/>
                  </a:lnTo>
                  <a:lnTo>
                    <a:pt x="1184" y="384"/>
                  </a:lnTo>
                  <a:lnTo>
                    <a:pt x="1162" y="364"/>
                  </a:lnTo>
                  <a:lnTo>
                    <a:pt x="1162" y="366"/>
                  </a:lnTo>
                  <a:lnTo>
                    <a:pt x="1164" y="392"/>
                  </a:lnTo>
                  <a:lnTo>
                    <a:pt x="1164" y="394"/>
                  </a:lnTo>
                  <a:lnTo>
                    <a:pt x="1152" y="400"/>
                  </a:lnTo>
                  <a:lnTo>
                    <a:pt x="1152" y="416"/>
                  </a:lnTo>
                  <a:lnTo>
                    <a:pt x="1152" y="418"/>
                  </a:lnTo>
                  <a:lnTo>
                    <a:pt x="1124" y="428"/>
                  </a:lnTo>
                  <a:lnTo>
                    <a:pt x="1114" y="406"/>
                  </a:lnTo>
                  <a:lnTo>
                    <a:pt x="1108" y="404"/>
                  </a:lnTo>
                  <a:lnTo>
                    <a:pt x="1100" y="414"/>
                  </a:lnTo>
                  <a:lnTo>
                    <a:pt x="1094" y="430"/>
                  </a:lnTo>
                  <a:lnTo>
                    <a:pt x="1074" y="436"/>
                  </a:lnTo>
                  <a:lnTo>
                    <a:pt x="1062" y="428"/>
                  </a:lnTo>
                  <a:lnTo>
                    <a:pt x="1046" y="422"/>
                  </a:lnTo>
                  <a:lnTo>
                    <a:pt x="1042" y="400"/>
                  </a:lnTo>
                  <a:lnTo>
                    <a:pt x="1036" y="386"/>
                  </a:lnTo>
                  <a:lnTo>
                    <a:pt x="1026" y="382"/>
                  </a:lnTo>
                  <a:lnTo>
                    <a:pt x="1024" y="380"/>
                  </a:lnTo>
                  <a:lnTo>
                    <a:pt x="1018" y="372"/>
                  </a:lnTo>
                  <a:lnTo>
                    <a:pt x="1010" y="360"/>
                  </a:lnTo>
                  <a:lnTo>
                    <a:pt x="1000" y="344"/>
                  </a:lnTo>
                  <a:lnTo>
                    <a:pt x="990" y="344"/>
                  </a:lnTo>
                  <a:lnTo>
                    <a:pt x="974" y="350"/>
                  </a:lnTo>
                  <a:lnTo>
                    <a:pt x="972" y="352"/>
                  </a:lnTo>
                  <a:lnTo>
                    <a:pt x="932" y="348"/>
                  </a:lnTo>
                  <a:lnTo>
                    <a:pt x="900" y="342"/>
                  </a:lnTo>
                  <a:lnTo>
                    <a:pt x="884" y="332"/>
                  </a:lnTo>
                  <a:lnTo>
                    <a:pt x="860" y="324"/>
                  </a:lnTo>
                  <a:lnTo>
                    <a:pt x="838" y="318"/>
                  </a:lnTo>
                  <a:lnTo>
                    <a:pt x="832" y="314"/>
                  </a:lnTo>
                  <a:lnTo>
                    <a:pt x="828" y="312"/>
                  </a:lnTo>
                  <a:lnTo>
                    <a:pt x="824" y="308"/>
                  </a:lnTo>
                  <a:lnTo>
                    <a:pt x="820" y="308"/>
                  </a:lnTo>
                  <a:lnTo>
                    <a:pt x="804" y="300"/>
                  </a:lnTo>
                  <a:lnTo>
                    <a:pt x="804" y="298"/>
                  </a:lnTo>
                  <a:lnTo>
                    <a:pt x="796" y="290"/>
                  </a:lnTo>
                  <a:lnTo>
                    <a:pt x="794" y="282"/>
                  </a:lnTo>
                  <a:lnTo>
                    <a:pt x="788" y="272"/>
                  </a:lnTo>
                  <a:lnTo>
                    <a:pt x="776" y="268"/>
                  </a:lnTo>
                  <a:lnTo>
                    <a:pt x="772" y="270"/>
                  </a:lnTo>
                  <a:lnTo>
                    <a:pt x="768" y="274"/>
                  </a:lnTo>
                  <a:lnTo>
                    <a:pt x="766" y="276"/>
                  </a:lnTo>
                  <a:lnTo>
                    <a:pt x="760" y="280"/>
                  </a:lnTo>
                  <a:lnTo>
                    <a:pt x="756" y="280"/>
                  </a:lnTo>
                  <a:lnTo>
                    <a:pt x="750" y="282"/>
                  </a:lnTo>
                  <a:lnTo>
                    <a:pt x="746" y="280"/>
                  </a:lnTo>
                  <a:lnTo>
                    <a:pt x="740" y="276"/>
                  </a:lnTo>
                  <a:lnTo>
                    <a:pt x="736" y="272"/>
                  </a:lnTo>
                  <a:lnTo>
                    <a:pt x="720" y="256"/>
                  </a:lnTo>
                  <a:lnTo>
                    <a:pt x="714" y="246"/>
                  </a:lnTo>
                  <a:lnTo>
                    <a:pt x="708" y="238"/>
                  </a:lnTo>
                  <a:lnTo>
                    <a:pt x="704" y="232"/>
                  </a:lnTo>
                  <a:lnTo>
                    <a:pt x="698" y="224"/>
                  </a:lnTo>
                  <a:lnTo>
                    <a:pt x="692" y="216"/>
                  </a:lnTo>
                  <a:lnTo>
                    <a:pt x="690" y="206"/>
                  </a:lnTo>
                  <a:lnTo>
                    <a:pt x="692" y="196"/>
                  </a:lnTo>
                  <a:lnTo>
                    <a:pt x="702" y="178"/>
                  </a:lnTo>
                  <a:lnTo>
                    <a:pt x="708" y="160"/>
                  </a:lnTo>
                  <a:lnTo>
                    <a:pt x="710" y="148"/>
                  </a:lnTo>
                  <a:lnTo>
                    <a:pt x="706" y="128"/>
                  </a:lnTo>
                  <a:lnTo>
                    <a:pt x="694" y="118"/>
                  </a:lnTo>
                  <a:lnTo>
                    <a:pt x="696" y="104"/>
                  </a:lnTo>
                  <a:lnTo>
                    <a:pt x="698" y="96"/>
                  </a:lnTo>
                  <a:lnTo>
                    <a:pt x="700" y="90"/>
                  </a:lnTo>
                  <a:lnTo>
                    <a:pt x="704" y="86"/>
                  </a:lnTo>
                  <a:lnTo>
                    <a:pt x="708" y="84"/>
                  </a:lnTo>
                  <a:lnTo>
                    <a:pt x="712" y="84"/>
                  </a:lnTo>
                  <a:lnTo>
                    <a:pt x="712" y="80"/>
                  </a:lnTo>
                  <a:lnTo>
                    <a:pt x="712" y="78"/>
                  </a:lnTo>
                  <a:lnTo>
                    <a:pt x="712" y="62"/>
                  </a:lnTo>
                  <a:lnTo>
                    <a:pt x="712" y="44"/>
                  </a:lnTo>
                  <a:lnTo>
                    <a:pt x="710" y="42"/>
                  </a:lnTo>
                  <a:lnTo>
                    <a:pt x="708" y="40"/>
                  </a:lnTo>
                  <a:lnTo>
                    <a:pt x="706" y="40"/>
                  </a:lnTo>
                  <a:lnTo>
                    <a:pt x="692" y="30"/>
                  </a:lnTo>
                  <a:lnTo>
                    <a:pt x="680" y="20"/>
                  </a:lnTo>
                  <a:lnTo>
                    <a:pt x="642" y="14"/>
                  </a:lnTo>
                  <a:lnTo>
                    <a:pt x="630" y="4"/>
                  </a:lnTo>
                  <a:lnTo>
                    <a:pt x="608" y="4"/>
                  </a:lnTo>
                  <a:lnTo>
                    <a:pt x="602" y="6"/>
                  </a:lnTo>
                  <a:lnTo>
                    <a:pt x="596" y="10"/>
                  </a:lnTo>
                  <a:lnTo>
                    <a:pt x="594" y="10"/>
                  </a:lnTo>
                  <a:lnTo>
                    <a:pt x="576" y="16"/>
                  </a:lnTo>
                  <a:lnTo>
                    <a:pt x="532" y="16"/>
                  </a:lnTo>
                  <a:lnTo>
                    <a:pt x="524" y="20"/>
                  </a:lnTo>
                  <a:lnTo>
                    <a:pt x="518" y="24"/>
                  </a:lnTo>
                  <a:lnTo>
                    <a:pt x="508" y="28"/>
                  </a:lnTo>
                  <a:lnTo>
                    <a:pt x="492" y="34"/>
                  </a:lnTo>
                  <a:lnTo>
                    <a:pt x="472" y="40"/>
                  </a:lnTo>
                  <a:lnTo>
                    <a:pt x="470" y="40"/>
                  </a:lnTo>
                  <a:lnTo>
                    <a:pt x="440" y="36"/>
                  </a:lnTo>
                  <a:lnTo>
                    <a:pt x="438" y="36"/>
                  </a:lnTo>
                  <a:lnTo>
                    <a:pt x="428" y="36"/>
                  </a:lnTo>
                  <a:lnTo>
                    <a:pt x="410" y="40"/>
                  </a:lnTo>
                  <a:lnTo>
                    <a:pt x="374" y="44"/>
                  </a:lnTo>
                  <a:lnTo>
                    <a:pt x="372" y="44"/>
                  </a:lnTo>
                  <a:lnTo>
                    <a:pt x="356" y="36"/>
                  </a:lnTo>
                  <a:lnTo>
                    <a:pt x="340" y="36"/>
                  </a:lnTo>
                  <a:lnTo>
                    <a:pt x="330" y="32"/>
                  </a:lnTo>
                  <a:lnTo>
                    <a:pt x="320" y="20"/>
                  </a:lnTo>
                  <a:lnTo>
                    <a:pt x="318" y="20"/>
                  </a:lnTo>
                  <a:lnTo>
                    <a:pt x="316" y="12"/>
                  </a:lnTo>
                  <a:lnTo>
                    <a:pt x="314" y="8"/>
                  </a:lnTo>
                  <a:lnTo>
                    <a:pt x="310" y="4"/>
                  </a:lnTo>
                  <a:lnTo>
                    <a:pt x="302" y="0"/>
                  </a:lnTo>
                  <a:lnTo>
                    <a:pt x="296" y="8"/>
                  </a:lnTo>
                  <a:lnTo>
                    <a:pt x="270" y="20"/>
                  </a:lnTo>
                  <a:lnTo>
                    <a:pt x="268" y="20"/>
                  </a:lnTo>
                  <a:lnTo>
                    <a:pt x="236" y="22"/>
                  </a:lnTo>
                  <a:lnTo>
                    <a:pt x="226" y="20"/>
                  </a:lnTo>
                  <a:lnTo>
                    <a:pt x="210" y="16"/>
                  </a:lnTo>
                  <a:lnTo>
                    <a:pt x="184" y="12"/>
                  </a:lnTo>
                  <a:lnTo>
                    <a:pt x="182" y="12"/>
                  </a:lnTo>
                  <a:lnTo>
                    <a:pt x="166" y="4"/>
                  </a:lnTo>
                  <a:lnTo>
                    <a:pt x="152"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bg1">
                    <a:lumMod val="95000"/>
                  </a:schemeClr>
                </a:solidFill>
              </a:endParaRPr>
            </a:p>
          </p:txBody>
        </p:sp>
        <p:sp>
          <p:nvSpPr>
            <p:cNvPr id="26" name="云南"/>
            <p:cNvSpPr>
              <a:spLocks/>
            </p:cNvSpPr>
            <p:nvPr/>
          </p:nvSpPr>
          <p:spPr bwMode="auto">
            <a:xfrm>
              <a:off x="3952875" y="4422775"/>
              <a:ext cx="1038225" cy="1082675"/>
            </a:xfrm>
            <a:custGeom>
              <a:avLst/>
              <a:gdLst>
                <a:gd name="T0" fmla="*/ 2147483646 w 568"/>
                <a:gd name="T1" fmla="*/ 2147483646 h 592"/>
                <a:gd name="T2" fmla="*/ 2147483646 w 568"/>
                <a:gd name="T3" fmla="*/ 2147483646 h 592"/>
                <a:gd name="T4" fmla="*/ 2147483646 w 568"/>
                <a:gd name="T5" fmla="*/ 2147483646 h 592"/>
                <a:gd name="T6" fmla="*/ 2147483646 w 568"/>
                <a:gd name="T7" fmla="*/ 2147483646 h 592"/>
                <a:gd name="T8" fmla="*/ 2147483646 w 568"/>
                <a:gd name="T9" fmla="*/ 2147483646 h 592"/>
                <a:gd name="T10" fmla="*/ 2147483646 w 568"/>
                <a:gd name="T11" fmla="*/ 2147483646 h 592"/>
                <a:gd name="T12" fmla="*/ 2147483646 w 568"/>
                <a:gd name="T13" fmla="*/ 2147483646 h 592"/>
                <a:gd name="T14" fmla="*/ 2147483646 w 568"/>
                <a:gd name="T15" fmla="*/ 2147483646 h 592"/>
                <a:gd name="T16" fmla="*/ 2147483646 w 568"/>
                <a:gd name="T17" fmla="*/ 2147483646 h 592"/>
                <a:gd name="T18" fmla="*/ 2147483646 w 568"/>
                <a:gd name="T19" fmla="*/ 2147483646 h 592"/>
                <a:gd name="T20" fmla="*/ 2147483646 w 568"/>
                <a:gd name="T21" fmla="*/ 2147483646 h 592"/>
                <a:gd name="T22" fmla="*/ 2147483646 w 568"/>
                <a:gd name="T23" fmla="*/ 2147483646 h 592"/>
                <a:gd name="T24" fmla="*/ 2147483646 w 568"/>
                <a:gd name="T25" fmla="*/ 2147483646 h 592"/>
                <a:gd name="T26" fmla="*/ 2147483646 w 568"/>
                <a:gd name="T27" fmla="*/ 2147483646 h 592"/>
                <a:gd name="T28" fmla="*/ 2147483646 w 568"/>
                <a:gd name="T29" fmla="*/ 2147483646 h 592"/>
                <a:gd name="T30" fmla="*/ 2147483646 w 568"/>
                <a:gd name="T31" fmla="*/ 2147483646 h 592"/>
                <a:gd name="T32" fmla="*/ 2147483646 w 568"/>
                <a:gd name="T33" fmla="*/ 2147483646 h 592"/>
                <a:gd name="T34" fmla="*/ 2147483646 w 568"/>
                <a:gd name="T35" fmla="*/ 2147483646 h 592"/>
                <a:gd name="T36" fmla="*/ 2147483646 w 568"/>
                <a:gd name="T37" fmla="*/ 2147483646 h 592"/>
                <a:gd name="T38" fmla="*/ 2147483646 w 568"/>
                <a:gd name="T39" fmla="*/ 2147483646 h 592"/>
                <a:gd name="T40" fmla="*/ 2147483646 w 568"/>
                <a:gd name="T41" fmla="*/ 2147483646 h 592"/>
                <a:gd name="T42" fmla="*/ 2147483646 w 568"/>
                <a:gd name="T43" fmla="*/ 2147483646 h 592"/>
                <a:gd name="T44" fmla="*/ 2147483646 w 568"/>
                <a:gd name="T45" fmla="*/ 2147483646 h 592"/>
                <a:gd name="T46" fmla="*/ 2147483646 w 568"/>
                <a:gd name="T47" fmla="*/ 2147483646 h 592"/>
                <a:gd name="T48" fmla="*/ 2147483646 w 568"/>
                <a:gd name="T49" fmla="*/ 2147483646 h 592"/>
                <a:gd name="T50" fmla="*/ 2147483646 w 568"/>
                <a:gd name="T51" fmla="*/ 2147483646 h 592"/>
                <a:gd name="T52" fmla="*/ 2147483646 w 568"/>
                <a:gd name="T53" fmla="*/ 2147483646 h 592"/>
                <a:gd name="T54" fmla="*/ 2147483646 w 568"/>
                <a:gd name="T55" fmla="*/ 2147483646 h 592"/>
                <a:gd name="T56" fmla="*/ 2147483646 w 568"/>
                <a:gd name="T57" fmla="*/ 2147483646 h 592"/>
                <a:gd name="T58" fmla="*/ 2147483646 w 568"/>
                <a:gd name="T59" fmla="*/ 2147483646 h 592"/>
                <a:gd name="T60" fmla="*/ 2147483646 w 568"/>
                <a:gd name="T61" fmla="*/ 2147483646 h 592"/>
                <a:gd name="T62" fmla="*/ 2147483646 w 568"/>
                <a:gd name="T63" fmla="*/ 2147483646 h 592"/>
                <a:gd name="T64" fmla="*/ 2147483646 w 568"/>
                <a:gd name="T65" fmla="*/ 2147483646 h 592"/>
                <a:gd name="T66" fmla="*/ 2147483646 w 568"/>
                <a:gd name="T67" fmla="*/ 2147483646 h 592"/>
                <a:gd name="T68" fmla="*/ 2147483646 w 568"/>
                <a:gd name="T69" fmla="*/ 2147483646 h 592"/>
                <a:gd name="T70" fmla="*/ 2147483646 w 568"/>
                <a:gd name="T71" fmla="*/ 2147483646 h 592"/>
                <a:gd name="T72" fmla="*/ 2147483646 w 568"/>
                <a:gd name="T73" fmla="*/ 2147483646 h 592"/>
                <a:gd name="T74" fmla="*/ 2147483646 w 568"/>
                <a:gd name="T75" fmla="*/ 2147483646 h 592"/>
                <a:gd name="T76" fmla="*/ 2147483646 w 568"/>
                <a:gd name="T77" fmla="*/ 2147483646 h 592"/>
                <a:gd name="T78" fmla="*/ 2147483646 w 568"/>
                <a:gd name="T79" fmla="*/ 2147483646 h 592"/>
                <a:gd name="T80" fmla="*/ 2147483646 w 568"/>
                <a:gd name="T81" fmla="*/ 2147483646 h 592"/>
                <a:gd name="T82" fmla="*/ 2147483646 w 568"/>
                <a:gd name="T83" fmla="*/ 2147483646 h 592"/>
                <a:gd name="T84" fmla="*/ 2147483646 w 568"/>
                <a:gd name="T85" fmla="*/ 2147483646 h 592"/>
                <a:gd name="T86" fmla="*/ 2147483646 w 568"/>
                <a:gd name="T87" fmla="*/ 2147483646 h 592"/>
                <a:gd name="T88" fmla="*/ 2147483646 w 568"/>
                <a:gd name="T89" fmla="*/ 2147483646 h 592"/>
                <a:gd name="T90" fmla="*/ 2147483646 w 568"/>
                <a:gd name="T91" fmla="*/ 2147483646 h 592"/>
                <a:gd name="T92" fmla="*/ 2147483646 w 568"/>
                <a:gd name="T93" fmla="*/ 2147483646 h 592"/>
                <a:gd name="T94" fmla="*/ 2147483646 w 568"/>
                <a:gd name="T95" fmla="*/ 2147483646 h 592"/>
                <a:gd name="T96" fmla="*/ 2147483646 w 568"/>
                <a:gd name="T97" fmla="*/ 2147483646 h 592"/>
                <a:gd name="T98" fmla="*/ 2147483646 w 568"/>
                <a:gd name="T99" fmla="*/ 2147483646 h 592"/>
                <a:gd name="T100" fmla="*/ 2147483646 w 568"/>
                <a:gd name="T101" fmla="*/ 2147483646 h 592"/>
                <a:gd name="T102" fmla="*/ 2147483646 w 568"/>
                <a:gd name="T103" fmla="*/ 2147483646 h 592"/>
                <a:gd name="T104" fmla="*/ 2147483646 w 568"/>
                <a:gd name="T105" fmla="*/ 2147483646 h 592"/>
                <a:gd name="T106" fmla="*/ 2147483646 w 568"/>
                <a:gd name="T107" fmla="*/ 2147483646 h 59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68" h="592">
                  <a:moveTo>
                    <a:pt x="4" y="364"/>
                  </a:moveTo>
                  <a:lnTo>
                    <a:pt x="0" y="374"/>
                  </a:lnTo>
                  <a:lnTo>
                    <a:pt x="10" y="372"/>
                  </a:lnTo>
                  <a:lnTo>
                    <a:pt x="18" y="366"/>
                  </a:lnTo>
                  <a:lnTo>
                    <a:pt x="20" y="364"/>
                  </a:lnTo>
                  <a:lnTo>
                    <a:pt x="52" y="360"/>
                  </a:lnTo>
                  <a:lnTo>
                    <a:pt x="74" y="350"/>
                  </a:lnTo>
                  <a:lnTo>
                    <a:pt x="82" y="362"/>
                  </a:lnTo>
                  <a:lnTo>
                    <a:pt x="84" y="362"/>
                  </a:lnTo>
                  <a:lnTo>
                    <a:pt x="74" y="378"/>
                  </a:lnTo>
                  <a:lnTo>
                    <a:pt x="84" y="388"/>
                  </a:lnTo>
                  <a:lnTo>
                    <a:pt x="84" y="390"/>
                  </a:lnTo>
                  <a:lnTo>
                    <a:pt x="84" y="392"/>
                  </a:lnTo>
                  <a:lnTo>
                    <a:pt x="76" y="426"/>
                  </a:lnTo>
                  <a:lnTo>
                    <a:pt x="98" y="440"/>
                  </a:lnTo>
                  <a:lnTo>
                    <a:pt x="136" y="442"/>
                  </a:lnTo>
                  <a:lnTo>
                    <a:pt x="130" y="450"/>
                  </a:lnTo>
                  <a:lnTo>
                    <a:pt x="104" y="486"/>
                  </a:lnTo>
                  <a:lnTo>
                    <a:pt x="98" y="496"/>
                  </a:lnTo>
                  <a:lnTo>
                    <a:pt x="96" y="502"/>
                  </a:lnTo>
                  <a:lnTo>
                    <a:pt x="110" y="506"/>
                  </a:lnTo>
                  <a:lnTo>
                    <a:pt x="122" y="508"/>
                  </a:lnTo>
                  <a:lnTo>
                    <a:pt x="132" y="510"/>
                  </a:lnTo>
                  <a:lnTo>
                    <a:pt x="140" y="516"/>
                  </a:lnTo>
                  <a:lnTo>
                    <a:pt x="144" y="520"/>
                  </a:lnTo>
                  <a:lnTo>
                    <a:pt x="152" y="534"/>
                  </a:lnTo>
                  <a:lnTo>
                    <a:pt x="158" y="550"/>
                  </a:lnTo>
                  <a:lnTo>
                    <a:pt x="180" y="562"/>
                  </a:lnTo>
                  <a:lnTo>
                    <a:pt x="192" y="564"/>
                  </a:lnTo>
                  <a:lnTo>
                    <a:pt x="220" y="540"/>
                  </a:lnTo>
                  <a:lnTo>
                    <a:pt x="236" y="562"/>
                  </a:lnTo>
                  <a:lnTo>
                    <a:pt x="236" y="564"/>
                  </a:lnTo>
                  <a:lnTo>
                    <a:pt x="240" y="584"/>
                  </a:lnTo>
                  <a:lnTo>
                    <a:pt x="252" y="586"/>
                  </a:lnTo>
                  <a:lnTo>
                    <a:pt x="272" y="592"/>
                  </a:lnTo>
                  <a:lnTo>
                    <a:pt x="276" y="592"/>
                  </a:lnTo>
                  <a:lnTo>
                    <a:pt x="276" y="590"/>
                  </a:lnTo>
                  <a:lnTo>
                    <a:pt x="272" y="570"/>
                  </a:lnTo>
                  <a:lnTo>
                    <a:pt x="272" y="568"/>
                  </a:lnTo>
                  <a:lnTo>
                    <a:pt x="262" y="522"/>
                  </a:lnTo>
                  <a:lnTo>
                    <a:pt x="262" y="520"/>
                  </a:lnTo>
                  <a:lnTo>
                    <a:pt x="268" y="488"/>
                  </a:lnTo>
                  <a:lnTo>
                    <a:pt x="270" y="488"/>
                  </a:lnTo>
                  <a:lnTo>
                    <a:pt x="272" y="488"/>
                  </a:lnTo>
                  <a:lnTo>
                    <a:pt x="294" y="490"/>
                  </a:lnTo>
                  <a:lnTo>
                    <a:pt x="320" y="470"/>
                  </a:lnTo>
                  <a:lnTo>
                    <a:pt x="324" y="472"/>
                  </a:lnTo>
                  <a:lnTo>
                    <a:pt x="342" y="486"/>
                  </a:lnTo>
                  <a:lnTo>
                    <a:pt x="352" y="498"/>
                  </a:lnTo>
                  <a:lnTo>
                    <a:pt x="362" y="490"/>
                  </a:lnTo>
                  <a:lnTo>
                    <a:pt x="378" y="474"/>
                  </a:lnTo>
                  <a:lnTo>
                    <a:pt x="378" y="472"/>
                  </a:lnTo>
                  <a:lnTo>
                    <a:pt x="380" y="472"/>
                  </a:lnTo>
                  <a:lnTo>
                    <a:pt x="420" y="482"/>
                  </a:lnTo>
                  <a:lnTo>
                    <a:pt x="438" y="468"/>
                  </a:lnTo>
                  <a:lnTo>
                    <a:pt x="438" y="466"/>
                  </a:lnTo>
                  <a:lnTo>
                    <a:pt x="440" y="466"/>
                  </a:lnTo>
                  <a:lnTo>
                    <a:pt x="458" y="470"/>
                  </a:lnTo>
                  <a:lnTo>
                    <a:pt x="512" y="422"/>
                  </a:lnTo>
                  <a:lnTo>
                    <a:pt x="528" y="426"/>
                  </a:lnTo>
                  <a:lnTo>
                    <a:pt x="530" y="428"/>
                  </a:lnTo>
                  <a:lnTo>
                    <a:pt x="532" y="428"/>
                  </a:lnTo>
                  <a:lnTo>
                    <a:pt x="536" y="436"/>
                  </a:lnTo>
                  <a:lnTo>
                    <a:pt x="540" y="432"/>
                  </a:lnTo>
                  <a:lnTo>
                    <a:pt x="540" y="430"/>
                  </a:lnTo>
                  <a:lnTo>
                    <a:pt x="556" y="422"/>
                  </a:lnTo>
                  <a:lnTo>
                    <a:pt x="568" y="410"/>
                  </a:lnTo>
                  <a:lnTo>
                    <a:pt x="566" y="386"/>
                  </a:lnTo>
                  <a:lnTo>
                    <a:pt x="564" y="382"/>
                  </a:lnTo>
                  <a:lnTo>
                    <a:pt x="548" y="388"/>
                  </a:lnTo>
                  <a:lnTo>
                    <a:pt x="542" y="392"/>
                  </a:lnTo>
                  <a:lnTo>
                    <a:pt x="534" y="392"/>
                  </a:lnTo>
                  <a:lnTo>
                    <a:pt x="516" y="392"/>
                  </a:lnTo>
                  <a:lnTo>
                    <a:pt x="510" y="390"/>
                  </a:lnTo>
                  <a:lnTo>
                    <a:pt x="504" y="386"/>
                  </a:lnTo>
                  <a:lnTo>
                    <a:pt x="504" y="360"/>
                  </a:lnTo>
                  <a:lnTo>
                    <a:pt x="496" y="358"/>
                  </a:lnTo>
                  <a:lnTo>
                    <a:pt x="492" y="356"/>
                  </a:lnTo>
                  <a:lnTo>
                    <a:pt x="488" y="358"/>
                  </a:lnTo>
                  <a:lnTo>
                    <a:pt x="484" y="360"/>
                  </a:lnTo>
                  <a:lnTo>
                    <a:pt x="472" y="364"/>
                  </a:lnTo>
                  <a:lnTo>
                    <a:pt x="468" y="364"/>
                  </a:lnTo>
                  <a:lnTo>
                    <a:pt x="468" y="362"/>
                  </a:lnTo>
                  <a:lnTo>
                    <a:pt x="462" y="350"/>
                  </a:lnTo>
                  <a:lnTo>
                    <a:pt x="460" y="340"/>
                  </a:lnTo>
                  <a:lnTo>
                    <a:pt x="468" y="310"/>
                  </a:lnTo>
                  <a:lnTo>
                    <a:pt x="468" y="308"/>
                  </a:lnTo>
                  <a:lnTo>
                    <a:pt x="476" y="294"/>
                  </a:lnTo>
                  <a:lnTo>
                    <a:pt x="452" y="274"/>
                  </a:lnTo>
                  <a:lnTo>
                    <a:pt x="452" y="272"/>
                  </a:lnTo>
                  <a:lnTo>
                    <a:pt x="452" y="248"/>
                  </a:lnTo>
                  <a:lnTo>
                    <a:pt x="464" y="212"/>
                  </a:lnTo>
                  <a:lnTo>
                    <a:pt x="456" y="192"/>
                  </a:lnTo>
                  <a:lnTo>
                    <a:pt x="450" y="190"/>
                  </a:lnTo>
                  <a:lnTo>
                    <a:pt x="440" y="190"/>
                  </a:lnTo>
                  <a:lnTo>
                    <a:pt x="432" y="204"/>
                  </a:lnTo>
                  <a:lnTo>
                    <a:pt x="420" y="196"/>
                  </a:lnTo>
                  <a:lnTo>
                    <a:pt x="410" y="190"/>
                  </a:lnTo>
                  <a:lnTo>
                    <a:pt x="400" y="168"/>
                  </a:lnTo>
                  <a:lnTo>
                    <a:pt x="398" y="152"/>
                  </a:lnTo>
                  <a:lnTo>
                    <a:pt x="398" y="150"/>
                  </a:lnTo>
                  <a:lnTo>
                    <a:pt x="396" y="148"/>
                  </a:lnTo>
                  <a:lnTo>
                    <a:pt x="400" y="148"/>
                  </a:lnTo>
                  <a:lnTo>
                    <a:pt x="410" y="132"/>
                  </a:lnTo>
                  <a:lnTo>
                    <a:pt x="412" y="132"/>
                  </a:lnTo>
                  <a:lnTo>
                    <a:pt x="420" y="130"/>
                  </a:lnTo>
                  <a:lnTo>
                    <a:pt x="430" y="128"/>
                  </a:lnTo>
                  <a:lnTo>
                    <a:pt x="472" y="126"/>
                  </a:lnTo>
                  <a:lnTo>
                    <a:pt x="478" y="128"/>
                  </a:lnTo>
                  <a:lnTo>
                    <a:pt x="480" y="128"/>
                  </a:lnTo>
                  <a:lnTo>
                    <a:pt x="486" y="132"/>
                  </a:lnTo>
                  <a:lnTo>
                    <a:pt x="496" y="126"/>
                  </a:lnTo>
                  <a:lnTo>
                    <a:pt x="506" y="120"/>
                  </a:lnTo>
                  <a:lnTo>
                    <a:pt x="512" y="112"/>
                  </a:lnTo>
                  <a:lnTo>
                    <a:pt x="512" y="108"/>
                  </a:lnTo>
                  <a:lnTo>
                    <a:pt x="512" y="90"/>
                  </a:lnTo>
                  <a:lnTo>
                    <a:pt x="502" y="88"/>
                  </a:lnTo>
                  <a:lnTo>
                    <a:pt x="486" y="94"/>
                  </a:lnTo>
                  <a:lnTo>
                    <a:pt x="478" y="100"/>
                  </a:lnTo>
                  <a:lnTo>
                    <a:pt x="474" y="102"/>
                  </a:lnTo>
                  <a:lnTo>
                    <a:pt x="470" y="104"/>
                  </a:lnTo>
                  <a:lnTo>
                    <a:pt x="466" y="102"/>
                  </a:lnTo>
                  <a:lnTo>
                    <a:pt x="462" y="100"/>
                  </a:lnTo>
                  <a:lnTo>
                    <a:pt x="454" y="90"/>
                  </a:lnTo>
                  <a:lnTo>
                    <a:pt x="454" y="88"/>
                  </a:lnTo>
                  <a:lnTo>
                    <a:pt x="452" y="78"/>
                  </a:lnTo>
                  <a:lnTo>
                    <a:pt x="452" y="76"/>
                  </a:lnTo>
                  <a:lnTo>
                    <a:pt x="454" y="66"/>
                  </a:lnTo>
                  <a:lnTo>
                    <a:pt x="444" y="44"/>
                  </a:lnTo>
                  <a:lnTo>
                    <a:pt x="428" y="48"/>
                  </a:lnTo>
                  <a:lnTo>
                    <a:pt x="420" y="56"/>
                  </a:lnTo>
                  <a:lnTo>
                    <a:pt x="424" y="80"/>
                  </a:lnTo>
                  <a:lnTo>
                    <a:pt x="396" y="68"/>
                  </a:lnTo>
                  <a:lnTo>
                    <a:pt x="404" y="82"/>
                  </a:lnTo>
                  <a:lnTo>
                    <a:pt x="404" y="84"/>
                  </a:lnTo>
                  <a:lnTo>
                    <a:pt x="402" y="100"/>
                  </a:lnTo>
                  <a:lnTo>
                    <a:pt x="402" y="102"/>
                  </a:lnTo>
                  <a:lnTo>
                    <a:pt x="400" y="102"/>
                  </a:lnTo>
                  <a:lnTo>
                    <a:pt x="386" y="124"/>
                  </a:lnTo>
                  <a:lnTo>
                    <a:pt x="360" y="138"/>
                  </a:lnTo>
                  <a:lnTo>
                    <a:pt x="358" y="152"/>
                  </a:lnTo>
                  <a:lnTo>
                    <a:pt x="360" y="160"/>
                  </a:lnTo>
                  <a:lnTo>
                    <a:pt x="364" y="170"/>
                  </a:lnTo>
                  <a:lnTo>
                    <a:pt x="366" y="170"/>
                  </a:lnTo>
                  <a:lnTo>
                    <a:pt x="366" y="172"/>
                  </a:lnTo>
                  <a:lnTo>
                    <a:pt x="368" y="192"/>
                  </a:lnTo>
                  <a:lnTo>
                    <a:pt x="368" y="194"/>
                  </a:lnTo>
                  <a:lnTo>
                    <a:pt x="366" y="196"/>
                  </a:lnTo>
                  <a:lnTo>
                    <a:pt x="356" y="208"/>
                  </a:lnTo>
                  <a:lnTo>
                    <a:pt x="348" y="214"/>
                  </a:lnTo>
                  <a:lnTo>
                    <a:pt x="346" y="214"/>
                  </a:lnTo>
                  <a:lnTo>
                    <a:pt x="344" y="214"/>
                  </a:lnTo>
                  <a:lnTo>
                    <a:pt x="326" y="210"/>
                  </a:lnTo>
                  <a:lnTo>
                    <a:pt x="322" y="210"/>
                  </a:lnTo>
                  <a:lnTo>
                    <a:pt x="316" y="214"/>
                  </a:lnTo>
                  <a:lnTo>
                    <a:pt x="308" y="224"/>
                  </a:lnTo>
                  <a:lnTo>
                    <a:pt x="300" y="232"/>
                  </a:lnTo>
                  <a:lnTo>
                    <a:pt x="298" y="236"/>
                  </a:lnTo>
                  <a:lnTo>
                    <a:pt x="294" y="238"/>
                  </a:lnTo>
                  <a:lnTo>
                    <a:pt x="288" y="240"/>
                  </a:lnTo>
                  <a:lnTo>
                    <a:pt x="282" y="238"/>
                  </a:lnTo>
                  <a:lnTo>
                    <a:pt x="280" y="238"/>
                  </a:lnTo>
                  <a:lnTo>
                    <a:pt x="278" y="234"/>
                  </a:lnTo>
                  <a:lnTo>
                    <a:pt x="276" y="230"/>
                  </a:lnTo>
                  <a:lnTo>
                    <a:pt x="276" y="224"/>
                  </a:lnTo>
                  <a:lnTo>
                    <a:pt x="276" y="220"/>
                  </a:lnTo>
                  <a:lnTo>
                    <a:pt x="276" y="214"/>
                  </a:lnTo>
                  <a:lnTo>
                    <a:pt x="272" y="218"/>
                  </a:lnTo>
                  <a:lnTo>
                    <a:pt x="270" y="220"/>
                  </a:lnTo>
                  <a:lnTo>
                    <a:pt x="264" y="222"/>
                  </a:lnTo>
                  <a:lnTo>
                    <a:pt x="260" y="218"/>
                  </a:lnTo>
                  <a:lnTo>
                    <a:pt x="258" y="212"/>
                  </a:lnTo>
                  <a:lnTo>
                    <a:pt x="256" y="192"/>
                  </a:lnTo>
                  <a:lnTo>
                    <a:pt x="252" y="176"/>
                  </a:lnTo>
                  <a:lnTo>
                    <a:pt x="244" y="168"/>
                  </a:lnTo>
                  <a:lnTo>
                    <a:pt x="244" y="166"/>
                  </a:lnTo>
                  <a:lnTo>
                    <a:pt x="226" y="128"/>
                  </a:lnTo>
                  <a:lnTo>
                    <a:pt x="220" y="116"/>
                  </a:lnTo>
                  <a:lnTo>
                    <a:pt x="220" y="114"/>
                  </a:lnTo>
                  <a:lnTo>
                    <a:pt x="216" y="94"/>
                  </a:lnTo>
                  <a:lnTo>
                    <a:pt x="214" y="90"/>
                  </a:lnTo>
                  <a:lnTo>
                    <a:pt x="212" y="92"/>
                  </a:lnTo>
                  <a:lnTo>
                    <a:pt x="204" y="100"/>
                  </a:lnTo>
                  <a:lnTo>
                    <a:pt x="200" y="104"/>
                  </a:lnTo>
                  <a:lnTo>
                    <a:pt x="196" y="102"/>
                  </a:lnTo>
                  <a:lnTo>
                    <a:pt x="188" y="96"/>
                  </a:lnTo>
                  <a:lnTo>
                    <a:pt x="176" y="90"/>
                  </a:lnTo>
                  <a:lnTo>
                    <a:pt x="174" y="88"/>
                  </a:lnTo>
                  <a:lnTo>
                    <a:pt x="172" y="88"/>
                  </a:lnTo>
                  <a:lnTo>
                    <a:pt x="172" y="86"/>
                  </a:lnTo>
                  <a:lnTo>
                    <a:pt x="172" y="70"/>
                  </a:lnTo>
                  <a:lnTo>
                    <a:pt x="168" y="58"/>
                  </a:lnTo>
                  <a:lnTo>
                    <a:pt x="162" y="42"/>
                  </a:lnTo>
                  <a:lnTo>
                    <a:pt x="156" y="42"/>
                  </a:lnTo>
                  <a:lnTo>
                    <a:pt x="156" y="50"/>
                  </a:lnTo>
                  <a:lnTo>
                    <a:pt x="154" y="58"/>
                  </a:lnTo>
                  <a:lnTo>
                    <a:pt x="150" y="64"/>
                  </a:lnTo>
                  <a:lnTo>
                    <a:pt x="144" y="70"/>
                  </a:lnTo>
                  <a:lnTo>
                    <a:pt x="142" y="78"/>
                  </a:lnTo>
                  <a:lnTo>
                    <a:pt x="138" y="82"/>
                  </a:lnTo>
                  <a:lnTo>
                    <a:pt x="134" y="86"/>
                  </a:lnTo>
                  <a:lnTo>
                    <a:pt x="130" y="86"/>
                  </a:lnTo>
                  <a:lnTo>
                    <a:pt x="128" y="86"/>
                  </a:lnTo>
                  <a:lnTo>
                    <a:pt x="124" y="84"/>
                  </a:lnTo>
                  <a:lnTo>
                    <a:pt x="122" y="84"/>
                  </a:lnTo>
                  <a:lnTo>
                    <a:pt x="118" y="82"/>
                  </a:lnTo>
                  <a:lnTo>
                    <a:pt x="118" y="78"/>
                  </a:lnTo>
                  <a:lnTo>
                    <a:pt x="116" y="66"/>
                  </a:lnTo>
                  <a:lnTo>
                    <a:pt x="116" y="62"/>
                  </a:lnTo>
                  <a:lnTo>
                    <a:pt x="106" y="56"/>
                  </a:lnTo>
                  <a:lnTo>
                    <a:pt x="104" y="54"/>
                  </a:lnTo>
                  <a:lnTo>
                    <a:pt x="102" y="50"/>
                  </a:lnTo>
                  <a:lnTo>
                    <a:pt x="100" y="42"/>
                  </a:lnTo>
                  <a:lnTo>
                    <a:pt x="104" y="6"/>
                  </a:lnTo>
                  <a:lnTo>
                    <a:pt x="102" y="0"/>
                  </a:lnTo>
                  <a:lnTo>
                    <a:pt x="88" y="14"/>
                  </a:lnTo>
                  <a:lnTo>
                    <a:pt x="80" y="20"/>
                  </a:lnTo>
                  <a:lnTo>
                    <a:pt x="78" y="26"/>
                  </a:lnTo>
                  <a:lnTo>
                    <a:pt x="82" y="36"/>
                  </a:lnTo>
                  <a:lnTo>
                    <a:pt x="82" y="44"/>
                  </a:lnTo>
                  <a:lnTo>
                    <a:pt x="82" y="48"/>
                  </a:lnTo>
                  <a:lnTo>
                    <a:pt x="80" y="54"/>
                  </a:lnTo>
                  <a:lnTo>
                    <a:pt x="76" y="58"/>
                  </a:lnTo>
                  <a:lnTo>
                    <a:pt x="72" y="60"/>
                  </a:lnTo>
                  <a:lnTo>
                    <a:pt x="56" y="66"/>
                  </a:lnTo>
                  <a:lnTo>
                    <a:pt x="52" y="68"/>
                  </a:lnTo>
                  <a:lnTo>
                    <a:pt x="52" y="74"/>
                  </a:lnTo>
                  <a:lnTo>
                    <a:pt x="52" y="96"/>
                  </a:lnTo>
                  <a:lnTo>
                    <a:pt x="54" y="104"/>
                  </a:lnTo>
                  <a:lnTo>
                    <a:pt x="54" y="106"/>
                  </a:lnTo>
                  <a:lnTo>
                    <a:pt x="56" y="108"/>
                  </a:lnTo>
                  <a:lnTo>
                    <a:pt x="64" y="108"/>
                  </a:lnTo>
                  <a:lnTo>
                    <a:pt x="68" y="108"/>
                  </a:lnTo>
                  <a:lnTo>
                    <a:pt x="72" y="106"/>
                  </a:lnTo>
                  <a:lnTo>
                    <a:pt x="76" y="104"/>
                  </a:lnTo>
                  <a:lnTo>
                    <a:pt x="92" y="138"/>
                  </a:lnTo>
                  <a:lnTo>
                    <a:pt x="92" y="140"/>
                  </a:lnTo>
                  <a:lnTo>
                    <a:pt x="88" y="184"/>
                  </a:lnTo>
                  <a:lnTo>
                    <a:pt x="82" y="216"/>
                  </a:lnTo>
                  <a:lnTo>
                    <a:pt x="78" y="238"/>
                  </a:lnTo>
                  <a:lnTo>
                    <a:pt x="72" y="250"/>
                  </a:lnTo>
                  <a:lnTo>
                    <a:pt x="68" y="254"/>
                  </a:lnTo>
                  <a:lnTo>
                    <a:pt x="62" y="256"/>
                  </a:lnTo>
                  <a:lnTo>
                    <a:pt x="54" y="254"/>
                  </a:lnTo>
                  <a:lnTo>
                    <a:pt x="48" y="252"/>
                  </a:lnTo>
                  <a:lnTo>
                    <a:pt x="22" y="298"/>
                  </a:lnTo>
                  <a:lnTo>
                    <a:pt x="12" y="312"/>
                  </a:lnTo>
                  <a:lnTo>
                    <a:pt x="6" y="318"/>
                  </a:lnTo>
                  <a:lnTo>
                    <a:pt x="8" y="318"/>
                  </a:lnTo>
                  <a:lnTo>
                    <a:pt x="6" y="320"/>
                  </a:lnTo>
                  <a:lnTo>
                    <a:pt x="4" y="326"/>
                  </a:lnTo>
                  <a:lnTo>
                    <a:pt x="4" y="348"/>
                  </a:lnTo>
                  <a:lnTo>
                    <a:pt x="8" y="352"/>
                  </a:lnTo>
                  <a:lnTo>
                    <a:pt x="10" y="352"/>
                  </a:lnTo>
                  <a:lnTo>
                    <a:pt x="12" y="354"/>
                  </a:lnTo>
                  <a:lnTo>
                    <a:pt x="4" y="3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bg1">
                    <a:lumMod val="95000"/>
                  </a:schemeClr>
                </a:solidFill>
              </a:endParaRPr>
            </a:p>
          </p:txBody>
        </p:sp>
        <p:sp>
          <p:nvSpPr>
            <p:cNvPr id="27" name="贵州"/>
            <p:cNvSpPr>
              <a:spLocks/>
            </p:cNvSpPr>
            <p:nvPr/>
          </p:nvSpPr>
          <p:spPr bwMode="auto">
            <a:xfrm>
              <a:off x="4697413" y="4408488"/>
              <a:ext cx="701675" cy="608012"/>
            </a:xfrm>
            <a:custGeom>
              <a:avLst/>
              <a:gdLst>
                <a:gd name="T0" fmla="*/ 2147483646 w 384"/>
                <a:gd name="T1" fmla="*/ 2147483646 h 332"/>
                <a:gd name="T2" fmla="*/ 2147483646 w 384"/>
                <a:gd name="T3" fmla="*/ 2147483646 h 332"/>
                <a:gd name="T4" fmla="*/ 2147483646 w 384"/>
                <a:gd name="T5" fmla="*/ 2147483646 h 332"/>
                <a:gd name="T6" fmla="*/ 2147483646 w 384"/>
                <a:gd name="T7" fmla="*/ 2147483646 h 332"/>
                <a:gd name="T8" fmla="*/ 2147483646 w 384"/>
                <a:gd name="T9" fmla="*/ 2147483646 h 332"/>
                <a:gd name="T10" fmla="*/ 2147483646 w 384"/>
                <a:gd name="T11" fmla="*/ 2147483646 h 332"/>
                <a:gd name="T12" fmla="*/ 2147483646 w 384"/>
                <a:gd name="T13" fmla="*/ 2147483646 h 332"/>
                <a:gd name="T14" fmla="*/ 2147483646 w 384"/>
                <a:gd name="T15" fmla="*/ 2147483646 h 332"/>
                <a:gd name="T16" fmla="*/ 2147483646 w 384"/>
                <a:gd name="T17" fmla="*/ 2147483646 h 332"/>
                <a:gd name="T18" fmla="*/ 2147483646 w 384"/>
                <a:gd name="T19" fmla="*/ 2147483646 h 332"/>
                <a:gd name="T20" fmla="*/ 2147483646 w 384"/>
                <a:gd name="T21" fmla="*/ 2147483646 h 332"/>
                <a:gd name="T22" fmla="*/ 2147483646 w 384"/>
                <a:gd name="T23" fmla="*/ 2147483646 h 332"/>
                <a:gd name="T24" fmla="*/ 2147483646 w 384"/>
                <a:gd name="T25" fmla="*/ 2147483646 h 332"/>
                <a:gd name="T26" fmla="*/ 2147483646 w 384"/>
                <a:gd name="T27" fmla="*/ 2147483646 h 332"/>
                <a:gd name="T28" fmla="*/ 2147483646 w 384"/>
                <a:gd name="T29" fmla="*/ 2147483646 h 332"/>
                <a:gd name="T30" fmla="*/ 2147483646 w 384"/>
                <a:gd name="T31" fmla="*/ 2147483646 h 332"/>
                <a:gd name="T32" fmla="*/ 2147483646 w 384"/>
                <a:gd name="T33" fmla="*/ 2147483646 h 332"/>
                <a:gd name="T34" fmla="*/ 2147483646 w 384"/>
                <a:gd name="T35" fmla="*/ 2147483646 h 332"/>
                <a:gd name="T36" fmla="*/ 2147483646 w 384"/>
                <a:gd name="T37" fmla="*/ 2147483646 h 332"/>
                <a:gd name="T38" fmla="*/ 2147483646 w 384"/>
                <a:gd name="T39" fmla="*/ 2147483646 h 332"/>
                <a:gd name="T40" fmla="*/ 2147483646 w 384"/>
                <a:gd name="T41" fmla="*/ 2147483646 h 332"/>
                <a:gd name="T42" fmla="*/ 0 w 384"/>
                <a:gd name="T43" fmla="*/ 2147483646 h 332"/>
                <a:gd name="T44" fmla="*/ 2147483646 w 384"/>
                <a:gd name="T45" fmla="*/ 2147483646 h 332"/>
                <a:gd name="T46" fmla="*/ 2147483646 w 384"/>
                <a:gd name="T47" fmla="*/ 2147483646 h 332"/>
                <a:gd name="T48" fmla="*/ 2147483646 w 384"/>
                <a:gd name="T49" fmla="*/ 2147483646 h 332"/>
                <a:gd name="T50" fmla="*/ 2147483646 w 384"/>
                <a:gd name="T51" fmla="*/ 2147483646 h 332"/>
                <a:gd name="T52" fmla="*/ 2147483646 w 384"/>
                <a:gd name="T53" fmla="*/ 2147483646 h 332"/>
                <a:gd name="T54" fmla="*/ 2147483646 w 384"/>
                <a:gd name="T55" fmla="*/ 2147483646 h 332"/>
                <a:gd name="T56" fmla="*/ 2147483646 w 384"/>
                <a:gd name="T57" fmla="*/ 2147483646 h 332"/>
                <a:gd name="T58" fmla="*/ 2147483646 w 384"/>
                <a:gd name="T59" fmla="*/ 2147483646 h 332"/>
                <a:gd name="T60" fmla="*/ 2147483646 w 384"/>
                <a:gd name="T61" fmla="*/ 2147483646 h 332"/>
                <a:gd name="T62" fmla="*/ 2147483646 w 384"/>
                <a:gd name="T63" fmla="*/ 2147483646 h 332"/>
                <a:gd name="T64" fmla="*/ 2147483646 w 384"/>
                <a:gd name="T65" fmla="*/ 2147483646 h 332"/>
                <a:gd name="T66" fmla="*/ 2147483646 w 384"/>
                <a:gd name="T67" fmla="*/ 2147483646 h 332"/>
                <a:gd name="T68" fmla="*/ 2147483646 w 384"/>
                <a:gd name="T69" fmla="*/ 2147483646 h 332"/>
                <a:gd name="T70" fmla="*/ 2147483646 w 384"/>
                <a:gd name="T71" fmla="*/ 2147483646 h 332"/>
                <a:gd name="T72" fmla="*/ 2147483646 w 384"/>
                <a:gd name="T73" fmla="*/ 2147483646 h 332"/>
                <a:gd name="T74" fmla="*/ 2147483646 w 384"/>
                <a:gd name="T75" fmla="*/ 2147483646 h 332"/>
                <a:gd name="T76" fmla="*/ 2147483646 w 384"/>
                <a:gd name="T77" fmla="*/ 2147483646 h 332"/>
                <a:gd name="T78" fmla="*/ 2147483646 w 384"/>
                <a:gd name="T79" fmla="*/ 2147483646 h 332"/>
                <a:gd name="T80" fmla="*/ 2147483646 w 384"/>
                <a:gd name="T81" fmla="*/ 2147483646 h 332"/>
                <a:gd name="T82" fmla="*/ 2147483646 w 384"/>
                <a:gd name="T83" fmla="*/ 2147483646 h 332"/>
                <a:gd name="T84" fmla="*/ 2147483646 w 384"/>
                <a:gd name="T85" fmla="*/ 2147483646 h 332"/>
                <a:gd name="T86" fmla="*/ 2147483646 w 384"/>
                <a:gd name="T87" fmla="*/ 2147483646 h 332"/>
                <a:gd name="T88" fmla="*/ 2147483646 w 384"/>
                <a:gd name="T89" fmla="*/ 2147483646 h 332"/>
                <a:gd name="T90" fmla="*/ 2147483646 w 384"/>
                <a:gd name="T91" fmla="*/ 2147483646 h 332"/>
                <a:gd name="T92" fmla="*/ 2147483646 w 384"/>
                <a:gd name="T93" fmla="*/ 2147483646 h 332"/>
                <a:gd name="T94" fmla="*/ 2147483646 w 384"/>
                <a:gd name="T95" fmla="*/ 2147483646 h 332"/>
                <a:gd name="T96" fmla="*/ 2147483646 w 384"/>
                <a:gd name="T97" fmla="*/ 2147483646 h 332"/>
                <a:gd name="T98" fmla="*/ 2147483646 w 384"/>
                <a:gd name="T99" fmla="*/ 2147483646 h 332"/>
                <a:gd name="T100" fmla="*/ 2147483646 w 384"/>
                <a:gd name="T101" fmla="*/ 2147483646 h 332"/>
                <a:gd name="T102" fmla="*/ 2147483646 w 384"/>
                <a:gd name="T103" fmla="*/ 2147483646 h 332"/>
                <a:gd name="T104" fmla="*/ 2147483646 w 384"/>
                <a:gd name="T105" fmla="*/ 2147483646 h 332"/>
                <a:gd name="T106" fmla="*/ 2147483646 w 384"/>
                <a:gd name="T107" fmla="*/ 2147483646 h 332"/>
                <a:gd name="T108" fmla="*/ 2147483646 w 384"/>
                <a:gd name="T109" fmla="*/ 2147483646 h 332"/>
                <a:gd name="T110" fmla="*/ 2147483646 w 384"/>
                <a:gd name="T111" fmla="*/ 2147483646 h 332"/>
                <a:gd name="T112" fmla="*/ 2147483646 w 384"/>
                <a:gd name="T113" fmla="*/ 2147483646 h 332"/>
                <a:gd name="T114" fmla="*/ 2147483646 w 384"/>
                <a:gd name="T115" fmla="*/ 2147483646 h 332"/>
                <a:gd name="T116" fmla="*/ 2147483646 w 384"/>
                <a:gd name="T117" fmla="*/ 2147483646 h 33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84" h="332">
                  <a:moveTo>
                    <a:pt x="300" y="6"/>
                  </a:moveTo>
                  <a:lnTo>
                    <a:pt x="296" y="4"/>
                  </a:lnTo>
                  <a:lnTo>
                    <a:pt x="288" y="8"/>
                  </a:lnTo>
                  <a:lnTo>
                    <a:pt x="284" y="14"/>
                  </a:lnTo>
                  <a:lnTo>
                    <a:pt x="280" y="22"/>
                  </a:lnTo>
                  <a:lnTo>
                    <a:pt x="276" y="24"/>
                  </a:lnTo>
                  <a:lnTo>
                    <a:pt x="272" y="26"/>
                  </a:lnTo>
                  <a:lnTo>
                    <a:pt x="268" y="24"/>
                  </a:lnTo>
                  <a:lnTo>
                    <a:pt x="264" y="20"/>
                  </a:lnTo>
                  <a:lnTo>
                    <a:pt x="262" y="20"/>
                  </a:lnTo>
                  <a:lnTo>
                    <a:pt x="260" y="12"/>
                  </a:lnTo>
                  <a:lnTo>
                    <a:pt x="260" y="10"/>
                  </a:lnTo>
                  <a:lnTo>
                    <a:pt x="258" y="0"/>
                  </a:lnTo>
                  <a:lnTo>
                    <a:pt x="254" y="0"/>
                  </a:lnTo>
                  <a:lnTo>
                    <a:pt x="252" y="0"/>
                  </a:lnTo>
                  <a:lnTo>
                    <a:pt x="250" y="8"/>
                  </a:lnTo>
                  <a:lnTo>
                    <a:pt x="250" y="20"/>
                  </a:lnTo>
                  <a:lnTo>
                    <a:pt x="248" y="20"/>
                  </a:lnTo>
                  <a:lnTo>
                    <a:pt x="240" y="34"/>
                  </a:lnTo>
                  <a:lnTo>
                    <a:pt x="238" y="36"/>
                  </a:lnTo>
                  <a:lnTo>
                    <a:pt x="236" y="36"/>
                  </a:lnTo>
                  <a:lnTo>
                    <a:pt x="216" y="34"/>
                  </a:lnTo>
                  <a:lnTo>
                    <a:pt x="216" y="36"/>
                  </a:lnTo>
                  <a:lnTo>
                    <a:pt x="208" y="44"/>
                  </a:lnTo>
                  <a:lnTo>
                    <a:pt x="212" y="50"/>
                  </a:lnTo>
                  <a:lnTo>
                    <a:pt x="206" y="58"/>
                  </a:lnTo>
                  <a:lnTo>
                    <a:pt x="188" y="58"/>
                  </a:lnTo>
                  <a:lnTo>
                    <a:pt x="188" y="56"/>
                  </a:lnTo>
                  <a:lnTo>
                    <a:pt x="188" y="54"/>
                  </a:lnTo>
                  <a:lnTo>
                    <a:pt x="184" y="52"/>
                  </a:lnTo>
                  <a:lnTo>
                    <a:pt x="182" y="58"/>
                  </a:lnTo>
                  <a:lnTo>
                    <a:pt x="180" y="60"/>
                  </a:lnTo>
                  <a:lnTo>
                    <a:pt x="168" y="60"/>
                  </a:lnTo>
                  <a:lnTo>
                    <a:pt x="160" y="54"/>
                  </a:lnTo>
                  <a:lnTo>
                    <a:pt x="160" y="52"/>
                  </a:lnTo>
                  <a:lnTo>
                    <a:pt x="160" y="50"/>
                  </a:lnTo>
                  <a:lnTo>
                    <a:pt x="146" y="48"/>
                  </a:lnTo>
                  <a:lnTo>
                    <a:pt x="136" y="52"/>
                  </a:lnTo>
                  <a:lnTo>
                    <a:pt x="132" y="56"/>
                  </a:lnTo>
                  <a:lnTo>
                    <a:pt x="148" y="74"/>
                  </a:lnTo>
                  <a:lnTo>
                    <a:pt x="168" y="80"/>
                  </a:lnTo>
                  <a:lnTo>
                    <a:pt x="170" y="82"/>
                  </a:lnTo>
                  <a:lnTo>
                    <a:pt x="180" y="92"/>
                  </a:lnTo>
                  <a:lnTo>
                    <a:pt x="176" y="108"/>
                  </a:lnTo>
                  <a:lnTo>
                    <a:pt x="176" y="110"/>
                  </a:lnTo>
                  <a:lnTo>
                    <a:pt x="162" y="120"/>
                  </a:lnTo>
                  <a:lnTo>
                    <a:pt x="162" y="122"/>
                  </a:lnTo>
                  <a:lnTo>
                    <a:pt x="160" y="122"/>
                  </a:lnTo>
                  <a:lnTo>
                    <a:pt x="138" y="128"/>
                  </a:lnTo>
                  <a:lnTo>
                    <a:pt x="124" y="130"/>
                  </a:lnTo>
                  <a:lnTo>
                    <a:pt x="114" y="126"/>
                  </a:lnTo>
                  <a:lnTo>
                    <a:pt x="110" y="126"/>
                  </a:lnTo>
                  <a:lnTo>
                    <a:pt x="104" y="134"/>
                  </a:lnTo>
                  <a:lnTo>
                    <a:pt x="94" y="142"/>
                  </a:lnTo>
                  <a:lnTo>
                    <a:pt x="92" y="142"/>
                  </a:lnTo>
                  <a:lnTo>
                    <a:pt x="78" y="148"/>
                  </a:lnTo>
                  <a:lnTo>
                    <a:pt x="60" y="142"/>
                  </a:lnTo>
                  <a:lnTo>
                    <a:pt x="24" y="144"/>
                  </a:lnTo>
                  <a:lnTo>
                    <a:pt x="16" y="146"/>
                  </a:lnTo>
                  <a:lnTo>
                    <a:pt x="16" y="148"/>
                  </a:lnTo>
                  <a:lnTo>
                    <a:pt x="8" y="148"/>
                  </a:lnTo>
                  <a:lnTo>
                    <a:pt x="0" y="160"/>
                  </a:lnTo>
                  <a:lnTo>
                    <a:pt x="0" y="172"/>
                  </a:lnTo>
                  <a:lnTo>
                    <a:pt x="8" y="192"/>
                  </a:lnTo>
                  <a:lnTo>
                    <a:pt x="18" y="196"/>
                  </a:lnTo>
                  <a:lnTo>
                    <a:pt x="22" y="200"/>
                  </a:lnTo>
                  <a:lnTo>
                    <a:pt x="28" y="192"/>
                  </a:lnTo>
                  <a:lnTo>
                    <a:pt x="28" y="190"/>
                  </a:lnTo>
                  <a:lnTo>
                    <a:pt x="30" y="190"/>
                  </a:lnTo>
                  <a:lnTo>
                    <a:pt x="42" y="188"/>
                  </a:lnTo>
                  <a:lnTo>
                    <a:pt x="44" y="188"/>
                  </a:lnTo>
                  <a:lnTo>
                    <a:pt x="56" y="192"/>
                  </a:lnTo>
                  <a:lnTo>
                    <a:pt x="68" y="220"/>
                  </a:lnTo>
                  <a:lnTo>
                    <a:pt x="66" y="220"/>
                  </a:lnTo>
                  <a:lnTo>
                    <a:pt x="62" y="236"/>
                  </a:lnTo>
                  <a:lnTo>
                    <a:pt x="58" y="244"/>
                  </a:lnTo>
                  <a:lnTo>
                    <a:pt x="58" y="246"/>
                  </a:lnTo>
                  <a:lnTo>
                    <a:pt x="52" y="260"/>
                  </a:lnTo>
                  <a:lnTo>
                    <a:pt x="52" y="276"/>
                  </a:lnTo>
                  <a:lnTo>
                    <a:pt x="62" y="286"/>
                  </a:lnTo>
                  <a:lnTo>
                    <a:pt x="76" y="296"/>
                  </a:lnTo>
                  <a:lnTo>
                    <a:pt x="76" y="298"/>
                  </a:lnTo>
                  <a:lnTo>
                    <a:pt x="78" y="298"/>
                  </a:lnTo>
                  <a:lnTo>
                    <a:pt x="68" y="320"/>
                  </a:lnTo>
                  <a:lnTo>
                    <a:pt x="66" y="332"/>
                  </a:lnTo>
                  <a:lnTo>
                    <a:pt x="68" y="330"/>
                  </a:lnTo>
                  <a:lnTo>
                    <a:pt x="70" y="330"/>
                  </a:lnTo>
                  <a:lnTo>
                    <a:pt x="78" y="326"/>
                  </a:lnTo>
                  <a:lnTo>
                    <a:pt x="92" y="318"/>
                  </a:lnTo>
                  <a:lnTo>
                    <a:pt x="108" y="320"/>
                  </a:lnTo>
                  <a:lnTo>
                    <a:pt x="110" y="320"/>
                  </a:lnTo>
                  <a:lnTo>
                    <a:pt x="134" y="330"/>
                  </a:lnTo>
                  <a:lnTo>
                    <a:pt x="160" y="330"/>
                  </a:lnTo>
                  <a:lnTo>
                    <a:pt x="168" y="320"/>
                  </a:lnTo>
                  <a:lnTo>
                    <a:pt x="182" y="312"/>
                  </a:lnTo>
                  <a:lnTo>
                    <a:pt x="196" y="302"/>
                  </a:lnTo>
                  <a:lnTo>
                    <a:pt x="196" y="300"/>
                  </a:lnTo>
                  <a:lnTo>
                    <a:pt x="206" y="298"/>
                  </a:lnTo>
                  <a:lnTo>
                    <a:pt x="216" y="290"/>
                  </a:lnTo>
                  <a:lnTo>
                    <a:pt x="228" y="274"/>
                  </a:lnTo>
                  <a:lnTo>
                    <a:pt x="246" y="280"/>
                  </a:lnTo>
                  <a:lnTo>
                    <a:pt x="248" y="280"/>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88"/>
                  </a:lnTo>
                  <a:lnTo>
                    <a:pt x="302" y="284"/>
                  </a:lnTo>
                  <a:lnTo>
                    <a:pt x="312" y="276"/>
                  </a:lnTo>
                  <a:lnTo>
                    <a:pt x="314" y="276"/>
                  </a:lnTo>
                  <a:lnTo>
                    <a:pt x="322" y="276"/>
                  </a:lnTo>
                  <a:lnTo>
                    <a:pt x="324" y="268"/>
                  </a:lnTo>
                  <a:lnTo>
                    <a:pt x="330" y="262"/>
                  </a:lnTo>
                  <a:lnTo>
                    <a:pt x="336" y="258"/>
                  </a:lnTo>
                  <a:lnTo>
                    <a:pt x="342" y="256"/>
                  </a:lnTo>
                  <a:lnTo>
                    <a:pt x="346" y="252"/>
                  </a:lnTo>
                  <a:lnTo>
                    <a:pt x="348" y="252"/>
                  </a:lnTo>
                  <a:lnTo>
                    <a:pt x="352" y="248"/>
                  </a:lnTo>
                  <a:lnTo>
                    <a:pt x="352" y="246"/>
                  </a:lnTo>
                  <a:lnTo>
                    <a:pt x="354" y="246"/>
                  </a:lnTo>
                  <a:lnTo>
                    <a:pt x="366" y="244"/>
                  </a:lnTo>
                  <a:lnTo>
                    <a:pt x="374" y="244"/>
                  </a:lnTo>
                  <a:lnTo>
                    <a:pt x="376" y="240"/>
                  </a:lnTo>
                  <a:lnTo>
                    <a:pt x="380" y="236"/>
                  </a:lnTo>
                  <a:lnTo>
                    <a:pt x="384" y="228"/>
                  </a:lnTo>
                  <a:lnTo>
                    <a:pt x="382" y="228"/>
                  </a:lnTo>
                  <a:lnTo>
                    <a:pt x="376" y="218"/>
                  </a:lnTo>
                  <a:lnTo>
                    <a:pt x="372" y="206"/>
                  </a:lnTo>
                  <a:lnTo>
                    <a:pt x="372" y="204"/>
                  </a:lnTo>
                  <a:lnTo>
                    <a:pt x="376" y="188"/>
                  </a:lnTo>
                  <a:lnTo>
                    <a:pt x="376" y="180"/>
                  </a:lnTo>
                  <a:lnTo>
                    <a:pt x="380" y="174"/>
                  </a:lnTo>
                  <a:lnTo>
                    <a:pt x="380" y="160"/>
                  </a:lnTo>
                  <a:lnTo>
                    <a:pt x="378" y="158"/>
                  </a:lnTo>
                  <a:lnTo>
                    <a:pt x="372" y="156"/>
                  </a:lnTo>
                  <a:lnTo>
                    <a:pt x="348" y="166"/>
                  </a:lnTo>
                  <a:lnTo>
                    <a:pt x="348" y="140"/>
                  </a:lnTo>
                  <a:lnTo>
                    <a:pt x="350" y="136"/>
                  </a:lnTo>
                  <a:lnTo>
                    <a:pt x="356" y="132"/>
                  </a:lnTo>
                  <a:lnTo>
                    <a:pt x="372" y="120"/>
                  </a:lnTo>
                  <a:lnTo>
                    <a:pt x="366" y="92"/>
                  </a:lnTo>
                  <a:lnTo>
                    <a:pt x="366" y="84"/>
                  </a:lnTo>
                  <a:lnTo>
                    <a:pt x="366" y="78"/>
                  </a:lnTo>
                  <a:lnTo>
                    <a:pt x="368" y="74"/>
                  </a:lnTo>
                  <a:lnTo>
                    <a:pt x="372" y="68"/>
                  </a:lnTo>
                  <a:lnTo>
                    <a:pt x="372" y="64"/>
                  </a:lnTo>
                  <a:lnTo>
                    <a:pt x="364" y="64"/>
                  </a:lnTo>
                  <a:lnTo>
                    <a:pt x="360" y="64"/>
                  </a:lnTo>
                  <a:lnTo>
                    <a:pt x="356" y="76"/>
                  </a:lnTo>
                  <a:lnTo>
                    <a:pt x="352" y="80"/>
                  </a:lnTo>
                  <a:lnTo>
                    <a:pt x="348" y="82"/>
                  </a:lnTo>
                  <a:lnTo>
                    <a:pt x="346" y="82"/>
                  </a:lnTo>
                  <a:lnTo>
                    <a:pt x="338" y="76"/>
                  </a:lnTo>
                  <a:lnTo>
                    <a:pt x="336" y="76"/>
                  </a:lnTo>
                  <a:lnTo>
                    <a:pt x="336" y="74"/>
                  </a:lnTo>
                  <a:lnTo>
                    <a:pt x="334" y="68"/>
                  </a:lnTo>
                  <a:lnTo>
                    <a:pt x="332" y="60"/>
                  </a:lnTo>
                  <a:lnTo>
                    <a:pt x="332" y="64"/>
                  </a:lnTo>
                  <a:lnTo>
                    <a:pt x="316" y="64"/>
                  </a:lnTo>
                  <a:lnTo>
                    <a:pt x="316" y="60"/>
                  </a:lnTo>
                  <a:lnTo>
                    <a:pt x="312" y="52"/>
                  </a:lnTo>
                  <a:lnTo>
                    <a:pt x="312" y="40"/>
                  </a:lnTo>
                  <a:lnTo>
                    <a:pt x="304" y="24"/>
                  </a:lnTo>
                  <a:lnTo>
                    <a:pt x="304" y="12"/>
                  </a:lnTo>
                  <a:lnTo>
                    <a:pt x="300" y="6"/>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bg1">
                    <a:lumMod val="95000"/>
                  </a:schemeClr>
                </a:solidFill>
              </a:endParaRPr>
            </a:p>
          </p:txBody>
        </p:sp>
        <p:sp>
          <p:nvSpPr>
            <p:cNvPr id="28" name="广西"/>
            <p:cNvSpPr>
              <a:spLocks/>
            </p:cNvSpPr>
            <p:nvPr/>
          </p:nvSpPr>
          <p:spPr bwMode="auto">
            <a:xfrm>
              <a:off x="4811713" y="4781550"/>
              <a:ext cx="917575" cy="698500"/>
            </a:xfrm>
            <a:custGeom>
              <a:avLst/>
              <a:gdLst>
                <a:gd name="T0" fmla="*/ 2147483646 w 502"/>
                <a:gd name="T1" fmla="*/ 2147483646 h 382"/>
                <a:gd name="T2" fmla="*/ 2147483646 w 502"/>
                <a:gd name="T3" fmla="*/ 2147483646 h 382"/>
                <a:gd name="T4" fmla="*/ 2147483646 w 502"/>
                <a:gd name="T5" fmla="*/ 2147483646 h 382"/>
                <a:gd name="T6" fmla="*/ 2147483646 w 502"/>
                <a:gd name="T7" fmla="*/ 2147483646 h 382"/>
                <a:gd name="T8" fmla="*/ 2147483646 w 502"/>
                <a:gd name="T9" fmla="*/ 2147483646 h 382"/>
                <a:gd name="T10" fmla="*/ 2147483646 w 502"/>
                <a:gd name="T11" fmla="*/ 2147483646 h 382"/>
                <a:gd name="T12" fmla="*/ 2147483646 w 502"/>
                <a:gd name="T13" fmla="*/ 2147483646 h 382"/>
                <a:gd name="T14" fmla="*/ 2147483646 w 502"/>
                <a:gd name="T15" fmla="*/ 2147483646 h 382"/>
                <a:gd name="T16" fmla="*/ 2147483646 w 502"/>
                <a:gd name="T17" fmla="*/ 2147483646 h 382"/>
                <a:gd name="T18" fmla="*/ 2147483646 w 502"/>
                <a:gd name="T19" fmla="*/ 2147483646 h 382"/>
                <a:gd name="T20" fmla="*/ 2147483646 w 502"/>
                <a:gd name="T21" fmla="*/ 2147483646 h 382"/>
                <a:gd name="T22" fmla="*/ 2147483646 w 502"/>
                <a:gd name="T23" fmla="*/ 2147483646 h 382"/>
                <a:gd name="T24" fmla="*/ 2147483646 w 502"/>
                <a:gd name="T25" fmla="*/ 2147483646 h 382"/>
                <a:gd name="T26" fmla="*/ 2147483646 w 502"/>
                <a:gd name="T27" fmla="*/ 2147483646 h 382"/>
                <a:gd name="T28" fmla="*/ 2147483646 w 502"/>
                <a:gd name="T29" fmla="*/ 2147483646 h 382"/>
                <a:gd name="T30" fmla="*/ 2147483646 w 502"/>
                <a:gd name="T31" fmla="*/ 2147483646 h 382"/>
                <a:gd name="T32" fmla="*/ 2147483646 w 502"/>
                <a:gd name="T33" fmla="*/ 2147483646 h 382"/>
                <a:gd name="T34" fmla="*/ 2147483646 w 502"/>
                <a:gd name="T35" fmla="*/ 2147483646 h 382"/>
                <a:gd name="T36" fmla="*/ 2147483646 w 502"/>
                <a:gd name="T37" fmla="*/ 2147483646 h 382"/>
                <a:gd name="T38" fmla="*/ 2147483646 w 502"/>
                <a:gd name="T39" fmla="*/ 2147483646 h 382"/>
                <a:gd name="T40" fmla="*/ 2147483646 w 502"/>
                <a:gd name="T41" fmla="*/ 2147483646 h 382"/>
                <a:gd name="T42" fmla="*/ 2147483646 w 502"/>
                <a:gd name="T43" fmla="*/ 2147483646 h 382"/>
                <a:gd name="T44" fmla="*/ 2147483646 w 502"/>
                <a:gd name="T45" fmla="*/ 2147483646 h 382"/>
                <a:gd name="T46" fmla="*/ 2147483646 w 502"/>
                <a:gd name="T47" fmla="*/ 2147483646 h 382"/>
                <a:gd name="T48" fmla="*/ 2147483646 w 502"/>
                <a:gd name="T49" fmla="*/ 2147483646 h 382"/>
                <a:gd name="T50" fmla="*/ 2147483646 w 502"/>
                <a:gd name="T51" fmla="*/ 2147483646 h 382"/>
                <a:gd name="T52" fmla="*/ 2147483646 w 502"/>
                <a:gd name="T53" fmla="*/ 2147483646 h 382"/>
                <a:gd name="T54" fmla="*/ 2147483646 w 502"/>
                <a:gd name="T55" fmla="*/ 2147483646 h 382"/>
                <a:gd name="T56" fmla="*/ 2147483646 w 502"/>
                <a:gd name="T57" fmla="*/ 2147483646 h 382"/>
                <a:gd name="T58" fmla="*/ 2147483646 w 502"/>
                <a:gd name="T59" fmla="*/ 2147483646 h 382"/>
                <a:gd name="T60" fmla="*/ 2147483646 w 502"/>
                <a:gd name="T61" fmla="*/ 2147483646 h 382"/>
                <a:gd name="T62" fmla="*/ 2147483646 w 502"/>
                <a:gd name="T63" fmla="*/ 2147483646 h 382"/>
                <a:gd name="T64" fmla="*/ 2147483646 w 502"/>
                <a:gd name="T65" fmla="*/ 2147483646 h 382"/>
                <a:gd name="T66" fmla="*/ 2147483646 w 502"/>
                <a:gd name="T67" fmla="*/ 2147483646 h 382"/>
                <a:gd name="T68" fmla="*/ 2147483646 w 502"/>
                <a:gd name="T69" fmla="*/ 2147483646 h 382"/>
                <a:gd name="T70" fmla="*/ 2147483646 w 502"/>
                <a:gd name="T71" fmla="*/ 2147483646 h 382"/>
                <a:gd name="T72" fmla="*/ 2147483646 w 502"/>
                <a:gd name="T73" fmla="*/ 2147483646 h 382"/>
                <a:gd name="T74" fmla="*/ 2147483646 w 502"/>
                <a:gd name="T75" fmla="*/ 2147483646 h 382"/>
                <a:gd name="T76" fmla="*/ 2147483646 w 502"/>
                <a:gd name="T77" fmla="*/ 2147483646 h 382"/>
                <a:gd name="T78" fmla="*/ 2147483646 w 502"/>
                <a:gd name="T79" fmla="*/ 2147483646 h 382"/>
                <a:gd name="T80" fmla="*/ 2147483646 w 502"/>
                <a:gd name="T81" fmla="*/ 2147483646 h 382"/>
                <a:gd name="T82" fmla="*/ 2147483646 w 502"/>
                <a:gd name="T83" fmla="*/ 2147483646 h 382"/>
                <a:gd name="T84" fmla="*/ 2147483646 w 502"/>
                <a:gd name="T85" fmla="*/ 2147483646 h 382"/>
                <a:gd name="T86" fmla="*/ 2147483646 w 502"/>
                <a:gd name="T87" fmla="*/ 2147483646 h 382"/>
                <a:gd name="T88" fmla="*/ 2147483646 w 502"/>
                <a:gd name="T89" fmla="*/ 2147483646 h 382"/>
                <a:gd name="T90" fmla="*/ 2147483646 w 502"/>
                <a:gd name="T91" fmla="*/ 2147483646 h 382"/>
                <a:gd name="T92" fmla="*/ 2147483646 w 502"/>
                <a:gd name="T93" fmla="*/ 2147483646 h 382"/>
                <a:gd name="T94" fmla="*/ 2147483646 w 502"/>
                <a:gd name="T95" fmla="*/ 2147483646 h 382"/>
                <a:gd name="T96" fmla="*/ 2147483646 w 502"/>
                <a:gd name="T97" fmla="*/ 2147483646 h 382"/>
                <a:gd name="T98" fmla="*/ 2147483646 w 502"/>
                <a:gd name="T99" fmla="*/ 2147483646 h 382"/>
                <a:gd name="T100" fmla="*/ 2147483646 w 502"/>
                <a:gd name="T101" fmla="*/ 2147483646 h 382"/>
                <a:gd name="T102" fmla="*/ 2147483646 w 502"/>
                <a:gd name="T103" fmla="*/ 2147483646 h 382"/>
                <a:gd name="T104" fmla="*/ 2147483646 w 502"/>
                <a:gd name="T105" fmla="*/ 2147483646 h 382"/>
                <a:gd name="T106" fmla="*/ 2147483646 w 502"/>
                <a:gd name="T107" fmla="*/ 2147483646 h 382"/>
                <a:gd name="T108" fmla="*/ 2147483646 w 502"/>
                <a:gd name="T109" fmla="*/ 2147483646 h 382"/>
                <a:gd name="T110" fmla="*/ 2147483646 w 502"/>
                <a:gd name="T111" fmla="*/ 2147483646 h 38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02" h="382">
                  <a:moveTo>
                    <a:pt x="402" y="8"/>
                  </a:moveTo>
                  <a:lnTo>
                    <a:pt x="402" y="10"/>
                  </a:lnTo>
                  <a:lnTo>
                    <a:pt x="404" y="12"/>
                  </a:lnTo>
                  <a:lnTo>
                    <a:pt x="394" y="28"/>
                  </a:lnTo>
                  <a:lnTo>
                    <a:pt x="386" y="34"/>
                  </a:lnTo>
                  <a:lnTo>
                    <a:pt x="378" y="36"/>
                  </a:lnTo>
                  <a:lnTo>
                    <a:pt x="376" y="36"/>
                  </a:lnTo>
                  <a:lnTo>
                    <a:pt x="368" y="30"/>
                  </a:lnTo>
                  <a:lnTo>
                    <a:pt x="360" y="32"/>
                  </a:lnTo>
                  <a:lnTo>
                    <a:pt x="344" y="44"/>
                  </a:lnTo>
                  <a:lnTo>
                    <a:pt x="340" y="44"/>
                  </a:lnTo>
                  <a:lnTo>
                    <a:pt x="336" y="42"/>
                  </a:lnTo>
                  <a:lnTo>
                    <a:pt x="328" y="32"/>
                  </a:lnTo>
                  <a:lnTo>
                    <a:pt x="322" y="42"/>
                  </a:lnTo>
                  <a:lnTo>
                    <a:pt x="316" y="48"/>
                  </a:lnTo>
                  <a:lnTo>
                    <a:pt x="306" y="48"/>
                  </a:lnTo>
                  <a:lnTo>
                    <a:pt x="294" y="52"/>
                  </a:lnTo>
                  <a:lnTo>
                    <a:pt x="282" y="60"/>
                  </a:lnTo>
                  <a:lnTo>
                    <a:pt x="278" y="60"/>
                  </a:lnTo>
                  <a:lnTo>
                    <a:pt x="274" y="64"/>
                  </a:lnTo>
                  <a:lnTo>
                    <a:pt x="270" y="70"/>
                  </a:lnTo>
                  <a:lnTo>
                    <a:pt x="270" y="72"/>
                  </a:lnTo>
                  <a:lnTo>
                    <a:pt x="270" y="74"/>
                  </a:lnTo>
                  <a:lnTo>
                    <a:pt x="276" y="82"/>
                  </a:lnTo>
                  <a:lnTo>
                    <a:pt x="254" y="80"/>
                  </a:lnTo>
                  <a:lnTo>
                    <a:pt x="242" y="90"/>
                  </a:lnTo>
                  <a:lnTo>
                    <a:pt x="240" y="94"/>
                  </a:lnTo>
                  <a:lnTo>
                    <a:pt x="238" y="100"/>
                  </a:lnTo>
                  <a:lnTo>
                    <a:pt x="236" y="102"/>
                  </a:lnTo>
                  <a:lnTo>
                    <a:pt x="224" y="102"/>
                  </a:lnTo>
                  <a:lnTo>
                    <a:pt x="210" y="96"/>
                  </a:lnTo>
                  <a:lnTo>
                    <a:pt x="206" y="96"/>
                  </a:lnTo>
                  <a:lnTo>
                    <a:pt x="194" y="98"/>
                  </a:lnTo>
                  <a:lnTo>
                    <a:pt x="190" y="96"/>
                  </a:lnTo>
                  <a:lnTo>
                    <a:pt x="186" y="94"/>
                  </a:lnTo>
                  <a:lnTo>
                    <a:pt x="178" y="84"/>
                  </a:lnTo>
                  <a:lnTo>
                    <a:pt x="170" y="80"/>
                  </a:lnTo>
                  <a:lnTo>
                    <a:pt x="162" y="92"/>
                  </a:lnTo>
                  <a:lnTo>
                    <a:pt x="160" y="92"/>
                  </a:lnTo>
                  <a:lnTo>
                    <a:pt x="150" y="100"/>
                  </a:lnTo>
                  <a:lnTo>
                    <a:pt x="148" y="100"/>
                  </a:lnTo>
                  <a:lnTo>
                    <a:pt x="148" y="102"/>
                  </a:lnTo>
                  <a:lnTo>
                    <a:pt x="146" y="102"/>
                  </a:lnTo>
                  <a:lnTo>
                    <a:pt x="138" y="104"/>
                  </a:lnTo>
                  <a:lnTo>
                    <a:pt x="126" y="116"/>
                  </a:lnTo>
                  <a:lnTo>
                    <a:pt x="112" y="122"/>
                  </a:lnTo>
                  <a:lnTo>
                    <a:pt x="102" y="134"/>
                  </a:lnTo>
                  <a:lnTo>
                    <a:pt x="70" y="134"/>
                  </a:lnTo>
                  <a:lnTo>
                    <a:pt x="46" y="124"/>
                  </a:lnTo>
                  <a:lnTo>
                    <a:pt x="32" y="124"/>
                  </a:lnTo>
                  <a:lnTo>
                    <a:pt x="20" y="130"/>
                  </a:lnTo>
                  <a:lnTo>
                    <a:pt x="18" y="130"/>
                  </a:lnTo>
                  <a:lnTo>
                    <a:pt x="10" y="132"/>
                  </a:lnTo>
                  <a:lnTo>
                    <a:pt x="2" y="138"/>
                  </a:lnTo>
                  <a:lnTo>
                    <a:pt x="0" y="142"/>
                  </a:lnTo>
                  <a:lnTo>
                    <a:pt x="0" y="152"/>
                  </a:lnTo>
                  <a:lnTo>
                    <a:pt x="4" y="158"/>
                  </a:lnTo>
                  <a:lnTo>
                    <a:pt x="22" y="152"/>
                  </a:lnTo>
                  <a:lnTo>
                    <a:pt x="30" y="154"/>
                  </a:lnTo>
                  <a:lnTo>
                    <a:pt x="40" y="158"/>
                  </a:lnTo>
                  <a:lnTo>
                    <a:pt x="42" y="158"/>
                  </a:lnTo>
                  <a:lnTo>
                    <a:pt x="42" y="160"/>
                  </a:lnTo>
                  <a:lnTo>
                    <a:pt x="42" y="186"/>
                  </a:lnTo>
                  <a:lnTo>
                    <a:pt x="46" y="188"/>
                  </a:lnTo>
                  <a:lnTo>
                    <a:pt x="64" y="188"/>
                  </a:lnTo>
                  <a:lnTo>
                    <a:pt x="74" y="184"/>
                  </a:lnTo>
                  <a:lnTo>
                    <a:pt x="76" y="184"/>
                  </a:lnTo>
                  <a:lnTo>
                    <a:pt x="86" y="180"/>
                  </a:lnTo>
                  <a:lnTo>
                    <a:pt x="94" y="176"/>
                  </a:lnTo>
                  <a:lnTo>
                    <a:pt x="98" y="176"/>
                  </a:lnTo>
                  <a:lnTo>
                    <a:pt x="100" y="178"/>
                  </a:lnTo>
                  <a:lnTo>
                    <a:pt x="104" y="188"/>
                  </a:lnTo>
                  <a:lnTo>
                    <a:pt x="106" y="216"/>
                  </a:lnTo>
                  <a:lnTo>
                    <a:pt x="106" y="218"/>
                  </a:lnTo>
                  <a:lnTo>
                    <a:pt x="92" y="232"/>
                  </a:lnTo>
                  <a:lnTo>
                    <a:pt x="92" y="234"/>
                  </a:lnTo>
                  <a:lnTo>
                    <a:pt x="74" y="242"/>
                  </a:lnTo>
                  <a:lnTo>
                    <a:pt x="70" y="248"/>
                  </a:lnTo>
                  <a:lnTo>
                    <a:pt x="72" y="252"/>
                  </a:lnTo>
                  <a:lnTo>
                    <a:pt x="106" y="256"/>
                  </a:lnTo>
                  <a:lnTo>
                    <a:pt x="108" y="258"/>
                  </a:lnTo>
                  <a:lnTo>
                    <a:pt x="122" y="266"/>
                  </a:lnTo>
                  <a:lnTo>
                    <a:pt x="152" y="264"/>
                  </a:lnTo>
                  <a:lnTo>
                    <a:pt x="152" y="268"/>
                  </a:lnTo>
                  <a:lnTo>
                    <a:pt x="154" y="284"/>
                  </a:lnTo>
                  <a:lnTo>
                    <a:pt x="154" y="286"/>
                  </a:lnTo>
                  <a:lnTo>
                    <a:pt x="140" y="300"/>
                  </a:lnTo>
                  <a:lnTo>
                    <a:pt x="140" y="312"/>
                  </a:lnTo>
                  <a:lnTo>
                    <a:pt x="142" y="320"/>
                  </a:lnTo>
                  <a:lnTo>
                    <a:pt x="144" y="326"/>
                  </a:lnTo>
                  <a:lnTo>
                    <a:pt x="150" y="330"/>
                  </a:lnTo>
                  <a:lnTo>
                    <a:pt x="174" y="344"/>
                  </a:lnTo>
                  <a:lnTo>
                    <a:pt x="194" y="356"/>
                  </a:lnTo>
                  <a:lnTo>
                    <a:pt x="212" y="348"/>
                  </a:lnTo>
                  <a:lnTo>
                    <a:pt x="214" y="348"/>
                  </a:lnTo>
                  <a:lnTo>
                    <a:pt x="216" y="348"/>
                  </a:lnTo>
                  <a:lnTo>
                    <a:pt x="242" y="368"/>
                  </a:lnTo>
                  <a:lnTo>
                    <a:pt x="246" y="368"/>
                  </a:lnTo>
                  <a:lnTo>
                    <a:pt x="252" y="360"/>
                  </a:lnTo>
                  <a:lnTo>
                    <a:pt x="254" y="360"/>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4"/>
                  </a:lnTo>
                  <a:lnTo>
                    <a:pt x="416" y="274"/>
                  </a:lnTo>
                  <a:lnTo>
                    <a:pt x="458" y="252"/>
                  </a:lnTo>
                  <a:lnTo>
                    <a:pt x="456" y="230"/>
                  </a:lnTo>
                  <a:lnTo>
                    <a:pt x="456" y="228"/>
                  </a:lnTo>
                  <a:lnTo>
                    <a:pt x="464" y="212"/>
                  </a:lnTo>
                  <a:lnTo>
                    <a:pt x="466" y="210"/>
                  </a:lnTo>
                  <a:lnTo>
                    <a:pt x="478" y="180"/>
                  </a:lnTo>
                  <a:lnTo>
                    <a:pt x="490" y="168"/>
                  </a:lnTo>
                  <a:lnTo>
                    <a:pt x="496" y="156"/>
                  </a:lnTo>
                  <a:lnTo>
                    <a:pt x="502" y="146"/>
                  </a:lnTo>
                  <a:lnTo>
                    <a:pt x="496" y="134"/>
                  </a:lnTo>
                  <a:lnTo>
                    <a:pt x="496" y="132"/>
                  </a:lnTo>
                  <a:lnTo>
                    <a:pt x="496" y="120"/>
                  </a:lnTo>
                  <a:lnTo>
                    <a:pt x="490" y="120"/>
                  </a:lnTo>
                  <a:lnTo>
                    <a:pt x="478" y="126"/>
                  </a:lnTo>
                  <a:lnTo>
                    <a:pt x="472" y="128"/>
                  </a:lnTo>
                  <a:lnTo>
                    <a:pt x="468" y="128"/>
                  </a:lnTo>
                  <a:lnTo>
                    <a:pt x="460" y="126"/>
                  </a:lnTo>
                  <a:lnTo>
                    <a:pt x="454" y="122"/>
                  </a:lnTo>
                  <a:lnTo>
                    <a:pt x="452" y="118"/>
                  </a:lnTo>
                  <a:lnTo>
                    <a:pt x="450" y="114"/>
                  </a:lnTo>
                  <a:lnTo>
                    <a:pt x="452" y="98"/>
                  </a:lnTo>
                  <a:lnTo>
                    <a:pt x="446" y="98"/>
                  </a:lnTo>
                  <a:lnTo>
                    <a:pt x="442" y="102"/>
                  </a:lnTo>
                  <a:lnTo>
                    <a:pt x="432" y="112"/>
                  </a:lnTo>
                  <a:lnTo>
                    <a:pt x="428" y="114"/>
                  </a:lnTo>
                  <a:lnTo>
                    <a:pt x="424" y="114"/>
                  </a:lnTo>
                  <a:lnTo>
                    <a:pt x="422" y="108"/>
                  </a:lnTo>
                  <a:lnTo>
                    <a:pt x="422" y="100"/>
                  </a:lnTo>
                  <a:lnTo>
                    <a:pt x="422" y="92"/>
                  </a:lnTo>
                  <a:lnTo>
                    <a:pt x="424" y="88"/>
                  </a:lnTo>
                  <a:lnTo>
                    <a:pt x="426" y="86"/>
                  </a:lnTo>
                  <a:lnTo>
                    <a:pt x="428" y="86"/>
                  </a:lnTo>
                  <a:lnTo>
                    <a:pt x="444" y="58"/>
                  </a:lnTo>
                  <a:lnTo>
                    <a:pt x="448" y="48"/>
                  </a:lnTo>
                  <a:lnTo>
                    <a:pt x="450" y="36"/>
                  </a:lnTo>
                  <a:lnTo>
                    <a:pt x="442" y="28"/>
                  </a:lnTo>
                  <a:lnTo>
                    <a:pt x="440" y="22"/>
                  </a:lnTo>
                  <a:lnTo>
                    <a:pt x="440" y="12"/>
                  </a:lnTo>
                  <a:lnTo>
                    <a:pt x="440" y="8"/>
                  </a:lnTo>
                  <a:lnTo>
                    <a:pt x="438" y="4"/>
                  </a:lnTo>
                  <a:lnTo>
                    <a:pt x="434" y="0"/>
                  </a:lnTo>
                  <a:lnTo>
                    <a:pt x="432" y="2"/>
                  </a:lnTo>
                  <a:lnTo>
                    <a:pt x="430" y="6"/>
                  </a:lnTo>
                  <a:lnTo>
                    <a:pt x="426" y="8"/>
                  </a:lnTo>
                  <a:lnTo>
                    <a:pt x="422" y="10"/>
                  </a:lnTo>
                  <a:lnTo>
                    <a:pt x="416" y="8"/>
                  </a:lnTo>
                  <a:lnTo>
                    <a:pt x="410" y="8"/>
                  </a:lnTo>
                  <a:lnTo>
                    <a:pt x="402"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bg1">
                    <a:lumMod val="95000"/>
                  </a:schemeClr>
                </a:solidFill>
              </a:endParaRPr>
            </a:p>
          </p:txBody>
        </p:sp>
        <p:sp>
          <p:nvSpPr>
            <p:cNvPr id="29" name="重庆"/>
            <p:cNvSpPr>
              <a:spLocks/>
            </p:cNvSpPr>
            <p:nvPr/>
          </p:nvSpPr>
          <p:spPr bwMode="auto">
            <a:xfrm>
              <a:off x="4938713" y="4013200"/>
              <a:ext cx="519112" cy="527050"/>
            </a:xfrm>
            <a:custGeom>
              <a:avLst/>
              <a:gdLst>
                <a:gd name="T0" fmla="*/ 2147483646 w 284"/>
                <a:gd name="T1" fmla="*/ 2147483646 h 288"/>
                <a:gd name="T2" fmla="*/ 2147483646 w 284"/>
                <a:gd name="T3" fmla="*/ 2147483646 h 288"/>
                <a:gd name="T4" fmla="*/ 2147483646 w 284"/>
                <a:gd name="T5" fmla="*/ 2147483646 h 288"/>
                <a:gd name="T6" fmla="*/ 2147483646 w 284"/>
                <a:gd name="T7" fmla="*/ 2147483646 h 288"/>
                <a:gd name="T8" fmla="*/ 2147483646 w 284"/>
                <a:gd name="T9" fmla="*/ 2147483646 h 288"/>
                <a:gd name="T10" fmla="*/ 2147483646 w 284"/>
                <a:gd name="T11" fmla="*/ 2147483646 h 288"/>
                <a:gd name="T12" fmla="*/ 2147483646 w 284"/>
                <a:gd name="T13" fmla="*/ 2147483646 h 288"/>
                <a:gd name="T14" fmla="*/ 2147483646 w 284"/>
                <a:gd name="T15" fmla="*/ 2147483646 h 288"/>
                <a:gd name="T16" fmla="*/ 2147483646 w 284"/>
                <a:gd name="T17" fmla="*/ 2147483646 h 288"/>
                <a:gd name="T18" fmla="*/ 2147483646 w 284"/>
                <a:gd name="T19" fmla="*/ 2147483646 h 288"/>
                <a:gd name="T20" fmla="*/ 2147483646 w 284"/>
                <a:gd name="T21" fmla="*/ 2147483646 h 288"/>
                <a:gd name="T22" fmla="*/ 2147483646 w 284"/>
                <a:gd name="T23" fmla="*/ 2147483646 h 288"/>
                <a:gd name="T24" fmla="*/ 2147483646 w 284"/>
                <a:gd name="T25" fmla="*/ 2147483646 h 288"/>
                <a:gd name="T26" fmla="*/ 2147483646 w 284"/>
                <a:gd name="T27" fmla="*/ 2147483646 h 288"/>
                <a:gd name="T28" fmla="*/ 2147483646 w 284"/>
                <a:gd name="T29" fmla="*/ 2147483646 h 288"/>
                <a:gd name="T30" fmla="*/ 2147483646 w 284"/>
                <a:gd name="T31" fmla="*/ 2147483646 h 288"/>
                <a:gd name="T32" fmla="*/ 2147483646 w 284"/>
                <a:gd name="T33" fmla="*/ 2147483646 h 288"/>
                <a:gd name="T34" fmla="*/ 2147483646 w 284"/>
                <a:gd name="T35" fmla="*/ 2147483646 h 288"/>
                <a:gd name="T36" fmla="*/ 2147483646 w 284"/>
                <a:gd name="T37" fmla="*/ 2147483646 h 288"/>
                <a:gd name="T38" fmla="*/ 2147483646 w 284"/>
                <a:gd name="T39" fmla="*/ 2147483646 h 288"/>
                <a:gd name="T40" fmla="*/ 2147483646 w 284"/>
                <a:gd name="T41" fmla="*/ 2147483646 h 288"/>
                <a:gd name="T42" fmla="*/ 2147483646 w 284"/>
                <a:gd name="T43" fmla="*/ 2147483646 h 288"/>
                <a:gd name="T44" fmla="*/ 2147483646 w 284"/>
                <a:gd name="T45" fmla="*/ 2147483646 h 288"/>
                <a:gd name="T46" fmla="*/ 2147483646 w 284"/>
                <a:gd name="T47" fmla="*/ 2147483646 h 288"/>
                <a:gd name="T48" fmla="*/ 2147483646 w 284"/>
                <a:gd name="T49" fmla="*/ 2147483646 h 288"/>
                <a:gd name="T50" fmla="*/ 2147483646 w 284"/>
                <a:gd name="T51" fmla="*/ 2147483646 h 288"/>
                <a:gd name="T52" fmla="*/ 2147483646 w 284"/>
                <a:gd name="T53" fmla="*/ 2147483646 h 288"/>
                <a:gd name="T54" fmla="*/ 2147483646 w 284"/>
                <a:gd name="T55" fmla="*/ 2147483646 h 288"/>
                <a:gd name="T56" fmla="*/ 2147483646 w 284"/>
                <a:gd name="T57" fmla="*/ 2147483646 h 288"/>
                <a:gd name="T58" fmla="*/ 2147483646 w 284"/>
                <a:gd name="T59" fmla="*/ 2147483646 h 288"/>
                <a:gd name="T60" fmla="*/ 2147483646 w 284"/>
                <a:gd name="T61" fmla="*/ 2147483646 h 288"/>
                <a:gd name="T62" fmla="*/ 2147483646 w 284"/>
                <a:gd name="T63" fmla="*/ 2147483646 h 288"/>
                <a:gd name="T64" fmla="*/ 2147483646 w 284"/>
                <a:gd name="T65" fmla="*/ 2147483646 h 288"/>
                <a:gd name="T66" fmla="*/ 2147483646 w 284"/>
                <a:gd name="T67" fmla="*/ 2147483646 h 288"/>
                <a:gd name="T68" fmla="*/ 2147483646 w 284"/>
                <a:gd name="T69" fmla="*/ 2147483646 h 288"/>
                <a:gd name="T70" fmla="*/ 2147483646 w 284"/>
                <a:gd name="T71" fmla="*/ 2147483646 h 288"/>
                <a:gd name="T72" fmla="*/ 2147483646 w 284"/>
                <a:gd name="T73" fmla="*/ 2147483646 h 288"/>
                <a:gd name="T74" fmla="*/ 2147483646 w 284"/>
                <a:gd name="T75" fmla="*/ 2147483646 h 288"/>
                <a:gd name="T76" fmla="*/ 2147483646 w 284"/>
                <a:gd name="T77" fmla="*/ 2147483646 h 288"/>
                <a:gd name="T78" fmla="*/ 2147483646 w 284"/>
                <a:gd name="T79" fmla="*/ 2147483646 h 288"/>
                <a:gd name="T80" fmla="*/ 2147483646 w 284"/>
                <a:gd name="T81" fmla="*/ 2147483646 h 288"/>
                <a:gd name="T82" fmla="*/ 2147483646 w 284"/>
                <a:gd name="T83" fmla="*/ 2147483646 h 288"/>
                <a:gd name="T84" fmla="*/ 2147483646 w 284"/>
                <a:gd name="T85" fmla="*/ 2147483646 h 288"/>
                <a:gd name="T86" fmla="*/ 2147483646 w 284"/>
                <a:gd name="T87" fmla="*/ 2147483646 h 288"/>
                <a:gd name="T88" fmla="*/ 2147483646 w 284"/>
                <a:gd name="T89" fmla="*/ 2147483646 h 288"/>
                <a:gd name="T90" fmla="*/ 2147483646 w 284"/>
                <a:gd name="T91" fmla="*/ 2147483646 h 288"/>
                <a:gd name="T92" fmla="*/ 2147483646 w 284"/>
                <a:gd name="T93" fmla="*/ 2147483646 h 288"/>
                <a:gd name="T94" fmla="*/ 2147483646 w 284"/>
                <a:gd name="T95" fmla="*/ 2147483646 h 288"/>
                <a:gd name="T96" fmla="*/ 2147483646 w 284"/>
                <a:gd name="T97" fmla="*/ 2147483646 h 288"/>
                <a:gd name="T98" fmla="*/ 2147483646 w 284"/>
                <a:gd name="T99" fmla="*/ 2147483646 h 288"/>
                <a:gd name="T100" fmla="*/ 2147483646 w 284"/>
                <a:gd name="T101" fmla="*/ 2147483646 h 288"/>
                <a:gd name="T102" fmla="*/ 2147483646 w 284"/>
                <a:gd name="T103" fmla="*/ 2147483646 h 2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4" h="288">
                  <a:moveTo>
                    <a:pt x="284" y="58"/>
                  </a:moveTo>
                  <a:lnTo>
                    <a:pt x="278" y="44"/>
                  </a:lnTo>
                  <a:lnTo>
                    <a:pt x="268" y="32"/>
                  </a:lnTo>
                  <a:lnTo>
                    <a:pt x="260" y="30"/>
                  </a:lnTo>
                  <a:lnTo>
                    <a:pt x="258" y="30"/>
                  </a:lnTo>
                  <a:lnTo>
                    <a:pt x="258" y="28"/>
                  </a:lnTo>
                  <a:lnTo>
                    <a:pt x="250" y="24"/>
                  </a:lnTo>
                  <a:lnTo>
                    <a:pt x="248" y="24"/>
                  </a:lnTo>
                  <a:lnTo>
                    <a:pt x="244" y="26"/>
                  </a:lnTo>
                  <a:lnTo>
                    <a:pt x="234" y="28"/>
                  </a:lnTo>
                  <a:lnTo>
                    <a:pt x="232" y="26"/>
                  </a:lnTo>
                  <a:lnTo>
                    <a:pt x="222" y="22"/>
                  </a:lnTo>
                  <a:lnTo>
                    <a:pt x="220" y="22"/>
                  </a:lnTo>
                  <a:lnTo>
                    <a:pt x="220" y="20"/>
                  </a:lnTo>
                  <a:lnTo>
                    <a:pt x="212" y="12"/>
                  </a:lnTo>
                  <a:lnTo>
                    <a:pt x="204" y="4"/>
                  </a:lnTo>
                  <a:lnTo>
                    <a:pt x="196" y="0"/>
                  </a:lnTo>
                  <a:lnTo>
                    <a:pt x="188" y="8"/>
                  </a:lnTo>
                  <a:lnTo>
                    <a:pt x="176" y="16"/>
                  </a:lnTo>
                  <a:lnTo>
                    <a:pt x="172" y="40"/>
                  </a:lnTo>
                  <a:lnTo>
                    <a:pt x="162" y="58"/>
                  </a:lnTo>
                  <a:lnTo>
                    <a:pt x="162" y="60"/>
                  </a:lnTo>
                  <a:lnTo>
                    <a:pt x="154" y="68"/>
                  </a:lnTo>
                  <a:lnTo>
                    <a:pt x="144" y="86"/>
                  </a:lnTo>
                  <a:lnTo>
                    <a:pt x="144" y="88"/>
                  </a:lnTo>
                  <a:lnTo>
                    <a:pt x="124" y="104"/>
                  </a:lnTo>
                  <a:lnTo>
                    <a:pt x="116" y="118"/>
                  </a:lnTo>
                  <a:lnTo>
                    <a:pt x="114" y="120"/>
                  </a:lnTo>
                  <a:lnTo>
                    <a:pt x="110" y="124"/>
                  </a:lnTo>
                  <a:lnTo>
                    <a:pt x="96" y="132"/>
                  </a:lnTo>
                  <a:lnTo>
                    <a:pt x="88" y="144"/>
                  </a:lnTo>
                  <a:lnTo>
                    <a:pt x="74" y="164"/>
                  </a:lnTo>
                  <a:lnTo>
                    <a:pt x="72" y="164"/>
                  </a:lnTo>
                  <a:lnTo>
                    <a:pt x="8" y="160"/>
                  </a:lnTo>
                  <a:lnTo>
                    <a:pt x="0" y="168"/>
                  </a:lnTo>
                  <a:lnTo>
                    <a:pt x="0" y="180"/>
                  </a:lnTo>
                  <a:lnTo>
                    <a:pt x="6" y="208"/>
                  </a:lnTo>
                  <a:lnTo>
                    <a:pt x="20" y="226"/>
                  </a:lnTo>
                  <a:lnTo>
                    <a:pt x="32" y="232"/>
                  </a:lnTo>
                  <a:lnTo>
                    <a:pt x="32" y="234"/>
                  </a:lnTo>
                  <a:lnTo>
                    <a:pt x="40" y="244"/>
                  </a:lnTo>
                  <a:lnTo>
                    <a:pt x="42" y="252"/>
                  </a:lnTo>
                  <a:lnTo>
                    <a:pt x="42" y="262"/>
                  </a:lnTo>
                  <a:lnTo>
                    <a:pt x="38" y="266"/>
                  </a:lnTo>
                  <a:lnTo>
                    <a:pt x="40" y="268"/>
                  </a:lnTo>
                  <a:lnTo>
                    <a:pt x="44" y="268"/>
                  </a:lnTo>
                  <a:lnTo>
                    <a:pt x="48" y="258"/>
                  </a:lnTo>
                  <a:lnTo>
                    <a:pt x="50" y="258"/>
                  </a:lnTo>
                  <a:lnTo>
                    <a:pt x="62" y="262"/>
                  </a:lnTo>
                  <a:lnTo>
                    <a:pt x="64" y="266"/>
                  </a:lnTo>
                  <a:lnTo>
                    <a:pt x="70" y="266"/>
                  </a:lnTo>
                  <a:lnTo>
                    <a:pt x="68" y="260"/>
                  </a:lnTo>
                  <a:lnTo>
                    <a:pt x="76" y="246"/>
                  </a:lnTo>
                  <a:lnTo>
                    <a:pt x="78" y="244"/>
                  </a:lnTo>
                  <a:lnTo>
                    <a:pt x="80" y="242"/>
                  </a:lnTo>
                  <a:lnTo>
                    <a:pt x="88" y="242"/>
                  </a:lnTo>
                  <a:lnTo>
                    <a:pt x="102" y="242"/>
                  </a:lnTo>
                  <a:lnTo>
                    <a:pt x="110" y="232"/>
                  </a:lnTo>
                  <a:lnTo>
                    <a:pt x="110" y="222"/>
                  </a:lnTo>
                  <a:lnTo>
                    <a:pt x="112" y="212"/>
                  </a:lnTo>
                  <a:lnTo>
                    <a:pt x="114" y="210"/>
                  </a:lnTo>
                  <a:lnTo>
                    <a:pt x="120" y="206"/>
                  </a:lnTo>
                  <a:lnTo>
                    <a:pt x="122" y="206"/>
                  </a:lnTo>
                  <a:lnTo>
                    <a:pt x="134" y="208"/>
                  </a:lnTo>
                  <a:lnTo>
                    <a:pt x="134" y="210"/>
                  </a:lnTo>
                  <a:lnTo>
                    <a:pt x="136" y="220"/>
                  </a:lnTo>
                  <a:lnTo>
                    <a:pt x="136" y="224"/>
                  </a:lnTo>
                  <a:lnTo>
                    <a:pt x="138" y="232"/>
                  </a:lnTo>
                  <a:lnTo>
                    <a:pt x="140" y="232"/>
                  </a:lnTo>
                  <a:lnTo>
                    <a:pt x="144" y="226"/>
                  </a:lnTo>
                  <a:lnTo>
                    <a:pt x="152" y="216"/>
                  </a:lnTo>
                  <a:lnTo>
                    <a:pt x="160" y="212"/>
                  </a:lnTo>
                  <a:lnTo>
                    <a:pt x="162" y="212"/>
                  </a:lnTo>
                  <a:lnTo>
                    <a:pt x="162" y="210"/>
                  </a:lnTo>
                  <a:lnTo>
                    <a:pt x="172" y="214"/>
                  </a:lnTo>
                  <a:lnTo>
                    <a:pt x="174" y="214"/>
                  </a:lnTo>
                  <a:lnTo>
                    <a:pt x="176" y="214"/>
                  </a:lnTo>
                  <a:lnTo>
                    <a:pt x="180" y="226"/>
                  </a:lnTo>
                  <a:lnTo>
                    <a:pt x="180" y="236"/>
                  </a:lnTo>
                  <a:lnTo>
                    <a:pt x="188" y="252"/>
                  </a:lnTo>
                  <a:lnTo>
                    <a:pt x="188" y="254"/>
                  </a:lnTo>
                  <a:lnTo>
                    <a:pt x="188" y="264"/>
                  </a:lnTo>
                  <a:lnTo>
                    <a:pt x="192" y="270"/>
                  </a:lnTo>
                  <a:lnTo>
                    <a:pt x="194" y="270"/>
                  </a:lnTo>
                  <a:lnTo>
                    <a:pt x="196" y="266"/>
                  </a:lnTo>
                  <a:lnTo>
                    <a:pt x="198" y="264"/>
                  </a:lnTo>
                  <a:lnTo>
                    <a:pt x="208" y="270"/>
                  </a:lnTo>
                  <a:lnTo>
                    <a:pt x="208" y="272"/>
                  </a:lnTo>
                  <a:lnTo>
                    <a:pt x="212" y="286"/>
                  </a:lnTo>
                  <a:lnTo>
                    <a:pt x="216" y="288"/>
                  </a:lnTo>
                  <a:lnTo>
                    <a:pt x="216" y="286"/>
                  </a:lnTo>
                  <a:lnTo>
                    <a:pt x="220" y="276"/>
                  </a:lnTo>
                  <a:lnTo>
                    <a:pt x="222" y="274"/>
                  </a:lnTo>
                  <a:lnTo>
                    <a:pt x="224" y="274"/>
                  </a:lnTo>
                  <a:lnTo>
                    <a:pt x="228" y="270"/>
                  </a:lnTo>
                  <a:lnTo>
                    <a:pt x="230" y="270"/>
                  </a:lnTo>
                  <a:lnTo>
                    <a:pt x="236" y="270"/>
                  </a:lnTo>
                  <a:lnTo>
                    <a:pt x="236" y="266"/>
                  </a:lnTo>
                  <a:lnTo>
                    <a:pt x="236" y="264"/>
                  </a:lnTo>
                  <a:lnTo>
                    <a:pt x="232" y="226"/>
                  </a:lnTo>
                  <a:lnTo>
                    <a:pt x="216" y="202"/>
                  </a:lnTo>
                  <a:lnTo>
                    <a:pt x="188" y="168"/>
                  </a:lnTo>
                  <a:lnTo>
                    <a:pt x="186" y="168"/>
                  </a:lnTo>
                  <a:lnTo>
                    <a:pt x="184" y="146"/>
                  </a:lnTo>
                  <a:lnTo>
                    <a:pt x="176" y="128"/>
                  </a:lnTo>
                  <a:lnTo>
                    <a:pt x="174" y="128"/>
                  </a:lnTo>
                  <a:lnTo>
                    <a:pt x="176" y="126"/>
                  </a:lnTo>
                  <a:lnTo>
                    <a:pt x="180" y="104"/>
                  </a:lnTo>
                  <a:lnTo>
                    <a:pt x="182" y="104"/>
                  </a:lnTo>
                  <a:lnTo>
                    <a:pt x="184" y="104"/>
                  </a:lnTo>
                  <a:lnTo>
                    <a:pt x="234" y="102"/>
                  </a:lnTo>
                  <a:lnTo>
                    <a:pt x="260" y="88"/>
                  </a:lnTo>
                  <a:lnTo>
                    <a:pt x="262" y="86"/>
                  </a:lnTo>
                  <a:lnTo>
                    <a:pt x="274" y="82"/>
                  </a:lnTo>
                  <a:lnTo>
                    <a:pt x="278" y="78"/>
                  </a:lnTo>
                  <a:lnTo>
                    <a:pt x="280" y="76"/>
                  </a:lnTo>
                  <a:lnTo>
                    <a:pt x="282" y="68"/>
                  </a:lnTo>
                  <a:lnTo>
                    <a:pt x="284"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bg1">
                    <a:lumMod val="95000"/>
                  </a:schemeClr>
                </a:solidFill>
              </a:endParaRPr>
            </a:p>
          </p:txBody>
        </p:sp>
        <p:sp>
          <p:nvSpPr>
            <p:cNvPr id="30" name="陕西"/>
            <p:cNvSpPr>
              <a:spLocks/>
            </p:cNvSpPr>
            <p:nvPr/>
          </p:nvSpPr>
          <p:spPr bwMode="auto">
            <a:xfrm>
              <a:off x="4938713" y="2990850"/>
              <a:ext cx="592137" cy="1055688"/>
            </a:xfrm>
            <a:custGeom>
              <a:avLst/>
              <a:gdLst>
                <a:gd name="T0" fmla="*/ 2147483646 w 324"/>
                <a:gd name="T1" fmla="*/ 2147483646 h 578"/>
                <a:gd name="T2" fmla="*/ 2147483646 w 324"/>
                <a:gd name="T3" fmla="*/ 2147483646 h 578"/>
                <a:gd name="T4" fmla="*/ 2147483646 w 324"/>
                <a:gd name="T5" fmla="*/ 2147483646 h 578"/>
                <a:gd name="T6" fmla="*/ 2147483646 w 324"/>
                <a:gd name="T7" fmla="*/ 2147483646 h 578"/>
                <a:gd name="T8" fmla="*/ 2147483646 w 324"/>
                <a:gd name="T9" fmla="*/ 2147483646 h 578"/>
                <a:gd name="T10" fmla="*/ 2147483646 w 324"/>
                <a:gd name="T11" fmla="*/ 2147483646 h 578"/>
                <a:gd name="T12" fmla="*/ 2147483646 w 324"/>
                <a:gd name="T13" fmla="*/ 2147483646 h 578"/>
                <a:gd name="T14" fmla="*/ 2147483646 w 324"/>
                <a:gd name="T15" fmla="*/ 2147483646 h 578"/>
                <a:gd name="T16" fmla="*/ 2147483646 w 324"/>
                <a:gd name="T17" fmla="*/ 2147483646 h 578"/>
                <a:gd name="T18" fmla="*/ 2147483646 w 324"/>
                <a:gd name="T19" fmla="*/ 2147483646 h 578"/>
                <a:gd name="T20" fmla="*/ 2147483646 w 324"/>
                <a:gd name="T21" fmla="*/ 2147483646 h 578"/>
                <a:gd name="T22" fmla="*/ 2147483646 w 324"/>
                <a:gd name="T23" fmla="*/ 2147483646 h 578"/>
                <a:gd name="T24" fmla="*/ 2147483646 w 324"/>
                <a:gd name="T25" fmla="*/ 2147483646 h 578"/>
                <a:gd name="T26" fmla="*/ 2147483646 w 324"/>
                <a:gd name="T27" fmla="*/ 2147483646 h 578"/>
                <a:gd name="T28" fmla="*/ 2147483646 w 324"/>
                <a:gd name="T29" fmla="*/ 2147483646 h 578"/>
                <a:gd name="T30" fmla="*/ 2147483646 w 324"/>
                <a:gd name="T31" fmla="*/ 2147483646 h 578"/>
                <a:gd name="T32" fmla="*/ 2147483646 w 324"/>
                <a:gd name="T33" fmla="*/ 2147483646 h 578"/>
                <a:gd name="T34" fmla="*/ 2147483646 w 324"/>
                <a:gd name="T35" fmla="*/ 2147483646 h 578"/>
                <a:gd name="T36" fmla="*/ 2147483646 w 324"/>
                <a:gd name="T37" fmla="*/ 2147483646 h 578"/>
                <a:gd name="T38" fmla="*/ 2147483646 w 324"/>
                <a:gd name="T39" fmla="*/ 2147483646 h 578"/>
                <a:gd name="T40" fmla="*/ 2147483646 w 324"/>
                <a:gd name="T41" fmla="*/ 2147483646 h 578"/>
                <a:gd name="T42" fmla="*/ 2147483646 w 324"/>
                <a:gd name="T43" fmla="*/ 2147483646 h 578"/>
                <a:gd name="T44" fmla="*/ 2147483646 w 324"/>
                <a:gd name="T45" fmla="*/ 2147483646 h 578"/>
                <a:gd name="T46" fmla="*/ 2147483646 w 324"/>
                <a:gd name="T47" fmla="*/ 2147483646 h 578"/>
                <a:gd name="T48" fmla="*/ 2147483646 w 324"/>
                <a:gd name="T49" fmla="*/ 2147483646 h 578"/>
                <a:gd name="T50" fmla="*/ 2147483646 w 324"/>
                <a:gd name="T51" fmla="*/ 2147483646 h 578"/>
                <a:gd name="T52" fmla="*/ 2147483646 w 324"/>
                <a:gd name="T53" fmla="*/ 2147483646 h 578"/>
                <a:gd name="T54" fmla="*/ 2147483646 w 324"/>
                <a:gd name="T55" fmla="*/ 2147483646 h 578"/>
                <a:gd name="T56" fmla="*/ 2147483646 w 324"/>
                <a:gd name="T57" fmla="*/ 2147483646 h 578"/>
                <a:gd name="T58" fmla="*/ 2147483646 w 324"/>
                <a:gd name="T59" fmla="*/ 2147483646 h 578"/>
                <a:gd name="T60" fmla="*/ 2147483646 w 324"/>
                <a:gd name="T61" fmla="*/ 2147483646 h 578"/>
                <a:gd name="T62" fmla="*/ 2147483646 w 324"/>
                <a:gd name="T63" fmla="*/ 2147483646 h 578"/>
                <a:gd name="T64" fmla="*/ 2147483646 w 324"/>
                <a:gd name="T65" fmla="*/ 2147483646 h 578"/>
                <a:gd name="T66" fmla="*/ 2147483646 w 324"/>
                <a:gd name="T67" fmla="*/ 2147483646 h 578"/>
                <a:gd name="T68" fmla="*/ 2147483646 w 324"/>
                <a:gd name="T69" fmla="*/ 2147483646 h 578"/>
                <a:gd name="T70" fmla="*/ 2147483646 w 324"/>
                <a:gd name="T71" fmla="*/ 2147483646 h 578"/>
                <a:gd name="T72" fmla="*/ 2147483646 w 324"/>
                <a:gd name="T73" fmla="*/ 2147483646 h 578"/>
                <a:gd name="T74" fmla="*/ 2147483646 w 324"/>
                <a:gd name="T75" fmla="*/ 2147483646 h 578"/>
                <a:gd name="T76" fmla="*/ 2147483646 w 324"/>
                <a:gd name="T77" fmla="*/ 2147483646 h 578"/>
                <a:gd name="T78" fmla="*/ 2147483646 w 324"/>
                <a:gd name="T79" fmla="*/ 2147483646 h 578"/>
                <a:gd name="T80" fmla="*/ 2147483646 w 324"/>
                <a:gd name="T81" fmla="*/ 2147483646 h 578"/>
                <a:gd name="T82" fmla="*/ 2147483646 w 324"/>
                <a:gd name="T83" fmla="*/ 2147483646 h 578"/>
                <a:gd name="T84" fmla="*/ 2147483646 w 324"/>
                <a:gd name="T85" fmla="*/ 2147483646 h 578"/>
                <a:gd name="T86" fmla="*/ 2147483646 w 324"/>
                <a:gd name="T87" fmla="*/ 2147483646 h 578"/>
                <a:gd name="T88" fmla="*/ 2147483646 w 324"/>
                <a:gd name="T89" fmla="*/ 2147483646 h 578"/>
                <a:gd name="T90" fmla="*/ 2147483646 w 324"/>
                <a:gd name="T91" fmla="*/ 2147483646 h 578"/>
                <a:gd name="T92" fmla="*/ 2147483646 w 324"/>
                <a:gd name="T93" fmla="*/ 2147483646 h 578"/>
                <a:gd name="T94" fmla="*/ 2147483646 w 324"/>
                <a:gd name="T95" fmla="*/ 2147483646 h 578"/>
                <a:gd name="T96" fmla="*/ 2147483646 w 324"/>
                <a:gd name="T97" fmla="*/ 2147483646 h 578"/>
                <a:gd name="T98" fmla="*/ 2147483646 w 324"/>
                <a:gd name="T99" fmla="*/ 2147483646 h 578"/>
                <a:gd name="T100" fmla="*/ 2147483646 w 324"/>
                <a:gd name="T101" fmla="*/ 2147483646 h 57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24" h="578">
                  <a:moveTo>
                    <a:pt x="108" y="132"/>
                  </a:moveTo>
                  <a:lnTo>
                    <a:pt x="104" y="130"/>
                  </a:lnTo>
                  <a:lnTo>
                    <a:pt x="96" y="180"/>
                  </a:lnTo>
                  <a:lnTo>
                    <a:pt x="108" y="196"/>
                  </a:lnTo>
                  <a:lnTo>
                    <a:pt x="122" y="200"/>
                  </a:lnTo>
                  <a:lnTo>
                    <a:pt x="124" y="202"/>
                  </a:lnTo>
                  <a:lnTo>
                    <a:pt x="140" y="216"/>
                  </a:lnTo>
                  <a:lnTo>
                    <a:pt x="164" y="220"/>
                  </a:lnTo>
                  <a:lnTo>
                    <a:pt x="176" y="228"/>
                  </a:lnTo>
                  <a:lnTo>
                    <a:pt x="176" y="230"/>
                  </a:lnTo>
                  <a:lnTo>
                    <a:pt x="186" y="244"/>
                  </a:lnTo>
                  <a:lnTo>
                    <a:pt x="188" y="244"/>
                  </a:lnTo>
                  <a:lnTo>
                    <a:pt x="186" y="246"/>
                  </a:lnTo>
                  <a:lnTo>
                    <a:pt x="178" y="260"/>
                  </a:lnTo>
                  <a:lnTo>
                    <a:pt x="178" y="264"/>
                  </a:lnTo>
                  <a:lnTo>
                    <a:pt x="176" y="272"/>
                  </a:lnTo>
                  <a:lnTo>
                    <a:pt x="178" y="272"/>
                  </a:lnTo>
                  <a:lnTo>
                    <a:pt x="178" y="286"/>
                  </a:lnTo>
                  <a:lnTo>
                    <a:pt x="176" y="288"/>
                  </a:lnTo>
                  <a:lnTo>
                    <a:pt x="170" y="312"/>
                  </a:lnTo>
                  <a:lnTo>
                    <a:pt x="168" y="316"/>
                  </a:lnTo>
                  <a:lnTo>
                    <a:pt x="164" y="314"/>
                  </a:lnTo>
                  <a:lnTo>
                    <a:pt x="154" y="312"/>
                  </a:lnTo>
                  <a:lnTo>
                    <a:pt x="140" y="312"/>
                  </a:lnTo>
                  <a:lnTo>
                    <a:pt x="128" y="316"/>
                  </a:lnTo>
                  <a:lnTo>
                    <a:pt x="116" y="328"/>
                  </a:lnTo>
                  <a:lnTo>
                    <a:pt x="112" y="332"/>
                  </a:lnTo>
                  <a:lnTo>
                    <a:pt x="130" y="340"/>
                  </a:lnTo>
                  <a:lnTo>
                    <a:pt x="128" y="344"/>
                  </a:lnTo>
                  <a:lnTo>
                    <a:pt x="124" y="350"/>
                  </a:lnTo>
                  <a:lnTo>
                    <a:pt x="116" y="354"/>
                  </a:lnTo>
                  <a:lnTo>
                    <a:pt x="106" y="354"/>
                  </a:lnTo>
                  <a:lnTo>
                    <a:pt x="88" y="348"/>
                  </a:lnTo>
                  <a:lnTo>
                    <a:pt x="70" y="338"/>
                  </a:lnTo>
                  <a:lnTo>
                    <a:pt x="64" y="338"/>
                  </a:lnTo>
                  <a:lnTo>
                    <a:pt x="44" y="366"/>
                  </a:lnTo>
                  <a:lnTo>
                    <a:pt x="40" y="376"/>
                  </a:lnTo>
                  <a:lnTo>
                    <a:pt x="40" y="392"/>
                  </a:lnTo>
                  <a:lnTo>
                    <a:pt x="48" y="406"/>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50"/>
                  </a:lnTo>
                  <a:lnTo>
                    <a:pt x="208" y="556"/>
                  </a:lnTo>
                  <a:lnTo>
                    <a:pt x="208" y="558"/>
                  </a:lnTo>
                  <a:lnTo>
                    <a:pt x="220" y="566"/>
                  </a:lnTo>
                  <a:lnTo>
                    <a:pt x="226" y="574"/>
                  </a:lnTo>
                  <a:lnTo>
                    <a:pt x="234" y="578"/>
                  </a:lnTo>
                  <a:lnTo>
                    <a:pt x="248" y="576"/>
                  </a:lnTo>
                  <a:lnTo>
                    <a:pt x="248" y="560"/>
                  </a:lnTo>
                  <a:lnTo>
                    <a:pt x="240" y="548"/>
                  </a:lnTo>
                  <a:lnTo>
                    <a:pt x="236" y="526"/>
                  </a:lnTo>
                  <a:lnTo>
                    <a:pt x="246" y="516"/>
                  </a:lnTo>
                  <a:lnTo>
                    <a:pt x="248" y="514"/>
                  </a:lnTo>
                  <a:lnTo>
                    <a:pt x="258" y="512"/>
                  </a:lnTo>
                  <a:lnTo>
                    <a:pt x="268" y="512"/>
                  </a:lnTo>
                  <a:lnTo>
                    <a:pt x="272" y="508"/>
                  </a:lnTo>
                  <a:lnTo>
                    <a:pt x="264" y="500"/>
                  </a:lnTo>
                  <a:lnTo>
                    <a:pt x="242" y="484"/>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0" y="424"/>
                  </a:lnTo>
                  <a:lnTo>
                    <a:pt x="296" y="420"/>
                  </a:lnTo>
                  <a:lnTo>
                    <a:pt x="292" y="410"/>
                  </a:lnTo>
                  <a:lnTo>
                    <a:pt x="290" y="394"/>
                  </a:lnTo>
                  <a:lnTo>
                    <a:pt x="290" y="374"/>
                  </a:lnTo>
                  <a:lnTo>
                    <a:pt x="276" y="368"/>
                  </a:lnTo>
                  <a:lnTo>
                    <a:pt x="274" y="368"/>
                  </a:lnTo>
                  <a:lnTo>
                    <a:pt x="274" y="366"/>
                  </a:lnTo>
                  <a:lnTo>
                    <a:pt x="274" y="364"/>
                  </a:lnTo>
                  <a:lnTo>
                    <a:pt x="272" y="344"/>
                  </a:lnTo>
                  <a:lnTo>
                    <a:pt x="288" y="262"/>
                  </a:lnTo>
                  <a:lnTo>
                    <a:pt x="280" y="232"/>
                  </a:lnTo>
                  <a:lnTo>
                    <a:pt x="278" y="214"/>
                  </a:lnTo>
                  <a:lnTo>
                    <a:pt x="276" y="190"/>
                  </a:lnTo>
                  <a:lnTo>
                    <a:pt x="278" y="164"/>
                  </a:lnTo>
                  <a:lnTo>
                    <a:pt x="278" y="162"/>
                  </a:lnTo>
                  <a:lnTo>
                    <a:pt x="280" y="160"/>
                  </a:lnTo>
                  <a:lnTo>
                    <a:pt x="296" y="148"/>
                  </a:lnTo>
                  <a:lnTo>
                    <a:pt x="296" y="136"/>
                  </a:lnTo>
                  <a:lnTo>
                    <a:pt x="294" y="130"/>
                  </a:lnTo>
                  <a:lnTo>
                    <a:pt x="290" y="122"/>
                  </a:lnTo>
                  <a:lnTo>
                    <a:pt x="280" y="110"/>
                  </a:lnTo>
                  <a:lnTo>
                    <a:pt x="278" y="110"/>
                  </a:lnTo>
                  <a:lnTo>
                    <a:pt x="278" y="108"/>
                  </a:lnTo>
                  <a:lnTo>
                    <a:pt x="276" y="88"/>
                  </a:lnTo>
                  <a:lnTo>
                    <a:pt x="276" y="86"/>
                  </a:lnTo>
                  <a:lnTo>
                    <a:pt x="298" y="60"/>
                  </a:lnTo>
                  <a:lnTo>
                    <a:pt x="298" y="48"/>
                  </a:lnTo>
                  <a:lnTo>
                    <a:pt x="292" y="36"/>
                  </a:lnTo>
                  <a:lnTo>
                    <a:pt x="290" y="34"/>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8"/>
                  </a:lnTo>
                  <a:lnTo>
                    <a:pt x="208" y="58"/>
                  </a:lnTo>
                  <a:lnTo>
                    <a:pt x="196" y="70"/>
                  </a:lnTo>
                  <a:lnTo>
                    <a:pt x="192" y="88"/>
                  </a:lnTo>
                  <a:lnTo>
                    <a:pt x="192" y="90"/>
                  </a:lnTo>
                  <a:lnTo>
                    <a:pt x="186" y="118"/>
                  </a:lnTo>
                  <a:lnTo>
                    <a:pt x="184" y="130"/>
                  </a:lnTo>
                  <a:lnTo>
                    <a:pt x="184" y="132"/>
                  </a:lnTo>
                  <a:lnTo>
                    <a:pt x="182" y="132"/>
                  </a:lnTo>
                  <a:lnTo>
                    <a:pt x="174" y="144"/>
                  </a:lnTo>
                  <a:lnTo>
                    <a:pt x="172" y="144"/>
                  </a:lnTo>
                  <a:lnTo>
                    <a:pt x="172" y="146"/>
                  </a:lnTo>
                  <a:lnTo>
                    <a:pt x="152" y="148"/>
                  </a:lnTo>
                  <a:lnTo>
                    <a:pt x="122" y="138"/>
                  </a:lnTo>
                  <a:lnTo>
                    <a:pt x="108" y="1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bg1">
                    <a:lumMod val="95000"/>
                  </a:schemeClr>
                </a:solidFill>
              </a:endParaRPr>
            </a:p>
          </p:txBody>
        </p:sp>
        <p:sp>
          <p:nvSpPr>
            <p:cNvPr id="31" name="山西"/>
            <p:cNvSpPr>
              <a:spLocks/>
            </p:cNvSpPr>
            <p:nvPr/>
          </p:nvSpPr>
          <p:spPr bwMode="auto">
            <a:xfrm>
              <a:off x="5451475" y="2792413"/>
              <a:ext cx="393700" cy="866775"/>
            </a:xfrm>
            <a:custGeom>
              <a:avLst/>
              <a:gdLst>
                <a:gd name="T0" fmla="*/ 2147483646 w 216"/>
                <a:gd name="T1" fmla="*/ 2147483646 h 474"/>
                <a:gd name="T2" fmla="*/ 2147483646 w 216"/>
                <a:gd name="T3" fmla="*/ 2147483646 h 474"/>
                <a:gd name="T4" fmla="*/ 2147483646 w 216"/>
                <a:gd name="T5" fmla="*/ 2147483646 h 474"/>
                <a:gd name="T6" fmla="*/ 2147483646 w 216"/>
                <a:gd name="T7" fmla="*/ 2147483646 h 474"/>
                <a:gd name="T8" fmla="*/ 2147483646 w 216"/>
                <a:gd name="T9" fmla="*/ 2147483646 h 474"/>
                <a:gd name="T10" fmla="*/ 2147483646 w 216"/>
                <a:gd name="T11" fmla="*/ 2147483646 h 474"/>
                <a:gd name="T12" fmla="*/ 2147483646 w 216"/>
                <a:gd name="T13" fmla="*/ 2147483646 h 474"/>
                <a:gd name="T14" fmla="*/ 2147483646 w 216"/>
                <a:gd name="T15" fmla="*/ 2147483646 h 474"/>
                <a:gd name="T16" fmla="*/ 2147483646 w 216"/>
                <a:gd name="T17" fmla="*/ 2147483646 h 474"/>
                <a:gd name="T18" fmla="*/ 2147483646 w 216"/>
                <a:gd name="T19" fmla="*/ 2147483646 h 474"/>
                <a:gd name="T20" fmla="*/ 2147483646 w 216"/>
                <a:gd name="T21" fmla="*/ 2147483646 h 474"/>
                <a:gd name="T22" fmla="*/ 2147483646 w 216"/>
                <a:gd name="T23" fmla="*/ 2147483646 h 474"/>
                <a:gd name="T24" fmla="*/ 2147483646 w 216"/>
                <a:gd name="T25" fmla="*/ 2147483646 h 474"/>
                <a:gd name="T26" fmla="*/ 2147483646 w 216"/>
                <a:gd name="T27" fmla="*/ 2147483646 h 474"/>
                <a:gd name="T28" fmla="*/ 2147483646 w 216"/>
                <a:gd name="T29" fmla="*/ 2147483646 h 474"/>
                <a:gd name="T30" fmla="*/ 2147483646 w 216"/>
                <a:gd name="T31" fmla="*/ 2147483646 h 474"/>
                <a:gd name="T32" fmla="*/ 2147483646 w 216"/>
                <a:gd name="T33" fmla="*/ 2147483646 h 474"/>
                <a:gd name="T34" fmla="*/ 2147483646 w 216"/>
                <a:gd name="T35" fmla="*/ 2147483646 h 474"/>
                <a:gd name="T36" fmla="*/ 2147483646 w 216"/>
                <a:gd name="T37" fmla="*/ 2147483646 h 474"/>
                <a:gd name="T38" fmla="*/ 2147483646 w 216"/>
                <a:gd name="T39" fmla="*/ 2147483646 h 474"/>
                <a:gd name="T40" fmla="*/ 2147483646 w 216"/>
                <a:gd name="T41" fmla="*/ 2147483646 h 474"/>
                <a:gd name="T42" fmla="*/ 2147483646 w 216"/>
                <a:gd name="T43" fmla="*/ 2147483646 h 474"/>
                <a:gd name="T44" fmla="*/ 2147483646 w 216"/>
                <a:gd name="T45" fmla="*/ 2147483646 h 474"/>
                <a:gd name="T46" fmla="*/ 2147483646 w 216"/>
                <a:gd name="T47" fmla="*/ 2147483646 h 474"/>
                <a:gd name="T48" fmla="*/ 2147483646 w 216"/>
                <a:gd name="T49" fmla="*/ 2147483646 h 474"/>
                <a:gd name="T50" fmla="*/ 2147483646 w 216"/>
                <a:gd name="T51" fmla="*/ 2147483646 h 474"/>
                <a:gd name="T52" fmla="*/ 2147483646 w 216"/>
                <a:gd name="T53" fmla="*/ 2147483646 h 474"/>
                <a:gd name="T54" fmla="*/ 2147483646 w 216"/>
                <a:gd name="T55" fmla="*/ 2147483646 h 474"/>
                <a:gd name="T56" fmla="*/ 2147483646 w 216"/>
                <a:gd name="T57" fmla="*/ 2147483646 h 474"/>
                <a:gd name="T58" fmla="*/ 2147483646 w 216"/>
                <a:gd name="T59" fmla="*/ 2147483646 h 474"/>
                <a:gd name="T60" fmla="*/ 2147483646 w 216"/>
                <a:gd name="T61" fmla="*/ 2147483646 h 474"/>
                <a:gd name="T62" fmla="*/ 2147483646 w 216"/>
                <a:gd name="T63" fmla="*/ 2147483646 h 474"/>
                <a:gd name="T64" fmla="*/ 2147483646 w 216"/>
                <a:gd name="T65" fmla="*/ 2147483646 h 474"/>
                <a:gd name="T66" fmla="*/ 2147483646 w 216"/>
                <a:gd name="T67" fmla="*/ 2147483646 h 474"/>
                <a:gd name="T68" fmla="*/ 2147483646 w 216"/>
                <a:gd name="T69" fmla="*/ 2147483646 h 474"/>
                <a:gd name="T70" fmla="*/ 2147483646 w 216"/>
                <a:gd name="T71" fmla="*/ 2147483646 h 474"/>
                <a:gd name="T72" fmla="*/ 2147483646 w 216"/>
                <a:gd name="T73" fmla="*/ 2147483646 h 474"/>
                <a:gd name="T74" fmla="*/ 2147483646 w 216"/>
                <a:gd name="T75" fmla="*/ 2147483646 h 474"/>
                <a:gd name="T76" fmla="*/ 2147483646 w 216"/>
                <a:gd name="T77" fmla="*/ 2147483646 h 474"/>
                <a:gd name="T78" fmla="*/ 2147483646 w 216"/>
                <a:gd name="T79" fmla="*/ 2147483646 h 474"/>
                <a:gd name="T80" fmla="*/ 2147483646 w 216"/>
                <a:gd name="T81" fmla="*/ 2147483646 h 474"/>
                <a:gd name="T82" fmla="*/ 2147483646 w 216"/>
                <a:gd name="T83" fmla="*/ 2147483646 h 474"/>
                <a:gd name="T84" fmla="*/ 2147483646 w 216"/>
                <a:gd name="T85" fmla="*/ 2147483646 h 474"/>
                <a:gd name="T86" fmla="*/ 2147483646 w 216"/>
                <a:gd name="T87" fmla="*/ 2147483646 h 474"/>
                <a:gd name="T88" fmla="*/ 2147483646 w 216"/>
                <a:gd name="T89" fmla="*/ 2147483646 h 474"/>
                <a:gd name="T90" fmla="*/ 2147483646 w 216"/>
                <a:gd name="T91" fmla="*/ 2147483646 h 474"/>
                <a:gd name="T92" fmla="*/ 2147483646 w 216"/>
                <a:gd name="T93" fmla="*/ 2147483646 h 474"/>
                <a:gd name="T94" fmla="*/ 2147483646 w 216"/>
                <a:gd name="T95" fmla="*/ 2147483646 h 474"/>
                <a:gd name="T96" fmla="*/ 2147483646 w 216"/>
                <a:gd name="T97" fmla="*/ 2147483646 h 4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16" h="474">
                  <a:moveTo>
                    <a:pt x="202" y="24"/>
                  </a:moveTo>
                  <a:lnTo>
                    <a:pt x="204" y="20"/>
                  </a:lnTo>
                  <a:lnTo>
                    <a:pt x="200" y="8"/>
                  </a:lnTo>
                  <a:lnTo>
                    <a:pt x="194" y="0"/>
                  </a:lnTo>
                  <a:lnTo>
                    <a:pt x="188" y="12"/>
                  </a:lnTo>
                  <a:lnTo>
                    <a:pt x="176" y="24"/>
                  </a:lnTo>
                  <a:lnTo>
                    <a:pt x="174" y="24"/>
                  </a:lnTo>
                  <a:lnTo>
                    <a:pt x="156" y="30"/>
                  </a:lnTo>
                  <a:lnTo>
                    <a:pt x="154" y="30"/>
                  </a:lnTo>
                  <a:lnTo>
                    <a:pt x="136" y="28"/>
                  </a:lnTo>
                  <a:lnTo>
                    <a:pt x="124" y="30"/>
                  </a:lnTo>
                  <a:lnTo>
                    <a:pt x="122" y="40"/>
                  </a:lnTo>
                  <a:lnTo>
                    <a:pt x="112" y="46"/>
                  </a:lnTo>
                  <a:lnTo>
                    <a:pt x="112" y="48"/>
                  </a:lnTo>
                  <a:lnTo>
                    <a:pt x="110" y="48"/>
                  </a:lnTo>
                  <a:lnTo>
                    <a:pt x="94" y="46"/>
                  </a:lnTo>
                  <a:lnTo>
                    <a:pt x="92" y="48"/>
                  </a:lnTo>
                  <a:lnTo>
                    <a:pt x="92" y="64"/>
                  </a:lnTo>
                  <a:lnTo>
                    <a:pt x="84" y="76"/>
                  </a:lnTo>
                  <a:lnTo>
                    <a:pt x="82" y="76"/>
                  </a:lnTo>
                  <a:lnTo>
                    <a:pt x="68" y="92"/>
                  </a:lnTo>
                  <a:lnTo>
                    <a:pt x="66" y="92"/>
                  </a:lnTo>
                  <a:lnTo>
                    <a:pt x="50" y="96"/>
                  </a:lnTo>
                  <a:lnTo>
                    <a:pt x="40" y="106"/>
                  </a:lnTo>
                  <a:lnTo>
                    <a:pt x="42" y="120"/>
                  </a:lnTo>
                  <a:lnTo>
                    <a:pt x="42" y="124"/>
                  </a:lnTo>
                  <a:lnTo>
                    <a:pt x="40" y="124"/>
                  </a:lnTo>
                  <a:lnTo>
                    <a:pt x="28" y="136"/>
                  </a:lnTo>
                  <a:lnTo>
                    <a:pt x="20" y="144"/>
                  </a:lnTo>
                  <a:lnTo>
                    <a:pt x="26" y="154"/>
                  </a:lnTo>
                  <a:lnTo>
                    <a:pt x="26" y="156"/>
                  </a:lnTo>
                  <a:lnTo>
                    <a:pt x="26" y="170"/>
                  </a:lnTo>
                  <a:lnTo>
                    <a:pt x="26" y="172"/>
                  </a:lnTo>
                  <a:lnTo>
                    <a:pt x="16" y="184"/>
                  </a:lnTo>
                  <a:lnTo>
                    <a:pt x="4" y="198"/>
                  </a:lnTo>
                  <a:lnTo>
                    <a:pt x="6" y="214"/>
                  </a:lnTo>
                  <a:lnTo>
                    <a:pt x="16" y="224"/>
                  </a:lnTo>
                  <a:lnTo>
                    <a:pt x="22" y="236"/>
                  </a:lnTo>
                  <a:lnTo>
                    <a:pt x="24" y="244"/>
                  </a:lnTo>
                  <a:lnTo>
                    <a:pt x="24" y="262"/>
                  </a:lnTo>
                  <a:lnTo>
                    <a:pt x="22" y="264"/>
                  </a:lnTo>
                  <a:lnTo>
                    <a:pt x="6" y="276"/>
                  </a:lnTo>
                  <a:lnTo>
                    <a:pt x="4" y="300"/>
                  </a:lnTo>
                  <a:lnTo>
                    <a:pt x="6" y="324"/>
                  </a:lnTo>
                  <a:lnTo>
                    <a:pt x="10" y="340"/>
                  </a:lnTo>
                  <a:lnTo>
                    <a:pt x="18" y="368"/>
                  </a:lnTo>
                  <a:lnTo>
                    <a:pt x="18" y="370"/>
                  </a:lnTo>
                  <a:lnTo>
                    <a:pt x="18" y="372"/>
                  </a:lnTo>
                  <a:lnTo>
                    <a:pt x="0" y="452"/>
                  </a:lnTo>
                  <a:lnTo>
                    <a:pt x="2" y="468"/>
                  </a:lnTo>
                  <a:lnTo>
                    <a:pt x="14" y="474"/>
                  </a:lnTo>
                  <a:lnTo>
                    <a:pt x="32" y="456"/>
                  </a:lnTo>
                  <a:lnTo>
                    <a:pt x="34" y="456"/>
                  </a:lnTo>
                  <a:lnTo>
                    <a:pt x="96" y="432"/>
                  </a:lnTo>
                  <a:lnTo>
                    <a:pt x="112" y="416"/>
                  </a:lnTo>
                  <a:lnTo>
                    <a:pt x="114" y="416"/>
                  </a:lnTo>
                  <a:lnTo>
                    <a:pt x="116" y="416"/>
                  </a:lnTo>
                  <a:lnTo>
                    <a:pt x="150" y="420"/>
                  </a:lnTo>
                  <a:lnTo>
                    <a:pt x="162" y="416"/>
                  </a:lnTo>
                  <a:lnTo>
                    <a:pt x="180" y="408"/>
                  </a:lnTo>
                  <a:lnTo>
                    <a:pt x="180" y="392"/>
                  </a:lnTo>
                  <a:lnTo>
                    <a:pt x="182" y="392"/>
                  </a:lnTo>
                  <a:lnTo>
                    <a:pt x="192" y="382"/>
                  </a:lnTo>
                  <a:lnTo>
                    <a:pt x="190" y="372"/>
                  </a:lnTo>
                  <a:lnTo>
                    <a:pt x="190" y="370"/>
                  </a:lnTo>
                  <a:lnTo>
                    <a:pt x="190" y="368"/>
                  </a:lnTo>
                  <a:lnTo>
                    <a:pt x="194" y="364"/>
                  </a:lnTo>
                  <a:lnTo>
                    <a:pt x="192" y="360"/>
                  </a:lnTo>
                  <a:lnTo>
                    <a:pt x="190" y="356"/>
                  </a:lnTo>
                  <a:lnTo>
                    <a:pt x="190" y="352"/>
                  </a:lnTo>
                  <a:lnTo>
                    <a:pt x="194" y="340"/>
                  </a:lnTo>
                  <a:lnTo>
                    <a:pt x="198" y="336"/>
                  </a:lnTo>
                  <a:lnTo>
                    <a:pt x="196" y="324"/>
                  </a:lnTo>
                  <a:lnTo>
                    <a:pt x="184" y="310"/>
                  </a:lnTo>
                  <a:lnTo>
                    <a:pt x="182" y="306"/>
                  </a:lnTo>
                  <a:lnTo>
                    <a:pt x="180" y="302"/>
                  </a:lnTo>
                  <a:lnTo>
                    <a:pt x="180" y="298"/>
                  </a:lnTo>
                  <a:lnTo>
                    <a:pt x="182" y="294"/>
                  </a:lnTo>
                  <a:lnTo>
                    <a:pt x="184" y="288"/>
                  </a:lnTo>
                  <a:lnTo>
                    <a:pt x="190" y="280"/>
                  </a:lnTo>
                  <a:lnTo>
                    <a:pt x="192" y="268"/>
                  </a:lnTo>
                  <a:lnTo>
                    <a:pt x="202" y="248"/>
                  </a:lnTo>
                  <a:lnTo>
                    <a:pt x="204" y="240"/>
                  </a:lnTo>
                  <a:lnTo>
                    <a:pt x="216" y="216"/>
                  </a:lnTo>
                  <a:lnTo>
                    <a:pt x="208" y="200"/>
                  </a:lnTo>
                  <a:lnTo>
                    <a:pt x="184" y="184"/>
                  </a:lnTo>
                  <a:lnTo>
                    <a:pt x="182" y="184"/>
                  </a:lnTo>
                  <a:lnTo>
                    <a:pt x="176" y="170"/>
                  </a:lnTo>
                  <a:lnTo>
                    <a:pt x="176" y="168"/>
                  </a:lnTo>
                  <a:lnTo>
                    <a:pt x="180" y="146"/>
                  </a:lnTo>
                  <a:lnTo>
                    <a:pt x="184" y="130"/>
                  </a:lnTo>
                  <a:lnTo>
                    <a:pt x="184" y="122"/>
                  </a:lnTo>
                  <a:lnTo>
                    <a:pt x="188" y="116"/>
                  </a:lnTo>
                  <a:lnTo>
                    <a:pt x="190" y="114"/>
                  </a:lnTo>
                  <a:lnTo>
                    <a:pt x="194" y="114"/>
                  </a:lnTo>
                  <a:lnTo>
                    <a:pt x="208" y="112"/>
                  </a:lnTo>
                  <a:lnTo>
                    <a:pt x="212" y="102"/>
                  </a:lnTo>
                  <a:lnTo>
                    <a:pt x="216" y="76"/>
                  </a:lnTo>
                  <a:lnTo>
                    <a:pt x="214" y="66"/>
                  </a:lnTo>
                  <a:lnTo>
                    <a:pt x="200" y="64"/>
                  </a:lnTo>
                  <a:lnTo>
                    <a:pt x="184" y="56"/>
                  </a:lnTo>
                  <a:lnTo>
                    <a:pt x="182" y="54"/>
                  </a:lnTo>
                  <a:lnTo>
                    <a:pt x="182" y="52"/>
                  </a:lnTo>
                  <a:lnTo>
                    <a:pt x="180" y="32"/>
                  </a:lnTo>
                  <a:lnTo>
                    <a:pt x="180" y="28"/>
                  </a:lnTo>
                  <a:lnTo>
                    <a:pt x="202"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bg1">
                    <a:lumMod val="95000"/>
                  </a:schemeClr>
                </a:solidFill>
              </a:endParaRPr>
            </a:p>
          </p:txBody>
        </p:sp>
        <p:sp>
          <p:nvSpPr>
            <p:cNvPr id="32" name="湖南"/>
            <p:cNvSpPr>
              <a:spLocks/>
            </p:cNvSpPr>
            <p:nvPr/>
          </p:nvSpPr>
          <p:spPr bwMode="auto">
            <a:xfrm>
              <a:off x="5348288" y="4270375"/>
              <a:ext cx="628650" cy="730250"/>
            </a:xfrm>
            <a:custGeom>
              <a:avLst/>
              <a:gdLst>
                <a:gd name="T0" fmla="*/ 2147483646 w 344"/>
                <a:gd name="T1" fmla="*/ 2147483646 h 400"/>
                <a:gd name="T2" fmla="*/ 2147483646 w 344"/>
                <a:gd name="T3" fmla="*/ 2147483646 h 400"/>
                <a:gd name="T4" fmla="*/ 2147483646 w 344"/>
                <a:gd name="T5" fmla="*/ 2147483646 h 400"/>
                <a:gd name="T6" fmla="*/ 2147483646 w 344"/>
                <a:gd name="T7" fmla="*/ 2147483646 h 400"/>
                <a:gd name="T8" fmla="*/ 2147483646 w 344"/>
                <a:gd name="T9" fmla="*/ 2147483646 h 400"/>
                <a:gd name="T10" fmla="*/ 2147483646 w 344"/>
                <a:gd name="T11" fmla="*/ 2147483646 h 400"/>
                <a:gd name="T12" fmla="*/ 2147483646 w 344"/>
                <a:gd name="T13" fmla="*/ 2147483646 h 400"/>
                <a:gd name="T14" fmla="*/ 2147483646 w 344"/>
                <a:gd name="T15" fmla="*/ 2147483646 h 400"/>
                <a:gd name="T16" fmla="*/ 2147483646 w 344"/>
                <a:gd name="T17" fmla="*/ 2147483646 h 400"/>
                <a:gd name="T18" fmla="*/ 2147483646 w 344"/>
                <a:gd name="T19" fmla="*/ 2147483646 h 400"/>
                <a:gd name="T20" fmla="*/ 2147483646 w 344"/>
                <a:gd name="T21" fmla="*/ 0 h 400"/>
                <a:gd name="T22" fmla="*/ 2147483646 w 344"/>
                <a:gd name="T23" fmla="*/ 2147483646 h 400"/>
                <a:gd name="T24" fmla="*/ 2147483646 w 344"/>
                <a:gd name="T25" fmla="*/ 2147483646 h 400"/>
                <a:gd name="T26" fmla="*/ 2147483646 w 344"/>
                <a:gd name="T27" fmla="*/ 2147483646 h 400"/>
                <a:gd name="T28" fmla="*/ 2147483646 w 344"/>
                <a:gd name="T29" fmla="*/ 2147483646 h 400"/>
                <a:gd name="T30" fmla="*/ 2147483646 w 344"/>
                <a:gd name="T31" fmla="*/ 2147483646 h 400"/>
                <a:gd name="T32" fmla="*/ 2147483646 w 344"/>
                <a:gd name="T33" fmla="*/ 2147483646 h 400"/>
                <a:gd name="T34" fmla="*/ 2147483646 w 344"/>
                <a:gd name="T35" fmla="*/ 2147483646 h 400"/>
                <a:gd name="T36" fmla="*/ 2147483646 w 344"/>
                <a:gd name="T37" fmla="*/ 2147483646 h 400"/>
                <a:gd name="T38" fmla="*/ 2147483646 w 344"/>
                <a:gd name="T39" fmla="*/ 2147483646 h 400"/>
                <a:gd name="T40" fmla="*/ 2147483646 w 344"/>
                <a:gd name="T41" fmla="*/ 2147483646 h 400"/>
                <a:gd name="T42" fmla="*/ 2147483646 w 344"/>
                <a:gd name="T43" fmla="*/ 2147483646 h 400"/>
                <a:gd name="T44" fmla="*/ 2147483646 w 344"/>
                <a:gd name="T45" fmla="*/ 2147483646 h 400"/>
                <a:gd name="T46" fmla="*/ 2147483646 w 344"/>
                <a:gd name="T47" fmla="*/ 2147483646 h 400"/>
                <a:gd name="T48" fmla="*/ 2147483646 w 344"/>
                <a:gd name="T49" fmla="*/ 2147483646 h 400"/>
                <a:gd name="T50" fmla="*/ 2147483646 w 344"/>
                <a:gd name="T51" fmla="*/ 2147483646 h 400"/>
                <a:gd name="T52" fmla="*/ 2147483646 w 344"/>
                <a:gd name="T53" fmla="*/ 2147483646 h 400"/>
                <a:gd name="T54" fmla="*/ 2147483646 w 344"/>
                <a:gd name="T55" fmla="*/ 2147483646 h 400"/>
                <a:gd name="T56" fmla="*/ 2147483646 w 344"/>
                <a:gd name="T57" fmla="*/ 2147483646 h 400"/>
                <a:gd name="T58" fmla="*/ 2147483646 w 344"/>
                <a:gd name="T59" fmla="*/ 2147483646 h 400"/>
                <a:gd name="T60" fmla="*/ 2147483646 w 344"/>
                <a:gd name="T61" fmla="*/ 2147483646 h 400"/>
                <a:gd name="T62" fmla="*/ 2147483646 w 344"/>
                <a:gd name="T63" fmla="*/ 2147483646 h 400"/>
                <a:gd name="T64" fmla="*/ 2147483646 w 344"/>
                <a:gd name="T65" fmla="*/ 2147483646 h 400"/>
                <a:gd name="T66" fmla="*/ 2147483646 w 344"/>
                <a:gd name="T67" fmla="*/ 2147483646 h 400"/>
                <a:gd name="T68" fmla="*/ 2147483646 w 344"/>
                <a:gd name="T69" fmla="*/ 2147483646 h 400"/>
                <a:gd name="T70" fmla="*/ 2147483646 w 344"/>
                <a:gd name="T71" fmla="*/ 2147483646 h 400"/>
                <a:gd name="T72" fmla="*/ 2147483646 w 344"/>
                <a:gd name="T73" fmla="*/ 2147483646 h 400"/>
                <a:gd name="T74" fmla="*/ 2147483646 w 344"/>
                <a:gd name="T75" fmla="*/ 2147483646 h 400"/>
                <a:gd name="T76" fmla="*/ 2147483646 w 344"/>
                <a:gd name="T77" fmla="*/ 2147483646 h 400"/>
                <a:gd name="T78" fmla="*/ 2147483646 w 344"/>
                <a:gd name="T79" fmla="*/ 2147483646 h 400"/>
                <a:gd name="T80" fmla="*/ 2147483646 w 344"/>
                <a:gd name="T81" fmla="*/ 2147483646 h 400"/>
                <a:gd name="T82" fmla="*/ 2147483646 w 344"/>
                <a:gd name="T83" fmla="*/ 2147483646 h 400"/>
                <a:gd name="T84" fmla="*/ 2147483646 w 344"/>
                <a:gd name="T85" fmla="*/ 2147483646 h 400"/>
                <a:gd name="T86" fmla="*/ 2147483646 w 344"/>
                <a:gd name="T87" fmla="*/ 2147483646 h 400"/>
                <a:gd name="T88" fmla="*/ 2147483646 w 344"/>
                <a:gd name="T89" fmla="*/ 2147483646 h 400"/>
                <a:gd name="T90" fmla="*/ 2147483646 w 344"/>
                <a:gd name="T91" fmla="*/ 2147483646 h 400"/>
                <a:gd name="T92" fmla="*/ 2147483646 w 344"/>
                <a:gd name="T93" fmla="*/ 2147483646 h 400"/>
                <a:gd name="T94" fmla="*/ 2147483646 w 344"/>
                <a:gd name="T95" fmla="*/ 2147483646 h 400"/>
                <a:gd name="T96" fmla="*/ 2147483646 w 344"/>
                <a:gd name="T97" fmla="*/ 2147483646 h 400"/>
                <a:gd name="T98" fmla="*/ 2147483646 w 344"/>
                <a:gd name="T99" fmla="*/ 2147483646 h 400"/>
                <a:gd name="T100" fmla="*/ 2147483646 w 344"/>
                <a:gd name="T101" fmla="*/ 2147483646 h 400"/>
                <a:gd name="T102" fmla="*/ 2147483646 w 344"/>
                <a:gd name="T103" fmla="*/ 2147483646 h 400"/>
                <a:gd name="T104" fmla="*/ 2147483646 w 344"/>
                <a:gd name="T105" fmla="*/ 2147483646 h 4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344" h="400">
                  <a:moveTo>
                    <a:pt x="300" y="68"/>
                  </a:moveTo>
                  <a:lnTo>
                    <a:pt x="300" y="68"/>
                  </a:lnTo>
                  <a:lnTo>
                    <a:pt x="300" y="66"/>
                  </a:lnTo>
                  <a:lnTo>
                    <a:pt x="292" y="54"/>
                  </a:lnTo>
                  <a:lnTo>
                    <a:pt x="292" y="52"/>
                  </a:lnTo>
                  <a:lnTo>
                    <a:pt x="294" y="32"/>
                  </a:lnTo>
                  <a:lnTo>
                    <a:pt x="292" y="28"/>
                  </a:lnTo>
                  <a:lnTo>
                    <a:pt x="286" y="24"/>
                  </a:lnTo>
                  <a:lnTo>
                    <a:pt x="282" y="24"/>
                  </a:lnTo>
                  <a:lnTo>
                    <a:pt x="274" y="34"/>
                  </a:lnTo>
                  <a:lnTo>
                    <a:pt x="272" y="34"/>
                  </a:lnTo>
                  <a:lnTo>
                    <a:pt x="252" y="44"/>
                  </a:lnTo>
                  <a:lnTo>
                    <a:pt x="250" y="30"/>
                  </a:lnTo>
                  <a:lnTo>
                    <a:pt x="250" y="28"/>
                  </a:lnTo>
                  <a:lnTo>
                    <a:pt x="252" y="22"/>
                  </a:lnTo>
                  <a:lnTo>
                    <a:pt x="250" y="14"/>
                  </a:lnTo>
                  <a:lnTo>
                    <a:pt x="248" y="12"/>
                  </a:lnTo>
                  <a:lnTo>
                    <a:pt x="244" y="20"/>
                  </a:lnTo>
                  <a:lnTo>
                    <a:pt x="218" y="42"/>
                  </a:lnTo>
                  <a:lnTo>
                    <a:pt x="218" y="44"/>
                  </a:lnTo>
                  <a:lnTo>
                    <a:pt x="216" y="44"/>
                  </a:lnTo>
                  <a:lnTo>
                    <a:pt x="214" y="44"/>
                  </a:lnTo>
                  <a:lnTo>
                    <a:pt x="206" y="40"/>
                  </a:lnTo>
                  <a:lnTo>
                    <a:pt x="198" y="32"/>
                  </a:lnTo>
                  <a:lnTo>
                    <a:pt x="184" y="28"/>
                  </a:lnTo>
                  <a:lnTo>
                    <a:pt x="184" y="26"/>
                  </a:lnTo>
                  <a:lnTo>
                    <a:pt x="176" y="20"/>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0" y="24"/>
                  </a:lnTo>
                  <a:lnTo>
                    <a:pt x="44" y="32"/>
                  </a:lnTo>
                  <a:lnTo>
                    <a:pt x="28" y="52"/>
                  </a:lnTo>
                  <a:lnTo>
                    <a:pt x="16" y="86"/>
                  </a:lnTo>
                  <a:lnTo>
                    <a:pt x="20" y="124"/>
                  </a:lnTo>
                  <a:lnTo>
                    <a:pt x="26" y="144"/>
                  </a:lnTo>
                  <a:lnTo>
                    <a:pt x="26" y="148"/>
                  </a:lnTo>
                  <a:lnTo>
                    <a:pt x="24" y="150"/>
                  </a:lnTo>
                  <a:lnTo>
                    <a:pt x="20" y="152"/>
                  </a:lnTo>
                  <a:lnTo>
                    <a:pt x="20" y="156"/>
                  </a:lnTo>
                  <a:lnTo>
                    <a:pt x="18" y="166"/>
                  </a:lnTo>
                  <a:lnTo>
                    <a:pt x="26" y="198"/>
                  </a:lnTo>
                  <a:lnTo>
                    <a:pt x="24" y="200"/>
                  </a:lnTo>
                  <a:lnTo>
                    <a:pt x="8" y="210"/>
                  </a:lnTo>
                  <a:lnTo>
                    <a:pt x="4" y="214"/>
                  </a:lnTo>
                  <a:lnTo>
                    <a:pt x="2" y="218"/>
                  </a:lnTo>
                  <a:lnTo>
                    <a:pt x="0" y="228"/>
                  </a:lnTo>
                  <a:lnTo>
                    <a:pt x="14" y="224"/>
                  </a:lnTo>
                  <a:lnTo>
                    <a:pt x="14" y="222"/>
                  </a:lnTo>
                  <a:lnTo>
                    <a:pt x="16" y="222"/>
                  </a:lnTo>
                  <a:lnTo>
                    <a:pt x="22" y="224"/>
                  </a:lnTo>
                  <a:lnTo>
                    <a:pt x="26" y="226"/>
                  </a:lnTo>
                  <a:lnTo>
                    <a:pt x="30" y="228"/>
                  </a:lnTo>
                  <a:lnTo>
                    <a:pt x="32" y="234"/>
                  </a:lnTo>
                  <a:lnTo>
                    <a:pt x="34" y="252"/>
                  </a:lnTo>
                  <a:lnTo>
                    <a:pt x="32" y="254"/>
                  </a:lnTo>
                  <a:lnTo>
                    <a:pt x="32" y="256"/>
                  </a:lnTo>
                  <a:lnTo>
                    <a:pt x="28" y="260"/>
                  </a:lnTo>
                  <a:lnTo>
                    <a:pt x="28" y="264"/>
                  </a:lnTo>
                  <a:lnTo>
                    <a:pt x="24" y="282"/>
                  </a:lnTo>
                  <a:lnTo>
                    <a:pt x="28" y="290"/>
                  </a:lnTo>
                  <a:lnTo>
                    <a:pt x="32" y="296"/>
                  </a:lnTo>
                  <a:lnTo>
                    <a:pt x="48" y="316"/>
                  </a:lnTo>
                  <a:lnTo>
                    <a:pt x="64" y="304"/>
                  </a:lnTo>
                  <a:lnTo>
                    <a:pt x="76" y="302"/>
                  </a:lnTo>
                  <a:lnTo>
                    <a:pt x="76" y="304"/>
                  </a:lnTo>
                  <a:lnTo>
                    <a:pt x="84" y="306"/>
                  </a:lnTo>
                  <a:lnTo>
                    <a:pt x="88" y="306"/>
                  </a:lnTo>
                  <a:lnTo>
                    <a:pt x="92" y="302"/>
                  </a:lnTo>
                  <a:lnTo>
                    <a:pt x="100" y="292"/>
                  </a:lnTo>
                  <a:lnTo>
                    <a:pt x="98" y="286"/>
                  </a:lnTo>
                  <a:lnTo>
                    <a:pt x="100" y="282"/>
                  </a:lnTo>
                  <a:lnTo>
                    <a:pt x="104" y="280"/>
                  </a:lnTo>
                  <a:lnTo>
                    <a:pt x="124" y="280"/>
                  </a:lnTo>
                  <a:lnTo>
                    <a:pt x="128" y="280"/>
                  </a:lnTo>
                  <a:lnTo>
                    <a:pt x="130" y="280"/>
                  </a:lnTo>
                  <a:lnTo>
                    <a:pt x="134" y="274"/>
                  </a:lnTo>
                  <a:lnTo>
                    <a:pt x="136" y="270"/>
                  </a:lnTo>
                  <a:lnTo>
                    <a:pt x="142" y="270"/>
                  </a:lnTo>
                  <a:lnTo>
                    <a:pt x="146" y="272"/>
                  </a:lnTo>
                  <a:lnTo>
                    <a:pt x="152" y="280"/>
                  </a:lnTo>
                  <a:lnTo>
                    <a:pt x="154" y="284"/>
                  </a:lnTo>
                  <a:lnTo>
                    <a:pt x="156" y="288"/>
                  </a:lnTo>
                  <a:lnTo>
                    <a:pt x="154" y="302"/>
                  </a:lnTo>
                  <a:lnTo>
                    <a:pt x="156" y="304"/>
                  </a:lnTo>
                  <a:lnTo>
                    <a:pt x="162" y="310"/>
                  </a:lnTo>
                  <a:lnTo>
                    <a:pt x="164" y="316"/>
                  </a:lnTo>
                  <a:lnTo>
                    <a:pt x="162" y="330"/>
                  </a:lnTo>
                  <a:lnTo>
                    <a:pt x="158" y="340"/>
                  </a:lnTo>
                  <a:lnTo>
                    <a:pt x="154" y="344"/>
                  </a:lnTo>
                  <a:lnTo>
                    <a:pt x="142" y="370"/>
                  </a:lnTo>
                  <a:lnTo>
                    <a:pt x="146" y="372"/>
                  </a:lnTo>
                  <a:lnTo>
                    <a:pt x="164" y="372"/>
                  </a:lnTo>
                  <a:lnTo>
                    <a:pt x="168" y="374"/>
                  </a:lnTo>
                  <a:lnTo>
                    <a:pt x="168" y="376"/>
                  </a:lnTo>
                  <a:lnTo>
                    <a:pt x="164" y="388"/>
                  </a:lnTo>
                  <a:lnTo>
                    <a:pt x="164" y="394"/>
                  </a:lnTo>
                  <a:lnTo>
                    <a:pt x="172" y="398"/>
                  </a:lnTo>
                  <a:lnTo>
                    <a:pt x="176" y="400"/>
                  </a:lnTo>
                  <a:lnTo>
                    <a:pt x="178" y="398"/>
                  </a:lnTo>
                  <a:lnTo>
                    <a:pt x="188" y="394"/>
                  </a:lnTo>
                  <a:lnTo>
                    <a:pt x="194" y="392"/>
                  </a:lnTo>
                  <a:lnTo>
                    <a:pt x="204" y="392"/>
                  </a:lnTo>
                  <a:lnTo>
                    <a:pt x="216" y="380"/>
                  </a:lnTo>
                  <a:lnTo>
                    <a:pt x="216" y="366"/>
                  </a:lnTo>
                  <a:lnTo>
                    <a:pt x="216" y="360"/>
                  </a:lnTo>
                  <a:lnTo>
                    <a:pt x="216" y="356"/>
                  </a:lnTo>
                  <a:lnTo>
                    <a:pt x="220" y="354"/>
                  </a:lnTo>
                  <a:lnTo>
                    <a:pt x="224" y="354"/>
                  </a:lnTo>
                  <a:lnTo>
                    <a:pt x="230" y="356"/>
                  </a:lnTo>
                  <a:lnTo>
                    <a:pt x="236" y="360"/>
                  </a:lnTo>
                  <a:lnTo>
                    <a:pt x="256" y="372"/>
                  </a:lnTo>
                  <a:lnTo>
                    <a:pt x="264" y="376"/>
                  </a:lnTo>
                  <a:lnTo>
                    <a:pt x="270" y="378"/>
                  </a:lnTo>
                  <a:lnTo>
                    <a:pt x="270" y="376"/>
                  </a:lnTo>
                  <a:lnTo>
                    <a:pt x="270" y="370"/>
                  </a:lnTo>
                  <a:lnTo>
                    <a:pt x="266" y="360"/>
                  </a:lnTo>
                  <a:lnTo>
                    <a:pt x="256" y="344"/>
                  </a:lnTo>
                  <a:lnTo>
                    <a:pt x="256" y="342"/>
                  </a:lnTo>
                  <a:lnTo>
                    <a:pt x="256" y="340"/>
                  </a:lnTo>
                  <a:lnTo>
                    <a:pt x="264" y="332"/>
                  </a:lnTo>
                  <a:lnTo>
                    <a:pt x="274" y="326"/>
                  </a:lnTo>
                  <a:lnTo>
                    <a:pt x="282" y="324"/>
                  </a:lnTo>
                  <a:lnTo>
                    <a:pt x="292" y="326"/>
                  </a:lnTo>
                  <a:lnTo>
                    <a:pt x="320" y="340"/>
                  </a:lnTo>
                  <a:lnTo>
                    <a:pt x="332" y="332"/>
                  </a:lnTo>
                  <a:lnTo>
                    <a:pt x="334" y="332"/>
                  </a:lnTo>
                  <a:lnTo>
                    <a:pt x="334" y="330"/>
                  </a:lnTo>
                  <a:lnTo>
                    <a:pt x="332" y="328"/>
                  </a:lnTo>
                  <a:lnTo>
                    <a:pt x="334" y="326"/>
                  </a:lnTo>
                  <a:lnTo>
                    <a:pt x="340" y="314"/>
                  </a:lnTo>
                  <a:lnTo>
                    <a:pt x="344" y="304"/>
                  </a:lnTo>
                  <a:lnTo>
                    <a:pt x="344" y="298"/>
                  </a:lnTo>
                  <a:lnTo>
                    <a:pt x="344" y="292"/>
                  </a:lnTo>
                  <a:lnTo>
                    <a:pt x="338" y="286"/>
                  </a:lnTo>
                  <a:lnTo>
                    <a:pt x="334" y="284"/>
                  </a:lnTo>
                  <a:lnTo>
                    <a:pt x="332" y="284"/>
                  </a:lnTo>
                  <a:lnTo>
                    <a:pt x="330" y="276"/>
                  </a:lnTo>
                  <a:lnTo>
                    <a:pt x="332" y="276"/>
                  </a:lnTo>
                  <a:lnTo>
                    <a:pt x="338" y="272"/>
                  </a:lnTo>
                  <a:lnTo>
                    <a:pt x="340" y="268"/>
                  </a:lnTo>
                  <a:lnTo>
                    <a:pt x="338" y="264"/>
                  </a:lnTo>
                  <a:lnTo>
                    <a:pt x="326" y="252"/>
                  </a:lnTo>
                  <a:lnTo>
                    <a:pt x="326" y="250"/>
                  </a:lnTo>
                  <a:lnTo>
                    <a:pt x="320" y="232"/>
                  </a:lnTo>
                  <a:lnTo>
                    <a:pt x="316" y="214"/>
                  </a:lnTo>
                  <a:lnTo>
                    <a:pt x="316" y="196"/>
                  </a:lnTo>
                  <a:lnTo>
                    <a:pt x="316" y="188"/>
                  </a:lnTo>
                  <a:lnTo>
                    <a:pt x="308" y="196"/>
                  </a:lnTo>
                  <a:lnTo>
                    <a:pt x="302" y="204"/>
                  </a:lnTo>
                  <a:lnTo>
                    <a:pt x="300" y="170"/>
                  </a:lnTo>
                  <a:lnTo>
                    <a:pt x="300" y="168"/>
                  </a:lnTo>
                  <a:lnTo>
                    <a:pt x="322" y="138"/>
                  </a:lnTo>
                  <a:lnTo>
                    <a:pt x="334" y="124"/>
                  </a:lnTo>
                  <a:lnTo>
                    <a:pt x="326" y="100"/>
                  </a:lnTo>
                  <a:lnTo>
                    <a:pt x="322" y="76"/>
                  </a:lnTo>
                  <a:lnTo>
                    <a:pt x="308" y="70"/>
                  </a:lnTo>
                  <a:lnTo>
                    <a:pt x="300" y="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bg1">
                    <a:lumMod val="95000"/>
                  </a:schemeClr>
                </a:solidFill>
              </a:endParaRPr>
            </a:p>
          </p:txBody>
        </p:sp>
        <p:sp>
          <p:nvSpPr>
            <p:cNvPr id="33" name="湖北"/>
            <p:cNvSpPr>
              <a:spLocks/>
            </p:cNvSpPr>
            <p:nvPr/>
          </p:nvSpPr>
          <p:spPr bwMode="auto">
            <a:xfrm>
              <a:off x="5275263" y="3849688"/>
              <a:ext cx="892175" cy="558800"/>
            </a:xfrm>
            <a:custGeom>
              <a:avLst/>
              <a:gdLst>
                <a:gd name="T0" fmla="*/ 2147483646 w 488"/>
                <a:gd name="T1" fmla="*/ 2147483646 h 306"/>
                <a:gd name="T2" fmla="*/ 2147483646 w 488"/>
                <a:gd name="T3" fmla="*/ 2147483646 h 306"/>
                <a:gd name="T4" fmla="*/ 2147483646 w 488"/>
                <a:gd name="T5" fmla="*/ 2147483646 h 306"/>
                <a:gd name="T6" fmla="*/ 2147483646 w 488"/>
                <a:gd name="T7" fmla="*/ 2147483646 h 306"/>
                <a:gd name="T8" fmla="*/ 2147483646 w 488"/>
                <a:gd name="T9" fmla="*/ 2147483646 h 306"/>
                <a:gd name="T10" fmla="*/ 2147483646 w 488"/>
                <a:gd name="T11" fmla="*/ 2147483646 h 306"/>
                <a:gd name="T12" fmla="*/ 2147483646 w 488"/>
                <a:gd name="T13" fmla="*/ 2147483646 h 306"/>
                <a:gd name="T14" fmla="*/ 2147483646 w 488"/>
                <a:gd name="T15" fmla="*/ 2147483646 h 306"/>
                <a:gd name="T16" fmla="*/ 2147483646 w 488"/>
                <a:gd name="T17" fmla="*/ 2147483646 h 306"/>
                <a:gd name="T18" fmla="*/ 2147483646 w 488"/>
                <a:gd name="T19" fmla="*/ 2147483646 h 306"/>
                <a:gd name="T20" fmla="*/ 2147483646 w 488"/>
                <a:gd name="T21" fmla="*/ 2147483646 h 306"/>
                <a:gd name="T22" fmla="*/ 2147483646 w 488"/>
                <a:gd name="T23" fmla="*/ 2147483646 h 306"/>
                <a:gd name="T24" fmla="*/ 2147483646 w 488"/>
                <a:gd name="T25" fmla="*/ 2147483646 h 306"/>
                <a:gd name="T26" fmla="*/ 2147483646 w 488"/>
                <a:gd name="T27" fmla="*/ 2147483646 h 306"/>
                <a:gd name="T28" fmla="*/ 2147483646 w 488"/>
                <a:gd name="T29" fmla="*/ 2147483646 h 306"/>
                <a:gd name="T30" fmla="*/ 2147483646 w 488"/>
                <a:gd name="T31" fmla="*/ 2147483646 h 306"/>
                <a:gd name="T32" fmla="*/ 2147483646 w 488"/>
                <a:gd name="T33" fmla="*/ 2147483646 h 306"/>
                <a:gd name="T34" fmla="*/ 2147483646 w 488"/>
                <a:gd name="T35" fmla="*/ 2147483646 h 306"/>
                <a:gd name="T36" fmla="*/ 2147483646 w 488"/>
                <a:gd name="T37" fmla="*/ 2147483646 h 306"/>
                <a:gd name="T38" fmla="*/ 2147483646 w 488"/>
                <a:gd name="T39" fmla="*/ 2147483646 h 306"/>
                <a:gd name="T40" fmla="*/ 2147483646 w 488"/>
                <a:gd name="T41" fmla="*/ 2147483646 h 306"/>
                <a:gd name="T42" fmla="*/ 2147483646 w 488"/>
                <a:gd name="T43" fmla="*/ 2147483646 h 306"/>
                <a:gd name="T44" fmla="*/ 2147483646 w 488"/>
                <a:gd name="T45" fmla="*/ 2147483646 h 306"/>
                <a:gd name="T46" fmla="*/ 2147483646 w 488"/>
                <a:gd name="T47" fmla="*/ 2147483646 h 306"/>
                <a:gd name="T48" fmla="*/ 2147483646 w 488"/>
                <a:gd name="T49" fmla="*/ 2147483646 h 306"/>
                <a:gd name="T50" fmla="*/ 2147483646 w 488"/>
                <a:gd name="T51" fmla="*/ 2147483646 h 306"/>
                <a:gd name="T52" fmla="*/ 2147483646 w 488"/>
                <a:gd name="T53" fmla="*/ 2147483646 h 306"/>
                <a:gd name="T54" fmla="*/ 2147483646 w 488"/>
                <a:gd name="T55" fmla="*/ 2147483646 h 306"/>
                <a:gd name="T56" fmla="*/ 2147483646 w 488"/>
                <a:gd name="T57" fmla="*/ 2147483646 h 306"/>
                <a:gd name="T58" fmla="*/ 2147483646 w 488"/>
                <a:gd name="T59" fmla="*/ 2147483646 h 306"/>
                <a:gd name="T60" fmla="*/ 2147483646 w 488"/>
                <a:gd name="T61" fmla="*/ 2147483646 h 306"/>
                <a:gd name="T62" fmla="*/ 2147483646 w 488"/>
                <a:gd name="T63" fmla="*/ 2147483646 h 306"/>
                <a:gd name="T64" fmla="*/ 2147483646 w 488"/>
                <a:gd name="T65" fmla="*/ 2147483646 h 306"/>
                <a:gd name="T66" fmla="*/ 2147483646 w 488"/>
                <a:gd name="T67" fmla="*/ 2147483646 h 306"/>
                <a:gd name="T68" fmla="*/ 2147483646 w 488"/>
                <a:gd name="T69" fmla="*/ 2147483646 h 306"/>
                <a:gd name="T70" fmla="*/ 2147483646 w 488"/>
                <a:gd name="T71" fmla="*/ 2147483646 h 306"/>
                <a:gd name="T72" fmla="*/ 2147483646 w 488"/>
                <a:gd name="T73" fmla="*/ 2147483646 h 306"/>
                <a:gd name="T74" fmla="*/ 2147483646 w 488"/>
                <a:gd name="T75" fmla="*/ 2147483646 h 306"/>
                <a:gd name="T76" fmla="*/ 2147483646 w 488"/>
                <a:gd name="T77" fmla="*/ 2147483646 h 306"/>
                <a:gd name="T78" fmla="*/ 2147483646 w 488"/>
                <a:gd name="T79" fmla="*/ 2147483646 h 306"/>
                <a:gd name="T80" fmla="*/ 2147483646 w 488"/>
                <a:gd name="T81" fmla="*/ 2147483646 h 306"/>
                <a:gd name="T82" fmla="*/ 2147483646 w 488"/>
                <a:gd name="T83" fmla="*/ 2147483646 h 306"/>
                <a:gd name="T84" fmla="*/ 2147483646 w 488"/>
                <a:gd name="T85" fmla="*/ 2147483646 h 306"/>
                <a:gd name="T86" fmla="*/ 2147483646 w 488"/>
                <a:gd name="T87" fmla="*/ 2147483646 h 306"/>
                <a:gd name="T88" fmla="*/ 2147483646 w 488"/>
                <a:gd name="T89" fmla="*/ 2147483646 h 306"/>
                <a:gd name="T90" fmla="*/ 2147483646 w 488"/>
                <a:gd name="T91" fmla="*/ 2147483646 h 306"/>
                <a:gd name="T92" fmla="*/ 2147483646 w 488"/>
                <a:gd name="T93" fmla="*/ 2147483646 h 306"/>
                <a:gd name="T94" fmla="*/ 2147483646 w 488"/>
                <a:gd name="T95" fmla="*/ 2147483646 h 306"/>
                <a:gd name="T96" fmla="*/ 2147483646 w 488"/>
                <a:gd name="T97" fmla="*/ 2147483646 h 306"/>
                <a:gd name="T98" fmla="*/ 2147483646 w 488"/>
                <a:gd name="T99" fmla="*/ 2147483646 h 306"/>
                <a:gd name="T100" fmla="*/ 2147483646 w 488"/>
                <a:gd name="T101" fmla="*/ 2147483646 h 306"/>
                <a:gd name="T102" fmla="*/ 2147483646 w 488"/>
                <a:gd name="T103" fmla="*/ 2147483646 h 306"/>
                <a:gd name="T104" fmla="*/ 2147483646 w 488"/>
                <a:gd name="T105" fmla="*/ 2147483646 h 306"/>
                <a:gd name="T106" fmla="*/ 2147483646 w 488"/>
                <a:gd name="T107" fmla="*/ 2147483646 h 306"/>
                <a:gd name="T108" fmla="*/ 2147483646 w 488"/>
                <a:gd name="T109" fmla="*/ 2147483646 h 306"/>
                <a:gd name="T110" fmla="*/ 2147483646 w 488"/>
                <a:gd name="T111" fmla="*/ 2147483646 h 306"/>
                <a:gd name="T112" fmla="*/ 2147483646 w 488"/>
                <a:gd name="T113" fmla="*/ 2147483646 h 306"/>
                <a:gd name="T114" fmla="*/ 2147483646 w 488"/>
                <a:gd name="T115" fmla="*/ 2147483646 h 30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88" h="306">
                  <a:moveTo>
                    <a:pt x="62" y="2"/>
                  </a:moveTo>
                  <a:lnTo>
                    <a:pt x="60" y="4"/>
                  </a:lnTo>
                  <a:lnTo>
                    <a:pt x="64" y="10"/>
                  </a:lnTo>
                  <a:lnTo>
                    <a:pt x="86" y="24"/>
                  </a:lnTo>
                  <a:lnTo>
                    <a:pt x="100" y="38"/>
                  </a:lnTo>
                  <a:lnTo>
                    <a:pt x="98" y="40"/>
                  </a:lnTo>
                  <a:lnTo>
                    <a:pt x="90" y="50"/>
                  </a:lnTo>
                  <a:lnTo>
                    <a:pt x="88" y="50"/>
                  </a:lnTo>
                  <a:lnTo>
                    <a:pt x="88" y="52"/>
                  </a:lnTo>
                  <a:lnTo>
                    <a:pt x="74" y="52"/>
                  </a:lnTo>
                  <a:lnTo>
                    <a:pt x="66" y="54"/>
                  </a:lnTo>
                  <a:lnTo>
                    <a:pt x="60" y="58"/>
                  </a:lnTo>
                  <a:lnTo>
                    <a:pt x="64" y="66"/>
                  </a:lnTo>
                  <a:lnTo>
                    <a:pt x="64" y="74"/>
                  </a:lnTo>
                  <a:lnTo>
                    <a:pt x="72" y="86"/>
                  </a:lnTo>
                  <a:lnTo>
                    <a:pt x="72" y="108"/>
                  </a:lnTo>
                  <a:lnTo>
                    <a:pt x="78" y="110"/>
                  </a:lnTo>
                  <a:lnTo>
                    <a:pt x="88" y="114"/>
                  </a:lnTo>
                  <a:lnTo>
                    <a:pt x="90" y="114"/>
                  </a:lnTo>
                  <a:lnTo>
                    <a:pt x="92" y="116"/>
                  </a:lnTo>
                  <a:lnTo>
                    <a:pt x="102" y="130"/>
                  </a:lnTo>
                  <a:lnTo>
                    <a:pt x="108" y="146"/>
                  </a:lnTo>
                  <a:lnTo>
                    <a:pt x="108" y="156"/>
                  </a:lnTo>
                  <a:lnTo>
                    <a:pt x="106" y="164"/>
                  </a:lnTo>
                  <a:lnTo>
                    <a:pt x="104" y="170"/>
                  </a:lnTo>
                  <a:lnTo>
                    <a:pt x="94" y="178"/>
                  </a:lnTo>
                  <a:lnTo>
                    <a:pt x="80" y="184"/>
                  </a:lnTo>
                  <a:lnTo>
                    <a:pt x="54" y="200"/>
                  </a:lnTo>
                  <a:lnTo>
                    <a:pt x="52" y="200"/>
                  </a:lnTo>
                  <a:lnTo>
                    <a:pt x="4" y="204"/>
                  </a:lnTo>
                  <a:lnTo>
                    <a:pt x="0" y="216"/>
                  </a:lnTo>
                  <a:lnTo>
                    <a:pt x="8" y="232"/>
                  </a:lnTo>
                  <a:lnTo>
                    <a:pt x="8" y="234"/>
                  </a:lnTo>
                  <a:lnTo>
                    <a:pt x="12" y="254"/>
                  </a:lnTo>
                  <a:lnTo>
                    <a:pt x="38" y="286"/>
                  </a:lnTo>
                  <a:lnTo>
                    <a:pt x="40" y="286"/>
                  </a:lnTo>
                  <a:lnTo>
                    <a:pt x="50" y="306"/>
                  </a:lnTo>
                  <a:lnTo>
                    <a:pt x="52" y="302"/>
                  </a:lnTo>
                  <a:lnTo>
                    <a:pt x="60" y="278"/>
                  </a:lnTo>
                  <a:lnTo>
                    <a:pt x="60" y="276"/>
                  </a:lnTo>
                  <a:lnTo>
                    <a:pt x="76" y="256"/>
                  </a:lnTo>
                  <a:lnTo>
                    <a:pt x="78" y="254"/>
                  </a:lnTo>
                  <a:lnTo>
                    <a:pt x="98" y="246"/>
                  </a:lnTo>
                  <a:lnTo>
                    <a:pt x="100" y="246"/>
                  </a:lnTo>
                  <a:lnTo>
                    <a:pt x="112" y="254"/>
                  </a:lnTo>
                  <a:lnTo>
                    <a:pt x="128" y="252"/>
                  </a:lnTo>
                  <a:lnTo>
                    <a:pt x="124" y="224"/>
                  </a:lnTo>
                  <a:lnTo>
                    <a:pt x="126" y="222"/>
                  </a:lnTo>
                  <a:lnTo>
                    <a:pt x="142" y="222"/>
                  </a:lnTo>
                  <a:lnTo>
                    <a:pt x="158" y="222"/>
                  </a:lnTo>
                  <a:lnTo>
                    <a:pt x="160" y="222"/>
                  </a:lnTo>
                  <a:lnTo>
                    <a:pt x="192" y="238"/>
                  </a:lnTo>
                  <a:lnTo>
                    <a:pt x="218" y="242"/>
                  </a:lnTo>
                  <a:lnTo>
                    <a:pt x="220" y="242"/>
                  </a:lnTo>
                  <a:lnTo>
                    <a:pt x="228" y="250"/>
                  </a:lnTo>
                  <a:lnTo>
                    <a:pt x="242" y="254"/>
                  </a:lnTo>
                  <a:lnTo>
                    <a:pt x="250" y="262"/>
                  </a:lnTo>
                  <a:lnTo>
                    <a:pt x="254" y="264"/>
                  </a:lnTo>
                  <a:lnTo>
                    <a:pt x="264" y="256"/>
                  </a:lnTo>
                  <a:lnTo>
                    <a:pt x="264" y="254"/>
                  </a:lnTo>
                  <a:lnTo>
                    <a:pt x="276" y="244"/>
                  </a:lnTo>
                  <a:lnTo>
                    <a:pt x="284" y="230"/>
                  </a:lnTo>
                  <a:lnTo>
                    <a:pt x="296" y="238"/>
                  </a:lnTo>
                  <a:lnTo>
                    <a:pt x="296" y="240"/>
                  </a:lnTo>
                  <a:lnTo>
                    <a:pt x="300" y="250"/>
                  </a:lnTo>
                  <a:lnTo>
                    <a:pt x="300" y="252"/>
                  </a:lnTo>
                  <a:lnTo>
                    <a:pt x="298" y="258"/>
                  </a:lnTo>
                  <a:lnTo>
                    <a:pt x="300" y="260"/>
                  </a:lnTo>
                  <a:lnTo>
                    <a:pt x="308" y="256"/>
                  </a:lnTo>
                  <a:lnTo>
                    <a:pt x="318" y="246"/>
                  </a:lnTo>
                  <a:lnTo>
                    <a:pt x="328" y="246"/>
                  </a:lnTo>
                  <a:lnTo>
                    <a:pt x="330" y="246"/>
                  </a:lnTo>
                  <a:lnTo>
                    <a:pt x="336" y="250"/>
                  </a:lnTo>
                  <a:lnTo>
                    <a:pt x="342" y="258"/>
                  </a:lnTo>
                  <a:lnTo>
                    <a:pt x="342" y="260"/>
                  </a:lnTo>
                  <a:lnTo>
                    <a:pt x="342" y="264"/>
                  </a:lnTo>
                  <a:lnTo>
                    <a:pt x="340" y="282"/>
                  </a:lnTo>
                  <a:lnTo>
                    <a:pt x="346" y="290"/>
                  </a:lnTo>
                  <a:lnTo>
                    <a:pt x="348" y="290"/>
                  </a:lnTo>
                  <a:lnTo>
                    <a:pt x="360" y="278"/>
                  </a:lnTo>
                  <a:lnTo>
                    <a:pt x="372" y="268"/>
                  </a:lnTo>
                  <a:lnTo>
                    <a:pt x="380" y="262"/>
                  </a:lnTo>
                  <a:lnTo>
                    <a:pt x="388" y="260"/>
                  </a:lnTo>
                  <a:lnTo>
                    <a:pt x="408" y="260"/>
                  </a:lnTo>
                  <a:lnTo>
                    <a:pt x="414" y="250"/>
                  </a:lnTo>
                  <a:lnTo>
                    <a:pt x="430" y="242"/>
                  </a:lnTo>
                  <a:lnTo>
                    <a:pt x="432" y="242"/>
                  </a:lnTo>
                  <a:lnTo>
                    <a:pt x="452" y="240"/>
                  </a:lnTo>
                  <a:lnTo>
                    <a:pt x="474" y="228"/>
                  </a:lnTo>
                  <a:lnTo>
                    <a:pt x="488" y="228"/>
                  </a:lnTo>
                  <a:lnTo>
                    <a:pt x="484" y="222"/>
                  </a:lnTo>
                  <a:lnTo>
                    <a:pt x="486" y="220"/>
                  </a:lnTo>
                  <a:lnTo>
                    <a:pt x="488" y="216"/>
                  </a:lnTo>
                  <a:lnTo>
                    <a:pt x="460" y="154"/>
                  </a:lnTo>
                  <a:lnTo>
                    <a:pt x="460" y="152"/>
                  </a:lnTo>
                  <a:lnTo>
                    <a:pt x="458" y="150"/>
                  </a:lnTo>
                  <a:lnTo>
                    <a:pt x="472" y="134"/>
                  </a:lnTo>
                  <a:lnTo>
                    <a:pt x="468" y="130"/>
                  </a:lnTo>
                  <a:lnTo>
                    <a:pt x="446" y="126"/>
                  </a:lnTo>
                  <a:lnTo>
                    <a:pt x="444" y="126"/>
                  </a:lnTo>
                  <a:lnTo>
                    <a:pt x="444" y="124"/>
                  </a:lnTo>
                  <a:lnTo>
                    <a:pt x="430" y="110"/>
                  </a:lnTo>
                  <a:lnTo>
                    <a:pt x="430" y="106"/>
                  </a:lnTo>
                  <a:lnTo>
                    <a:pt x="428" y="108"/>
                  </a:lnTo>
                  <a:lnTo>
                    <a:pt x="416" y="100"/>
                  </a:lnTo>
                  <a:lnTo>
                    <a:pt x="408" y="108"/>
                  </a:lnTo>
                  <a:lnTo>
                    <a:pt x="400" y="114"/>
                  </a:lnTo>
                  <a:lnTo>
                    <a:pt x="394" y="114"/>
                  </a:lnTo>
                  <a:lnTo>
                    <a:pt x="388" y="110"/>
                  </a:lnTo>
                  <a:lnTo>
                    <a:pt x="382" y="104"/>
                  </a:lnTo>
                  <a:lnTo>
                    <a:pt x="372" y="94"/>
                  </a:lnTo>
                  <a:lnTo>
                    <a:pt x="366" y="86"/>
                  </a:lnTo>
                  <a:lnTo>
                    <a:pt x="362" y="86"/>
                  </a:lnTo>
                  <a:lnTo>
                    <a:pt x="352" y="90"/>
                  </a:lnTo>
                  <a:lnTo>
                    <a:pt x="334" y="94"/>
                  </a:lnTo>
                  <a:lnTo>
                    <a:pt x="328" y="94"/>
                  </a:lnTo>
                  <a:lnTo>
                    <a:pt x="324" y="94"/>
                  </a:lnTo>
                  <a:lnTo>
                    <a:pt x="322" y="90"/>
                  </a:lnTo>
                  <a:lnTo>
                    <a:pt x="320" y="84"/>
                  </a:lnTo>
                  <a:lnTo>
                    <a:pt x="320" y="70"/>
                  </a:lnTo>
                  <a:lnTo>
                    <a:pt x="322" y="60"/>
                  </a:lnTo>
                  <a:lnTo>
                    <a:pt x="320" y="54"/>
                  </a:lnTo>
                  <a:lnTo>
                    <a:pt x="216" y="50"/>
                  </a:lnTo>
                  <a:lnTo>
                    <a:pt x="202" y="44"/>
                  </a:lnTo>
                  <a:lnTo>
                    <a:pt x="194" y="38"/>
                  </a:lnTo>
                  <a:lnTo>
                    <a:pt x="178" y="34"/>
                  </a:lnTo>
                  <a:lnTo>
                    <a:pt x="172" y="30"/>
                  </a:lnTo>
                  <a:lnTo>
                    <a:pt x="164" y="24"/>
                  </a:lnTo>
                  <a:lnTo>
                    <a:pt x="144" y="0"/>
                  </a:lnTo>
                  <a:lnTo>
                    <a:pt x="132" y="10"/>
                  </a:lnTo>
                  <a:lnTo>
                    <a:pt x="116" y="4"/>
                  </a:lnTo>
                  <a:lnTo>
                    <a:pt x="74" y="6"/>
                  </a:lnTo>
                  <a:lnTo>
                    <a:pt x="6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bg1">
                    <a:lumMod val="95000"/>
                  </a:schemeClr>
                </a:solidFill>
              </a:endParaRPr>
            </a:p>
          </p:txBody>
        </p:sp>
        <p:sp>
          <p:nvSpPr>
            <p:cNvPr id="34" name="广东"/>
            <p:cNvSpPr>
              <a:spLocks/>
            </p:cNvSpPr>
            <p:nvPr/>
          </p:nvSpPr>
          <p:spPr bwMode="auto">
            <a:xfrm>
              <a:off x="5472113" y="4876800"/>
              <a:ext cx="928687" cy="735013"/>
            </a:xfrm>
            <a:custGeom>
              <a:avLst/>
              <a:gdLst>
                <a:gd name="T0" fmla="*/ 2147483646 w 508"/>
                <a:gd name="T1" fmla="*/ 2147483646 h 402"/>
                <a:gd name="T2" fmla="*/ 2147483646 w 508"/>
                <a:gd name="T3" fmla="*/ 2147483646 h 402"/>
                <a:gd name="T4" fmla="*/ 2147483646 w 508"/>
                <a:gd name="T5" fmla="*/ 2147483646 h 402"/>
                <a:gd name="T6" fmla="*/ 2147483646 w 508"/>
                <a:gd name="T7" fmla="*/ 2147483646 h 402"/>
                <a:gd name="T8" fmla="*/ 2147483646 w 508"/>
                <a:gd name="T9" fmla="*/ 2147483646 h 402"/>
                <a:gd name="T10" fmla="*/ 2147483646 w 508"/>
                <a:gd name="T11" fmla="*/ 2147483646 h 402"/>
                <a:gd name="T12" fmla="*/ 2147483646 w 508"/>
                <a:gd name="T13" fmla="*/ 2147483646 h 402"/>
                <a:gd name="T14" fmla="*/ 2147483646 w 508"/>
                <a:gd name="T15" fmla="*/ 2147483646 h 402"/>
                <a:gd name="T16" fmla="*/ 2147483646 w 508"/>
                <a:gd name="T17" fmla="*/ 2147483646 h 402"/>
                <a:gd name="T18" fmla="*/ 2147483646 w 508"/>
                <a:gd name="T19" fmla="*/ 2147483646 h 402"/>
                <a:gd name="T20" fmla="*/ 2147483646 w 508"/>
                <a:gd name="T21" fmla="*/ 2147483646 h 402"/>
                <a:gd name="T22" fmla="*/ 2147483646 w 508"/>
                <a:gd name="T23" fmla="*/ 2147483646 h 402"/>
                <a:gd name="T24" fmla="*/ 2147483646 w 508"/>
                <a:gd name="T25" fmla="*/ 2147483646 h 402"/>
                <a:gd name="T26" fmla="*/ 2147483646 w 508"/>
                <a:gd name="T27" fmla="*/ 2147483646 h 402"/>
                <a:gd name="T28" fmla="*/ 2147483646 w 508"/>
                <a:gd name="T29" fmla="*/ 2147483646 h 402"/>
                <a:gd name="T30" fmla="*/ 2147483646 w 508"/>
                <a:gd name="T31" fmla="*/ 2147483646 h 402"/>
                <a:gd name="T32" fmla="*/ 2147483646 w 508"/>
                <a:gd name="T33" fmla="*/ 2147483646 h 402"/>
                <a:gd name="T34" fmla="*/ 2147483646 w 508"/>
                <a:gd name="T35" fmla="*/ 2147483646 h 402"/>
                <a:gd name="T36" fmla="*/ 2147483646 w 508"/>
                <a:gd name="T37" fmla="*/ 2147483646 h 402"/>
                <a:gd name="T38" fmla="*/ 2147483646 w 508"/>
                <a:gd name="T39" fmla="*/ 2147483646 h 402"/>
                <a:gd name="T40" fmla="*/ 2147483646 w 508"/>
                <a:gd name="T41" fmla="*/ 2147483646 h 402"/>
                <a:gd name="T42" fmla="*/ 2147483646 w 508"/>
                <a:gd name="T43" fmla="*/ 2147483646 h 402"/>
                <a:gd name="T44" fmla="*/ 2147483646 w 508"/>
                <a:gd name="T45" fmla="*/ 2147483646 h 402"/>
                <a:gd name="T46" fmla="*/ 2147483646 w 508"/>
                <a:gd name="T47" fmla="*/ 2147483646 h 402"/>
                <a:gd name="T48" fmla="*/ 2147483646 w 508"/>
                <a:gd name="T49" fmla="*/ 2147483646 h 402"/>
                <a:gd name="T50" fmla="*/ 2147483646 w 508"/>
                <a:gd name="T51" fmla="*/ 2147483646 h 402"/>
                <a:gd name="T52" fmla="*/ 2147483646 w 508"/>
                <a:gd name="T53" fmla="*/ 2147483646 h 402"/>
                <a:gd name="T54" fmla="*/ 2147483646 w 508"/>
                <a:gd name="T55" fmla="*/ 2147483646 h 402"/>
                <a:gd name="T56" fmla="*/ 2147483646 w 508"/>
                <a:gd name="T57" fmla="*/ 2147483646 h 402"/>
                <a:gd name="T58" fmla="*/ 2147483646 w 508"/>
                <a:gd name="T59" fmla="*/ 2147483646 h 402"/>
                <a:gd name="T60" fmla="*/ 2147483646 w 508"/>
                <a:gd name="T61" fmla="*/ 2147483646 h 402"/>
                <a:gd name="T62" fmla="*/ 2147483646 w 508"/>
                <a:gd name="T63" fmla="*/ 2147483646 h 402"/>
                <a:gd name="T64" fmla="*/ 2147483646 w 508"/>
                <a:gd name="T65" fmla="*/ 2147483646 h 402"/>
                <a:gd name="T66" fmla="*/ 2147483646 w 508"/>
                <a:gd name="T67" fmla="*/ 2147483646 h 402"/>
                <a:gd name="T68" fmla="*/ 2147483646 w 508"/>
                <a:gd name="T69" fmla="*/ 2147483646 h 402"/>
                <a:gd name="T70" fmla="*/ 2147483646 w 508"/>
                <a:gd name="T71" fmla="*/ 2147483646 h 402"/>
                <a:gd name="T72" fmla="*/ 2147483646 w 508"/>
                <a:gd name="T73" fmla="*/ 2147483646 h 402"/>
                <a:gd name="T74" fmla="*/ 2147483646 w 508"/>
                <a:gd name="T75" fmla="*/ 2147483646 h 402"/>
                <a:gd name="T76" fmla="*/ 2147483646 w 508"/>
                <a:gd name="T77" fmla="*/ 2147483646 h 402"/>
                <a:gd name="T78" fmla="*/ 2147483646 w 508"/>
                <a:gd name="T79" fmla="*/ 2147483646 h 402"/>
                <a:gd name="T80" fmla="*/ 2147483646 w 508"/>
                <a:gd name="T81" fmla="*/ 2147483646 h 402"/>
                <a:gd name="T82" fmla="*/ 2147483646 w 508"/>
                <a:gd name="T83" fmla="*/ 2147483646 h 402"/>
                <a:gd name="T84" fmla="*/ 2147483646 w 508"/>
                <a:gd name="T85" fmla="*/ 2147483646 h 402"/>
                <a:gd name="T86" fmla="*/ 2147483646 w 508"/>
                <a:gd name="T87" fmla="*/ 2147483646 h 402"/>
                <a:gd name="T88" fmla="*/ 2147483646 w 508"/>
                <a:gd name="T89" fmla="*/ 2147483646 h 402"/>
                <a:gd name="T90" fmla="*/ 2147483646 w 508"/>
                <a:gd name="T91" fmla="*/ 2147483646 h 402"/>
                <a:gd name="T92" fmla="*/ 2147483646 w 508"/>
                <a:gd name="T93" fmla="*/ 2147483646 h 402"/>
                <a:gd name="T94" fmla="*/ 2147483646 w 508"/>
                <a:gd name="T95" fmla="*/ 2147483646 h 402"/>
                <a:gd name="T96" fmla="*/ 2147483646 w 508"/>
                <a:gd name="T97" fmla="*/ 2147483646 h 402"/>
                <a:gd name="T98" fmla="*/ 2147483646 w 508"/>
                <a:gd name="T99" fmla="*/ 2147483646 h 402"/>
                <a:gd name="T100" fmla="*/ 2147483646 w 508"/>
                <a:gd name="T101" fmla="*/ 2147483646 h 40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8" h="402">
                  <a:moveTo>
                    <a:pt x="476" y="138"/>
                  </a:moveTo>
                  <a:lnTo>
                    <a:pt x="476" y="138"/>
                  </a:lnTo>
                  <a:lnTo>
                    <a:pt x="484" y="134"/>
                  </a:lnTo>
                  <a:lnTo>
                    <a:pt x="488" y="130"/>
                  </a:lnTo>
                  <a:lnTo>
                    <a:pt x="488" y="128"/>
                  </a:lnTo>
                  <a:lnTo>
                    <a:pt x="490" y="126"/>
                  </a:lnTo>
                  <a:lnTo>
                    <a:pt x="492" y="126"/>
                  </a:lnTo>
                  <a:lnTo>
                    <a:pt x="508" y="126"/>
                  </a:lnTo>
                  <a:lnTo>
                    <a:pt x="508" y="116"/>
                  </a:lnTo>
                  <a:lnTo>
                    <a:pt x="502" y="114"/>
                  </a:lnTo>
                  <a:lnTo>
                    <a:pt x="496" y="110"/>
                  </a:lnTo>
                  <a:lnTo>
                    <a:pt x="472" y="88"/>
                  </a:lnTo>
                  <a:lnTo>
                    <a:pt x="460" y="58"/>
                  </a:lnTo>
                  <a:lnTo>
                    <a:pt x="446" y="44"/>
                  </a:lnTo>
                  <a:lnTo>
                    <a:pt x="424" y="42"/>
                  </a:lnTo>
                  <a:lnTo>
                    <a:pt x="406" y="44"/>
                  </a:lnTo>
                  <a:lnTo>
                    <a:pt x="402" y="44"/>
                  </a:lnTo>
                  <a:lnTo>
                    <a:pt x="404" y="54"/>
                  </a:lnTo>
                  <a:lnTo>
                    <a:pt x="404" y="56"/>
                  </a:lnTo>
                  <a:lnTo>
                    <a:pt x="404" y="58"/>
                  </a:lnTo>
                  <a:lnTo>
                    <a:pt x="400" y="58"/>
                  </a:lnTo>
                  <a:lnTo>
                    <a:pt x="388" y="64"/>
                  </a:lnTo>
                  <a:lnTo>
                    <a:pt x="386" y="62"/>
                  </a:lnTo>
                  <a:lnTo>
                    <a:pt x="372" y="50"/>
                  </a:lnTo>
                  <a:lnTo>
                    <a:pt x="368" y="50"/>
                  </a:lnTo>
                  <a:lnTo>
                    <a:pt x="364" y="50"/>
                  </a:lnTo>
                  <a:lnTo>
                    <a:pt x="332" y="64"/>
                  </a:lnTo>
                  <a:lnTo>
                    <a:pt x="322" y="68"/>
                  </a:lnTo>
                  <a:lnTo>
                    <a:pt x="316" y="66"/>
                  </a:lnTo>
                  <a:lnTo>
                    <a:pt x="310" y="70"/>
                  </a:lnTo>
                  <a:lnTo>
                    <a:pt x="304" y="76"/>
                  </a:lnTo>
                  <a:lnTo>
                    <a:pt x="300" y="80"/>
                  </a:lnTo>
                  <a:lnTo>
                    <a:pt x="298" y="76"/>
                  </a:lnTo>
                  <a:lnTo>
                    <a:pt x="288" y="66"/>
                  </a:lnTo>
                  <a:lnTo>
                    <a:pt x="286" y="62"/>
                  </a:lnTo>
                  <a:lnTo>
                    <a:pt x="286" y="58"/>
                  </a:lnTo>
                  <a:lnTo>
                    <a:pt x="290" y="50"/>
                  </a:lnTo>
                  <a:lnTo>
                    <a:pt x="300" y="38"/>
                  </a:lnTo>
                  <a:lnTo>
                    <a:pt x="314" y="22"/>
                  </a:lnTo>
                  <a:lnTo>
                    <a:pt x="318" y="16"/>
                  </a:lnTo>
                  <a:lnTo>
                    <a:pt x="316" y="12"/>
                  </a:lnTo>
                  <a:lnTo>
                    <a:pt x="312" y="12"/>
                  </a:lnTo>
                  <a:lnTo>
                    <a:pt x="308" y="14"/>
                  </a:lnTo>
                  <a:lnTo>
                    <a:pt x="298" y="20"/>
                  </a:lnTo>
                  <a:lnTo>
                    <a:pt x="288" y="26"/>
                  </a:lnTo>
                  <a:lnTo>
                    <a:pt x="282" y="28"/>
                  </a:lnTo>
                  <a:lnTo>
                    <a:pt x="280" y="26"/>
                  </a:lnTo>
                  <a:lnTo>
                    <a:pt x="278" y="20"/>
                  </a:lnTo>
                  <a:lnTo>
                    <a:pt x="276" y="20"/>
                  </a:lnTo>
                  <a:lnTo>
                    <a:pt x="270" y="6"/>
                  </a:lnTo>
                  <a:lnTo>
                    <a:pt x="254" y="16"/>
                  </a:lnTo>
                  <a:lnTo>
                    <a:pt x="252" y="18"/>
                  </a:lnTo>
                  <a:lnTo>
                    <a:pt x="252" y="16"/>
                  </a:lnTo>
                  <a:lnTo>
                    <a:pt x="236" y="8"/>
                  </a:lnTo>
                  <a:lnTo>
                    <a:pt x="220" y="2"/>
                  </a:lnTo>
                  <a:lnTo>
                    <a:pt x="214" y="0"/>
                  </a:lnTo>
                  <a:lnTo>
                    <a:pt x="208" y="2"/>
                  </a:lnTo>
                  <a:lnTo>
                    <a:pt x="204" y="6"/>
                  </a:lnTo>
                  <a:lnTo>
                    <a:pt x="198" y="12"/>
                  </a:lnTo>
                  <a:lnTo>
                    <a:pt x="204" y="24"/>
                  </a:lnTo>
                  <a:lnTo>
                    <a:pt x="210" y="38"/>
                  </a:lnTo>
                  <a:lnTo>
                    <a:pt x="210" y="44"/>
                  </a:lnTo>
                  <a:lnTo>
                    <a:pt x="210" y="48"/>
                  </a:lnTo>
                  <a:lnTo>
                    <a:pt x="208" y="52"/>
                  </a:lnTo>
                  <a:lnTo>
                    <a:pt x="204" y="54"/>
                  </a:lnTo>
                  <a:lnTo>
                    <a:pt x="200" y="54"/>
                  </a:lnTo>
                  <a:lnTo>
                    <a:pt x="194" y="54"/>
                  </a:lnTo>
                  <a:lnTo>
                    <a:pt x="188" y="50"/>
                  </a:lnTo>
                  <a:lnTo>
                    <a:pt x="182" y="46"/>
                  </a:lnTo>
                  <a:lnTo>
                    <a:pt x="164" y="36"/>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60" y="230"/>
                  </a:lnTo>
                  <a:lnTo>
                    <a:pt x="58" y="234"/>
                  </a:lnTo>
                  <a:lnTo>
                    <a:pt x="64" y="248"/>
                  </a:lnTo>
                  <a:lnTo>
                    <a:pt x="60" y="266"/>
                  </a:lnTo>
                  <a:lnTo>
                    <a:pt x="42" y="264"/>
                  </a:lnTo>
                  <a:lnTo>
                    <a:pt x="38" y="284"/>
                  </a:lnTo>
                  <a:lnTo>
                    <a:pt x="16" y="284"/>
                  </a:lnTo>
                  <a:lnTo>
                    <a:pt x="10" y="292"/>
                  </a:lnTo>
                  <a:lnTo>
                    <a:pt x="4" y="306"/>
                  </a:lnTo>
                  <a:lnTo>
                    <a:pt x="0" y="356"/>
                  </a:lnTo>
                  <a:lnTo>
                    <a:pt x="4" y="368"/>
                  </a:lnTo>
                  <a:lnTo>
                    <a:pt x="6" y="368"/>
                  </a:lnTo>
                  <a:lnTo>
                    <a:pt x="6" y="380"/>
                  </a:lnTo>
                  <a:lnTo>
                    <a:pt x="16" y="392"/>
                  </a:lnTo>
                  <a:lnTo>
                    <a:pt x="16" y="402"/>
                  </a:lnTo>
                  <a:lnTo>
                    <a:pt x="42" y="400"/>
                  </a:lnTo>
                  <a:lnTo>
                    <a:pt x="44" y="398"/>
                  </a:lnTo>
                  <a:lnTo>
                    <a:pt x="44" y="396"/>
                  </a:lnTo>
                  <a:lnTo>
                    <a:pt x="52" y="388"/>
                  </a:lnTo>
                  <a:lnTo>
                    <a:pt x="36" y="372"/>
                  </a:lnTo>
                  <a:lnTo>
                    <a:pt x="34" y="372"/>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90"/>
                  </a:lnTo>
                  <a:lnTo>
                    <a:pt x="146" y="296"/>
                  </a:lnTo>
                  <a:lnTo>
                    <a:pt x="152" y="294"/>
                  </a:lnTo>
                  <a:lnTo>
                    <a:pt x="150" y="282"/>
                  </a:lnTo>
                  <a:lnTo>
                    <a:pt x="168" y="282"/>
                  </a:lnTo>
                  <a:lnTo>
                    <a:pt x="186" y="286"/>
                  </a:lnTo>
                  <a:lnTo>
                    <a:pt x="192" y="274"/>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86" y="230"/>
                  </a:lnTo>
                  <a:lnTo>
                    <a:pt x="312" y="226"/>
                  </a:lnTo>
                  <a:lnTo>
                    <a:pt x="318" y="224"/>
                  </a:lnTo>
                  <a:lnTo>
                    <a:pt x="322" y="216"/>
                  </a:lnTo>
                  <a:lnTo>
                    <a:pt x="314" y="208"/>
                  </a:lnTo>
                  <a:lnTo>
                    <a:pt x="312" y="206"/>
                  </a:lnTo>
                  <a:lnTo>
                    <a:pt x="330" y="200"/>
                  </a:lnTo>
                  <a:lnTo>
                    <a:pt x="332" y="198"/>
                  </a:lnTo>
                  <a:lnTo>
                    <a:pt x="340" y="206"/>
                  </a:lnTo>
                  <a:lnTo>
                    <a:pt x="346" y="202"/>
                  </a:lnTo>
                  <a:lnTo>
                    <a:pt x="346" y="190"/>
                  </a:lnTo>
                  <a:lnTo>
                    <a:pt x="350" y="190"/>
                  </a:lnTo>
                  <a:lnTo>
                    <a:pt x="364" y="190"/>
                  </a:lnTo>
                  <a:lnTo>
                    <a:pt x="370" y="192"/>
                  </a:lnTo>
                  <a:lnTo>
                    <a:pt x="376" y="194"/>
                  </a:lnTo>
                  <a:lnTo>
                    <a:pt x="382" y="198"/>
                  </a:lnTo>
                  <a:lnTo>
                    <a:pt x="386" y="202"/>
                  </a:lnTo>
                  <a:lnTo>
                    <a:pt x="388" y="206"/>
                  </a:lnTo>
                  <a:lnTo>
                    <a:pt x="392" y="186"/>
                  </a:lnTo>
                  <a:lnTo>
                    <a:pt x="396" y="184"/>
                  </a:lnTo>
                  <a:lnTo>
                    <a:pt x="400" y="182"/>
                  </a:lnTo>
                  <a:lnTo>
                    <a:pt x="406" y="182"/>
                  </a:lnTo>
                  <a:lnTo>
                    <a:pt x="412" y="184"/>
                  </a:lnTo>
                  <a:lnTo>
                    <a:pt x="414" y="186"/>
                  </a:lnTo>
                  <a:lnTo>
                    <a:pt x="414" y="188"/>
                  </a:lnTo>
                  <a:lnTo>
                    <a:pt x="418" y="188"/>
                  </a:lnTo>
                  <a:lnTo>
                    <a:pt x="432" y="180"/>
                  </a:lnTo>
                  <a:lnTo>
                    <a:pt x="460" y="160"/>
                  </a:lnTo>
                  <a:lnTo>
                    <a:pt x="460" y="152"/>
                  </a:lnTo>
                  <a:lnTo>
                    <a:pt x="464" y="146"/>
                  </a:lnTo>
                  <a:lnTo>
                    <a:pt x="470" y="140"/>
                  </a:lnTo>
                  <a:lnTo>
                    <a:pt x="476" y="1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bg1">
                    <a:lumMod val="95000"/>
                  </a:schemeClr>
                </a:solidFill>
              </a:endParaRPr>
            </a:p>
          </p:txBody>
        </p:sp>
        <p:sp>
          <p:nvSpPr>
            <p:cNvPr id="35" name="江西"/>
            <p:cNvSpPr>
              <a:spLocks/>
            </p:cNvSpPr>
            <p:nvPr/>
          </p:nvSpPr>
          <p:spPr bwMode="auto">
            <a:xfrm>
              <a:off x="5911850" y="4240213"/>
              <a:ext cx="555625" cy="757237"/>
            </a:xfrm>
            <a:custGeom>
              <a:avLst/>
              <a:gdLst>
                <a:gd name="T0" fmla="*/ 2147483646 w 304"/>
                <a:gd name="T1" fmla="*/ 0 h 414"/>
                <a:gd name="T2" fmla="*/ 2147483646 w 304"/>
                <a:gd name="T3" fmla="*/ 2147483646 h 414"/>
                <a:gd name="T4" fmla="*/ 2147483646 w 304"/>
                <a:gd name="T5" fmla="*/ 2147483646 h 414"/>
                <a:gd name="T6" fmla="*/ 2147483646 w 304"/>
                <a:gd name="T7" fmla="*/ 2147483646 h 414"/>
                <a:gd name="T8" fmla="*/ 2147483646 w 304"/>
                <a:gd name="T9" fmla="*/ 2147483646 h 414"/>
                <a:gd name="T10" fmla="*/ 2147483646 w 304"/>
                <a:gd name="T11" fmla="*/ 2147483646 h 414"/>
                <a:gd name="T12" fmla="*/ 2147483646 w 304"/>
                <a:gd name="T13" fmla="*/ 2147483646 h 414"/>
                <a:gd name="T14" fmla="*/ 2147483646 w 304"/>
                <a:gd name="T15" fmla="*/ 2147483646 h 414"/>
                <a:gd name="T16" fmla="*/ 2147483646 w 304"/>
                <a:gd name="T17" fmla="*/ 2147483646 h 414"/>
                <a:gd name="T18" fmla="*/ 2147483646 w 304"/>
                <a:gd name="T19" fmla="*/ 2147483646 h 414"/>
                <a:gd name="T20" fmla="*/ 2147483646 w 304"/>
                <a:gd name="T21" fmla="*/ 2147483646 h 414"/>
                <a:gd name="T22" fmla="*/ 2147483646 w 304"/>
                <a:gd name="T23" fmla="*/ 2147483646 h 414"/>
                <a:gd name="T24" fmla="*/ 2147483646 w 304"/>
                <a:gd name="T25" fmla="*/ 2147483646 h 414"/>
                <a:gd name="T26" fmla="*/ 2147483646 w 304"/>
                <a:gd name="T27" fmla="*/ 2147483646 h 414"/>
                <a:gd name="T28" fmla="*/ 0 w 304"/>
                <a:gd name="T29" fmla="*/ 2147483646 h 414"/>
                <a:gd name="T30" fmla="*/ 2147483646 w 304"/>
                <a:gd name="T31" fmla="*/ 2147483646 h 414"/>
                <a:gd name="T32" fmla="*/ 2147483646 w 304"/>
                <a:gd name="T33" fmla="*/ 2147483646 h 414"/>
                <a:gd name="T34" fmla="*/ 2147483646 w 304"/>
                <a:gd name="T35" fmla="*/ 2147483646 h 414"/>
                <a:gd name="T36" fmla="*/ 2147483646 w 304"/>
                <a:gd name="T37" fmla="*/ 2147483646 h 414"/>
                <a:gd name="T38" fmla="*/ 2147483646 w 304"/>
                <a:gd name="T39" fmla="*/ 2147483646 h 414"/>
                <a:gd name="T40" fmla="*/ 2147483646 w 304"/>
                <a:gd name="T41" fmla="*/ 2147483646 h 414"/>
                <a:gd name="T42" fmla="*/ 2147483646 w 304"/>
                <a:gd name="T43" fmla="*/ 2147483646 h 414"/>
                <a:gd name="T44" fmla="*/ 2147483646 w 304"/>
                <a:gd name="T45" fmla="*/ 2147483646 h 414"/>
                <a:gd name="T46" fmla="*/ 2147483646 w 304"/>
                <a:gd name="T47" fmla="*/ 2147483646 h 414"/>
                <a:gd name="T48" fmla="*/ 2147483646 w 304"/>
                <a:gd name="T49" fmla="*/ 2147483646 h 414"/>
                <a:gd name="T50" fmla="*/ 2147483646 w 304"/>
                <a:gd name="T51" fmla="*/ 2147483646 h 414"/>
                <a:gd name="T52" fmla="*/ 2147483646 w 304"/>
                <a:gd name="T53" fmla="*/ 2147483646 h 414"/>
                <a:gd name="T54" fmla="*/ 2147483646 w 304"/>
                <a:gd name="T55" fmla="*/ 2147483646 h 414"/>
                <a:gd name="T56" fmla="*/ 2147483646 w 304"/>
                <a:gd name="T57" fmla="*/ 2147483646 h 414"/>
                <a:gd name="T58" fmla="*/ 2147483646 w 304"/>
                <a:gd name="T59" fmla="*/ 2147483646 h 414"/>
                <a:gd name="T60" fmla="*/ 2147483646 w 304"/>
                <a:gd name="T61" fmla="*/ 2147483646 h 414"/>
                <a:gd name="T62" fmla="*/ 2147483646 w 304"/>
                <a:gd name="T63" fmla="*/ 2147483646 h 414"/>
                <a:gd name="T64" fmla="*/ 2147483646 w 304"/>
                <a:gd name="T65" fmla="*/ 2147483646 h 414"/>
                <a:gd name="T66" fmla="*/ 2147483646 w 304"/>
                <a:gd name="T67" fmla="*/ 2147483646 h 414"/>
                <a:gd name="T68" fmla="*/ 2147483646 w 304"/>
                <a:gd name="T69" fmla="*/ 2147483646 h 414"/>
                <a:gd name="T70" fmla="*/ 2147483646 w 304"/>
                <a:gd name="T71" fmla="*/ 2147483646 h 414"/>
                <a:gd name="T72" fmla="*/ 2147483646 w 304"/>
                <a:gd name="T73" fmla="*/ 2147483646 h 414"/>
                <a:gd name="T74" fmla="*/ 2147483646 w 304"/>
                <a:gd name="T75" fmla="*/ 2147483646 h 414"/>
                <a:gd name="T76" fmla="*/ 2147483646 w 304"/>
                <a:gd name="T77" fmla="*/ 2147483646 h 414"/>
                <a:gd name="T78" fmla="*/ 2147483646 w 304"/>
                <a:gd name="T79" fmla="*/ 2147483646 h 414"/>
                <a:gd name="T80" fmla="*/ 2147483646 w 304"/>
                <a:gd name="T81" fmla="*/ 2147483646 h 414"/>
                <a:gd name="T82" fmla="*/ 2147483646 w 304"/>
                <a:gd name="T83" fmla="*/ 2147483646 h 414"/>
                <a:gd name="T84" fmla="*/ 2147483646 w 304"/>
                <a:gd name="T85" fmla="*/ 2147483646 h 414"/>
                <a:gd name="T86" fmla="*/ 2147483646 w 304"/>
                <a:gd name="T87" fmla="*/ 2147483646 h 414"/>
                <a:gd name="T88" fmla="*/ 2147483646 w 304"/>
                <a:gd name="T89" fmla="*/ 2147483646 h 414"/>
                <a:gd name="T90" fmla="*/ 2147483646 w 304"/>
                <a:gd name="T91" fmla="*/ 2147483646 h 414"/>
                <a:gd name="T92" fmla="*/ 2147483646 w 304"/>
                <a:gd name="T93" fmla="*/ 2147483646 h 414"/>
                <a:gd name="T94" fmla="*/ 2147483646 w 304"/>
                <a:gd name="T95" fmla="*/ 2147483646 h 414"/>
                <a:gd name="T96" fmla="*/ 2147483646 w 304"/>
                <a:gd name="T97" fmla="*/ 2147483646 h 414"/>
                <a:gd name="T98" fmla="*/ 2147483646 w 304"/>
                <a:gd name="T99" fmla="*/ 2147483646 h 414"/>
                <a:gd name="T100" fmla="*/ 2147483646 w 304"/>
                <a:gd name="T101" fmla="*/ 2147483646 h 414"/>
                <a:gd name="T102" fmla="*/ 2147483646 w 304"/>
                <a:gd name="T103" fmla="*/ 2147483646 h 414"/>
                <a:gd name="T104" fmla="*/ 2147483646 w 304"/>
                <a:gd name="T105" fmla="*/ 2147483646 h 414"/>
                <a:gd name="T106" fmla="*/ 2147483646 w 304"/>
                <a:gd name="T107" fmla="*/ 2147483646 h 414"/>
                <a:gd name="T108" fmla="*/ 2147483646 w 304"/>
                <a:gd name="T109" fmla="*/ 2147483646 h 414"/>
                <a:gd name="T110" fmla="*/ 2147483646 w 304"/>
                <a:gd name="T111" fmla="*/ 2147483646 h 414"/>
                <a:gd name="T112" fmla="*/ 2147483646 w 304"/>
                <a:gd name="T113" fmla="*/ 2147483646 h 414"/>
                <a:gd name="T114" fmla="*/ 2147483646 w 304"/>
                <a:gd name="T115" fmla="*/ 2147483646 h 414"/>
                <a:gd name="T116" fmla="*/ 2147483646 w 304"/>
                <a:gd name="T117" fmla="*/ 2147483646 h 41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04" h="414">
                  <a:moveTo>
                    <a:pt x="240" y="16"/>
                  </a:moveTo>
                  <a:lnTo>
                    <a:pt x="238" y="16"/>
                  </a:lnTo>
                  <a:lnTo>
                    <a:pt x="220" y="0"/>
                  </a:lnTo>
                  <a:lnTo>
                    <a:pt x="212" y="6"/>
                  </a:lnTo>
                  <a:lnTo>
                    <a:pt x="206" y="16"/>
                  </a:lnTo>
                  <a:lnTo>
                    <a:pt x="200" y="24"/>
                  </a:lnTo>
                  <a:lnTo>
                    <a:pt x="192" y="28"/>
                  </a:lnTo>
                  <a:lnTo>
                    <a:pt x="184" y="32"/>
                  </a:lnTo>
                  <a:lnTo>
                    <a:pt x="180" y="34"/>
                  </a:lnTo>
                  <a:lnTo>
                    <a:pt x="176" y="32"/>
                  </a:lnTo>
                  <a:lnTo>
                    <a:pt x="174" y="28"/>
                  </a:lnTo>
                  <a:lnTo>
                    <a:pt x="174" y="22"/>
                  </a:lnTo>
                  <a:lnTo>
                    <a:pt x="180" y="4"/>
                  </a:lnTo>
                  <a:lnTo>
                    <a:pt x="152" y="22"/>
                  </a:lnTo>
                  <a:lnTo>
                    <a:pt x="152" y="24"/>
                  </a:lnTo>
                  <a:lnTo>
                    <a:pt x="128" y="24"/>
                  </a:lnTo>
                  <a:lnTo>
                    <a:pt x="108" y="34"/>
                  </a:lnTo>
                  <a:lnTo>
                    <a:pt x="108" y="36"/>
                  </a:lnTo>
                  <a:lnTo>
                    <a:pt x="84" y="36"/>
                  </a:lnTo>
                  <a:lnTo>
                    <a:pt x="72" y="42"/>
                  </a:lnTo>
                  <a:lnTo>
                    <a:pt x="68" y="54"/>
                  </a:lnTo>
                  <a:lnTo>
                    <a:pt x="66" y="56"/>
                  </a:lnTo>
                  <a:lnTo>
                    <a:pt x="40" y="56"/>
                  </a:lnTo>
                  <a:lnTo>
                    <a:pt x="34" y="56"/>
                  </a:lnTo>
                  <a:lnTo>
                    <a:pt x="28" y="62"/>
                  </a:lnTo>
                  <a:lnTo>
                    <a:pt x="8" y="80"/>
                  </a:lnTo>
                  <a:lnTo>
                    <a:pt x="16" y="84"/>
                  </a:lnTo>
                  <a:lnTo>
                    <a:pt x="20" y="88"/>
                  </a:lnTo>
                  <a:lnTo>
                    <a:pt x="22" y="94"/>
                  </a:lnTo>
                  <a:lnTo>
                    <a:pt x="22" y="92"/>
                  </a:lnTo>
                  <a:lnTo>
                    <a:pt x="34" y="138"/>
                  </a:lnTo>
                  <a:lnTo>
                    <a:pt x="34" y="140"/>
                  </a:lnTo>
                  <a:lnTo>
                    <a:pt x="34" y="144"/>
                  </a:lnTo>
                  <a:lnTo>
                    <a:pt x="32" y="144"/>
                  </a:lnTo>
                  <a:lnTo>
                    <a:pt x="0" y="188"/>
                  </a:lnTo>
                  <a:lnTo>
                    <a:pt x="0" y="200"/>
                  </a:lnTo>
                  <a:lnTo>
                    <a:pt x="8" y="196"/>
                  </a:lnTo>
                  <a:lnTo>
                    <a:pt x="12" y="196"/>
                  </a:lnTo>
                  <a:lnTo>
                    <a:pt x="16" y="198"/>
                  </a:lnTo>
                  <a:lnTo>
                    <a:pt x="18" y="202"/>
                  </a:lnTo>
                  <a:lnTo>
                    <a:pt x="16" y="214"/>
                  </a:lnTo>
                  <a:lnTo>
                    <a:pt x="16" y="226"/>
                  </a:lnTo>
                  <a:lnTo>
                    <a:pt x="18" y="238"/>
                  </a:lnTo>
                  <a:lnTo>
                    <a:pt x="20" y="250"/>
                  </a:lnTo>
                  <a:lnTo>
                    <a:pt x="24" y="262"/>
                  </a:lnTo>
                  <a:lnTo>
                    <a:pt x="36" y="274"/>
                  </a:lnTo>
                  <a:lnTo>
                    <a:pt x="40" y="280"/>
                  </a:lnTo>
                  <a:lnTo>
                    <a:pt x="40" y="286"/>
                  </a:lnTo>
                  <a:lnTo>
                    <a:pt x="36" y="294"/>
                  </a:lnTo>
                  <a:lnTo>
                    <a:pt x="42" y="304"/>
                  </a:lnTo>
                  <a:lnTo>
                    <a:pt x="44" y="310"/>
                  </a:lnTo>
                  <a:lnTo>
                    <a:pt x="44" y="320"/>
                  </a:lnTo>
                  <a:lnTo>
                    <a:pt x="40" y="330"/>
                  </a:lnTo>
                  <a:lnTo>
                    <a:pt x="34" y="344"/>
                  </a:lnTo>
                  <a:lnTo>
                    <a:pt x="44" y="362"/>
                  </a:lnTo>
                  <a:lnTo>
                    <a:pt x="46" y="366"/>
                  </a:lnTo>
                  <a:lnTo>
                    <a:pt x="52" y="362"/>
                  </a:lnTo>
                  <a:lnTo>
                    <a:pt x="60" y="356"/>
                  </a:lnTo>
                  <a:lnTo>
                    <a:pt x="66" y="352"/>
                  </a:lnTo>
                  <a:lnTo>
                    <a:pt x="72" y="352"/>
                  </a:lnTo>
                  <a:lnTo>
                    <a:pt x="78" y="352"/>
                  </a:lnTo>
                  <a:lnTo>
                    <a:pt x="84" y="356"/>
                  </a:lnTo>
                  <a:lnTo>
                    <a:pt x="86" y="362"/>
                  </a:lnTo>
                  <a:lnTo>
                    <a:pt x="86" y="366"/>
                  </a:lnTo>
                  <a:lnTo>
                    <a:pt x="82" y="374"/>
                  </a:lnTo>
                  <a:lnTo>
                    <a:pt x="66" y="392"/>
                  </a:lnTo>
                  <a:lnTo>
                    <a:pt x="56" y="406"/>
                  </a:lnTo>
                  <a:lnTo>
                    <a:pt x="60" y="414"/>
                  </a:lnTo>
                  <a:lnTo>
                    <a:pt x="72" y="408"/>
                  </a:lnTo>
                  <a:lnTo>
                    <a:pt x="76" y="406"/>
                  </a:lnTo>
                  <a:lnTo>
                    <a:pt x="80" y="406"/>
                  </a:lnTo>
                  <a:lnTo>
                    <a:pt x="94" y="402"/>
                  </a:lnTo>
                  <a:lnTo>
                    <a:pt x="120" y="390"/>
                  </a:lnTo>
                  <a:lnTo>
                    <a:pt x="126" y="388"/>
                  </a:lnTo>
                  <a:lnTo>
                    <a:pt x="134" y="390"/>
                  </a:lnTo>
                  <a:lnTo>
                    <a:pt x="142" y="394"/>
                  </a:lnTo>
                  <a:lnTo>
                    <a:pt x="150" y="402"/>
                  </a:lnTo>
                  <a:lnTo>
                    <a:pt x="154" y="400"/>
                  </a:lnTo>
                  <a:lnTo>
                    <a:pt x="154" y="390"/>
                  </a:lnTo>
                  <a:lnTo>
                    <a:pt x="152" y="388"/>
                  </a:lnTo>
                  <a:lnTo>
                    <a:pt x="152" y="384"/>
                  </a:lnTo>
                  <a:lnTo>
                    <a:pt x="154" y="380"/>
                  </a:lnTo>
                  <a:lnTo>
                    <a:pt x="150" y="366"/>
                  </a:lnTo>
                  <a:lnTo>
                    <a:pt x="150" y="362"/>
                  </a:lnTo>
                  <a:lnTo>
                    <a:pt x="150" y="358"/>
                  </a:lnTo>
                  <a:lnTo>
                    <a:pt x="158" y="352"/>
                  </a:lnTo>
                  <a:lnTo>
                    <a:pt x="166" y="346"/>
                  </a:lnTo>
                  <a:lnTo>
                    <a:pt x="162" y="336"/>
                  </a:lnTo>
                  <a:lnTo>
                    <a:pt x="162" y="334"/>
                  </a:lnTo>
                  <a:lnTo>
                    <a:pt x="166" y="328"/>
                  </a:lnTo>
                  <a:lnTo>
                    <a:pt x="164" y="324"/>
                  </a:lnTo>
                  <a:lnTo>
                    <a:pt x="164" y="320"/>
                  </a:lnTo>
                  <a:lnTo>
                    <a:pt x="164" y="316"/>
                  </a:lnTo>
                  <a:lnTo>
                    <a:pt x="170" y="308"/>
                  </a:lnTo>
                  <a:lnTo>
                    <a:pt x="180" y="300"/>
                  </a:lnTo>
                  <a:lnTo>
                    <a:pt x="178" y="298"/>
                  </a:lnTo>
                  <a:lnTo>
                    <a:pt x="176" y="296"/>
                  </a:lnTo>
                  <a:lnTo>
                    <a:pt x="186" y="292"/>
                  </a:lnTo>
                  <a:lnTo>
                    <a:pt x="186" y="278"/>
                  </a:lnTo>
                  <a:lnTo>
                    <a:pt x="186" y="274"/>
                  </a:lnTo>
                  <a:lnTo>
                    <a:pt x="190" y="270"/>
                  </a:lnTo>
                  <a:lnTo>
                    <a:pt x="194" y="266"/>
                  </a:lnTo>
                  <a:lnTo>
                    <a:pt x="200" y="260"/>
                  </a:lnTo>
                  <a:lnTo>
                    <a:pt x="206" y="256"/>
                  </a:lnTo>
                  <a:lnTo>
                    <a:pt x="194" y="242"/>
                  </a:lnTo>
                  <a:lnTo>
                    <a:pt x="192" y="238"/>
                  </a:lnTo>
                  <a:lnTo>
                    <a:pt x="192" y="232"/>
                  </a:lnTo>
                  <a:lnTo>
                    <a:pt x="194" y="228"/>
                  </a:lnTo>
                  <a:lnTo>
                    <a:pt x="198" y="222"/>
                  </a:lnTo>
                  <a:lnTo>
                    <a:pt x="198" y="220"/>
                  </a:lnTo>
                  <a:lnTo>
                    <a:pt x="224" y="200"/>
                  </a:lnTo>
                  <a:lnTo>
                    <a:pt x="224" y="194"/>
                  </a:lnTo>
                  <a:lnTo>
                    <a:pt x="222" y="192"/>
                  </a:lnTo>
                  <a:lnTo>
                    <a:pt x="220" y="186"/>
                  </a:lnTo>
                  <a:lnTo>
                    <a:pt x="220" y="178"/>
                  </a:lnTo>
                  <a:lnTo>
                    <a:pt x="220" y="170"/>
                  </a:lnTo>
                  <a:lnTo>
                    <a:pt x="224" y="156"/>
                  </a:lnTo>
                  <a:lnTo>
                    <a:pt x="230" y="146"/>
                  </a:lnTo>
                  <a:lnTo>
                    <a:pt x="238" y="138"/>
                  </a:lnTo>
                  <a:lnTo>
                    <a:pt x="250" y="136"/>
                  </a:lnTo>
                  <a:lnTo>
                    <a:pt x="252" y="136"/>
                  </a:lnTo>
                  <a:lnTo>
                    <a:pt x="262" y="140"/>
                  </a:lnTo>
                  <a:lnTo>
                    <a:pt x="272" y="140"/>
                  </a:lnTo>
                  <a:lnTo>
                    <a:pt x="284" y="128"/>
                  </a:lnTo>
                  <a:lnTo>
                    <a:pt x="296" y="120"/>
                  </a:lnTo>
                  <a:lnTo>
                    <a:pt x="296" y="108"/>
                  </a:lnTo>
                  <a:lnTo>
                    <a:pt x="296" y="106"/>
                  </a:lnTo>
                  <a:lnTo>
                    <a:pt x="296" y="104"/>
                  </a:lnTo>
                  <a:lnTo>
                    <a:pt x="300" y="102"/>
                  </a:lnTo>
                  <a:lnTo>
                    <a:pt x="304" y="98"/>
                  </a:lnTo>
                  <a:lnTo>
                    <a:pt x="304" y="96"/>
                  </a:lnTo>
                  <a:lnTo>
                    <a:pt x="296" y="84"/>
                  </a:lnTo>
                  <a:lnTo>
                    <a:pt x="286" y="68"/>
                  </a:lnTo>
                  <a:lnTo>
                    <a:pt x="276" y="52"/>
                  </a:lnTo>
                  <a:lnTo>
                    <a:pt x="274" y="46"/>
                  </a:lnTo>
                  <a:lnTo>
                    <a:pt x="274" y="40"/>
                  </a:lnTo>
                  <a:lnTo>
                    <a:pt x="276" y="34"/>
                  </a:lnTo>
                  <a:lnTo>
                    <a:pt x="280" y="28"/>
                  </a:lnTo>
                  <a:lnTo>
                    <a:pt x="264" y="20"/>
                  </a:lnTo>
                  <a:lnTo>
                    <a:pt x="240"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bg1">
                    <a:lumMod val="95000"/>
                  </a:schemeClr>
                </a:solidFill>
              </a:endParaRPr>
            </a:p>
          </p:txBody>
        </p:sp>
        <p:sp>
          <p:nvSpPr>
            <p:cNvPr id="36" name="福建"/>
            <p:cNvSpPr>
              <a:spLocks/>
            </p:cNvSpPr>
            <p:nvPr/>
          </p:nvSpPr>
          <p:spPr bwMode="auto">
            <a:xfrm>
              <a:off x="6200775" y="4441825"/>
              <a:ext cx="514350" cy="628650"/>
            </a:xfrm>
            <a:custGeom>
              <a:avLst/>
              <a:gdLst>
                <a:gd name="T0" fmla="*/ 2147483646 w 282"/>
                <a:gd name="T1" fmla="*/ 2147483646 h 344"/>
                <a:gd name="T2" fmla="*/ 2147483646 w 282"/>
                <a:gd name="T3" fmla="*/ 2147483646 h 344"/>
                <a:gd name="T4" fmla="*/ 2147483646 w 282"/>
                <a:gd name="T5" fmla="*/ 2147483646 h 344"/>
                <a:gd name="T6" fmla="*/ 2147483646 w 282"/>
                <a:gd name="T7" fmla="*/ 2147483646 h 344"/>
                <a:gd name="T8" fmla="*/ 2147483646 w 282"/>
                <a:gd name="T9" fmla="*/ 2147483646 h 344"/>
                <a:gd name="T10" fmla="*/ 2147483646 w 282"/>
                <a:gd name="T11" fmla="*/ 2147483646 h 344"/>
                <a:gd name="T12" fmla="*/ 2147483646 w 282"/>
                <a:gd name="T13" fmla="*/ 2147483646 h 344"/>
                <a:gd name="T14" fmla="*/ 2147483646 w 282"/>
                <a:gd name="T15" fmla="*/ 2147483646 h 344"/>
                <a:gd name="T16" fmla="*/ 2147483646 w 282"/>
                <a:gd name="T17" fmla="*/ 2147483646 h 344"/>
                <a:gd name="T18" fmla="*/ 2147483646 w 282"/>
                <a:gd name="T19" fmla="*/ 2147483646 h 344"/>
                <a:gd name="T20" fmla="*/ 2147483646 w 282"/>
                <a:gd name="T21" fmla="*/ 2147483646 h 344"/>
                <a:gd name="T22" fmla="*/ 2147483646 w 282"/>
                <a:gd name="T23" fmla="*/ 2147483646 h 344"/>
                <a:gd name="T24" fmla="*/ 2147483646 w 282"/>
                <a:gd name="T25" fmla="*/ 2147483646 h 344"/>
                <a:gd name="T26" fmla="*/ 2147483646 w 282"/>
                <a:gd name="T27" fmla="*/ 2147483646 h 344"/>
                <a:gd name="T28" fmla="*/ 2147483646 w 282"/>
                <a:gd name="T29" fmla="*/ 2147483646 h 344"/>
                <a:gd name="T30" fmla="*/ 2147483646 w 282"/>
                <a:gd name="T31" fmla="*/ 2147483646 h 344"/>
                <a:gd name="T32" fmla="*/ 2147483646 w 282"/>
                <a:gd name="T33" fmla="*/ 2147483646 h 344"/>
                <a:gd name="T34" fmla="*/ 0 w 282"/>
                <a:gd name="T35" fmla="*/ 2147483646 h 344"/>
                <a:gd name="T36" fmla="*/ 2147483646 w 282"/>
                <a:gd name="T37" fmla="*/ 2147483646 h 344"/>
                <a:gd name="T38" fmla="*/ 2147483646 w 282"/>
                <a:gd name="T39" fmla="*/ 2147483646 h 344"/>
                <a:gd name="T40" fmla="*/ 2147483646 w 282"/>
                <a:gd name="T41" fmla="*/ 2147483646 h 344"/>
                <a:gd name="T42" fmla="*/ 2147483646 w 282"/>
                <a:gd name="T43" fmla="*/ 2147483646 h 344"/>
                <a:gd name="T44" fmla="*/ 2147483646 w 282"/>
                <a:gd name="T45" fmla="*/ 2147483646 h 344"/>
                <a:gd name="T46" fmla="*/ 2147483646 w 282"/>
                <a:gd name="T47" fmla="*/ 2147483646 h 344"/>
                <a:gd name="T48" fmla="*/ 2147483646 w 282"/>
                <a:gd name="T49" fmla="*/ 2147483646 h 344"/>
                <a:gd name="T50" fmla="*/ 2147483646 w 282"/>
                <a:gd name="T51" fmla="*/ 2147483646 h 344"/>
                <a:gd name="T52" fmla="*/ 2147483646 w 282"/>
                <a:gd name="T53" fmla="*/ 2147483646 h 344"/>
                <a:gd name="T54" fmla="*/ 2147483646 w 282"/>
                <a:gd name="T55" fmla="*/ 2147483646 h 344"/>
                <a:gd name="T56" fmla="*/ 2147483646 w 282"/>
                <a:gd name="T57" fmla="*/ 2147483646 h 344"/>
                <a:gd name="T58" fmla="*/ 2147483646 w 282"/>
                <a:gd name="T59" fmla="*/ 2147483646 h 344"/>
                <a:gd name="T60" fmla="*/ 2147483646 w 282"/>
                <a:gd name="T61" fmla="*/ 2147483646 h 344"/>
                <a:gd name="T62" fmla="*/ 2147483646 w 282"/>
                <a:gd name="T63" fmla="*/ 2147483646 h 344"/>
                <a:gd name="T64" fmla="*/ 2147483646 w 282"/>
                <a:gd name="T65" fmla="*/ 2147483646 h 344"/>
                <a:gd name="T66" fmla="*/ 2147483646 w 282"/>
                <a:gd name="T67" fmla="*/ 2147483646 h 344"/>
                <a:gd name="T68" fmla="*/ 2147483646 w 282"/>
                <a:gd name="T69" fmla="*/ 2147483646 h 344"/>
                <a:gd name="T70" fmla="*/ 2147483646 w 282"/>
                <a:gd name="T71" fmla="*/ 2147483646 h 344"/>
                <a:gd name="T72" fmla="*/ 2147483646 w 282"/>
                <a:gd name="T73" fmla="*/ 2147483646 h 344"/>
                <a:gd name="T74" fmla="*/ 2147483646 w 282"/>
                <a:gd name="T75" fmla="*/ 2147483646 h 344"/>
                <a:gd name="T76" fmla="*/ 2147483646 w 282"/>
                <a:gd name="T77" fmla="*/ 2147483646 h 344"/>
                <a:gd name="T78" fmla="*/ 2147483646 w 282"/>
                <a:gd name="T79" fmla="*/ 2147483646 h 344"/>
                <a:gd name="T80" fmla="*/ 2147483646 w 282"/>
                <a:gd name="T81" fmla="*/ 2147483646 h 344"/>
                <a:gd name="T82" fmla="*/ 2147483646 w 282"/>
                <a:gd name="T83" fmla="*/ 2147483646 h 344"/>
                <a:gd name="T84" fmla="*/ 2147483646 w 282"/>
                <a:gd name="T85" fmla="*/ 2147483646 h 344"/>
                <a:gd name="T86" fmla="*/ 2147483646 w 282"/>
                <a:gd name="T87" fmla="*/ 2147483646 h 344"/>
                <a:gd name="T88" fmla="*/ 2147483646 w 282"/>
                <a:gd name="T89" fmla="*/ 2147483646 h 344"/>
                <a:gd name="T90" fmla="*/ 2147483646 w 282"/>
                <a:gd name="T91" fmla="*/ 2147483646 h 344"/>
                <a:gd name="T92" fmla="*/ 2147483646 w 282"/>
                <a:gd name="T93" fmla="*/ 2147483646 h 344"/>
                <a:gd name="T94" fmla="*/ 2147483646 w 282"/>
                <a:gd name="T95" fmla="*/ 2147483646 h 344"/>
                <a:gd name="T96" fmla="*/ 2147483646 w 282"/>
                <a:gd name="T97" fmla="*/ 2147483646 h 344"/>
                <a:gd name="T98" fmla="*/ 2147483646 w 282"/>
                <a:gd name="T99" fmla="*/ 2147483646 h 344"/>
                <a:gd name="T100" fmla="*/ 2147483646 w 282"/>
                <a:gd name="T101" fmla="*/ 2147483646 h 344"/>
                <a:gd name="T102" fmla="*/ 2147483646 w 282"/>
                <a:gd name="T103" fmla="*/ 0 h 34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2" h="344">
                  <a:moveTo>
                    <a:pt x="146" y="14"/>
                  </a:moveTo>
                  <a:lnTo>
                    <a:pt x="146" y="14"/>
                  </a:lnTo>
                  <a:lnTo>
                    <a:pt x="132" y="24"/>
                  </a:lnTo>
                  <a:lnTo>
                    <a:pt x="120" y="38"/>
                  </a:lnTo>
                  <a:lnTo>
                    <a:pt x="118" y="38"/>
                  </a:lnTo>
                  <a:lnTo>
                    <a:pt x="118" y="40"/>
                  </a:lnTo>
                  <a:lnTo>
                    <a:pt x="102" y="40"/>
                  </a:lnTo>
                  <a:lnTo>
                    <a:pt x="92" y="34"/>
                  </a:lnTo>
                  <a:lnTo>
                    <a:pt x="84" y="38"/>
                  </a:lnTo>
                  <a:lnTo>
                    <a:pt x="78" y="42"/>
                  </a:lnTo>
                  <a:lnTo>
                    <a:pt x="74" y="50"/>
                  </a:lnTo>
                  <a:lnTo>
                    <a:pt x="70" y="60"/>
                  </a:lnTo>
                  <a:lnTo>
                    <a:pt x="70" y="74"/>
                  </a:lnTo>
                  <a:lnTo>
                    <a:pt x="80" y="66"/>
                  </a:lnTo>
                  <a:lnTo>
                    <a:pt x="74" y="92"/>
                  </a:lnTo>
                  <a:lnTo>
                    <a:pt x="74" y="94"/>
                  </a:lnTo>
                  <a:lnTo>
                    <a:pt x="46" y="116"/>
                  </a:lnTo>
                  <a:lnTo>
                    <a:pt x="42" y="124"/>
                  </a:lnTo>
                  <a:lnTo>
                    <a:pt x="42" y="128"/>
                  </a:lnTo>
                  <a:lnTo>
                    <a:pt x="48" y="134"/>
                  </a:lnTo>
                  <a:lnTo>
                    <a:pt x="54" y="140"/>
                  </a:lnTo>
                  <a:lnTo>
                    <a:pt x="56" y="142"/>
                  </a:lnTo>
                  <a:lnTo>
                    <a:pt x="56" y="146"/>
                  </a:lnTo>
                  <a:lnTo>
                    <a:pt x="56" y="148"/>
                  </a:lnTo>
                  <a:lnTo>
                    <a:pt x="54" y="152"/>
                  </a:lnTo>
                  <a:lnTo>
                    <a:pt x="36" y="166"/>
                  </a:lnTo>
                  <a:lnTo>
                    <a:pt x="38" y="174"/>
                  </a:lnTo>
                  <a:lnTo>
                    <a:pt x="36" y="184"/>
                  </a:lnTo>
                  <a:lnTo>
                    <a:pt x="36" y="186"/>
                  </a:lnTo>
                  <a:lnTo>
                    <a:pt x="30" y="190"/>
                  </a:lnTo>
                  <a:lnTo>
                    <a:pt x="28" y="194"/>
                  </a:lnTo>
                  <a:lnTo>
                    <a:pt x="24" y="200"/>
                  </a:lnTo>
                  <a:lnTo>
                    <a:pt x="14" y="208"/>
                  </a:lnTo>
                  <a:lnTo>
                    <a:pt x="14" y="210"/>
                  </a:lnTo>
                  <a:lnTo>
                    <a:pt x="16" y="216"/>
                  </a:lnTo>
                  <a:lnTo>
                    <a:pt x="14" y="226"/>
                  </a:lnTo>
                  <a:lnTo>
                    <a:pt x="16" y="236"/>
                  </a:lnTo>
                  <a:lnTo>
                    <a:pt x="16" y="238"/>
                  </a:lnTo>
                  <a:lnTo>
                    <a:pt x="14" y="242"/>
                  </a:lnTo>
                  <a:lnTo>
                    <a:pt x="6" y="250"/>
                  </a:lnTo>
                  <a:lnTo>
                    <a:pt x="4" y="250"/>
                  </a:lnTo>
                  <a:lnTo>
                    <a:pt x="0" y="252"/>
                  </a:lnTo>
                  <a:lnTo>
                    <a:pt x="0" y="254"/>
                  </a:lnTo>
                  <a:lnTo>
                    <a:pt x="6" y="272"/>
                  </a:lnTo>
                  <a:lnTo>
                    <a:pt x="28" y="272"/>
                  </a:lnTo>
                  <a:lnTo>
                    <a:pt x="50" y="272"/>
                  </a:lnTo>
                  <a:lnTo>
                    <a:pt x="52" y="272"/>
                  </a:lnTo>
                  <a:lnTo>
                    <a:pt x="52" y="274"/>
                  </a:lnTo>
                  <a:lnTo>
                    <a:pt x="70" y="290"/>
                  </a:lnTo>
                  <a:lnTo>
                    <a:pt x="70" y="292"/>
                  </a:lnTo>
                  <a:lnTo>
                    <a:pt x="82" y="322"/>
                  </a:lnTo>
                  <a:lnTo>
                    <a:pt x="102" y="342"/>
                  </a:lnTo>
                  <a:lnTo>
                    <a:pt x="112" y="344"/>
                  </a:lnTo>
                  <a:lnTo>
                    <a:pt x="112" y="320"/>
                  </a:lnTo>
                  <a:lnTo>
                    <a:pt x="132" y="340"/>
                  </a:lnTo>
                  <a:lnTo>
                    <a:pt x="136" y="336"/>
                  </a:lnTo>
                  <a:lnTo>
                    <a:pt x="150" y="306"/>
                  </a:lnTo>
                  <a:lnTo>
                    <a:pt x="152" y="290"/>
                  </a:lnTo>
                  <a:lnTo>
                    <a:pt x="154" y="290"/>
                  </a:lnTo>
                  <a:lnTo>
                    <a:pt x="156" y="290"/>
                  </a:lnTo>
                  <a:lnTo>
                    <a:pt x="172" y="292"/>
                  </a:lnTo>
                  <a:lnTo>
                    <a:pt x="170" y="280"/>
                  </a:lnTo>
                  <a:lnTo>
                    <a:pt x="170" y="278"/>
                  </a:lnTo>
                  <a:lnTo>
                    <a:pt x="170" y="276"/>
                  </a:lnTo>
                  <a:lnTo>
                    <a:pt x="174" y="276"/>
                  </a:lnTo>
                  <a:lnTo>
                    <a:pt x="194" y="276"/>
                  </a:lnTo>
                  <a:lnTo>
                    <a:pt x="200" y="270"/>
                  </a:lnTo>
                  <a:lnTo>
                    <a:pt x="204" y="262"/>
                  </a:lnTo>
                  <a:lnTo>
                    <a:pt x="208" y="256"/>
                  </a:lnTo>
                  <a:lnTo>
                    <a:pt x="208" y="250"/>
                  </a:lnTo>
                  <a:lnTo>
                    <a:pt x="206" y="222"/>
                  </a:lnTo>
                  <a:lnTo>
                    <a:pt x="222" y="226"/>
                  </a:lnTo>
                  <a:lnTo>
                    <a:pt x="228" y="218"/>
                  </a:lnTo>
                  <a:lnTo>
                    <a:pt x="220" y="210"/>
                  </a:lnTo>
                  <a:lnTo>
                    <a:pt x="218" y="208"/>
                  </a:lnTo>
                  <a:lnTo>
                    <a:pt x="234" y="192"/>
                  </a:lnTo>
                  <a:lnTo>
                    <a:pt x="234" y="194"/>
                  </a:lnTo>
                  <a:lnTo>
                    <a:pt x="236" y="194"/>
                  </a:lnTo>
                  <a:lnTo>
                    <a:pt x="246" y="198"/>
                  </a:lnTo>
                  <a:lnTo>
                    <a:pt x="246" y="196"/>
                  </a:lnTo>
                  <a:lnTo>
                    <a:pt x="238" y="182"/>
                  </a:lnTo>
                  <a:lnTo>
                    <a:pt x="242" y="180"/>
                  </a:lnTo>
                  <a:lnTo>
                    <a:pt x="246" y="178"/>
                  </a:lnTo>
                  <a:lnTo>
                    <a:pt x="244" y="172"/>
                  </a:lnTo>
                  <a:lnTo>
                    <a:pt x="236" y="156"/>
                  </a:lnTo>
                  <a:lnTo>
                    <a:pt x="238" y="156"/>
                  </a:lnTo>
                  <a:lnTo>
                    <a:pt x="238" y="154"/>
                  </a:lnTo>
                  <a:lnTo>
                    <a:pt x="260" y="142"/>
                  </a:lnTo>
                  <a:lnTo>
                    <a:pt x="262" y="134"/>
                  </a:lnTo>
                  <a:lnTo>
                    <a:pt x="240" y="120"/>
                  </a:lnTo>
                  <a:lnTo>
                    <a:pt x="236" y="116"/>
                  </a:lnTo>
                  <a:lnTo>
                    <a:pt x="234" y="112"/>
                  </a:lnTo>
                  <a:lnTo>
                    <a:pt x="236" y="108"/>
                  </a:lnTo>
                  <a:lnTo>
                    <a:pt x="242" y="108"/>
                  </a:lnTo>
                  <a:lnTo>
                    <a:pt x="266" y="112"/>
                  </a:lnTo>
                  <a:lnTo>
                    <a:pt x="266" y="98"/>
                  </a:lnTo>
                  <a:lnTo>
                    <a:pt x="266" y="96"/>
                  </a:lnTo>
                  <a:lnTo>
                    <a:pt x="278" y="84"/>
                  </a:lnTo>
                  <a:lnTo>
                    <a:pt x="282" y="74"/>
                  </a:lnTo>
                  <a:lnTo>
                    <a:pt x="276" y="72"/>
                  </a:lnTo>
                  <a:lnTo>
                    <a:pt x="270" y="66"/>
                  </a:lnTo>
                  <a:lnTo>
                    <a:pt x="270" y="64"/>
                  </a:lnTo>
                  <a:lnTo>
                    <a:pt x="270" y="60"/>
                  </a:lnTo>
                  <a:lnTo>
                    <a:pt x="270" y="58"/>
                  </a:lnTo>
                  <a:lnTo>
                    <a:pt x="268" y="58"/>
                  </a:lnTo>
                  <a:lnTo>
                    <a:pt x="266" y="58"/>
                  </a:lnTo>
                  <a:lnTo>
                    <a:pt x="262" y="62"/>
                  </a:lnTo>
                  <a:lnTo>
                    <a:pt x="256" y="64"/>
                  </a:lnTo>
                  <a:lnTo>
                    <a:pt x="250" y="62"/>
                  </a:lnTo>
                  <a:lnTo>
                    <a:pt x="244" y="62"/>
                  </a:lnTo>
                  <a:lnTo>
                    <a:pt x="234" y="54"/>
                  </a:lnTo>
                  <a:lnTo>
                    <a:pt x="226" y="42"/>
                  </a:lnTo>
                  <a:lnTo>
                    <a:pt x="226" y="44"/>
                  </a:lnTo>
                  <a:lnTo>
                    <a:pt x="222" y="50"/>
                  </a:lnTo>
                  <a:lnTo>
                    <a:pt x="216" y="58"/>
                  </a:lnTo>
                  <a:lnTo>
                    <a:pt x="208" y="60"/>
                  </a:lnTo>
                  <a:lnTo>
                    <a:pt x="200" y="62"/>
                  </a:lnTo>
                  <a:lnTo>
                    <a:pt x="194" y="62"/>
                  </a:lnTo>
                  <a:lnTo>
                    <a:pt x="186" y="60"/>
                  </a:lnTo>
                  <a:lnTo>
                    <a:pt x="182" y="58"/>
                  </a:lnTo>
                  <a:lnTo>
                    <a:pt x="178" y="54"/>
                  </a:lnTo>
                  <a:lnTo>
                    <a:pt x="174" y="46"/>
                  </a:lnTo>
                  <a:lnTo>
                    <a:pt x="170" y="30"/>
                  </a:lnTo>
                  <a:lnTo>
                    <a:pt x="166" y="12"/>
                  </a:lnTo>
                  <a:lnTo>
                    <a:pt x="164" y="6"/>
                  </a:lnTo>
                  <a:lnTo>
                    <a:pt x="160" y="2"/>
                  </a:lnTo>
                  <a:lnTo>
                    <a:pt x="154" y="0"/>
                  </a:lnTo>
                  <a:lnTo>
                    <a:pt x="146" y="0"/>
                  </a:lnTo>
                  <a:lnTo>
                    <a:pt x="148" y="14"/>
                  </a:lnTo>
                  <a:lnTo>
                    <a:pt x="146"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bg1">
                    <a:lumMod val="95000"/>
                  </a:schemeClr>
                </a:solidFill>
              </a:endParaRPr>
            </a:p>
          </p:txBody>
        </p:sp>
        <p:sp>
          <p:nvSpPr>
            <p:cNvPr id="37" name="浙江"/>
            <p:cNvSpPr>
              <a:spLocks/>
            </p:cNvSpPr>
            <p:nvPr/>
          </p:nvSpPr>
          <p:spPr bwMode="auto">
            <a:xfrm>
              <a:off x="6430963" y="4043363"/>
              <a:ext cx="441325" cy="511175"/>
            </a:xfrm>
            <a:custGeom>
              <a:avLst/>
              <a:gdLst>
                <a:gd name="T0" fmla="*/ 2147483646 w 242"/>
                <a:gd name="T1" fmla="*/ 2147483646 h 280"/>
                <a:gd name="T2" fmla="*/ 2147483646 w 242"/>
                <a:gd name="T3" fmla="*/ 2147483646 h 280"/>
                <a:gd name="T4" fmla="*/ 2147483646 w 242"/>
                <a:gd name="T5" fmla="*/ 2147483646 h 280"/>
                <a:gd name="T6" fmla="*/ 2147483646 w 242"/>
                <a:gd name="T7" fmla="*/ 2147483646 h 280"/>
                <a:gd name="T8" fmla="*/ 2147483646 w 242"/>
                <a:gd name="T9" fmla="*/ 2147483646 h 280"/>
                <a:gd name="T10" fmla="*/ 2147483646 w 242"/>
                <a:gd name="T11" fmla="*/ 2147483646 h 280"/>
                <a:gd name="T12" fmla="*/ 2147483646 w 242"/>
                <a:gd name="T13" fmla="*/ 2147483646 h 280"/>
                <a:gd name="T14" fmla="*/ 2147483646 w 242"/>
                <a:gd name="T15" fmla="*/ 2147483646 h 280"/>
                <a:gd name="T16" fmla="*/ 2147483646 w 242"/>
                <a:gd name="T17" fmla="*/ 2147483646 h 280"/>
                <a:gd name="T18" fmla="*/ 0 w 242"/>
                <a:gd name="T19" fmla="*/ 2147483646 h 280"/>
                <a:gd name="T20" fmla="*/ 2147483646 w 242"/>
                <a:gd name="T21" fmla="*/ 2147483646 h 280"/>
                <a:gd name="T22" fmla="*/ 2147483646 w 242"/>
                <a:gd name="T23" fmla="*/ 2147483646 h 280"/>
                <a:gd name="T24" fmla="*/ 2147483646 w 242"/>
                <a:gd name="T25" fmla="*/ 2147483646 h 280"/>
                <a:gd name="T26" fmla="*/ 2147483646 w 242"/>
                <a:gd name="T27" fmla="*/ 2147483646 h 280"/>
                <a:gd name="T28" fmla="*/ 2147483646 w 242"/>
                <a:gd name="T29" fmla="*/ 2147483646 h 280"/>
                <a:gd name="T30" fmla="*/ 2147483646 w 242"/>
                <a:gd name="T31" fmla="*/ 2147483646 h 280"/>
                <a:gd name="T32" fmla="*/ 2147483646 w 242"/>
                <a:gd name="T33" fmla="*/ 2147483646 h 280"/>
                <a:gd name="T34" fmla="*/ 2147483646 w 242"/>
                <a:gd name="T35" fmla="*/ 2147483646 h 280"/>
                <a:gd name="T36" fmla="*/ 2147483646 w 242"/>
                <a:gd name="T37" fmla="*/ 2147483646 h 280"/>
                <a:gd name="T38" fmla="*/ 2147483646 w 242"/>
                <a:gd name="T39" fmla="*/ 2147483646 h 280"/>
                <a:gd name="T40" fmla="*/ 2147483646 w 242"/>
                <a:gd name="T41" fmla="*/ 2147483646 h 280"/>
                <a:gd name="T42" fmla="*/ 2147483646 w 242"/>
                <a:gd name="T43" fmla="*/ 2147483646 h 280"/>
                <a:gd name="T44" fmla="*/ 2147483646 w 242"/>
                <a:gd name="T45" fmla="*/ 2147483646 h 280"/>
                <a:gd name="T46" fmla="*/ 2147483646 w 242"/>
                <a:gd name="T47" fmla="*/ 2147483646 h 280"/>
                <a:gd name="T48" fmla="*/ 2147483646 w 242"/>
                <a:gd name="T49" fmla="*/ 2147483646 h 280"/>
                <a:gd name="T50" fmla="*/ 2147483646 w 242"/>
                <a:gd name="T51" fmla="*/ 2147483646 h 280"/>
                <a:gd name="T52" fmla="*/ 2147483646 w 242"/>
                <a:gd name="T53" fmla="*/ 2147483646 h 280"/>
                <a:gd name="T54" fmla="*/ 2147483646 w 242"/>
                <a:gd name="T55" fmla="*/ 2147483646 h 280"/>
                <a:gd name="T56" fmla="*/ 2147483646 w 242"/>
                <a:gd name="T57" fmla="*/ 2147483646 h 280"/>
                <a:gd name="T58" fmla="*/ 2147483646 w 242"/>
                <a:gd name="T59" fmla="*/ 2147483646 h 280"/>
                <a:gd name="T60" fmla="*/ 2147483646 w 242"/>
                <a:gd name="T61" fmla="*/ 2147483646 h 280"/>
                <a:gd name="T62" fmla="*/ 2147483646 w 242"/>
                <a:gd name="T63" fmla="*/ 2147483646 h 280"/>
                <a:gd name="T64" fmla="*/ 2147483646 w 242"/>
                <a:gd name="T65" fmla="*/ 2147483646 h 280"/>
                <a:gd name="T66" fmla="*/ 2147483646 w 242"/>
                <a:gd name="T67" fmla="*/ 2147483646 h 280"/>
                <a:gd name="T68" fmla="*/ 2147483646 w 242"/>
                <a:gd name="T69" fmla="*/ 2147483646 h 280"/>
                <a:gd name="T70" fmla="*/ 2147483646 w 242"/>
                <a:gd name="T71" fmla="*/ 2147483646 h 280"/>
                <a:gd name="T72" fmla="*/ 2147483646 w 242"/>
                <a:gd name="T73" fmla="*/ 2147483646 h 280"/>
                <a:gd name="T74" fmla="*/ 2147483646 w 242"/>
                <a:gd name="T75" fmla="*/ 2147483646 h 280"/>
                <a:gd name="T76" fmla="*/ 2147483646 w 242"/>
                <a:gd name="T77" fmla="*/ 2147483646 h 280"/>
                <a:gd name="T78" fmla="*/ 2147483646 w 242"/>
                <a:gd name="T79" fmla="*/ 2147483646 h 280"/>
                <a:gd name="T80" fmla="*/ 2147483646 w 242"/>
                <a:gd name="T81" fmla="*/ 2147483646 h 280"/>
                <a:gd name="T82" fmla="*/ 2147483646 w 242"/>
                <a:gd name="T83" fmla="*/ 2147483646 h 280"/>
                <a:gd name="T84" fmla="*/ 2147483646 w 242"/>
                <a:gd name="T85" fmla="*/ 2147483646 h 280"/>
                <a:gd name="T86" fmla="*/ 2147483646 w 242"/>
                <a:gd name="T87" fmla="*/ 2147483646 h 280"/>
                <a:gd name="T88" fmla="*/ 2147483646 w 242"/>
                <a:gd name="T89" fmla="*/ 2147483646 h 280"/>
                <a:gd name="T90" fmla="*/ 2147483646 w 242"/>
                <a:gd name="T91" fmla="*/ 2147483646 h 28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2" h="280">
                  <a:moveTo>
                    <a:pt x="148" y="4"/>
                  </a:moveTo>
                  <a:lnTo>
                    <a:pt x="148" y="4"/>
                  </a:lnTo>
                  <a:lnTo>
                    <a:pt x="136" y="8"/>
                  </a:lnTo>
                  <a:lnTo>
                    <a:pt x="126" y="12"/>
                  </a:lnTo>
                  <a:lnTo>
                    <a:pt x="116" y="10"/>
                  </a:lnTo>
                  <a:lnTo>
                    <a:pt x="102" y="6"/>
                  </a:lnTo>
                  <a:lnTo>
                    <a:pt x="84" y="4"/>
                  </a:lnTo>
                  <a:lnTo>
                    <a:pt x="78" y="6"/>
                  </a:lnTo>
                  <a:lnTo>
                    <a:pt x="74" y="12"/>
                  </a:lnTo>
                  <a:lnTo>
                    <a:pt x="62" y="28"/>
                  </a:lnTo>
                  <a:lnTo>
                    <a:pt x="74" y="52"/>
                  </a:lnTo>
                  <a:lnTo>
                    <a:pt x="54" y="64"/>
                  </a:lnTo>
                  <a:lnTo>
                    <a:pt x="38" y="60"/>
                  </a:lnTo>
                  <a:lnTo>
                    <a:pt x="44" y="74"/>
                  </a:lnTo>
                  <a:lnTo>
                    <a:pt x="44" y="78"/>
                  </a:lnTo>
                  <a:lnTo>
                    <a:pt x="44" y="82"/>
                  </a:lnTo>
                  <a:lnTo>
                    <a:pt x="42" y="88"/>
                  </a:lnTo>
                  <a:lnTo>
                    <a:pt x="36" y="100"/>
                  </a:lnTo>
                  <a:lnTo>
                    <a:pt x="32" y="106"/>
                  </a:lnTo>
                  <a:lnTo>
                    <a:pt x="4" y="132"/>
                  </a:lnTo>
                  <a:lnTo>
                    <a:pt x="10" y="136"/>
                  </a:lnTo>
                  <a:lnTo>
                    <a:pt x="6" y="140"/>
                  </a:lnTo>
                  <a:lnTo>
                    <a:pt x="2" y="144"/>
                  </a:lnTo>
                  <a:lnTo>
                    <a:pt x="0" y="148"/>
                  </a:lnTo>
                  <a:lnTo>
                    <a:pt x="0" y="152"/>
                  </a:lnTo>
                  <a:lnTo>
                    <a:pt x="0" y="156"/>
                  </a:lnTo>
                  <a:lnTo>
                    <a:pt x="20" y="186"/>
                  </a:lnTo>
                  <a:lnTo>
                    <a:pt x="30" y="202"/>
                  </a:lnTo>
                  <a:lnTo>
                    <a:pt x="30" y="204"/>
                  </a:lnTo>
                  <a:lnTo>
                    <a:pt x="30" y="206"/>
                  </a:lnTo>
                  <a:lnTo>
                    <a:pt x="30" y="208"/>
                  </a:lnTo>
                  <a:lnTo>
                    <a:pt x="28" y="210"/>
                  </a:lnTo>
                  <a:lnTo>
                    <a:pt x="34" y="210"/>
                  </a:lnTo>
                  <a:lnTo>
                    <a:pt x="40" y="214"/>
                  </a:lnTo>
                  <a:lnTo>
                    <a:pt x="44" y="218"/>
                  </a:lnTo>
                  <a:lnTo>
                    <a:pt x="48" y="224"/>
                  </a:lnTo>
                  <a:lnTo>
                    <a:pt x="50" y="234"/>
                  </a:lnTo>
                  <a:lnTo>
                    <a:pt x="52" y="246"/>
                  </a:lnTo>
                  <a:lnTo>
                    <a:pt x="56" y="262"/>
                  </a:lnTo>
                  <a:lnTo>
                    <a:pt x="58" y="266"/>
                  </a:lnTo>
                  <a:lnTo>
                    <a:pt x="64" y="270"/>
                  </a:lnTo>
                  <a:lnTo>
                    <a:pt x="68" y="272"/>
                  </a:lnTo>
                  <a:lnTo>
                    <a:pt x="74" y="272"/>
                  </a:lnTo>
                  <a:lnTo>
                    <a:pt x="80" y="270"/>
                  </a:lnTo>
                  <a:lnTo>
                    <a:pt x="84" y="268"/>
                  </a:lnTo>
                  <a:lnTo>
                    <a:pt x="90" y="264"/>
                  </a:lnTo>
                  <a:lnTo>
                    <a:pt x="90" y="260"/>
                  </a:lnTo>
                  <a:lnTo>
                    <a:pt x="90" y="258"/>
                  </a:lnTo>
                  <a:lnTo>
                    <a:pt x="104" y="248"/>
                  </a:lnTo>
                  <a:lnTo>
                    <a:pt x="104" y="250"/>
                  </a:lnTo>
                  <a:lnTo>
                    <a:pt x="116" y="268"/>
                  </a:lnTo>
                  <a:lnTo>
                    <a:pt x="122" y="270"/>
                  </a:lnTo>
                  <a:lnTo>
                    <a:pt x="130" y="272"/>
                  </a:lnTo>
                  <a:lnTo>
                    <a:pt x="134" y="272"/>
                  </a:lnTo>
                  <a:lnTo>
                    <a:pt x="130" y="262"/>
                  </a:lnTo>
                  <a:lnTo>
                    <a:pt x="146" y="268"/>
                  </a:lnTo>
                  <a:lnTo>
                    <a:pt x="150" y="268"/>
                  </a:lnTo>
                  <a:lnTo>
                    <a:pt x="152" y="270"/>
                  </a:lnTo>
                  <a:lnTo>
                    <a:pt x="166" y="280"/>
                  </a:lnTo>
                  <a:lnTo>
                    <a:pt x="170" y="274"/>
                  </a:lnTo>
                  <a:lnTo>
                    <a:pt x="168" y="248"/>
                  </a:lnTo>
                  <a:lnTo>
                    <a:pt x="170" y="246"/>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90"/>
                  </a:lnTo>
                  <a:lnTo>
                    <a:pt x="204" y="204"/>
                  </a:lnTo>
                  <a:lnTo>
                    <a:pt x="228" y="184"/>
                  </a:lnTo>
                  <a:lnTo>
                    <a:pt x="226" y="172"/>
                  </a:lnTo>
                  <a:lnTo>
                    <a:pt x="222" y="172"/>
                  </a:lnTo>
                  <a:lnTo>
                    <a:pt x="214" y="174"/>
                  </a:lnTo>
                  <a:lnTo>
                    <a:pt x="228" y="136"/>
                  </a:lnTo>
                  <a:lnTo>
                    <a:pt x="216" y="136"/>
                  </a:lnTo>
                  <a:lnTo>
                    <a:pt x="214" y="136"/>
                  </a:lnTo>
                  <a:lnTo>
                    <a:pt x="214" y="134"/>
                  </a:lnTo>
                  <a:lnTo>
                    <a:pt x="210" y="128"/>
                  </a:lnTo>
                  <a:lnTo>
                    <a:pt x="208" y="122"/>
                  </a:lnTo>
                  <a:lnTo>
                    <a:pt x="210" y="116"/>
                  </a:lnTo>
                  <a:lnTo>
                    <a:pt x="230" y="116"/>
                  </a:lnTo>
                  <a:lnTo>
                    <a:pt x="242" y="116"/>
                  </a:lnTo>
                  <a:lnTo>
                    <a:pt x="240" y="106"/>
                  </a:lnTo>
                  <a:lnTo>
                    <a:pt x="232" y="92"/>
                  </a:lnTo>
                  <a:lnTo>
                    <a:pt x="216" y="86"/>
                  </a:lnTo>
                  <a:lnTo>
                    <a:pt x="232" y="70"/>
                  </a:lnTo>
                  <a:lnTo>
                    <a:pt x="232" y="66"/>
                  </a:lnTo>
                  <a:lnTo>
                    <a:pt x="224" y="68"/>
                  </a:lnTo>
                  <a:lnTo>
                    <a:pt x="220" y="68"/>
                  </a:lnTo>
                  <a:lnTo>
                    <a:pt x="220" y="66"/>
                  </a:lnTo>
                  <a:lnTo>
                    <a:pt x="220" y="64"/>
                  </a:lnTo>
                  <a:lnTo>
                    <a:pt x="218" y="58"/>
                  </a:lnTo>
                  <a:lnTo>
                    <a:pt x="214" y="54"/>
                  </a:lnTo>
                  <a:lnTo>
                    <a:pt x="210" y="50"/>
                  </a:lnTo>
                  <a:lnTo>
                    <a:pt x="204" y="48"/>
                  </a:lnTo>
                  <a:lnTo>
                    <a:pt x="172" y="48"/>
                  </a:lnTo>
                  <a:lnTo>
                    <a:pt x="160" y="64"/>
                  </a:lnTo>
                  <a:lnTo>
                    <a:pt x="156" y="64"/>
                  </a:lnTo>
                  <a:lnTo>
                    <a:pt x="104" y="48"/>
                  </a:lnTo>
                  <a:lnTo>
                    <a:pt x="154" y="36"/>
                  </a:lnTo>
                  <a:lnTo>
                    <a:pt x="158" y="34"/>
                  </a:lnTo>
                  <a:lnTo>
                    <a:pt x="162" y="30"/>
                  </a:lnTo>
                  <a:lnTo>
                    <a:pt x="178" y="12"/>
                  </a:lnTo>
                  <a:lnTo>
                    <a:pt x="162" y="0"/>
                  </a:lnTo>
                  <a:lnTo>
                    <a:pt x="148"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bg1">
                    <a:lumMod val="95000"/>
                  </a:schemeClr>
                </a:solidFill>
              </a:endParaRPr>
            </a:p>
          </p:txBody>
        </p:sp>
        <p:sp>
          <p:nvSpPr>
            <p:cNvPr id="38" name="安徽"/>
            <p:cNvSpPr>
              <a:spLocks/>
            </p:cNvSpPr>
            <p:nvPr/>
          </p:nvSpPr>
          <p:spPr bwMode="auto">
            <a:xfrm>
              <a:off x="5999163" y="3600450"/>
              <a:ext cx="558800" cy="684213"/>
            </a:xfrm>
            <a:custGeom>
              <a:avLst/>
              <a:gdLst>
                <a:gd name="T0" fmla="*/ 2147483646 w 306"/>
                <a:gd name="T1" fmla="*/ 2147483646 h 374"/>
                <a:gd name="T2" fmla="*/ 2147483646 w 306"/>
                <a:gd name="T3" fmla="*/ 2147483646 h 374"/>
                <a:gd name="T4" fmla="*/ 2147483646 w 306"/>
                <a:gd name="T5" fmla="*/ 2147483646 h 374"/>
                <a:gd name="T6" fmla="*/ 2147483646 w 306"/>
                <a:gd name="T7" fmla="*/ 2147483646 h 374"/>
                <a:gd name="T8" fmla="*/ 2147483646 w 306"/>
                <a:gd name="T9" fmla="*/ 2147483646 h 374"/>
                <a:gd name="T10" fmla="*/ 2147483646 w 306"/>
                <a:gd name="T11" fmla="*/ 2147483646 h 374"/>
                <a:gd name="T12" fmla="*/ 2147483646 w 306"/>
                <a:gd name="T13" fmla="*/ 2147483646 h 374"/>
                <a:gd name="T14" fmla="*/ 2147483646 w 306"/>
                <a:gd name="T15" fmla="*/ 2147483646 h 374"/>
                <a:gd name="T16" fmla="*/ 2147483646 w 306"/>
                <a:gd name="T17" fmla="*/ 2147483646 h 374"/>
                <a:gd name="T18" fmla="*/ 2147483646 w 306"/>
                <a:gd name="T19" fmla="*/ 2147483646 h 374"/>
                <a:gd name="T20" fmla="*/ 2147483646 w 306"/>
                <a:gd name="T21" fmla="*/ 2147483646 h 374"/>
                <a:gd name="T22" fmla="*/ 2147483646 w 306"/>
                <a:gd name="T23" fmla="*/ 2147483646 h 374"/>
                <a:gd name="T24" fmla="*/ 2147483646 w 306"/>
                <a:gd name="T25" fmla="*/ 2147483646 h 374"/>
                <a:gd name="T26" fmla="*/ 2147483646 w 306"/>
                <a:gd name="T27" fmla="*/ 2147483646 h 374"/>
                <a:gd name="T28" fmla="*/ 2147483646 w 306"/>
                <a:gd name="T29" fmla="*/ 2147483646 h 374"/>
                <a:gd name="T30" fmla="*/ 2147483646 w 306"/>
                <a:gd name="T31" fmla="*/ 2147483646 h 374"/>
                <a:gd name="T32" fmla="*/ 2147483646 w 306"/>
                <a:gd name="T33" fmla="*/ 2147483646 h 374"/>
                <a:gd name="T34" fmla="*/ 2147483646 w 306"/>
                <a:gd name="T35" fmla="*/ 2147483646 h 374"/>
                <a:gd name="T36" fmla="*/ 2147483646 w 306"/>
                <a:gd name="T37" fmla="*/ 2147483646 h 374"/>
                <a:gd name="T38" fmla="*/ 2147483646 w 306"/>
                <a:gd name="T39" fmla="*/ 2147483646 h 374"/>
                <a:gd name="T40" fmla="*/ 2147483646 w 306"/>
                <a:gd name="T41" fmla="*/ 2147483646 h 374"/>
                <a:gd name="T42" fmla="*/ 2147483646 w 306"/>
                <a:gd name="T43" fmla="*/ 2147483646 h 374"/>
                <a:gd name="T44" fmla="*/ 2147483646 w 306"/>
                <a:gd name="T45" fmla="*/ 2147483646 h 374"/>
                <a:gd name="T46" fmla="*/ 2147483646 w 306"/>
                <a:gd name="T47" fmla="*/ 2147483646 h 374"/>
                <a:gd name="T48" fmla="*/ 2147483646 w 306"/>
                <a:gd name="T49" fmla="*/ 2147483646 h 374"/>
                <a:gd name="T50" fmla="*/ 2147483646 w 306"/>
                <a:gd name="T51" fmla="*/ 2147483646 h 374"/>
                <a:gd name="T52" fmla="*/ 2147483646 w 306"/>
                <a:gd name="T53" fmla="*/ 2147483646 h 374"/>
                <a:gd name="T54" fmla="*/ 2147483646 w 306"/>
                <a:gd name="T55" fmla="*/ 2147483646 h 374"/>
                <a:gd name="T56" fmla="*/ 2147483646 w 306"/>
                <a:gd name="T57" fmla="*/ 2147483646 h 374"/>
                <a:gd name="T58" fmla="*/ 2147483646 w 306"/>
                <a:gd name="T59" fmla="*/ 2147483646 h 374"/>
                <a:gd name="T60" fmla="*/ 2147483646 w 306"/>
                <a:gd name="T61" fmla="*/ 2147483646 h 374"/>
                <a:gd name="T62" fmla="*/ 2147483646 w 306"/>
                <a:gd name="T63" fmla="*/ 2147483646 h 374"/>
                <a:gd name="T64" fmla="*/ 2147483646 w 306"/>
                <a:gd name="T65" fmla="*/ 2147483646 h 374"/>
                <a:gd name="T66" fmla="*/ 2147483646 w 306"/>
                <a:gd name="T67" fmla="*/ 2147483646 h 374"/>
                <a:gd name="T68" fmla="*/ 2147483646 w 306"/>
                <a:gd name="T69" fmla="*/ 2147483646 h 374"/>
                <a:gd name="T70" fmla="*/ 2147483646 w 306"/>
                <a:gd name="T71" fmla="*/ 2147483646 h 374"/>
                <a:gd name="T72" fmla="*/ 2147483646 w 306"/>
                <a:gd name="T73" fmla="*/ 2147483646 h 374"/>
                <a:gd name="T74" fmla="*/ 2147483646 w 306"/>
                <a:gd name="T75" fmla="*/ 2147483646 h 374"/>
                <a:gd name="T76" fmla="*/ 2147483646 w 306"/>
                <a:gd name="T77" fmla="*/ 2147483646 h 374"/>
                <a:gd name="T78" fmla="*/ 2147483646 w 306"/>
                <a:gd name="T79" fmla="*/ 2147483646 h 374"/>
                <a:gd name="T80" fmla="*/ 2147483646 w 306"/>
                <a:gd name="T81" fmla="*/ 2147483646 h 374"/>
                <a:gd name="T82" fmla="*/ 2147483646 w 306"/>
                <a:gd name="T83" fmla="*/ 2147483646 h 374"/>
                <a:gd name="T84" fmla="*/ 2147483646 w 306"/>
                <a:gd name="T85" fmla="*/ 2147483646 h 374"/>
                <a:gd name="T86" fmla="*/ 2147483646 w 306"/>
                <a:gd name="T87" fmla="*/ 2147483646 h 374"/>
                <a:gd name="T88" fmla="*/ 2147483646 w 306"/>
                <a:gd name="T89" fmla="*/ 2147483646 h 374"/>
                <a:gd name="T90" fmla="*/ 2147483646 w 306"/>
                <a:gd name="T91" fmla="*/ 2147483646 h 374"/>
                <a:gd name="T92" fmla="*/ 2147483646 w 306"/>
                <a:gd name="T93" fmla="*/ 2147483646 h 374"/>
                <a:gd name="T94" fmla="*/ 2147483646 w 306"/>
                <a:gd name="T95" fmla="*/ 2147483646 h 374"/>
                <a:gd name="T96" fmla="*/ 2147483646 w 306"/>
                <a:gd name="T97" fmla="*/ 2147483646 h 374"/>
                <a:gd name="T98" fmla="*/ 2147483646 w 306"/>
                <a:gd name="T99" fmla="*/ 2147483646 h 374"/>
                <a:gd name="T100" fmla="*/ 2147483646 w 306"/>
                <a:gd name="T101" fmla="*/ 2147483646 h 374"/>
                <a:gd name="T102" fmla="*/ 2147483646 w 306"/>
                <a:gd name="T103" fmla="*/ 2147483646 h 374"/>
                <a:gd name="T104" fmla="*/ 2147483646 w 306"/>
                <a:gd name="T105" fmla="*/ 2147483646 h 374"/>
                <a:gd name="T106" fmla="*/ 2147483646 w 306"/>
                <a:gd name="T107" fmla="*/ 2147483646 h 374"/>
                <a:gd name="T108" fmla="*/ 2147483646 w 306"/>
                <a:gd name="T109" fmla="*/ 2147483646 h 374"/>
                <a:gd name="T110" fmla="*/ 2147483646 w 306"/>
                <a:gd name="T111" fmla="*/ 2147483646 h 374"/>
                <a:gd name="T112" fmla="*/ 2147483646 w 306"/>
                <a:gd name="T113" fmla="*/ 2147483646 h 374"/>
                <a:gd name="T114" fmla="*/ 2147483646 w 306"/>
                <a:gd name="T115" fmla="*/ 2147483646 h 37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06" h="374">
                  <a:moveTo>
                    <a:pt x="192" y="106"/>
                  </a:moveTo>
                  <a:lnTo>
                    <a:pt x="192" y="106"/>
                  </a:lnTo>
                  <a:lnTo>
                    <a:pt x="186" y="86"/>
                  </a:lnTo>
                  <a:lnTo>
                    <a:pt x="180" y="70"/>
                  </a:lnTo>
                  <a:lnTo>
                    <a:pt x="174" y="60"/>
                  </a:lnTo>
                  <a:lnTo>
                    <a:pt x="170" y="56"/>
                  </a:lnTo>
                  <a:lnTo>
                    <a:pt x="142" y="46"/>
                  </a:lnTo>
                  <a:lnTo>
                    <a:pt x="122" y="40"/>
                  </a:lnTo>
                  <a:lnTo>
                    <a:pt x="110" y="34"/>
                  </a:lnTo>
                  <a:lnTo>
                    <a:pt x="104" y="30"/>
                  </a:lnTo>
                  <a:lnTo>
                    <a:pt x="96" y="22"/>
                  </a:lnTo>
                  <a:lnTo>
                    <a:pt x="80" y="0"/>
                  </a:lnTo>
                  <a:lnTo>
                    <a:pt x="74" y="0"/>
                  </a:lnTo>
                  <a:lnTo>
                    <a:pt x="76" y="2"/>
                  </a:lnTo>
                  <a:lnTo>
                    <a:pt x="82" y="14"/>
                  </a:lnTo>
                  <a:lnTo>
                    <a:pt x="96" y="34"/>
                  </a:lnTo>
                  <a:lnTo>
                    <a:pt x="98" y="36"/>
                  </a:lnTo>
                  <a:lnTo>
                    <a:pt x="98" y="38"/>
                  </a:lnTo>
                  <a:lnTo>
                    <a:pt x="86" y="60"/>
                  </a:lnTo>
                  <a:lnTo>
                    <a:pt x="78" y="70"/>
                  </a:lnTo>
                  <a:lnTo>
                    <a:pt x="74" y="72"/>
                  </a:lnTo>
                  <a:lnTo>
                    <a:pt x="72" y="72"/>
                  </a:lnTo>
                  <a:lnTo>
                    <a:pt x="64" y="66"/>
                  </a:lnTo>
                  <a:lnTo>
                    <a:pt x="52" y="50"/>
                  </a:lnTo>
                  <a:lnTo>
                    <a:pt x="38" y="46"/>
                  </a:lnTo>
                  <a:lnTo>
                    <a:pt x="40" y="54"/>
                  </a:lnTo>
                  <a:lnTo>
                    <a:pt x="46" y="70"/>
                  </a:lnTo>
                  <a:lnTo>
                    <a:pt x="46" y="72"/>
                  </a:lnTo>
                  <a:lnTo>
                    <a:pt x="46" y="74"/>
                  </a:lnTo>
                  <a:lnTo>
                    <a:pt x="44" y="82"/>
                  </a:lnTo>
                  <a:lnTo>
                    <a:pt x="28" y="88"/>
                  </a:lnTo>
                  <a:lnTo>
                    <a:pt x="24" y="90"/>
                  </a:lnTo>
                  <a:lnTo>
                    <a:pt x="22" y="94"/>
                  </a:lnTo>
                  <a:lnTo>
                    <a:pt x="22" y="102"/>
                  </a:lnTo>
                  <a:lnTo>
                    <a:pt x="24" y="116"/>
                  </a:lnTo>
                  <a:lnTo>
                    <a:pt x="20" y="124"/>
                  </a:lnTo>
                  <a:lnTo>
                    <a:pt x="18" y="126"/>
                  </a:lnTo>
                  <a:lnTo>
                    <a:pt x="16" y="126"/>
                  </a:lnTo>
                  <a:lnTo>
                    <a:pt x="0" y="122"/>
                  </a:lnTo>
                  <a:lnTo>
                    <a:pt x="2" y="126"/>
                  </a:lnTo>
                  <a:lnTo>
                    <a:pt x="8" y="130"/>
                  </a:lnTo>
                  <a:lnTo>
                    <a:pt x="18" y="144"/>
                  </a:lnTo>
                  <a:lnTo>
                    <a:pt x="28" y="160"/>
                  </a:lnTo>
                  <a:lnTo>
                    <a:pt x="28" y="162"/>
                  </a:lnTo>
                  <a:lnTo>
                    <a:pt x="36" y="162"/>
                  </a:lnTo>
                  <a:lnTo>
                    <a:pt x="42" y="160"/>
                  </a:lnTo>
                  <a:lnTo>
                    <a:pt x="48" y="162"/>
                  </a:lnTo>
                  <a:lnTo>
                    <a:pt x="54" y="164"/>
                  </a:lnTo>
                  <a:lnTo>
                    <a:pt x="60" y="166"/>
                  </a:lnTo>
                  <a:lnTo>
                    <a:pt x="70" y="178"/>
                  </a:lnTo>
                  <a:lnTo>
                    <a:pt x="68" y="200"/>
                  </a:lnTo>
                  <a:lnTo>
                    <a:pt x="72" y="204"/>
                  </a:lnTo>
                  <a:lnTo>
                    <a:pt x="72" y="210"/>
                  </a:lnTo>
                  <a:lnTo>
                    <a:pt x="68" y="214"/>
                  </a:lnTo>
                  <a:lnTo>
                    <a:pt x="60" y="218"/>
                  </a:lnTo>
                  <a:lnTo>
                    <a:pt x="56" y="218"/>
                  </a:lnTo>
                  <a:lnTo>
                    <a:pt x="54" y="220"/>
                  </a:lnTo>
                  <a:lnTo>
                    <a:pt x="52" y="224"/>
                  </a:lnTo>
                  <a:lnTo>
                    <a:pt x="50" y="230"/>
                  </a:lnTo>
                  <a:lnTo>
                    <a:pt x="44" y="244"/>
                  </a:lnTo>
                  <a:lnTo>
                    <a:pt x="52" y="254"/>
                  </a:lnTo>
                  <a:lnTo>
                    <a:pt x="74" y="258"/>
                  </a:lnTo>
                  <a:lnTo>
                    <a:pt x="76" y="258"/>
                  </a:lnTo>
                  <a:lnTo>
                    <a:pt x="86" y="268"/>
                  </a:lnTo>
                  <a:lnTo>
                    <a:pt x="72" y="288"/>
                  </a:lnTo>
                  <a:lnTo>
                    <a:pt x="102" y="352"/>
                  </a:lnTo>
                  <a:lnTo>
                    <a:pt x="104" y="354"/>
                  </a:lnTo>
                  <a:lnTo>
                    <a:pt x="98" y="358"/>
                  </a:lnTo>
                  <a:lnTo>
                    <a:pt x="100" y="364"/>
                  </a:lnTo>
                  <a:lnTo>
                    <a:pt x="156" y="330"/>
                  </a:lnTo>
                  <a:lnTo>
                    <a:pt x="146" y="346"/>
                  </a:lnTo>
                  <a:lnTo>
                    <a:pt x="138" y="362"/>
                  </a:lnTo>
                  <a:lnTo>
                    <a:pt x="134" y="374"/>
                  </a:lnTo>
                  <a:lnTo>
                    <a:pt x="140" y="372"/>
                  </a:lnTo>
                  <a:lnTo>
                    <a:pt x="146" y="366"/>
                  </a:lnTo>
                  <a:lnTo>
                    <a:pt x="152" y="360"/>
                  </a:lnTo>
                  <a:lnTo>
                    <a:pt x="156" y="350"/>
                  </a:lnTo>
                  <a:lnTo>
                    <a:pt x="158" y="350"/>
                  </a:lnTo>
                  <a:lnTo>
                    <a:pt x="172" y="342"/>
                  </a:lnTo>
                  <a:lnTo>
                    <a:pt x="174" y="340"/>
                  </a:lnTo>
                  <a:lnTo>
                    <a:pt x="196" y="358"/>
                  </a:lnTo>
                  <a:lnTo>
                    <a:pt x="220" y="360"/>
                  </a:lnTo>
                  <a:lnTo>
                    <a:pt x="232" y="368"/>
                  </a:lnTo>
                  <a:lnTo>
                    <a:pt x="260" y="342"/>
                  </a:lnTo>
                  <a:lnTo>
                    <a:pt x="264" y="336"/>
                  </a:lnTo>
                  <a:lnTo>
                    <a:pt x="268" y="326"/>
                  </a:lnTo>
                  <a:lnTo>
                    <a:pt x="272" y="320"/>
                  </a:lnTo>
                  <a:lnTo>
                    <a:pt x="270" y="312"/>
                  </a:lnTo>
                  <a:lnTo>
                    <a:pt x="260" y="296"/>
                  </a:lnTo>
                  <a:lnTo>
                    <a:pt x="254" y="286"/>
                  </a:lnTo>
                  <a:lnTo>
                    <a:pt x="288" y="298"/>
                  </a:lnTo>
                  <a:lnTo>
                    <a:pt x="300" y="292"/>
                  </a:lnTo>
                  <a:lnTo>
                    <a:pt x="288" y="270"/>
                  </a:lnTo>
                  <a:lnTo>
                    <a:pt x="288" y="268"/>
                  </a:lnTo>
                  <a:lnTo>
                    <a:pt x="306" y="246"/>
                  </a:lnTo>
                  <a:lnTo>
                    <a:pt x="298" y="234"/>
                  </a:lnTo>
                  <a:lnTo>
                    <a:pt x="290" y="226"/>
                  </a:lnTo>
                  <a:lnTo>
                    <a:pt x="284" y="222"/>
                  </a:lnTo>
                  <a:lnTo>
                    <a:pt x="282" y="222"/>
                  </a:lnTo>
                  <a:lnTo>
                    <a:pt x="272" y="232"/>
                  </a:lnTo>
                  <a:lnTo>
                    <a:pt x="272" y="230"/>
                  </a:lnTo>
                  <a:lnTo>
                    <a:pt x="270" y="230"/>
                  </a:lnTo>
                  <a:lnTo>
                    <a:pt x="256" y="226"/>
                  </a:lnTo>
                  <a:lnTo>
                    <a:pt x="252" y="214"/>
                  </a:lnTo>
                  <a:lnTo>
                    <a:pt x="244" y="210"/>
                  </a:lnTo>
                  <a:lnTo>
                    <a:pt x="236" y="204"/>
                  </a:lnTo>
                  <a:lnTo>
                    <a:pt x="226" y="198"/>
                  </a:lnTo>
                  <a:lnTo>
                    <a:pt x="218" y="192"/>
                  </a:lnTo>
                  <a:lnTo>
                    <a:pt x="216" y="190"/>
                  </a:lnTo>
                  <a:lnTo>
                    <a:pt x="216" y="186"/>
                  </a:lnTo>
                  <a:lnTo>
                    <a:pt x="214" y="184"/>
                  </a:lnTo>
                  <a:lnTo>
                    <a:pt x="216" y="180"/>
                  </a:lnTo>
                  <a:lnTo>
                    <a:pt x="220" y="170"/>
                  </a:lnTo>
                  <a:lnTo>
                    <a:pt x="230" y="152"/>
                  </a:lnTo>
                  <a:lnTo>
                    <a:pt x="232" y="144"/>
                  </a:lnTo>
                  <a:lnTo>
                    <a:pt x="234" y="138"/>
                  </a:lnTo>
                  <a:lnTo>
                    <a:pt x="234" y="128"/>
                  </a:lnTo>
                  <a:lnTo>
                    <a:pt x="240" y="128"/>
                  </a:lnTo>
                  <a:lnTo>
                    <a:pt x="258" y="130"/>
                  </a:lnTo>
                  <a:lnTo>
                    <a:pt x="260" y="122"/>
                  </a:lnTo>
                  <a:lnTo>
                    <a:pt x="264" y="106"/>
                  </a:lnTo>
                  <a:lnTo>
                    <a:pt x="260" y="104"/>
                  </a:lnTo>
                  <a:lnTo>
                    <a:pt x="242" y="116"/>
                  </a:lnTo>
                  <a:lnTo>
                    <a:pt x="230" y="122"/>
                  </a:lnTo>
                  <a:lnTo>
                    <a:pt x="222" y="122"/>
                  </a:lnTo>
                  <a:lnTo>
                    <a:pt x="214" y="120"/>
                  </a:lnTo>
                  <a:lnTo>
                    <a:pt x="204" y="114"/>
                  </a:lnTo>
                  <a:lnTo>
                    <a:pt x="194" y="108"/>
                  </a:lnTo>
                  <a:lnTo>
                    <a:pt x="194" y="106"/>
                  </a:lnTo>
                  <a:lnTo>
                    <a:pt x="192" y="10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bg1">
                    <a:lumMod val="95000"/>
                  </a:schemeClr>
                </a:solidFill>
              </a:endParaRPr>
            </a:p>
          </p:txBody>
        </p:sp>
        <p:sp>
          <p:nvSpPr>
            <p:cNvPr id="39" name="天津"/>
            <p:cNvSpPr>
              <a:spLocks/>
            </p:cNvSpPr>
            <p:nvPr/>
          </p:nvSpPr>
          <p:spPr bwMode="auto">
            <a:xfrm>
              <a:off x="6108700" y="2811463"/>
              <a:ext cx="146050" cy="211137"/>
            </a:xfrm>
            <a:custGeom>
              <a:avLst/>
              <a:gdLst>
                <a:gd name="T0" fmla="*/ 2147483646 w 80"/>
                <a:gd name="T1" fmla="*/ 2147483646 h 116"/>
                <a:gd name="T2" fmla="*/ 2147483646 w 80"/>
                <a:gd name="T3" fmla="*/ 0 h 116"/>
                <a:gd name="T4" fmla="*/ 2147483646 w 80"/>
                <a:gd name="T5" fmla="*/ 0 h 116"/>
                <a:gd name="T6" fmla="*/ 2147483646 w 80"/>
                <a:gd name="T7" fmla="*/ 2147483646 h 116"/>
                <a:gd name="T8" fmla="*/ 2147483646 w 80"/>
                <a:gd name="T9" fmla="*/ 2147483646 h 116"/>
                <a:gd name="T10" fmla="*/ 2147483646 w 80"/>
                <a:gd name="T11" fmla="*/ 2147483646 h 116"/>
                <a:gd name="T12" fmla="*/ 2147483646 w 80"/>
                <a:gd name="T13" fmla="*/ 2147483646 h 116"/>
                <a:gd name="T14" fmla="*/ 2147483646 w 80"/>
                <a:gd name="T15" fmla="*/ 2147483646 h 116"/>
                <a:gd name="T16" fmla="*/ 2147483646 w 80"/>
                <a:gd name="T17" fmla="*/ 2147483646 h 116"/>
                <a:gd name="T18" fmla="*/ 2147483646 w 80"/>
                <a:gd name="T19" fmla="*/ 2147483646 h 116"/>
                <a:gd name="T20" fmla="*/ 2147483646 w 80"/>
                <a:gd name="T21" fmla="*/ 2147483646 h 116"/>
                <a:gd name="T22" fmla="*/ 2147483646 w 80"/>
                <a:gd name="T23" fmla="*/ 2147483646 h 116"/>
                <a:gd name="T24" fmla="*/ 2147483646 w 80"/>
                <a:gd name="T25" fmla="*/ 2147483646 h 116"/>
                <a:gd name="T26" fmla="*/ 2147483646 w 80"/>
                <a:gd name="T27" fmla="*/ 2147483646 h 116"/>
                <a:gd name="T28" fmla="*/ 2147483646 w 80"/>
                <a:gd name="T29" fmla="*/ 2147483646 h 116"/>
                <a:gd name="T30" fmla="*/ 2147483646 w 80"/>
                <a:gd name="T31" fmla="*/ 2147483646 h 116"/>
                <a:gd name="T32" fmla="*/ 2147483646 w 80"/>
                <a:gd name="T33" fmla="*/ 2147483646 h 116"/>
                <a:gd name="T34" fmla="*/ 0 w 80"/>
                <a:gd name="T35" fmla="*/ 2147483646 h 116"/>
                <a:gd name="T36" fmla="*/ 0 w 80"/>
                <a:gd name="T37" fmla="*/ 2147483646 h 116"/>
                <a:gd name="T38" fmla="*/ 0 w 80"/>
                <a:gd name="T39" fmla="*/ 2147483646 h 116"/>
                <a:gd name="T40" fmla="*/ 0 w 80"/>
                <a:gd name="T41" fmla="*/ 2147483646 h 116"/>
                <a:gd name="T42" fmla="*/ 2147483646 w 80"/>
                <a:gd name="T43" fmla="*/ 2147483646 h 116"/>
                <a:gd name="T44" fmla="*/ 2147483646 w 80"/>
                <a:gd name="T45" fmla="*/ 2147483646 h 116"/>
                <a:gd name="T46" fmla="*/ 2147483646 w 80"/>
                <a:gd name="T47" fmla="*/ 2147483646 h 116"/>
                <a:gd name="T48" fmla="*/ 2147483646 w 80"/>
                <a:gd name="T49" fmla="*/ 2147483646 h 116"/>
                <a:gd name="T50" fmla="*/ 2147483646 w 80"/>
                <a:gd name="T51" fmla="*/ 2147483646 h 116"/>
                <a:gd name="T52" fmla="*/ 2147483646 w 80"/>
                <a:gd name="T53" fmla="*/ 2147483646 h 116"/>
                <a:gd name="T54" fmla="*/ 2147483646 w 80"/>
                <a:gd name="T55" fmla="*/ 2147483646 h 116"/>
                <a:gd name="T56" fmla="*/ 2147483646 w 80"/>
                <a:gd name="T57" fmla="*/ 2147483646 h 116"/>
                <a:gd name="T58" fmla="*/ 2147483646 w 80"/>
                <a:gd name="T59" fmla="*/ 2147483646 h 116"/>
                <a:gd name="T60" fmla="*/ 2147483646 w 80"/>
                <a:gd name="T61" fmla="*/ 2147483646 h 116"/>
                <a:gd name="T62" fmla="*/ 2147483646 w 80"/>
                <a:gd name="T63" fmla="*/ 2147483646 h 116"/>
                <a:gd name="T64" fmla="*/ 2147483646 w 80"/>
                <a:gd name="T65" fmla="*/ 2147483646 h 116"/>
                <a:gd name="T66" fmla="*/ 2147483646 w 80"/>
                <a:gd name="T67" fmla="*/ 2147483646 h 116"/>
                <a:gd name="T68" fmla="*/ 2147483646 w 80"/>
                <a:gd name="T69" fmla="*/ 2147483646 h 116"/>
                <a:gd name="T70" fmla="*/ 2147483646 w 80"/>
                <a:gd name="T71" fmla="*/ 2147483646 h 116"/>
                <a:gd name="T72" fmla="*/ 2147483646 w 80"/>
                <a:gd name="T73" fmla="*/ 2147483646 h 116"/>
                <a:gd name="T74" fmla="*/ 2147483646 w 80"/>
                <a:gd name="T75" fmla="*/ 2147483646 h 116"/>
                <a:gd name="T76" fmla="*/ 2147483646 w 80"/>
                <a:gd name="T77" fmla="*/ 2147483646 h 116"/>
                <a:gd name="T78" fmla="*/ 2147483646 w 80"/>
                <a:gd name="T79" fmla="*/ 2147483646 h 116"/>
                <a:gd name="T80" fmla="*/ 2147483646 w 80"/>
                <a:gd name="T81" fmla="*/ 2147483646 h 116"/>
                <a:gd name="T82" fmla="*/ 2147483646 w 80"/>
                <a:gd name="T83" fmla="*/ 2147483646 h 116"/>
                <a:gd name="T84" fmla="*/ 2147483646 w 80"/>
                <a:gd name="T85" fmla="*/ 2147483646 h 116"/>
                <a:gd name="T86" fmla="*/ 2147483646 w 80"/>
                <a:gd name="T87" fmla="*/ 2147483646 h 116"/>
                <a:gd name="T88" fmla="*/ 2147483646 w 80"/>
                <a:gd name="T89" fmla="*/ 2147483646 h 116"/>
                <a:gd name="T90" fmla="*/ 2147483646 w 80"/>
                <a:gd name="T91" fmla="*/ 2147483646 h 116"/>
                <a:gd name="T92" fmla="*/ 2147483646 w 80"/>
                <a:gd name="T93" fmla="*/ 2147483646 h 116"/>
                <a:gd name="T94" fmla="*/ 2147483646 w 80"/>
                <a:gd name="T95" fmla="*/ 2147483646 h 1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80" h="116">
                  <a:moveTo>
                    <a:pt x="46" y="2"/>
                  </a:moveTo>
                  <a:lnTo>
                    <a:pt x="44" y="0"/>
                  </a:lnTo>
                  <a:lnTo>
                    <a:pt x="40" y="2"/>
                  </a:lnTo>
                  <a:lnTo>
                    <a:pt x="38" y="4"/>
                  </a:lnTo>
                  <a:lnTo>
                    <a:pt x="32" y="14"/>
                  </a:lnTo>
                  <a:lnTo>
                    <a:pt x="28" y="12"/>
                  </a:lnTo>
                  <a:lnTo>
                    <a:pt x="28" y="14"/>
                  </a:lnTo>
                  <a:lnTo>
                    <a:pt x="22" y="20"/>
                  </a:lnTo>
                  <a:lnTo>
                    <a:pt x="18" y="22"/>
                  </a:lnTo>
                  <a:lnTo>
                    <a:pt x="10" y="26"/>
                  </a:lnTo>
                  <a:lnTo>
                    <a:pt x="8" y="32"/>
                  </a:lnTo>
                  <a:lnTo>
                    <a:pt x="8" y="44"/>
                  </a:lnTo>
                  <a:lnTo>
                    <a:pt x="6" y="48"/>
                  </a:lnTo>
                  <a:lnTo>
                    <a:pt x="4" y="50"/>
                  </a:lnTo>
                  <a:lnTo>
                    <a:pt x="0" y="60"/>
                  </a:lnTo>
                  <a:lnTo>
                    <a:pt x="0" y="66"/>
                  </a:lnTo>
                  <a:lnTo>
                    <a:pt x="0" y="78"/>
                  </a:lnTo>
                  <a:lnTo>
                    <a:pt x="4" y="102"/>
                  </a:lnTo>
                  <a:lnTo>
                    <a:pt x="8" y="106"/>
                  </a:lnTo>
                  <a:lnTo>
                    <a:pt x="18" y="112"/>
                  </a:lnTo>
                  <a:lnTo>
                    <a:pt x="36" y="116"/>
                  </a:lnTo>
                  <a:lnTo>
                    <a:pt x="44" y="114"/>
                  </a:lnTo>
                  <a:lnTo>
                    <a:pt x="54" y="110"/>
                  </a:lnTo>
                  <a:lnTo>
                    <a:pt x="50" y="100"/>
                  </a:lnTo>
                  <a:lnTo>
                    <a:pt x="50" y="98"/>
                  </a:lnTo>
                  <a:lnTo>
                    <a:pt x="52" y="90"/>
                  </a:lnTo>
                  <a:lnTo>
                    <a:pt x="60" y="74"/>
                  </a:lnTo>
                  <a:lnTo>
                    <a:pt x="76" y="74"/>
                  </a:lnTo>
                  <a:lnTo>
                    <a:pt x="80" y="74"/>
                  </a:lnTo>
                  <a:lnTo>
                    <a:pt x="74" y="64"/>
                  </a:lnTo>
                  <a:lnTo>
                    <a:pt x="64" y="48"/>
                  </a:lnTo>
                  <a:lnTo>
                    <a:pt x="58" y="40"/>
                  </a:lnTo>
                  <a:lnTo>
                    <a:pt x="54" y="30"/>
                  </a:lnTo>
                  <a:lnTo>
                    <a:pt x="52" y="18"/>
                  </a:lnTo>
                  <a:lnTo>
                    <a:pt x="48" y="8"/>
                  </a:lnTo>
                  <a:lnTo>
                    <a:pt x="46"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bg1">
                    <a:lumMod val="95000"/>
                  </a:schemeClr>
                </a:solidFill>
              </a:endParaRPr>
            </a:p>
          </p:txBody>
        </p:sp>
        <p:sp>
          <p:nvSpPr>
            <p:cNvPr id="40" name="北京"/>
            <p:cNvSpPr>
              <a:spLocks/>
            </p:cNvSpPr>
            <p:nvPr/>
          </p:nvSpPr>
          <p:spPr bwMode="auto">
            <a:xfrm>
              <a:off x="5962650" y="2716213"/>
              <a:ext cx="193675" cy="207962"/>
            </a:xfrm>
            <a:custGeom>
              <a:avLst/>
              <a:gdLst>
                <a:gd name="T0" fmla="*/ 2147483646 w 106"/>
                <a:gd name="T1" fmla="*/ 2147483646 h 114"/>
                <a:gd name="T2" fmla="*/ 2147483646 w 106"/>
                <a:gd name="T3" fmla="*/ 2147483646 h 114"/>
                <a:gd name="T4" fmla="*/ 2147483646 w 106"/>
                <a:gd name="T5" fmla="*/ 2147483646 h 114"/>
                <a:gd name="T6" fmla="*/ 2147483646 w 106"/>
                <a:gd name="T7" fmla="*/ 2147483646 h 114"/>
                <a:gd name="T8" fmla="*/ 2147483646 w 106"/>
                <a:gd name="T9" fmla="*/ 2147483646 h 114"/>
                <a:gd name="T10" fmla="*/ 2147483646 w 106"/>
                <a:gd name="T11" fmla="*/ 2147483646 h 114"/>
                <a:gd name="T12" fmla="*/ 2147483646 w 106"/>
                <a:gd name="T13" fmla="*/ 2147483646 h 114"/>
                <a:gd name="T14" fmla="*/ 2147483646 w 106"/>
                <a:gd name="T15" fmla="*/ 2147483646 h 114"/>
                <a:gd name="T16" fmla="*/ 2147483646 w 106"/>
                <a:gd name="T17" fmla="*/ 2147483646 h 114"/>
                <a:gd name="T18" fmla="*/ 0 w 106"/>
                <a:gd name="T19" fmla="*/ 2147483646 h 114"/>
                <a:gd name="T20" fmla="*/ 2147483646 w 106"/>
                <a:gd name="T21" fmla="*/ 2147483646 h 114"/>
                <a:gd name="T22" fmla="*/ 2147483646 w 106"/>
                <a:gd name="T23" fmla="*/ 2147483646 h 114"/>
                <a:gd name="T24" fmla="*/ 2147483646 w 106"/>
                <a:gd name="T25" fmla="*/ 2147483646 h 114"/>
                <a:gd name="T26" fmla="*/ 2147483646 w 106"/>
                <a:gd name="T27" fmla="*/ 2147483646 h 114"/>
                <a:gd name="T28" fmla="*/ 2147483646 w 106"/>
                <a:gd name="T29" fmla="*/ 2147483646 h 114"/>
                <a:gd name="T30" fmla="*/ 2147483646 w 106"/>
                <a:gd name="T31" fmla="*/ 2147483646 h 114"/>
                <a:gd name="T32" fmla="*/ 2147483646 w 106"/>
                <a:gd name="T33" fmla="*/ 2147483646 h 114"/>
                <a:gd name="T34" fmla="*/ 2147483646 w 106"/>
                <a:gd name="T35" fmla="*/ 2147483646 h 114"/>
                <a:gd name="T36" fmla="*/ 2147483646 w 106"/>
                <a:gd name="T37" fmla="*/ 2147483646 h 114"/>
                <a:gd name="T38" fmla="*/ 2147483646 w 106"/>
                <a:gd name="T39" fmla="*/ 2147483646 h 114"/>
                <a:gd name="T40" fmla="*/ 2147483646 w 106"/>
                <a:gd name="T41" fmla="*/ 2147483646 h 114"/>
                <a:gd name="T42" fmla="*/ 2147483646 w 106"/>
                <a:gd name="T43" fmla="*/ 2147483646 h 114"/>
                <a:gd name="T44" fmla="*/ 2147483646 w 106"/>
                <a:gd name="T45" fmla="*/ 2147483646 h 114"/>
                <a:gd name="T46" fmla="*/ 2147483646 w 106"/>
                <a:gd name="T47" fmla="*/ 2147483646 h 114"/>
                <a:gd name="T48" fmla="*/ 2147483646 w 106"/>
                <a:gd name="T49" fmla="*/ 2147483646 h 114"/>
                <a:gd name="T50" fmla="*/ 2147483646 w 106"/>
                <a:gd name="T51" fmla="*/ 2147483646 h 114"/>
                <a:gd name="T52" fmla="*/ 2147483646 w 106"/>
                <a:gd name="T53" fmla="*/ 2147483646 h 114"/>
                <a:gd name="T54" fmla="*/ 2147483646 w 106"/>
                <a:gd name="T55" fmla="*/ 2147483646 h 114"/>
                <a:gd name="T56" fmla="*/ 2147483646 w 106"/>
                <a:gd name="T57" fmla="*/ 2147483646 h 114"/>
                <a:gd name="T58" fmla="*/ 2147483646 w 106"/>
                <a:gd name="T59" fmla="*/ 2147483646 h 114"/>
                <a:gd name="T60" fmla="*/ 2147483646 w 106"/>
                <a:gd name="T61" fmla="*/ 2147483646 h 114"/>
                <a:gd name="T62" fmla="*/ 2147483646 w 106"/>
                <a:gd name="T63" fmla="*/ 2147483646 h 11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06" h="114">
                  <a:moveTo>
                    <a:pt x="52" y="24"/>
                  </a:moveTo>
                  <a:lnTo>
                    <a:pt x="52" y="26"/>
                  </a:lnTo>
                  <a:lnTo>
                    <a:pt x="48" y="26"/>
                  </a:lnTo>
                  <a:lnTo>
                    <a:pt x="38" y="24"/>
                  </a:lnTo>
                  <a:lnTo>
                    <a:pt x="38" y="28"/>
                  </a:lnTo>
                  <a:lnTo>
                    <a:pt x="38" y="30"/>
                  </a:lnTo>
                  <a:lnTo>
                    <a:pt x="36" y="30"/>
                  </a:lnTo>
                  <a:lnTo>
                    <a:pt x="18" y="38"/>
                  </a:lnTo>
                  <a:lnTo>
                    <a:pt x="18" y="40"/>
                  </a:lnTo>
                  <a:lnTo>
                    <a:pt x="16" y="44"/>
                  </a:lnTo>
                  <a:lnTo>
                    <a:pt x="18" y="48"/>
                  </a:lnTo>
                  <a:lnTo>
                    <a:pt x="24" y="56"/>
                  </a:lnTo>
                  <a:lnTo>
                    <a:pt x="24" y="58"/>
                  </a:lnTo>
                  <a:lnTo>
                    <a:pt x="24" y="60"/>
                  </a:lnTo>
                  <a:lnTo>
                    <a:pt x="14" y="72"/>
                  </a:lnTo>
                  <a:lnTo>
                    <a:pt x="4" y="82"/>
                  </a:lnTo>
                  <a:lnTo>
                    <a:pt x="0" y="86"/>
                  </a:lnTo>
                  <a:lnTo>
                    <a:pt x="0" y="90"/>
                  </a:lnTo>
                  <a:lnTo>
                    <a:pt x="4" y="96"/>
                  </a:lnTo>
                  <a:lnTo>
                    <a:pt x="14" y="100"/>
                  </a:lnTo>
                  <a:lnTo>
                    <a:pt x="20" y="100"/>
                  </a:lnTo>
                  <a:lnTo>
                    <a:pt x="32" y="102"/>
                  </a:lnTo>
                  <a:lnTo>
                    <a:pt x="36" y="102"/>
                  </a:lnTo>
                  <a:lnTo>
                    <a:pt x="40" y="106"/>
                  </a:lnTo>
                  <a:lnTo>
                    <a:pt x="48" y="110"/>
                  </a:lnTo>
                  <a:lnTo>
                    <a:pt x="56"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102" y="26"/>
                  </a:lnTo>
                  <a:lnTo>
                    <a:pt x="106" y="22"/>
                  </a:lnTo>
                  <a:lnTo>
                    <a:pt x="104" y="18"/>
                  </a:lnTo>
                  <a:lnTo>
                    <a:pt x="86" y="18"/>
                  </a:lnTo>
                  <a:lnTo>
                    <a:pt x="68" y="6"/>
                  </a:lnTo>
                  <a:lnTo>
                    <a:pt x="62" y="2"/>
                  </a:lnTo>
                  <a:lnTo>
                    <a:pt x="58" y="0"/>
                  </a:lnTo>
                  <a:lnTo>
                    <a:pt x="48" y="2"/>
                  </a:lnTo>
                  <a:lnTo>
                    <a:pt x="44" y="2"/>
                  </a:lnTo>
                  <a:lnTo>
                    <a:pt x="44" y="8"/>
                  </a:lnTo>
                  <a:lnTo>
                    <a:pt x="50" y="10"/>
                  </a:lnTo>
                  <a:lnTo>
                    <a:pt x="54" y="16"/>
                  </a:lnTo>
                  <a:lnTo>
                    <a:pt x="54" y="20"/>
                  </a:lnTo>
                  <a:lnTo>
                    <a:pt x="52"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bg1">
                    <a:lumMod val="95000"/>
                  </a:schemeClr>
                </a:solidFill>
              </a:endParaRPr>
            </a:p>
          </p:txBody>
        </p:sp>
        <p:sp>
          <p:nvSpPr>
            <p:cNvPr id="41" name="辽宁"/>
            <p:cNvSpPr>
              <a:spLocks/>
            </p:cNvSpPr>
            <p:nvPr/>
          </p:nvSpPr>
          <p:spPr bwMode="auto">
            <a:xfrm>
              <a:off x="6291263" y="2303463"/>
              <a:ext cx="687387" cy="654050"/>
            </a:xfrm>
            <a:custGeom>
              <a:avLst/>
              <a:gdLst>
                <a:gd name="T0" fmla="*/ 2147483646 w 376"/>
                <a:gd name="T1" fmla="*/ 2147483646 h 358"/>
                <a:gd name="T2" fmla="*/ 2147483646 w 376"/>
                <a:gd name="T3" fmla="*/ 2147483646 h 358"/>
                <a:gd name="T4" fmla="*/ 2147483646 w 376"/>
                <a:gd name="T5" fmla="*/ 2147483646 h 358"/>
                <a:gd name="T6" fmla="*/ 2147483646 w 376"/>
                <a:gd name="T7" fmla="*/ 2147483646 h 358"/>
                <a:gd name="T8" fmla="*/ 2147483646 w 376"/>
                <a:gd name="T9" fmla="*/ 2147483646 h 358"/>
                <a:gd name="T10" fmla="*/ 2147483646 w 376"/>
                <a:gd name="T11" fmla="*/ 2147483646 h 358"/>
                <a:gd name="T12" fmla="*/ 2147483646 w 376"/>
                <a:gd name="T13" fmla="*/ 2147483646 h 358"/>
                <a:gd name="T14" fmla="*/ 2147483646 w 376"/>
                <a:gd name="T15" fmla="*/ 2147483646 h 358"/>
                <a:gd name="T16" fmla="*/ 2147483646 w 376"/>
                <a:gd name="T17" fmla="*/ 2147483646 h 358"/>
                <a:gd name="T18" fmla="*/ 2147483646 w 376"/>
                <a:gd name="T19" fmla="*/ 2147483646 h 358"/>
                <a:gd name="T20" fmla="*/ 2147483646 w 376"/>
                <a:gd name="T21" fmla="*/ 2147483646 h 358"/>
                <a:gd name="T22" fmla="*/ 2147483646 w 376"/>
                <a:gd name="T23" fmla="*/ 2147483646 h 358"/>
                <a:gd name="T24" fmla="*/ 2147483646 w 376"/>
                <a:gd name="T25" fmla="*/ 2147483646 h 358"/>
                <a:gd name="T26" fmla="*/ 2147483646 w 376"/>
                <a:gd name="T27" fmla="*/ 2147483646 h 358"/>
                <a:gd name="T28" fmla="*/ 2147483646 w 376"/>
                <a:gd name="T29" fmla="*/ 2147483646 h 358"/>
                <a:gd name="T30" fmla="*/ 2147483646 w 376"/>
                <a:gd name="T31" fmla="*/ 2147483646 h 358"/>
                <a:gd name="T32" fmla="*/ 2147483646 w 376"/>
                <a:gd name="T33" fmla="*/ 2147483646 h 358"/>
                <a:gd name="T34" fmla="*/ 2147483646 w 376"/>
                <a:gd name="T35" fmla="*/ 2147483646 h 358"/>
                <a:gd name="T36" fmla="*/ 2147483646 w 376"/>
                <a:gd name="T37" fmla="*/ 2147483646 h 358"/>
                <a:gd name="T38" fmla="*/ 2147483646 w 376"/>
                <a:gd name="T39" fmla="*/ 2147483646 h 358"/>
                <a:gd name="T40" fmla="*/ 2147483646 w 376"/>
                <a:gd name="T41" fmla="*/ 2147483646 h 358"/>
                <a:gd name="T42" fmla="*/ 2147483646 w 376"/>
                <a:gd name="T43" fmla="*/ 2147483646 h 358"/>
                <a:gd name="T44" fmla="*/ 2147483646 w 376"/>
                <a:gd name="T45" fmla="*/ 2147483646 h 358"/>
                <a:gd name="T46" fmla="*/ 2147483646 w 376"/>
                <a:gd name="T47" fmla="*/ 2147483646 h 358"/>
                <a:gd name="T48" fmla="*/ 2147483646 w 376"/>
                <a:gd name="T49" fmla="*/ 2147483646 h 358"/>
                <a:gd name="T50" fmla="*/ 2147483646 w 376"/>
                <a:gd name="T51" fmla="*/ 2147483646 h 358"/>
                <a:gd name="T52" fmla="*/ 2147483646 w 376"/>
                <a:gd name="T53" fmla="*/ 2147483646 h 358"/>
                <a:gd name="T54" fmla="*/ 2147483646 w 376"/>
                <a:gd name="T55" fmla="*/ 2147483646 h 358"/>
                <a:gd name="T56" fmla="*/ 2147483646 w 376"/>
                <a:gd name="T57" fmla="*/ 2147483646 h 358"/>
                <a:gd name="T58" fmla="*/ 2147483646 w 376"/>
                <a:gd name="T59" fmla="*/ 2147483646 h 358"/>
                <a:gd name="T60" fmla="*/ 2147483646 w 376"/>
                <a:gd name="T61" fmla="*/ 2147483646 h 358"/>
                <a:gd name="T62" fmla="*/ 2147483646 w 376"/>
                <a:gd name="T63" fmla="*/ 2147483646 h 358"/>
                <a:gd name="T64" fmla="*/ 2147483646 w 376"/>
                <a:gd name="T65" fmla="*/ 2147483646 h 358"/>
                <a:gd name="T66" fmla="*/ 2147483646 w 376"/>
                <a:gd name="T67" fmla="*/ 2147483646 h 358"/>
                <a:gd name="T68" fmla="*/ 2147483646 w 376"/>
                <a:gd name="T69" fmla="*/ 2147483646 h 358"/>
                <a:gd name="T70" fmla="*/ 2147483646 w 376"/>
                <a:gd name="T71" fmla="*/ 2147483646 h 358"/>
                <a:gd name="T72" fmla="*/ 2147483646 w 376"/>
                <a:gd name="T73" fmla="*/ 2147483646 h 358"/>
                <a:gd name="T74" fmla="*/ 2147483646 w 376"/>
                <a:gd name="T75" fmla="*/ 2147483646 h 358"/>
                <a:gd name="T76" fmla="*/ 2147483646 w 376"/>
                <a:gd name="T77" fmla="*/ 2147483646 h 358"/>
                <a:gd name="T78" fmla="*/ 2147483646 w 376"/>
                <a:gd name="T79" fmla="*/ 2147483646 h 358"/>
                <a:gd name="T80" fmla="*/ 2147483646 w 376"/>
                <a:gd name="T81" fmla="*/ 2147483646 h 358"/>
                <a:gd name="T82" fmla="*/ 2147483646 w 376"/>
                <a:gd name="T83" fmla="*/ 2147483646 h 358"/>
                <a:gd name="T84" fmla="*/ 2147483646 w 376"/>
                <a:gd name="T85" fmla="*/ 2147483646 h 358"/>
                <a:gd name="T86" fmla="*/ 2147483646 w 376"/>
                <a:gd name="T87" fmla="*/ 2147483646 h 358"/>
                <a:gd name="T88" fmla="*/ 2147483646 w 376"/>
                <a:gd name="T89" fmla="*/ 2147483646 h 358"/>
                <a:gd name="T90" fmla="*/ 2147483646 w 376"/>
                <a:gd name="T91" fmla="*/ 2147483646 h 358"/>
                <a:gd name="T92" fmla="*/ 2147483646 w 376"/>
                <a:gd name="T93" fmla="*/ 2147483646 h 358"/>
                <a:gd name="T94" fmla="*/ 2147483646 w 376"/>
                <a:gd name="T95" fmla="*/ 2147483646 h 358"/>
                <a:gd name="T96" fmla="*/ 2147483646 w 376"/>
                <a:gd name="T97" fmla="*/ 2147483646 h 358"/>
                <a:gd name="T98" fmla="*/ 2147483646 w 376"/>
                <a:gd name="T99" fmla="*/ 2147483646 h 358"/>
                <a:gd name="T100" fmla="*/ 2147483646 w 376"/>
                <a:gd name="T101" fmla="*/ 2147483646 h 358"/>
                <a:gd name="T102" fmla="*/ 2147483646 w 376"/>
                <a:gd name="T103" fmla="*/ 2147483646 h 358"/>
                <a:gd name="T104" fmla="*/ 2147483646 w 376"/>
                <a:gd name="T105" fmla="*/ 0 h 358"/>
                <a:gd name="T106" fmla="*/ 2147483646 w 376"/>
                <a:gd name="T107" fmla="*/ 2147483646 h 358"/>
                <a:gd name="T108" fmla="*/ 2147483646 w 376"/>
                <a:gd name="T109" fmla="*/ 2147483646 h 358"/>
                <a:gd name="T110" fmla="*/ 2147483646 w 376"/>
                <a:gd name="T111" fmla="*/ 2147483646 h 358"/>
                <a:gd name="T112" fmla="*/ 2147483646 w 376"/>
                <a:gd name="T113" fmla="*/ 2147483646 h 35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76" h="358">
                  <a:moveTo>
                    <a:pt x="172" y="46"/>
                  </a:moveTo>
                  <a:lnTo>
                    <a:pt x="162" y="60"/>
                  </a:lnTo>
                  <a:lnTo>
                    <a:pt x="160" y="64"/>
                  </a:lnTo>
                  <a:lnTo>
                    <a:pt x="160" y="74"/>
                  </a:lnTo>
                  <a:lnTo>
                    <a:pt x="160" y="80"/>
                  </a:lnTo>
                  <a:lnTo>
                    <a:pt x="142" y="80"/>
                  </a:lnTo>
                  <a:lnTo>
                    <a:pt x="140" y="80"/>
                  </a:lnTo>
                  <a:lnTo>
                    <a:pt x="128" y="76"/>
                  </a:lnTo>
                  <a:lnTo>
                    <a:pt x="116" y="92"/>
                  </a:lnTo>
                  <a:lnTo>
                    <a:pt x="102" y="100"/>
                  </a:lnTo>
                  <a:lnTo>
                    <a:pt x="92" y="112"/>
                  </a:lnTo>
                  <a:lnTo>
                    <a:pt x="90" y="116"/>
                  </a:lnTo>
                  <a:lnTo>
                    <a:pt x="70" y="138"/>
                  </a:lnTo>
                  <a:lnTo>
                    <a:pt x="70" y="140"/>
                  </a:lnTo>
                  <a:lnTo>
                    <a:pt x="68" y="140"/>
                  </a:lnTo>
                  <a:lnTo>
                    <a:pt x="54" y="148"/>
                  </a:lnTo>
                  <a:lnTo>
                    <a:pt x="42" y="140"/>
                  </a:lnTo>
                  <a:lnTo>
                    <a:pt x="42" y="138"/>
                  </a:lnTo>
                  <a:lnTo>
                    <a:pt x="30" y="126"/>
                  </a:lnTo>
                  <a:lnTo>
                    <a:pt x="24" y="122"/>
                  </a:lnTo>
                  <a:lnTo>
                    <a:pt x="28" y="156"/>
                  </a:lnTo>
                  <a:lnTo>
                    <a:pt x="34" y="172"/>
                  </a:lnTo>
                  <a:lnTo>
                    <a:pt x="22" y="184"/>
                  </a:lnTo>
                  <a:lnTo>
                    <a:pt x="4" y="208"/>
                  </a:lnTo>
                  <a:lnTo>
                    <a:pt x="4" y="220"/>
                  </a:lnTo>
                  <a:lnTo>
                    <a:pt x="0" y="226"/>
                  </a:lnTo>
                  <a:lnTo>
                    <a:pt x="2" y="232"/>
                  </a:lnTo>
                  <a:lnTo>
                    <a:pt x="8" y="232"/>
                  </a:lnTo>
                  <a:lnTo>
                    <a:pt x="32" y="238"/>
                  </a:lnTo>
                  <a:lnTo>
                    <a:pt x="34" y="238"/>
                  </a:lnTo>
                  <a:lnTo>
                    <a:pt x="34" y="240"/>
                  </a:lnTo>
                  <a:lnTo>
                    <a:pt x="40" y="244"/>
                  </a:lnTo>
                  <a:lnTo>
                    <a:pt x="46" y="248"/>
                  </a:lnTo>
                  <a:lnTo>
                    <a:pt x="48" y="248"/>
                  </a:lnTo>
                  <a:lnTo>
                    <a:pt x="50" y="252"/>
                  </a:lnTo>
                  <a:lnTo>
                    <a:pt x="52" y="258"/>
                  </a:lnTo>
                  <a:lnTo>
                    <a:pt x="54" y="264"/>
                  </a:lnTo>
                  <a:lnTo>
                    <a:pt x="78" y="272"/>
                  </a:lnTo>
                  <a:lnTo>
                    <a:pt x="86" y="270"/>
                  </a:lnTo>
                  <a:lnTo>
                    <a:pt x="92" y="260"/>
                  </a:lnTo>
                  <a:lnTo>
                    <a:pt x="112" y="224"/>
                  </a:lnTo>
                  <a:lnTo>
                    <a:pt x="122" y="212"/>
                  </a:lnTo>
                  <a:lnTo>
                    <a:pt x="122" y="210"/>
                  </a:lnTo>
                  <a:lnTo>
                    <a:pt x="138" y="204"/>
                  </a:lnTo>
                  <a:lnTo>
                    <a:pt x="148" y="202"/>
                  </a:lnTo>
                  <a:lnTo>
                    <a:pt x="154" y="196"/>
                  </a:lnTo>
                  <a:lnTo>
                    <a:pt x="160" y="192"/>
                  </a:lnTo>
                  <a:lnTo>
                    <a:pt x="164" y="194"/>
                  </a:lnTo>
                  <a:lnTo>
                    <a:pt x="172" y="198"/>
                  </a:lnTo>
                  <a:lnTo>
                    <a:pt x="174" y="198"/>
                  </a:lnTo>
                  <a:lnTo>
                    <a:pt x="174" y="200"/>
                  </a:lnTo>
                  <a:lnTo>
                    <a:pt x="188" y="220"/>
                  </a:lnTo>
                  <a:lnTo>
                    <a:pt x="188" y="222"/>
                  </a:lnTo>
                  <a:lnTo>
                    <a:pt x="190" y="238"/>
                  </a:lnTo>
                  <a:lnTo>
                    <a:pt x="188" y="254"/>
                  </a:lnTo>
                  <a:lnTo>
                    <a:pt x="184" y="268"/>
                  </a:lnTo>
                  <a:lnTo>
                    <a:pt x="184" y="270"/>
                  </a:lnTo>
                  <a:lnTo>
                    <a:pt x="174" y="284"/>
                  </a:lnTo>
                  <a:lnTo>
                    <a:pt x="168" y="294"/>
                  </a:lnTo>
                  <a:lnTo>
                    <a:pt x="170" y="312"/>
                  </a:lnTo>
                  <a:lnTo>
                    <a:pt x="172" y="312"/>
                  </a:lnTo>
                  <a:lnTo>
                    <a:pt x="176" y="308"/>
                  </a:lnTo>
                  <a:lnTo>
                    <a:pt x="184" y="304"/>
                  </a:lnTo>
                  <a:lnTo>
                    <a:pt x="184" y="302"/>
                  </a:lnTo>
                  <a:lnTo>
                    <a:pt x="186" y="300"/>
                  </a:lnTo>
                  <a:lnTo>
                    <a:pt x="194" y="308"/>
                  </a:lnTo>
                  <a:lnTo>
                    <a:pt x="194" y="320"/>
                  </a:lnTo>
                  <a:lnTo>
                    <a:pt x="192" y="320"/>
                  </a:lnTo>
                  <a:lnTo>
                    <a:pt x="186" y="324"/>
                  </a:lnTo>
                  <a:lnTo>
                    <a:pt x="184" y="328"/>
                  </a:lnTo>
                  <a:lnTo>
                    <a:pt x="184" y="334"/>
                  </a:lnTo>
                  <a:lnTo>
                    <a:pt x="182" y="336"/>
                  </a:lnTo>
                  <a:lnTo>
                    <a:pt x="178" y="344"/>
                  </a:lnTo>
                  <a:lnTo>
                    <a:pt x="176" y="344"/>
                  </a:lnTo>
                  <a:lnTo>
                    <a:pt x="168" y="346"/>
                  </a:lnTo>
                  <a:lnTo>
                    <a:pt x="162" y="348"/>
                  </a:lnTo>
                  <a:lnTo>
                    <a:pt x="158" y="356"/>
                  </a:lnTo>
                  <a:lnTo>
                    <a:pt x="158" y="358"/>
                  </a:lnTo>
                  <a:lnTo>
                    <a:pt x="184" y="354"/>
                  </a:lnTo>
                  <a:lnTo>
                    <a:pt x="190" y="350"/>
                  </a:lnTo>
                  <a:lnTo>
                    <a:pt x="198" y="328"/>
                  </a:lnTo>
                  <a:lnTo>
                    <a:pt x="258" y="266"/>
                  </a:lnTo>
                  <a:lnTo>
                    <a:pt x="260" y="266"/>
                  </a:lnTo>
                  <a:lnTo>
                    <a:pt x="272" y="260"/>
                  </a:lnTo>
                  <a:lnTo>
                    <a:pt x="284" y="260"/>
                  </a:lnTo>
                  <a:lnTo>
                    <a:pt x="294" y="258"/>
                  </a:lnTo>
                  <a:lnTo>
                    <a:pt x="304" y="252"/>
                  </a:lnTo>
                  <a:lnTo>
                    <a:pt x="312" y="244"/>
                  </a:lnTo>
                  <a:lnTo>
                    <a:pt x="326" y="208"/>
                  </a:lnTo>
                  <a:lnTo>
                    <a:pt x="376" y="156"/>
                  </a:lnTo>
                  <a:lnTo>
                    <a:pt x="372" y="128"/>
                  </a:lnTo>
                  <a:lnTo>
                    <a:pt x="368" y="126"/>
                  </a:lnTo>
                  <a:lnTo>
                    <a:pt x="364" y="122"/>
                  </a:lnTo>
                  <a:lnTo>
                    <a:pt x="364" y="120"/>
                  </a:lnTo>
                  <a:lnTo>
                    <a:pt x="364" y="122"/>
                  </a:lnTo>
                  <a:lnTo>
                    <a:pt x="356" y="122"/>
                  </a:lnTo>
                  <a:lnTo>
                    <a:pt x="350" y="120"/>
                  </a:lnTo>
                  <a:lnTo>
                    <a:pt x="346" y="116"/>
                  </a:lnTo>
                  <a:lnTo>
                    <a:pt x="344" y="110"/>
                  </a:lnTo>
                  <a:lnTo>
                    <a:pt x="342" y="108"/>
                  </a:lnTo>
                  <a:lnTo>
                    <a:pt x="342" y="66"/>
                  </a:lnTo>
                  <a:lnTo>
                    <a:pt x="336" y="62"/>
                  </a:lnTo>
                  <a:lnTo>
                    <a:pt x="328" y="56"/>
                  </a:lnTo>
                  <a:lnTo>
                    <a:pt x="316" y="44"/>
                  </a:lnTo>
                  <a:lnTo>
                    <a:pt x="308" y="30"/>
                  </a:lnTo>
                  <a:lnTo>
                    <a:pt x="306" y="24"/>
                  </a:lnTo>
                  <a:lnTo>
                    <a:pt x="306" y="16"/>
                  </a:lnTo>
                  <a:lnTo>
                    <a:pt x="308" y="12"/>
                  </a:lnTo>
                  <a:lnTo>
                    <a:pt x="302" y="4"/>
                  </a:lnTo>
                  <a:lnTo>
                    <a:pt x="300" y="10"/>
                  </a:lnTo>
                  <a:lnTo>
                    <a:pt x="294" y="24"/>
                  </a:lnTo>
                  <a:lnTo>
                    <a:pt x="292" y="24"/>
                  </a:lnTo>
                  <a:lnTo>
                    <a:pt x="282" y="24"/>
                  </a:lnTo>
                  <a:lnTo>
                    <a:pt x="274" y="20"/>
                  </a:lnTo>
                  <a:lnTo>
                    <a:pt x="270" y="16"/>
                  </a:lnTo>
                  <a:lnTo>
                    <a:pt x="268" y="10"/>
                  </a:lnTo>
                  <a:lnTo>
                    <a:pt x="268" y="8"/>
                  </a:lnTo>
                  <a:lnTo>
                    <a:pt x="264" y="8"/>
                  </a:lnTo>
                  <a:lnTo>
                    <a:pt x="248" y="12"/>
                  </a:lnTo>
                  <a:lnTo>
                    <a:pt x="236" y="0"/>
                  </a:lnTo>
                  <a:lnTo>
                    <a:pt x="232" y="0"/>
                  </a:lnTo>
                  <a:lnTo>
                    <a:pt x="228" y="4"/>
                  </a:lnTo>
                  <a:lnTo>
                    <a:pt x="234" y="12"/>
                  </a:lnTo>
                  <a:lnTo>
                    <a:pt x="236" y="14"/>
                  </a:lnTo>
                  <a:lnTo>
                    <a:pt x="228" y="30"/>
                  </a:lnTo>
                  <a:lnTo>
                    <a:pt x="226" y="30"/>
                  </a:lnTo>
                  <a:lnTo>
                    <a:pt x="226" y="32"/>
                  </a:lnTo>
                  <a:lnTo>
                    <a:pt x="212" y="48"/>
                  </a:lnTo>
                  <a:lnTo>
                    <a:pt x="210" y="48"/>
                  </a:lnTo>
                  <a:lnTo>
                    <a:pt x="208" y="48"/>
                  </a:lnTo>
                  <a:lnTo>
                    <a:pt x="186" y="50"/>
                  </a:lnTo>
                  <a:lnTo>
                    <a:pt x="172"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bg1">
                    <a:lumMod val="95000"/>
                  </a:schemeClr>
                </a:solidFill>
              </a:endParaRPr>
            </a:p>
          </p:txBody>
        </p:sp>
        <p:sp>
          <p:nvSpPr>
            <p:cNvPr id="42" name="吉林"/>
            <p:cNvSpPr>
              <a:spLocks/>
            </p:cNvSpPr>
            <p:nvPr/>
          </p:nvSpPr>
          <p:spPr bwMode="auto">
            <a:xfrm>
              <a:off x="6445250" y="1908175"/>
              <a:ext cx="979488" cy="665163"/>
            </a:xfrm>
            <a:custGeom>
              <a:avLst/>
              <a:gdLst>
                <a:gd name="T0" fmla="*/ 2147483646 w 536"/>
                <a:gd name="T1" fmla="*/ 2147483646 h 364"/>
                <a:gd name="T2" fmla="*/ 2147483646 w 536"/>
                <a:gd name="T3" fmla="*/ 2147483646 h 364"/>
                <a:gd name="T4" fmla="*/ 2147483646 w 536"/>
                <a:gd name="T5" fmla="*/ 2147483646 h 364"/>
                <a:gd name="T6" fmla="*/ 2147483646 w 536"/>
                <a:gd name="T7" fmla="*/ 2147483646 h 364"/>
                <a:gd name="T8" fmla="*/ 2147483646 w 536"/>
                <a:gd name="T9" fmla="*/ 2147483646 h 364"/>
                <a:gd name="T10" fmla="*/ 2147483646 w 536"/>
                <a:gd name="T11" fmla="*/ 2147483646 h 364"/>
                <a:gd name="T12" fmla="*/ 2147483646 w 536"/>
                <a:gd name="T13" fmla="*/ 2147483646 h 364"/>
                <a:gd name="T14" fmla="*/ 2147483646 w 536"/>
                <a:gd name="T15" fmla="*/ 2147483646 h 364"/>
                <a:gd name="T16" fmla="*/ 2147483646 w 536"/>
                <a:gd name="T17" fmla="*/ 2147483646 h 364"/>
                <a:gd name="T18" fmla="*/ 2147483646 w 536"/>
                <a:gd name="T19" fmla="*/ 2147483646 h 364"/>
                <a:gd name="T20" fmla="*/ 2147483646 w 536"/>
                <a:gd name="T21" fmla="*/ 2147483646 h 364"/>
                <a:gd name="T22" fmla="*/ 2147483646 w 536"/>
                <a:gd name="T23" fmla="*/ 2147483646 h 364"/>
                <a:gd name="T24" fmla="*/ 2147483646 w 536"/>
                <a:gd name="T25" fmla="*/ 2147483646 h 364"/>
                <a:gd name="T26" fmla="*/ 2147483646 w 536"/>
                <a:gd name="T27" fmla="*/ 2147483646 h 364"/>
                <a:gd name="T28" fmla="*/ 2147483646 w 536"/>
                <a:gd name="T29" fmla="*/ 2147483646 h 364"/>
                <a:gd name="T30" fmla="*/ 2147483646 w 536"/>
                <a:gd name="T31" fmla="*/ 2147483646 h 364"/>
                <a:gd name="T32" fmla="*/ 2147483646 w 536"/>
                <a:gd name="T33" fmla="*/ 2147483646 h 364"/>
                <a:gd name="T34" fmla="*/ 2147483646 w 536"/>
                <a:gd name="T35" fmla="*/ 2147483646 h 364"/>
                <a:gd name="T36" fmla="*/ 2147483646 w 536"/>
                <a:gd name="T37" fmla="*/ 2147483646 h 364"/>
                <a:gd name="T38" fmla="*/ 2147483646 w 536"/>
                <a:gd name="T39" fmla="*/ 2147483646 h 364"/>
                <a:gd name="T40" fmla="*/ 2147483646 w 536"/>
                <a:gd name="T41" fmla="*/ 2147483646 h 364"/>
                <a:gd name="T42" fmla="*/ 2147483646 w 536"/>
                <a:gd name="T43" fmla="*/ 2147483646 h 364"/>
                <a:gd name="T44" fmla="*/ 2147483646 w 536"/>
                <a:gd name="T45" fmla="*/ 2147483646 h 364"/>
                <a:gd name="T46" fmla="*/ 2147483646 w 536"/>
                <a:gd name="T47" fmla="*/ 2147483646 h 364"/>
                <a:gd name="T48" fmla="*/ 2147483646 w 536"/>
                <a:gd name="T49" fmla="*/ 2147483646 h 364"/>
                <a:gd name="T50" fmla="*/ 2147483646 w 536"/>
                <a:gd name="T51" fmla="*/ 2147483646 h 364"/>
                <a:gd name="T52" fmla="*/ 2147483646 w 536"/>
                <a:gd name="T53" fmla="*/ 2147483646 h 364"/>
                <a:gd name="T54" fmla="*/ 2147483646 w 536"/>
                <a:gd name="T55" fmla="*/ 2147483646 h 364"/>
                <a:gd name="T56" fmla="*/ 2147483646 w 536"/>
                <a:gd name="T57" fmla="*/ 2147483646 h 364"/>
                <a:gd name="T58" fmla="*/ 2147483646 w 536"/>
                <a:gd name="T59" fmla="*/ 2147483646 h 364"/>
                <a:gd name="T60" fmla="*/ 2147483646 w 536"/>
                <a:gd name="T61" fmla="*/ 2147483646 h 364"/>
                <a:gd name="T62" fmla="*/ 2147483646 w 536"/>
                <a:gd name="T63" fmla="*/ 2147483646 h 364"/>
                <a:gd name="T64" fmla="*/ 2147483646 w 536"/>
                <a:gd name="T65" fmla="*/ 2147483646 h 364"/>
                <a:gd name="T66" fmla="*/ 2147483646 w 536"/>
                <a:gd name="T67" fmla="*/ 2147483646 h 364"/>
                <a:gd name="T68" fmla="*/ 2147483646 w 536"/>
                <a:gd name="T69" fmla="*/ 2147483646 h 364"/>
                <a:gd name="T70" fmla="*/ 2147483646 w 536"/>
                <a:gd name="T71" fmla="*/ 2147483646 h 364"/>
                <a:gd name="T72" fmla="*/ 2147483646 w 536"/>
                <a:gd name="T73" fmla="*/ 2147483646 h 364"/>
                <a:gd name="T74" fmla="*/ 2147483646 w 536"/>
                <a:gd name="T75" fmla="*/ 2147483646 h 364"/>
                <a:gd name="T76" fmla="*/ 2147483646 w 536"/>
                <a:gd name="T77" fmla="*/ 2147483646 h 364"/>
                <a:gd name="T78" fmla="*/ 2147483646 w 536"/>
                <a:gd name="T79" fmla="*/ 2147483646 h 364"/>
                <a:gd name="T80" fmla="*/ 2147483646 w 536"/>
                <a:gd name="T81" fmla="*/ 2147483646 h 364"/>
                <a:gd name="T82" fmla="*/ 2147483646 w 536"/>
                <a:gd name="T83" fmla="*/ 2147483646 h 364"/>
                <a:gd name="T84" fmla="*/ 2147483646 w 536"/>
                <a:gd name="T85" fmla="*/ 2147483646 h 364"/>
                <a:gd name="T86" fmla="*/ 2147483646 w 536"/>
                <a:gd name="T87" fmla="*/ 2147483646 h 364"/>
                <a:gd name="T88" fmla="*/ 2147483646 w 536"/>
                <a:gd name="T89" fmla="*/ 2147483646 h 364"/>
                <a:gd name="T90" fmla="*/ 2147483646 w 536"/>
                <a:gd name="T91" fmla="*/ 2147483646 h 364"/>
                <a:gd name="T92" fmla="*/ 2147483646 w 536"/>
                <a:gd name="T93" fmla="*/ 2147483646 h 364"/>
                <a:gd name="T94" fmla="*/ 2147483646 w 536"/>
                <a:gd name="T95" fmla="*/ 2147483646 h 364"/>
                <a:gd name="T96" fmla="*/ 2147483646 w 536"/>
                <a:gd name="T97" fmla="*/ 2147483646 h 364"/>
                <a:gd name="T98" fmla="*/ 2147483646 w 536"/>
                <a:gd name="T99" fmla="*/ 2147483646 h 364"/>
                <a:gd name="T100" fmla="*/ 2147483646 w 536"/>
                <a:gd name="T101" fmla="*/ 2147483646 h 364"/>
                <a:gd name="T102" fmla="*/ 2147483646 w 536"/>
                <a:gd name="T103" fmla="*/ 2147483646 h 36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36" h="364">
                  <a:moveTo>
                    <a:pt x="104" y="18"/>
                  </a:moveTo>
                  <a:lnTo>
                    <a:pt x="102" y="0"/>
                  </a:lnTo>
                  <a:lnTo>
                    <a:pt x="94" y="6"/>
                  </a:lnTo>
                  <a:lnTo>
                    <a:pt x="92" y="6"/>
                  </a:lnTo>
                  <a:lnTo>
                    <a:pt x="74" y="12"/>
                  </a:lnTo>
                  <a:lnTo>
                    <a:pt x="72" y="12"/>
                  </a:lnTo>
                  <a:lnTo>
                    <a:pt x="70" y="10"/>
                  </a:lnTo>
                  <a:lnTo>
                    <a:pt x="70" y="20"/>
                  </a:lnTo>
                  <a:lnTo>
                    <a:pt x="68" y="20"/>
                  </a:lnTo>
                  <a:lnTo>
                    <a:pt x="60" y="34"/>
                  </a:lnTo>
                  <a:lnTo>
                    <a:pt x="58" y="34"/>
                  </a:lnTo>
                  <a:lnTo>
                    <a:pt x="58" y="36"/>
                  </a:lnTo>
                  <a:lnTo>
                    <a:pt x="44" y="48"/>
                  </a:lnTo>
                  <a:lnTo>
                    <a:pt x="42" y="48"/>
                  </a:lnTo>
                  <a:lnTo>
                    <a:pt x="40" y="48"/>
                  </a:lnTo>
                  <a:lnTo>
                    <a:pt x="28" y="40"/>
                  </a:lnTo>
                  <a:lnTo>
                    <a:pt x="22" y="34"/>
                  </a:lnTo>
                  <a:lnTo>
                    <a:pt x="18" y="32"/>
                  </a:lnTo>
                  <a:lnTo>
                    <a:pt x="8" y="34"/>
                  </a:lnTo>
                  <a:lnTo>
                    <a:pt x="0" y="40"/>
                  </a:lnTo>
                  <a:lnTo>
                    <a:pt x="18" y="54"/>
                  </a:lnTo>
                  <a:lnTo>
                    <a:pt x="32" y="60"/>
                  </a:lnTo>
                  <a:lnTo>
                    <a:pt x="34" y="62"/>
                  </a:lnTo>
                  <a:lnTo>
                    <a:pt x="34" y="64"/>
                  </a:lnTo>
                  <a:lnTo>
                    <a:pt x="36" y="80"/>
                  </a:lnTo>
                  <a:lnTo>
                    <a:pt x="36" y="104"/>
                  </a:lnTo>
                  <a:lnTo>
                    <a:pt x="40" y="118"/>
                  </a:lnTo>
                  <a:lnTo>
                    <a:pt x="50" y="140"/>
                  </a:lnTo>
                  <a:lnTo>
                    <a:pt x="60" y="152"/>
                  </a:lnTo>
                  <a:lnTo>
                    <a:pt x="70" y="144"/>
                  </a:lnTo>
                  <a:lnTo>
                    <a:pt x="76" y="136"/>
                  </a:lnTo>
                  <a:lnTo>
                    <a:pt x="88" y="122"/>
                  </a:lnTo>
                  <a:lnTo>
                    <a:pt x="98" y="132"/>
                  </a:lnTo>
                  <a:lnTo>
                    <a:pt x="108" y="152"/>
                  </a:lnTo>
                  <a:lnTo>
                    <a:pt x="120" y="156"/>
                  </a:lnTo>
                  <a:lnTo>
                    <a:pt x="126" y="176"/>
                  </a:lnTo>
                  <a:lnTo>
                    <a:pt x="124" y="194"/>
                  </a:lnTo>
                  <a:lnTo>
                    <a:pt x="124" y="196"/>
                  </a:lnTo>
                  <a:lnTo>
                    <a:pt x="120" y="212"/>
                  </a:lnTo>
                  <a:lnTo>
                    <a:pt x="128" y="220"/>
                  </a:lnTo>
                  <a:lnTo>
                    <a:pt x="138" y="214"/>
                  </a:lnTo>
                  <a:lnTo>
                    <a:pt x="148" y="204"/>
                  </a:lnTo>
                  <a:lnTo>
                    <a:pt x="150" y="206"/>
                  </a:lnTo>
                  <a:lnTo>
                    <a:pt x="158" y="208"/>
                  </a:lnTo>
                  <a:lnTo>
                    <a:pt x="168" y="218"/>
                  </a:lnTo>
                  <a:lnTo>
                    <a:pt x="178" y="216"/>
                  </a:lnTo>
                  <a:lnTo>
                    <a:pt x="184" y="214"/>
                  </a:lnTo>
                  <a:lnTo>
                    <a:pt x="188" y="216"/>
                  </a:lnTo>
                  <a:lnTo>
                    <a:pt x="190" y="218"/>
                  </a:lnTo>
                  <a:lnTo>
                    <a:pt x="192" y="220"/>
                  </a:lnTo>
                  <a:lnTo>
                    <a:pt x="192" y="228"/>
                  </a:lnTo>
                  <a:lnTo>
                    <a:pt x="194" y="228"/>
                  </a:lnTo>
                  <a:lnTo>
                    <a:pt x="204" y="232"/>
                  </a:lnTo>
                  <a:lnTo>
                    <a:pt x="210" y="222"/>
                  </a:lnTo>
                  <a:lnTo>
                    <a:pt x="210" y="218"/>
                  </a:lnTo>
                  <a:lnTo>
                    <a:pt x="210" y="214"/>
                  </a:lnTo>
                  <a:lnTo>
                    <a:pt x="212" y="210"/>
                  </a:lnTo>
                  <a:lnTo>
                    <a:pt x="220" y="212"/>
                  </a:lnTo>
                  <a:lnTo>
                    <a:pt x="226" y="214"/>
                  </a:lnTo>
                  <a:lnTo>
                    <a:pt x="230" y="218"/>
                  </a:lnTo>
                  <a:lnTo>
                    <a:pt x="232" y="222"/>
                  </a:lnTo>
                  <a:lnTo>
                    <a:pt x="232" y="228"/>
                  </a:lnTo>
                  <a:lnTo>
                    <a:pt x="232" y="232"/>
                  </a:lnTo>
                  <a:lnTo>
                    <a:pt x="232" y="242"/>
                  </a:lnTo>
                  <a:lnTo>
                    <a:pt x="240" y="256"/>
                  </a:lnTo>
                  <a:lnTo>
                    <a:pt x="250" y="266"/>
                  </a:lnTo>
                  <a:lnTo>
                    <a:pt x="256" y="272"/>
                  </a:lnTo>
                  <a:lnTo>
                    <a:pt x="262" y="274"/>
                  </a:lnTo>
                  <a:lnTo>
                    <a:pt x="264" y="274"/>
                  </a:lnTo>
                  <a:lnTo>
                    <a:pt x="266" y="278"/>
                  </a:lnTo>
                  <a:lnTo>
                    <a:pt x="268" y="288"/>
                  </a:lnTo>
                  <a:lnTo>
                    <a:pt x="268" y="324"/>
                  </a:lnTo>
                  <a:lnTo>
                    <a:pt x="270" y="328"/>
                  </a:lnTo>
                  <a:lnTo>
                    <a:pt x="274" y="330"/>
                  </a:lnTo>
                  <a:lnTo>
                    <a:pt x="276" y="330"/>
                  </a:lnTo>
                  <a:lnTo>
                    <a:pt x="282" y="330"/>
                  </a:lnTo>
                  <a:lnTo>
                    <a:pt x="288" y="332"/>
                  </a:lnTo>
                  <a:lnTo>
                    <a:pt x="290" y="334"/>
                  </a:lnTo>
                  <a:lnTo>
                    <a:pt x="294" y="338"/>
                  </a:lnTo>
                  <a:lnTo>
                    <a:pt x="298" y="344"/>
                  </a:lnTo>
                  <a:lnTo>
                    <a:pt x="300" y="364"/>
                  </a:lnTo>
                  <a:lnTo>
                    <a:pt x="318" y="328"/>
                  </a:lnTo>
                  <a:lnTo>
                    <a:pt x="322" y="314"/>
                  </a:lnTo>
                  <a:lnTo>
                    <a:pt x="326" y="304"/>
                  </a:lnTo>
                  <a:lnTo>
                    <a:pt x="332" y="296"/>
                  </a:lnTo>
                  <a:lnTo>
                    <a:pt x="338" y="294"/>
                  </a:lnTo>
                  <a:lnTo>
                    <a:pt x="344" y="294"/>
                  </a:lnTo>
                  <a:lnTo>
                    <a:pt x="352" y="294"/>
                  </a:lnTo>
                  <a:lnTo>
                    <a:pt x="372" y="304"/>
                  </a:lnTo>
                  <a:lnTo>
                    <a:pt x="424" y="308"/>
                  </a:lnTo>
                  <a:lnTo>
                    <a:pt x="424" y="296"/>
                  </a:lnTo>
                  <a:lnTo>
                    <a:pt x="400" y="272"/>
                  </a:lnTo>
                  <a:lnTo>
                    <a:pt x="388" y="264"/>
                  </a:lnTo>
                  <a:lnTo>
                    <a:pt x="386" y="262"/>
                  </a:lnTo>
                  <a:lnTo>
                    <a:pt x="386" y="258"/>
                  </a:lnTo>
                  <a:lnTo>
                    <a:pt x="404" y="260"/>
                  </a:lnTo>
                  <a:lnTo>
                    <a:pt x="412" y="260"/>
                  </a:lnTo>
                  <a:lnTo>
                    <a:pt x="418" y="260"/>
                  </a:lnTo>
                  <a:lnTo>
                    <a:pt x="424" y="260"/>
                  </a:lnTo>
                  <a:lnTo>
                    <a:pt x="430" y="256"/>
                  </a:lnTo>
                  <a:lnTo>
                    <a:pt x="436" y="252"/>
                  </a:lnTo>
                  <a:lnTo>
                    <a:pt x="442" y="246"/>
                  </a:lnTo>
                  <a:lnTo>
                    <a:pt x="452" y="228"/>
                  </a:lnTo>
                  <a:lnTo>
                    <a:pt x="454" y="228"/>
                  </a:lnTo>
                  <a:lnTo>
                    <a:pt x="472" y="212"/>
                  </a:lnTo>
                  <a:lnTo>
                    <a:pt x="474" y="174"/>
                  </a:lnTo>
                  <a:lnTo>
                    <a:pt x="474" y="170"/>
                  </a:lnTo>
                  <a:lnTo>
                    <a:pt x="476" y="170"/>
                  </a:lnTo>
                  <a:lnTo>
                    <a:pt x="478" y="170"/>
                  </a:lnTo>
                  <a:lnTo>
                    <a:pt x="492" y="168"/>
                  </a:lnTo>
                  <a:lnTo>
                    <a:pt x="494" y="168"/>
                  </a:lnTo>
                  <a:lnTo>
                    <a:pt x="496" y="168"/>
                  </a:lnTo>
                  <a:lnTo>
                    <a:pt x="524" y="198"/>
                  </a:lnTo>
                  <a:lnTo>
                    <a:pt x="532" y="196"/>
                  </a:lnTo>
                  <a:lnTo>
                    <a:pt x="532" y="190"/>
                  </a:lnTo>
                  <a:lnTo>
                    <a:pt x="518" y="176"/>
                  </a:lnTo>
                  <a:lnTo>
                    <a:pt x="516" y="174"/>
                  </a:lnTo>
                  <a:lnTo>
                    <a:pt x="514" y="172"/>
                  </a:lnTo>
                  <a:lnTo>
                    <a:pt x="536" y="158"/>
                  </a:lnTo>
                  <a:lnTo>
                    <a:pt x="536" y="124"/>
                  </a:lnTo>
                  <a:lnTo>
                    <a:pt x="526" y="126"/>
                  </a:lnTo>
                  <a:lnTo>
                    <a:pt x="524" y="126"/>
                  </a:lnTo>
                  <a:lnTo>
                    <a:pt x="512" y="120"/>
                  </a:lnTo>
                  <a:lnTo>
                    <a:pt x="504" y="118"/>
                  </a:lnTo>
                  <a:lnTo>
                    <a:pt x="492" y="110"/>
                  </a:lnTo>
                  <a:lnTo>
                    <a:pt x="486" y="106"/>
                  </a:lnTo>
                  <a:lnTo>
                    <a:pt x="484" y="102"/>
                  </a:lnTo>
                  <a:lnTo>
                    <a:pt x="484" y="104"/>
                  </a:lnTo>
                  <a:lnTo>
                    <a:pt x="482" y="108"/>
                  </a:lnTo>
                  <a:lnTo>
                    <a:pt x="480" y="108"/>
                  </a:lnTo>
                  <a:lnTo>
                    <a:pt x="476" y="110"/>
                  </a:lnTo>
                  <a:lnTo>
                    <a:pt x="470" y="112"/>
                  </a:lnTo>
                  <a:lnTo>
                    <a:pt x="468" y="112"/>
                  </a:lnTo>
                  <a:lnTo>
                    <a:pt x="468" y="110"/>
                  </a:lnTo>
                  <a:lnTo>
                    <a:pt x="456" y="102"/>
                  </a:lnTo>
                  <a:lnTo>
                    <a:pt x="446" y="110"/>
                  </a:lnTo>
                  <a:lnTo>
                    <a:pt x="440" y="116"/>
                  </a:lnTo>
                  <a:lnTo>
                    <a:pt x="438" y="120"/>
                  </a:lnTo>
                  <a:lnTo>
                    <a:pt x="444" y="132"/>
                  </a:lnTo>
                  <a:lnTo>
                    <a:pt x="446" y="136"/>
                  </a:lnTo>
                  <a:lnTo>
                    <a:pt x="444" y="138"/>
                  </a:lnTo>
                  <a:lnTo>
                    <a:pt x="440" y="142"/>
                  </a:lnTo>
                  <a:lnTo>
                    <a:pt x="434" y="144"/>
                  </a:lnTo>
                  <a:lnTo>
                    <a:pt x="428" y="146"/>
                  </a:lnTo>
                  <a:lnTo>
                    <a:pt x="422" y="148"/>
                  </a:lnTo>
                  <a:lnTo>
                    <a:pt x="418" y="146"/>
                  </a:lnTo>
                  <a:lnTo>
                    <a:pt x="416" y="144"/>
                  </a:lnTo>
                  <a:lnTo>
                    <a:pt x="414" y="140"/>
                  </a:lnTo>
                  <a:lnTo>
                    <a:pt x="392" y="120"/>
                  </a:lnTo>
                  <a:lnTo>
                    <a:pt x="382" y="114"/>
                  </a:lnTo>
                  <a:lnTo>
                    <a:pt x="376" y="108"/>
                  </a:lnTo>
                  <a:lnTo>
                    <a:pt x="374" y="104"/>
                  </a:lnTo>
                  <a:lnTo>
                    <a:pt x="374" y="100"/>
                  </a:lnTo>
                  <a:lnTo>
                    <a:pt x="372" y="92"/>
                  </a:lnTo>
                  <a:lnTo>
                    <a:pt x="370" y="86"/>
                  </a:lnTo>
                  <a:lnTo>
                    <a:pt x="366" y="88"/>
                  </a:lnTo>
                  <a:lnTo>
                    <a:pt x="364" y="90"/>
                  </a:lnTo>
                  <a:lnTo>
                    <a:pt x="366" y="94"/>
                  </a:lnTo>
                  <a:lnTo>
                    <a:pt x="368" y="98"/>
                  </a:lnTo>
                  <a:lnTo>
                    <a:pt x="368" y="100"/>
                  </a:lnTo>
                  <a:lnTo>
                    <a:pt x="370" y="100"/>
                  </a:lnTo>
                  <a:lnTo>
                    <a:pt x="368" y="102"/>
                  </a:lnTo>
                  <a:lnTo>
                    <a:pt x="358" y="120"/>
                  </a:lnTo>
                  <a:lnTo>
                    <a:pt x="340" y="116"/>
                  </a:lnTo>
                  <a:lnTo>
                    <a:pt x="336" y="114"/>
                  </a:lnTo>
                  <a:lnTo>
                    <a:pt x="336" y="112"/>
                  </a:lnTo>
                  <a:lnTo>
                    <a:pt x="336" y="106"/>
                  </a:lnTo>
                  <a:lnTo>
                    <a:pt x="336" y="100"/>
                  </a:lnTo>
                  <a:lnTo>
                    <a:pt x="332" y="94"/>
                  </a:lnTo>
                  <a:lnTo>
                    <a:pt x="318" y="84"/>
                  </a:lnTo>
                  <a:lnTo>
                    <a:pt x="316" y="82"/>
                  </a:lnTo>
                  <a:lnTo>
                    <a:pt x="314" y="84"/>
                  </a:lnTo>
                  <a:lnTo>
                    <a:pt x="312" y="86"/>
                  </a:lnTo>
                  <a:lnTo>
                    <a:pt x="298" y="84"/>
                  </a:lnTo>
                  <a:lnTo>
                    <a:pt x="292" y="82"/>
                  </a:lnTo>
                  <a:lnTo>
                    <a:pt x="288" y="80"/>
                  </a:lnTo>
                  <a:lnTo>
                    <a:pt x="288" y="76"/>
                  </a:lnTo>
                  <a:lnTo>
                    <a:pt x="288" y="70"/>
                  </a:lnTo>
                  <a:lnTo>
                    <a:pt x="290" y="68"/>
                  </a:lnTo>
                  <a:lnTo>
                    <a:pt x="284" y="56"/>
                  </a:lnTo>
                  <a:lnTo>
                    <a:pt x="256" y="58"/>
                  </a:lnTo>
                  <a:lnTo>
                    <a:pt x="256" y="64"/>
                  </a:lnTo>
                  <a:lnTo>
                    <a:pt x="254" y="68"/>
                  </a:lnTo>
                  <a:lnTo>
                    <a:pt x="252" y="70"/>
                  </a:lnTo>
                  <a:lnTo>
                    <a:pt x="248" y="72"/>
                  </a:lnTo>
                  <a:lnTo>
                    <a:pt x="240" y="72"/>
                  </a:lnTo>
                  <a:lnTo>
                    <a:pt x="234" y="68"/>
                  </a:lnTo>
                  <a:lnTo>
                    <a:pt x="234" y="66"/>
                  </a:lnTo>
                  <a:lnTo>
                    <a:pt x="226" y="56"/>
                  </a:lnTo>
                  <a:lnTo>
                    <a:pt x="224" y="48"/>
                  </a:lnTo>
                  <a:lnTo>
                    <a:pt x="220" y="40"/>
                  </a:lnTo>
                  <a:lnTo>
                    <a:pt x="212" y="46"/>
                  </a:lnTo>
                  <a:lnTo>
                    <a:pt x="202" y="50"/>
                  </a:lnTo>
                  <a:lnTo>
                    <a:pt x="200" y="50"/>
                  </a:lnTo>
                  <a:lnTo>
                    <a:pt x="196" y="48"/>
                  </a:lnTo>
                  <a:lnTo>
                    <a:pt x="194" y="46"/>
                  </a:lnTo>
                  <a:lnTo>
                    <a:pt x="186" y="48"/>
                  </a:lnTo>
                  <a:lnTo>
                    <a:pt x="164" y="54"/>
                  </a:lnTo>
                  <a:lnTo>
                    <a:pt x="158" y="58"/>
                  </a:lnTo>
                  <a:lnTo>
                    <a:pt x="152" y="58"/>
                  </a:lnTo>
                  <a:lnTo>
                    <a:pt x="150" y="58"/>
                  </a:lnTo>
                  <a:lnTo>
                    <a:pt x="140" y="56"/>
                  </a:lnTo>
                  <a:lnTo>
                    <a:pt x="134" y="52"/>
                  </a:lnTo>
                  <a:lnTo>
                    <a:pt x="120" y="42"/>
                  </a:lnTo>
                  <a:lnTo>
                    <a:pt x="104"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bg1">
                    <a:lumMod val="95000"/>
                  </a:schemeClr>
                </a:solidFill>
              </a:endParaRPr>
            </a:p>
          </p:txBody>
        </p:sp>
        <p:sp>
          <p:nvSpPr>
            <p:cNvPr id="43" name="黑龙江"/>
            <p:cNvSpPr>
              <a:spLocks/>
            </p:cNvSpPr>
            <p:nvPr/>
          </p:nvSpPr>
          <p:spPr bwMode="auto">
            <a:xfrm>
              <a:off x="6237288" y="968375"/>
              <a:ext cx="1311275" cy="1192213"/>
            </a:xfrm>
            <a:custGeom>
              <a:avLst/>
              <a:gdLst>
                <a:gd name="T0" fmla="*/ 2147483646 w 718"/>
                <a:gd name="T1" fmla="*/ 2147483646 h 652"/>
                <a:gd name="T2" fmla="*/ 2147483646 w 718"/>
                <a:gd name="T3" fmla="*/ 2147483646 h 652"/>
                <a:gd name="T4" fmla="*/ 2147483646 w 718"/>
                <a:gd name="T5" fmla="*/ 2147483646 h 652"/>
                <a:gd name="T6" fmla="*/ 2147483646 w 718"/>
                <a:gd name="T7" fmla="*/ 2147483646 h 652"/>
                <a:gd name="T8" fmla="*/ 2147483646 w 718"/>
                <a:gd name="T9" fmla="*/ 2147483646 h 652"/>
                <a:gd name="T10" fmla="*/ 2147483646 w 718"/>
                <a:gd name="T11" fmla="*/ 2147483646 h 652"/>
                <a:gd name="T12" fmla="*/ 2147483646 w 718"/>
                <a:gd name="T13" fmla="*/ 2147483646 h 652"/>
                <a:gd name="T14" fmla="*/ 2147483646 w 718"/>
                <a:gd name="T15" fmla="*/ 2147483646 h 652"/>
                <a:gd name="T16" fmla="*/ 2147483646 w 718"/>
                <a:gd name="T17" fmla="*/ 2147483646 h 652"/>
                <a:gd name="T18" fmla="*/ 2147483646 w 718"/>
                <a:gd name="T19" fmla="*/ 2147483646 h 652"/>
                <a:gd name="T20" fmla="*/ 2147483646 w 718"/>
                <a:gd name="T21" fmla="*/ 2147483646 h 652"/>
                <a:gd name="T22" fmla="*/ 2147483646 w 718"/>
                <a:gd name="T23" fmla="*/ 2147483646 h 652"/>
                <a:gd name="T24" fmla="*/ 2147483646 w 718"/>
                <a:gd name="T25" fmla="*/ 2147483646 h 652"/>
                <a:gd name="T26" fmla="*/ 2147483646 w 718"/>
                <a:gd name="T27" fmla="*/ 0 h 652"/>
                <a:gd name="T28" fmla="*/ 2147483646 w 718"/>
                <a:gd name="T29" fmla="*/ 2147483646 h 652"/>
                <a:gd name="T30" fmla="*/ 2147483646 w 718"/>
                <a:gd name="T31" fmla="*/ 2147483646 h 652"/>
                <a:gd name="T32" fmla="*/ 0 w 718"/>
                <a:gd name="T33" fmla="*/ 2147483646 h 652"/>
                <a:gd name="T34" fmla="*/ 2147483646 w 718"/>
                <a:gd name="T35" fmla="*/ 2147483646 h 652"/>
                <a:gd name="T36" fmla="*/ 2147483646 w 718"/>
                <a:gd name="T37" fmla="*/ 2147483646 h 652"/>
                <a:gd name="T38" fmla="*/ 2147483646 w 718"/>
                <a:gd name="T39" fmla="*/ 2147483646 h 652"/>
                <a:gd name="T40" fmla="*/ 2147483646 w 718"/>
                <a:gd name="T41" fmla="*/ 2147483646 h 652"/>
                <a:gd name="T42" fmla="*/ 2147483646 w 718"/>
                <a:gd name="T43" fmla="*/ 2147483646 h 652"/>
                <a:gd name="T44" fmla="*/ 2147483646 w 718"/>
                <a:gd name="T45" fmla="*/ 2147483646 h 652"/>
                <a:gd name="T46" fmla="*/ 2147483646 w 718"/>
                <a:gd name="T47" fmla="*/ 2147483646 h 652"/>
                <a:gd name="T48" fmla="*/ 2147483646 w 718"/>
                <a:gd name="T49" fmla="*/ 2147483646 h 652"/>
                <a:gd name="T50" fmla="*/ 2147483646 w 718"/>
                <a:gd name="T51" fmla="*/ 2147483646 h 652"/>
                <a:gd name="T52" fmla="*/ 2147483646 w 718"/>
                <a:gd name="T53" fmla="*/ 2147483646 h 652"/>
                <a:gd name="T54" fmla="*/ 2147483646 w 718"/>
                <a:gd name="T55" fmla="*/ 2147483646 h 652"/>
                <a:gd name="T56" fmla="*/ 2147483646 w 718"/>
                <a:gd name="T57" fmla="*/ 2147483646 h 652"/>
                <a:gd name="T58" fmla="*/ 2147483646 w 718"/>
                <a:gd name="T59" fmla="*/ 2147483646 h 652"/>
                <a:gd name="T60" fmla="*/ 2147483646 w 718"/>
                <a:gd name="T61" fmla="*/ 2147483646 h 652"/>
                <a:gd name="T62" fmla="*/ 2147483646 w 718"/>
                <a:gd name="T63" fmla="*/ 2147483646 h 652"/>
                <a:gd name="T64" fmla="*/ 2147483646 w 718"/>
                <a:gd name="T65" fmla="*/ 2147483646 h 652"/>
                <a:gd name="T66" fmla="*/ 2147483646 w 718"/>
                <a:gd name="T67" fmla="*/ 2147483646 h 652"/>
                <a:gd name="T68" fmla="*/ 2147483646 w 718"/>
                <a:gd name="T69" fmla="*/ 2147483646 h 652"/>
                <a:gd name="T70" fmla="*/ 2147483646 w 718"/>
                <a:gd name="T71" fmla="*/ 2147483646 h 652"/>
                <a:gd name="T72" fmla="*/ 2147483646 w 718"/>
                <a:gd name="T73" fmla="*/ 2147483646 h 652"/>
                <a:gd name="T74" fmla="*/ 2147483646 w 718"/>
                <a:gd name="T75" fmla="*/ 2147483646 h 652"/>
                <a:gd name="T76" fmla="*/ 2147483646 w 718"/>
                <a:gd name="T77" fmla="*/ 2147483646 h 652"/>
                <a:gd name="T78" fmla="*/ 2147483646 w 718"/>
                <a:gd name="T79" fmla="*/ 2147483646 h 652"/>
                <a:gd name="T80" fmla="*/ 2147483646 w 718"/>
                <a:gd name="T81" fmla="*/ 2147483646 h 652"/>
                <a:gd name="T82" fmla="*/ 2147483646 w 718"/>
                <a:gd name="T83" fmla="*/ 2147483646 h 652"/>
                <a:gd name="T84" fmla="*/ 2147483646 w 718"/>
                <a:gd name="T85" fmla="*/ 2147483646 h 652"/>
                <a:gd name="T86" fmla="*/ 2147483646 w 718"/>
                <a:gd name="T87" fmla="*/ 2147483646 h 652"/>
                <a:gd name="T88" fmla="*/ 2147483646 w 718"/>
                <a:gd name="T89" fmla="*/ 2147483646 h 652"/>
                <a:gd name="T90" fmla="*/ 2147483646 w 718"/>
                <a:gd name="T91" fmla="*/ 2147483646 h 652"/>
                <a:gd name="T92" fmla="*/ 2147483646 w 718"/>
                <a:gd name="T93" fmla="*/ 2147483646 h 652"/>
                <a:gd name="T94" fmla="*/ 2147483646 w 718"/>
                <a:gd name="T95" fmla="*/ 2147483646 h 652"/>
                <a:gd name="T96" fmla="*/ 2147483646 w 718"/>
                <a:gd name="T97" fmla="*/ 2147483646 h 652"/>
                <a:gd name="T98" fmla="*/ 2147483646 w 718"/>
                <a:gd name="T99" fmla="*/ 2147483646 h 652"/>
                <a:gd name="T100" fmla="*/ 2147483646 w 718"/>
                <a:gd name="T101" fmla="*/ 2147483646 h 652"/>
                <a:gd name="T102" fmla="*/ 2147483646 w 718"/>
                <a:gd name="T103" fmla="*/ 2147483646 h 652"/>
                <a:gd name="T104" fmla="*/ 2147483646 w 718"/>
                <a:gd name="T105" fmla="*/ 2147483646 h 652"/>
                <a:gd name="T106" fmla="*/ 2147483646 w 718"/>
                <a:gd name="T107" fmla="*/ 2147483646 h 652"/>
                <a:gd name="T108" fmla="*/ 2147483646 w 718"/>
                <a:gd name="T109" fmla="*/ 2147483646 h 652"/>
                <a:gd name="T110" fmla="*/ 2147483646 w 718"/>
                <a:gd name="T111" fmla="*/ 2147483646 h 652"/>
                <a:gd name="T112" fmla="*/ 2147483646 w 718"/>
                <a:gd name="T113" fmla="*/ 2147483646 h 652"/>
                <a:gd name="T114" fmla="*/ 2147483646 w 718"/>
                <a:gd name="T115" fmla="*/ 2147483646 h 652"/>
                <a:gd name="T116" fmla="*/ 2147483646 w 718"/>
                <a:gd name="T117" fmla="*/ 2147483646 h 652"/>
                <a:gd name="T118" fmla="*/ 2147483646 w 718"/>
                <a:gd name="T119" fmla="*/ 2147483646 h 652"/>
                <a:gd name="T120" fmla="*/ 2147483646 w 718"/>
                <a:gd name="T121" fmla="*/ 2147483646 h 652"/>
                <a:gd name="T122" fmla="*/ 2147483646 w 718"/>
                <a:gd name="T123" fmla="*/ 2147483646 h 65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18" h="652">
                  <a:moveTo>
                    <a:pt x="716" y="382"/>
                  </a:moveTo>
                  <a:lnTo>
                    <a:pt x="704" y="302"/>
                  </a:lnTo>
                  <a:lnTo>
                    <a:pt x="706" y="302"/>
                  </a:lnTo>
                  <a:lnTo>
                    <a:pt x="712" y="290"/>
                  </a:lnTo>
                  <a:lnTo>
                    <a:pt x="714" y="284"/>
                  </a:lnTo>
                  <a:lnTo>
                    <a:pt x="714" y="280"/>
                  </a:lnTo>
                  <a:lnTo>
                    <a:pt x="710" y="274"/>
                  </a:lnTo>
                  <a:lnTo>
                    <a:pt x="704" y="270"/>
                  </a:lnTo>
                  <a:lnTo>
                    <a:pt x="700" y="260"/>
                  </a:lnTo>
                  <a:lnTo>
                    <a:pt x="700" y="250"/>
                  </a:lnTo>
                  <a:lnTo>
                    <a:pt x="700" y="234"/>
                  </a:lnTo>
                  <a:lnTo>
                    <a:pt x="692" y="234"/>
                  </a:lnTo>
                  <a:lnTo>
                    <a:pt x="684" y="236"/>
                  </a:lnTo>
                  <a:lnTo>
                    <a:pt x="674" y="240"/>
                  </a:lnTo>
                  <a:lnTo>
                    <a:pt x="666" y="248"/>
                  </a:lnTo>
                  <a:lnTo>
                    <a:pt x="662" y="254"/>
                  </a:lnTo>
                  <a:lnTo>
                    <a:pt x="660" y="262"/>
                  </a:lnTo>
                  <a:lnTo>
                    <a:pt x="652" y="268"/>
                  </a:lnTo>
                  <a:lnTo>
                    <a:pt x="644" y="272"/>
                  </a:lnTo>
                  <a:lnTo>
                    <a:pt x="632" y="276"/>
                  </a:lnTo>
                  <a:lnTo>
                    <a:pt x="628" y="302"/>
                  </a:lnTo>
                  <a:lnTo>
                    <a:pt x="626" y="302"/>
                  </a:lnTo>
                  <a:lnTo>
                    <a:pt x="618" y="318"/>
                  </a:lnTo>
                  <a:lnTo>
                    <a:pt x="618" y="320"/>
                  </a:lnTo>
                  <a:lnTo>
                    <a:pt x="616" y="320"/>
                  </a:lnTo>
                  <a:lnTo>
                    <a:pt x="536" y="334"/>
                  </a:lnTo>
                  <a:lnTo>
                    <a:pt x="534" y="334"/>
                  </a:lnTo>
                  <a:lnTo>
                    <a:pt x="510" y="308"/>
                  </a:lnTo>
                  <a:lnTo>
                    <a:pt x="518" y="302"/>
                  </a:lnTo>
                  <a:lnTo>
                    <a:pt x="508" y="290"/>
                  </a:lnTo>
                  <a:lnTo>
                    <a:pt x="498" y="282"/>
                  </a:lnTo>
                  <a:lnTo>
                    <a:pt x="496" y="280"/>
                  </a:lnTo>
                  <a:lnTo>
                    <a:pt x="496" y="278"/>
                  </a:lnTo>
                  <a:lnTo>
                    <a:pt x="492" y="258"/>
                  </a:lnTo>
                  <a:lnTo>
                    <a:pt x="470" y="258"/>
                  </a:lnTo>
                  <a:lnTo>
                    <a:pt x="452" y="246"/>
                  </a:lnTo>
                  <a:lnTo>
                    <a:pt x="388" y="236"/>
                  </a:lnTo>
                  <a:lnTo>
                    <a:pt x="336" y="234"/>
                  </a:lnTo>
                  <a:lnTo>
                    <a:pt x="334" y="234"/>
                  </a:lnTo>
                  <a:lnTo>
                    <a:pt x="332" y="234"/>
                  </a:lnTo>
                  <a:lnTo>
                    <a:pt x="330" y="232"/>
                  </a:lnTo>
                  <a:lnTo>
                    <a:pt x="298" y="164"/>
                  </a:lnTo>
                  <a:lnTo>
                    <a:pt x="286" y="146"/>
                  </a:lnTo>
                  <a:lnTo>
                    <a:pt x="258" y="110"/>
                  </a:lnTo>
                  <a:lnTo>
                    <a:pt x="230" y="76"/>
                  </a:lnTo>
                  <a:lnTo>
                    <a:pt x="216" y="62"/>
                  </a:lnTo>
                  <a:lnTo>
                    <a:pt x="170" y="18"/>
                  </a:lnTo>
                  <a:lnTo>
                    <a:pt x="164" y="14"/>
                  </a:lnTo>
                  <a:lnTo>
                    <a:pt x="108" y="12"/>
                  </a:lnTo>
                  <a:lnTo>
                    <a:pt x="106" y="12"/>
                  </a:lnTo>
                  <a:lnTo>
                    <a:pt x="106" y="10"/>
                  </a:lnTo>
                  <a:lnTo>
                    <a:pt x="94" y="6"/>
                  </a:lnTo>
                  <a:lnTo>
                    <a:pt x="80" y="0"/>
                  </a:lnTo>
                  <a:lnTo>
                    <a:pt x="76" y="0"/>
                  </a:lnTo>
                  <a:lnTo>
                    <a:pt x="70" y="0"/>
                  </a:lnTo>
                  <a:lnTo>
                    <a:pt x="54" y="4"/>
                  </a:lnTo>
                  <a:lnTo>
                    <a:pt x="34" y="12"/>
                  </a:lnTo>
                  <a:lnTo>
                    <a:pt x="8" y="24"/>
                  </a:lnTo>
                  <a:lnTo>
                    <a:pt x="6" y="26"/>
                  </a:lnTo>
                  <a:lnTo>
                    <a:pt x="8" y="36"/>
                  </a:lnTo>
                  <a:lnTo>
                    <a:pt x="8" y="38"/>
                  </a:lnTo>
                  <a:lnTo>
                    <a:pt x="2" y="52"/>
                  </a:lnTo>
                  <a:lnTo>
                    <a:pt x="0" y="52"/>
                  </a:lnTo>
                  <a:lnTo>
                    <a:pt x="0" y="62"/>
                  </a:lnTo>
                  <a:lnTo>
                    <a:pt x="0" y="72"/>
                  </a:lnTo>
                  <a:lnTo>
                    <a:pt x="4" y="82"/>
                  </a:lnTo>
                  <a:lnTo>
                    <a:pt x="10" y="86"/>
                  </a:lnTo>
                  <a:lnTo>
                    <a:pt x="22" y="86"/>
                  </a:lnTo>
                  <a:lnTo>
                    <a:pt x="32" y="88"/>
                  </a:lnTo>
                  <a:lnTo>
                    <a:pt x="36" y="86"/>
                  </a:lnTo>
                  <a:lnTo>
                    <a:pt x="38" y="76"/>
                  </a:lnTo>
                  <a:lnTo>
                    <a:pt x="42" y="70"/>
                  </a:lnTo>
                  <a:lnTo>
                    <a:pt x="50" y="70"/>
                  </a:lnTo>
                  <a:lnTo>
                    <a:pt x="78" y="78"/>
                  </a:lnTo>
                  <a:lnTo>
                    <a:pt x="84" y="80"/>
                  </a:lnTo>
                  <a:lnTo>
                    <a:pt x="74" y="94"/>
                  </a:lnTo>
                  <a:lnTo>
                    <a:pt x="74" y="114"/>
                  </a:lnTo>
                  <a:lnTo>
                    <a:pt x="76" y="118"/>
                  </a:lnTo>
                  <a:lnTo>
                    <a:pt x="80" y="124"/>
                  </a:lnTo>
                  <a:lnTo>
                    <a:pt x="96" y="140"/>
                  </a:lnTo>
                  <a:lnTo>
                    <a:pt x="108" y="148"/>
                  </a:lnTo>
                  <a:lnTo>
                    <a:pt x="116" y="150"/>
                  </a:lnTo>
                  <a:lnTo>
                    <a:pt x="120" y="150"/>
                  </a:lnTo>
                  <a:lnTo>
                    <a:pt x="124" y="148"/>
                  </a:lnTo>
                  <a:lnTo>
                    <a:pt x="138" y="134"/>
                  </a:lnTo>
                  <a:lnTo>
                    <a:pt x="148" y="128"/>
                  </a:lnTo>
                  <a:lnTo>
                    <a:pt x="170" y="124"/>
                  </a:lnTo>
                  <a:lnTo>
                    <a:pt x="176" y="110"/>
                  </a:lnTo>
                  <a:lnTo>
                    <a:pt x="194" y="100"/>
                  </a:lnTo>
                  <a:lnTo>
                    <a:pt x="212" y="110"/>
                  </a:lnTo>
                  <a:lnTo>
                    <a:pt x="214" y="110"/>
                  </a:lnTo>
                  <a:lnTo>
                    <a:pt x="230" y="138"/>
                  </a:lnTo>
                  <a:lnTo>
                    <a:pt x="236" y="156"/>
                  </a:lnTo>
                  <a:lnTo>
                    <a:pt x="236" y="158"/>
                  </a:lnTo>
                  <a:lnTo>
                    <a:pt x="232" y="182"/>
                  </a:lnTo>
                  <a:lnTo>
                    <a:pt x="238" y="196"/>
                  </a:lnTo>
                  <a:lnTo>
                    <a:pt x="238" y="198"/>
                  </a:lnTo>
                  <a:lnTo>
                    <a:pt x="234" y="216"/>
                  </a:lnTo>
                  <a:lnTo>
                    <a:pt x="234" y="232"/>
                  </a:lnTo>
                  <a:lnTo>
                    <a:pt x="240" y="250"/>
                  </a:lnTo>
                  <a:lnTo>
                    <a:pt x="242" y="258"/>
                  </a:lnTo>
                  <a:lnTo>
                    <a:pt x="240" y="272"/>
                  </a:lnTo>
                  <a:lnTo>
                    <a:pt x="240" y="274"/>
                  </a:lnTo>
                  <a:lnTo>
                    <a:pt x="232" y="284"/>
                  </a:lnTo>
                  <a:lnTo>
                    <a:pt x="232" y="286"/>
                  </a:lnTo>
                  <a:lnTo>
                    <a:pt x="224" y="294"/>
                  </a:lnTo>
                  <a:lnTo>
                    <a:pt x="222" y="312"/>
                  </a:lnTo>
                  <a:lnTo>
                    <a:pt x="228" y="330"/>
                  </a:lnTo>
                  <a:lnTo>
                    <a:pt x="228" y="332"/>
                  </a:lnTo>
                  <a:lnTo>
                    <a:pt x="222" y="360"/>
                  </a:lnTo>
                  <a:lnTo>
                    <a:pt x="218" y="364"/>
                  </a:lnTo>
                  <a:lnTo>
                    <a:pt x="214" y="366"/>
                  </a:lnTo>
                  <a:lnTo>
                    <a:pt x="206" y="364"/>
                  </a:lnTo>
                  <a:lnTo>
                    <a:pt x="198" y="356"/>
                  </a:lnTo>
                  <a:lnTo>
                    <a:pt x="190" y="358"/>
                  </a:lnTo>
                  <a:lnTo>
                    <a:pt x="180" y="370"/>
                  </a:lnTo>
                  <a:lnTo>
                    <a:pt x="168" y="402"/>
                  </a:lnTo>
                  <a:lnTo>
                    <a:pt x="168" y="404"/>
                  </a:lnTo>
                  <a:lnTo>
                    <a:pt x="156" y="414"/>
                  </a:lnTo>
                  <a:lnTo>
                    <a:pt x="154" y="414"/>
                  </a:lnTo>
                  <a:lnTo>
                    <a:pt x="148" y="414"/>
                  </a:lnTo>
                  <a:lnTo>
                    <a:pt x="136" y="434"/>
                  </a:lnTo>
                  <a:lnTo>
                    <a:pt x="142" y="446"/>
                  </a:lnTo>
                  <a:lnTo>
                    <a:pt x="144" y="446"/>
                  </a:lnTo>
                  <a:lnTo>
                    <a:pt x="160" y="466"/>
                  </a:lnTo>
                  <a:lnTo>
                    <a:pt x="160" y="468"/>
                  </a:lnTo>
                  <a:lnTo>
                    <a:pt x="160" y="474"/>
                  </a:lnTo>
                  <a:lnTo>
                    <a:pt x="178" y="476"/>
                  </a:lnTo>
                  <a:lnTo>
                    <a:pt x="180" y="492"/>
                  </a:lnTo>
                  <a:lnTo>
                    <a:pt x="180" y="494"/>
                  </a:lnTo>
                  <a:lnTo>
                    <a:pt x="182" y="512"/>
                  </a:lnTo>
                  <a:lnTo>
                    <a:pt x="188" y="516"/>
                  </a:lnTo>
                  <a:lnTo>
                    <a:pt x="204" y="512"/>
                  </a:lnTo>
                  <a:lnTo>
                    <a:pt x="218" y="502"/>
                  </a:lnTo>
                  <a:lnTo>
                    <a:pt x="222" y="502"/>
                  </a:lnTo>
                  <a:lnTo>
                    <a:pt x="226" y="528"/>
                  </a:lnTo>
                  <a:lnTo>
                    <a:pt x="234" y="538"/>
                  </a:lnTo>
                  <a:lnTo>
                    <a:pt x="236" y="540"/>
                  </a:lnTo>
                  <a:lnTo>
                    <a:pt x="242" y="550"/>
                  </a:lnTo>
                  <a:lnTo>
                    <a:pt x="254" y="560"/>
                  </a:lnTo>
                  <a:lnTo>
                    <a:pt x="258" y="562"/>
                  </a:lnTo>
                  <a:lnTo>
                    <a:pt x="262" y="562"/>
                  </a:lnTo>
                  <a:lnTo>
                    <a:pt x="266" y="564"/>
                  </a:lnTo>
                  <a:lnTo>
                    <a:pt x="274" y="560"/>
                  </a:lnTo>
                  <a:lnTo>
                    <a:pt x="282" y="558"/>
                  </a:lnTo>
                  <a:lnTo>
                    <a:pt x="292" y="554"/>
                  </a:lnTo>
                  <a:lnTo>
                    <a:pt x="296" y="552"/>
                  </a:lnTo>
                  <a:lnTo>
                    <a:pt x="308" y="552"/>
                  </a:lnTo>
                  <a:lnTo>
                    <a:pt x="312" y="552"/>
                  </a:lnTo>
                  <a:lnTo>
                    <a:pt x="316" y="554"/>
                  </a:lnTo>
                  <a:lnTo>
                    <a:pt x="332" y="544"/>
                  </a:lnTo>
                  <a:lnTo>
                    <a:pt x="334" y="544"/>
                  </a:lnTo>
                  <a:lnTo>
                    <a:pt x="334" y="546"/>
                  </a:lnTo>
                  <a:lnTo>
                    <a:pt x="336" y="544"/>
                  </a:lnTo>
                  <a:lnTo>
                    <a:pt x="338" y="546"/>
                  </a:lnTo>
                  <a:lnTo>
                    <a:pt x="344" y="556"/>
                  </a:lnTo>
                  <a:lnTo>
                    <a:pt x="346" y="562"/>
                  </a:lnTo>
                  <a:lnTo>
                    <a:pt x="354" y="574"/>
                  </a:lnTo>
                  <a:lnTo>
                    <a:pt x="360" y="576"/>
                  </a:lnTo>
                  <a:lnTo>
                    <a:pt x="362" y="576"/>
                  </a:lnTo>
                  <a:lnTo>
                    <a:pt x="360" y="574"/>
                  </a:lnTo>
                  <a:lnTo>
                    <a:pt x="360" y="570"/>
                  </a:lnTo>
                  <a:lnTo>
                    <a:pt x="360" y="566"/>
                  </a:lnTo>
                  <a:lnTo>
                    <a:pt x="364" y="564"/>
                  </a:lnTo>
                  <a:lnTo>
                    <a:pt x="370" y="562"/>
                  </a:lnTo>
                  <a:lnTo>
                    <a:pt x="398" y="562"/>
                  </a:lnTo>
                  <a:lnTo>
                    <a:pt x="400" y="562"/>
                  </a:lnTo>
                  <a:lnTo>
                    <a:pt x="402" y="562"/>
                  </a:lnTo>
                  <a:lnTo>
                    <a:pt x="412" y="580"/>
                  </a:lnTo>
                  <a:lnTo>
                    <a:pt x="410" y="588"/>
                  </a:lnTo>
                  <a:lnTo>
                    <a:pt x="422" y="590"/>
                  </a:lnTo>
                  <a:lnTo>
                    <a:pt x="422" y="588"/>
                  </a:lnTo>
                  <a:lnTo>
                    <a:pt x="422" y="586"/>
                  </a:lnTo>
                  <a:lnTo>
                    <a:pt x="426" y="584"/>
                  </a:lnTo>
                  <a:lnTo>
                    <a:pt x="454" y="602"/>
                  </a:lnTo>
                  <a:lnTo>
                    <a:pt x="456" y="608"/>
                  </a:lnTo>
                  <a:lnTo>
                    <a:pt x="458" y="612"/>
                  </a:lnTo>
                  <a:lnTo>
                    <a:pt x="458" y="624"/>
                  </a:lnTo>
                  <a:lnTo>
                    <a:pt x="468" y="626"/>
                  </a:lnTo>
                  <a:lnTo>
                    <a:pt x="474" y="616"/>
                  </a:lnTo>
                  <a:lnTo>
                    <a:pt x="470" y="608"/>
                  </a:lnTo>
                  <a:lnTo>
                    <a:pt x="470" y="602"/>
                  </a:lnTo>
                  <a:lnTo>
                    <a:pt x="472" y="598"/>
                  </a:lnTo>
                  <a:lnTo>
                    <a:pt x="474" y="596"/>
                  </a:lnTo>
                  <a:lnTo>
                    <a:pt x="478" y="594"/>
                  </a:lnTo>
                  <a:lnTo>
                    <a:pt x="478" y="592"/>
                  </a:lnTo>
                  <a:lnTo>
                    <a:pt x="480" y="590"/>
                  </a:lnTo>
                  <a:lnTo>
                    <a:pt x="486" y="590"/>
                  </a:lnTo>
                  <a:lnTo>
                    <a:pt x="490" y="594"/>
                  </a:lnTo>
                  <a:lnTo>
                    <a:pt x="492" y="598"/>
                  </a:lnTo>
                  <a:lnTo>
                    <a:pt x="496" y="614"/>
                  </a:lnTo>
                  <a:lnTo>
                    <a:pt x="496" y="616"/>
                  </a:lnTo>
                  <a:lnTo>
                    <a:pt x="498" y="618"/>
                  </a:lnTo>
                  <a:lnTo>
                    <a:pt x="502" y="622"/>
                  </a:lnTo>
                  <a:lnTo>
                    <a:pt x="510" y="626"/>
                  </a:lnTo>
                  <a:lnTo>
                    <a:pt x="512" y="626"/>
                  </a:lnTo>
                  <a:lnTo>
                    <a:pt x="538" y="652"/>
                  </a:lnTo>
                  <a:lnTo>
                    <a:pt x="550" y="648"/>
                  </a:lnTo>
                  <a:lnTo>
                    <a:pt x="548" y="644"/>
                  </a:lnTo>
                  <a:lnTo>
                    <a:pt x="544" y="638"/>
                  </a:lnTo>
                  <a:lnTo>
                    <a:pt x="544" y="634"/>
                  </a:lnTo>
                  <a:lnTo>
                    <a:pt x="544" y="630"/>
                  </a:lnTo>
                  <a:lnTo>
                    <a:pt x="546" y="626"/>
                  </a:lnTo>
                  <a:lnTo>
                    <a:pt x="556" y="618"/>
                  </a:lnTo>
                  <a:lnTo>
                    <a:pt x="570" y="606"/>
                  </a:lnTo>
                  <a:lnTo>
                    <a:pt x="586" y="616"/>
                  </a:lnTo>
                  <a:lnTo>
                    <a:pt x="588" y="616"/>
                  </a:lnTo>
                  <a:lnTo>
                    <a:pt x="592" y="598"/>
                  </a:lnTo>
                  <a:lnTo>
                    <a:pt x="592" y="596"/>
                  </a:lnTo>
                  <a:lnTo>
                    <a:pt x="594" y="594"/>
                  </a:lnTo>
                  <a:lnTo>
                    <a:pt x="608" y="596"/>
                  </a:lnTo>
                  <a:lnTo>
                    <a:pt x="610" y="600"/>
                  </a:lnTo>
                  <a:lnTo>
                    <a:pt x="612" y="606"/>
                  </a:lnTo>
                  <a:lnTo>
                    <a:pt x="610" y="610"/>
                  </a:lnTo>
                  <a:lnTo>
                    <a:pt x="606" y="616"/>
                  </a:lnTo>
                  <a:lnTo>
                    <a:pt x="610" y="618"/>
                  </a:lnTo>
                  <a:lnTo>
                    <a:pt x="620" y="622"/>
                  </a:lnTo>
                  <a:lnTo>
                    <a:pt x="628" y="626"/>
                  </a:lnTo>
                  <a:lnTo>
                    <a:pt x="630" y="626"/>
                  </a:lnTo>
                  <a:lnTo>
                    <a:pt x="640" y="630"/>
                  </a:lnTo>
                  <a:lnTo>
                    <a:pt x="648" y="630"/>
                  </a:lnTo>
                  <a:lnTo>
                    <a:pt x="636" y="572"/>
                  </a:lnTo>
                  <a:lnTo>
                    <a:pt x="630" y="568"/>
                  </a:lnTo>
                  <a:lnTo>
                    <a:pt x="624" y="562"/>
                  </a:lnTo>
                  <a:lnTo>
                    <a:pt x="614" y="546"/>
                  </a:lnTo>
                  <a:lnTo>
                    <a:pt x="610" y="538"/>
                  </a:lnTo>
                  <a:lnTo>
                    <a:pt x="612" y="528"/>
                  </a:lnTo>
                  <a:lnTo>
                    <a:pt x="616" y="518"/>
                  </a:lnTo>
                  <a:lnTo>
                    <a:pt x="624" y="506"/>
                  </a:lnTo>
                  <a:lnTo>
                    <a:pt x="636" y="494"/>
                  </a:lnTo>
                  <a:lnTo>
                    <a:pt x="650" y="482"/>
                  </a:lnTo>
                  <a:lnTo>
                    <a:pt x="662" y="482"/>
                  </a:lnTo>
                  <a:lnTo>
                    <a:pt x="672" y="486"/>
                  </a:lnTo>
                  <a:lnTo>
                    <a:pt x="692" y="486"/>
                  </a:lnTo>
                  <a:lnTo>
                    <a:pt x="698" y="482"/>
                  </a:lnTo>
                  <a:lnTo>
                    <a:pt x="704" y="476"/>
                  </a:lnTo>
                  <a:lnTo>
                    <a:pt x="714" y="452"/>
                  </a:lnTo>
                  <a:lnTo>
                    <a:pt x="718" y="442"/>
                  </a:lnTo>
                  <a:lnTo>
                    <a:pt x="718" y="426"/>
                  </a:lnTo>
                  <a:lnTo>
                    <a:pt x="716" y="3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bg1">
                    <a:lumMod val="95000"/>
                  </a:schemeClr>
                </a:solidFill>
              </a:endParaRPr>
            </a:p>
          </p:txBody>
        </p:sp>
        <p:sp>
          <p:nvSpPr>
            <p:cNvPr id="44" name="山东"/>
            <p:cNvSpPr>
              <a:spLocks/>
            </p:cNvSpPr>
            <p:nvPr/>
          </p:nvSpPr>
          <p:spPr bwMode="auto">
            <a:xfrm>
              <a:off x="5976938" y="3106738"/>
              <a:ext cx="793750" cy="498475"/>
            </a:xfrm>
            <a:custGeom>
              <a:avLst/>
              <a:gdLst>
                <a:gd name="T0" fmla="*/ 2147483646 w 434"/>
                <a:gd name="T1" fmla="*/ 2147483646 h 272"/>
                <a:gd name="T2" fmla="*/ 2147483646 w 434"/>
                <a:gd name="T3" fmla="*/ 2147483646 h 272"/>
                <a:gd name="T4" fmla="*/ 2147483646 w 434"/>
                <a:gd name="T5" fmla="*/ 0 h 272"/>
                <a:gd name="T6" fmla="*/ 2147483646 w 434"/>
                <a:gd name="T7" fmla="*/ 2147483646 h 272"/>
                <a:gd name="T8" fmla="*/ 2147483646 w 434"/>
                <a:gd name="T9" fmla="*/ 2147483646 h 272"/>
                <a:gd name="T10" fmla="*/ 2147483646 w 434"/>
                <a:gd name="T11" fmla="*/ 2147483646 h 272"/>
                <a:gd name="T12" fmla="*/ 2147483646 w 434"/>
                <a:gd name="T13" fmla="*/ 2147483646 h 272"/>
                <a:gd name="T14" fmla="*/ 2147483646 w 434"/>
                <a:gd name="T15" fmla="*/ 2147483646 h 272"/>
                <a:gd name="T16" fmla="*/ 2147483646 w 434"/>
                <a:gd name="T17" fmla="*/ 0 h 272"/>
                <a:gd name="T18" fmla="*/ 2147483646 w 434"/>
                <a:gd name="T19" fmla="*/ 2147483646 h 272"/>
                <a:gd name="T20" fmla="*/ 2147483646 w 434"/>
                <a:gd name="T21" fmla="*/ 2147483646 h 272"/>
                <a:gd name="T22" fmla="*/ 2147483646 w 434"/>
                <a:gd name="T23" fmla="*/ 2147483646 h 272"/>
                <a:gd name="T24" fmla="*/ 2147483646 w 434"/>
                <a:gd name="T25" fmla="*/ 2147483646 h 272"/>
                <a:gd name="T26" fmla="*/ 2147483646 w 434"/>
                <a:gd name="T27" fmla="*/ 2147483646 h 272"/>
                <a:gd name="T28" fmla="*/ 2147483646 w 434"/>
                <a:gd name="T29" fmla="*/ 2147483646 h 272"/>
                <a:gd name="T30" fmla="*/ 2147483646 w 434"/>
                <a:gd name="T31" fmla="*/ 2147483646 h 272"/>
                <a:gd name="T32" fmla="*/ 0 w 434"/>
                <a:gd name="T33" fmla="*/ 2147483646 h 272"/>
                <a:gd name="T34" fmla="*/ 2147483646 w 434"/>
                <a:gd name="T35" fmla="*/ 2147483646 h 272"/>
                <a:gd name="T36" fmla="*/ 2147483646 w 434"/>
                <a:gd name="T37" fmla="*/ 2147483646 h 272"/>
                <a:gd name="T38" fmla="*/ 2147483646 w 434"/>
                <a:gd name="T39" fmla="*/ 2147483646 h 272"/>
                <a:gd name="T40" fmla="*/ 2147483646 w 434"/>
                <a:gd name="T41" fmla="*/ 2147483646 h 272"/>
                <a:gd name="T42" fmla="*/ 2147483646 w 434"/>
                <a:gd name="T43" fmla="*/ 2147483646 h 272"/>
                <a:gd name="T44" fmla="*/ 2147483646 w 434"/>
                <a:gd name="T45" fmla="*/ 2147483646 h 272"/>
                <a:gd name="T46" fmla="*/ 2147483646 w 434"/>
                <a:gd name="T47" fmla="*/ 2147483646 h 272"/>
                <a:gd name="T48" fmla="*/ 2147483646 w 434"/>
                <a:gd name="T49" fmla="*/ 2147483646 h 272"/>
                <a:gd name="T50" fmla="*/ 2147483646 w 434"/>
                <a:gd name="T51" fmla="*/ 2147483646 h 272"/>
                <a:gd name="T52" fmla="*/ 2147483646 w 434"/>
                <a:gd name="T53" fmla="*/ 2147483646 h 272"/>
                <a:gd name="T54" fmla="*/ 2147483646 w 434"/>
                <a:gd name="T55" fmla="*/ 2147483646 h 272"/>
                <a:gd name="T56" fmla="*/ 2147483646 w 434"/>
                <a:gd name="T57" fmla="*/ 2147483646 h 272"/>
                <a:gd name="T58" fmla="*/ 2147483646 w 434"/>
                <a:gd name="T59" fmla="*/ 2147483646 h 272"/>
                <a:gd name="T60" fmla="*/ 2147483646 w 434"/>
                <a:gd name="T61" fmla="*/ 2147483646 h 272"/>
                <a:gd name="T62" fmla="*/ 2147483646 w 434"/>
                <a:gd name="T63" fmla="*/ 2147483646 h 272"/>
                <a:gd name="T64" fmla="*/ 2147483646 w 434"/>
                <a:gd name="T65" fmla="*/ 2147483646 h 272"/>
                <a:gd name="T66" fmla="*/ 2147483646 w 434"/>
                <a:gd name="T67" fmla="*/ 2147483646 h 272"/>
                <a:gd name="T68" fmla="*/ 2147483646 w 434"/>
                <a:gd name="T69" fmla="*/ 2147483646 h 272"/>
                <a:gd name="T70" fmla="*/ 2147483646 w 434"/>
                <a:gd name="T71" fmla="*/ 2147483646 h 272"/>
                <a:gd name="T72" fmla="*/ 2147483646 w 434"/>
                <a:gd name="T73" fmla="*/ 2147483646 h 272"/>
                <a:gd name="T74" fmla="*/ 2147483646 w 434"/>
                <a:gd name="T75" fmla="*/ 2147483646 h 272"/>
                <a:gd name="T76" fmla="*/ 2147483646 w 434"/>
                <a:gd name="T77" fmla="*/ 2147483646 h 272"/>
                <a:gd name="T78" fmla="*/ 2147483646 w 434"/>
                <a:gd name="T79" fmla="*/ 2147483646 h 272"/>
                <a:gd name="T80" fmla="*/ 2147483646 w 434"/>
                <a:gd name="T81" fmla="*/ 2147483646 h 272"/>
                <a:gd name="T82" fmla="*/ 2147483646 w 434"/>
                <a:gd name="T83" fmla="*/ 2147483646 h 272"/>
                <a:gd name="T84" fmla="*/ 2147483646 w 434"/>
                <a:gd name="T85" fmla="*/ 2147483646 h 272"/>
                <a:gd name="T86" fmla="*/ 2147483646 w 434"/>
                <a:gd name="T87" fmla="*/ 2147483646 h 272"/>
                <a:gd name="T88" fmla="*/ 2147483646 w 434"/>
                <a:gd name="T89" fmla="*/ 2147483646 h 272"/>
                <a:gd name="T90" fmla="*/ 2147483646 w 434"/>
                <a:gd name="T91" fmla="*/ 2147483646 h 272"/>
                <a:gd name="T92" fmla="*/ 2147483646 w 434"/>
                <a:gd name="T93" fmla="*/ 2147483646 h 272"/>
                <a:gd name="T94" fmla="*/ 2147483646 w 434"/>
                <a:gd name="T95" fmla="*/ 2147483646 h 272"/>
                <a:gd name="T96" fmla="*/ 2147483646 w 434"/>
                <a:gd name="T97" fmla="*/ 2147483646 h 272"/>
                <a:gd name="T98" fmla="*/ 2147483646 w 434"/>
                <a:gd name="T99" fmla="*/ 2147483646 h 272"/>
                <a:gd name="T100" fmla="*/ 2147483646 w 434"/>
                <a:gd name="T101" fmla="*/ 2147483646 h 2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34" h="272">
                  <a:moveTo>
                    <a:pt x="396" y="8"/>
                  </a:moveTo>
                  <a:lnTo>
                    <a:pt x="396" y="8"/>
                  </a:lnTo>
                  <a:lnTo>
                    <a:pt x="394" y="12"/>
                  </a:lnTo>
                  <a:lnTo>
                    <a:pt x="388" y="14"/>
                  </a:lnTo>
                  <a:lnTo>
                    <a:pt x="358" y="12"/>
                  </a:lnTo>
                  <a:lnTo>
                    <a:pt x="330" y="6"/>
                  </a:lnTo>
                  <a:lnTo>
                    <a:pt x="314" y="0"/>
                  </a:lnTo>
                  <a:lnTo>
                    <a:pt x="270" y="42"/>
                  </a:lnTo>
                  <a:lnTo>
                    <a:pt x="272" y="60"/>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48" y="6"/>
                  </a:lnTo>
                  <a:lnTo>
                    <a:pt x="144" y="0"/>
                  </a:lnTo>
                  <a:lnTo>
                    <a:pt x="128" y="8"/>
                  </a:lnTo>
                  <a:lnTo>
                    <a:pt x="120" y="18"/>
                  </a:lnTo>
                  <a:lnTo>
                    <a:pt x="118" y="20"/>
                  </a:lnTo>
                  <a:lnTo>
                    <a:pt x="102" y="24"/>
                  </a:lnTo>
                  <a:lnTo>
                    <a:pt x="78" y="48"/>
                  </a:lnTo>
                  <a:lnTo>
                    <a:pt x="56" y="70"/>
                  </a:lnTo>
                  <a:lnTo>
                    <a:pt x="12" y="128"/>
                  </a:lnTo>
                  <a:lnTo>
                    <a:pt x="22" y="148"/>
                  </a:lnTo>
                  <a:lnTo>
                    <a:pt x="22" y="152"/>
                  </a:lnTo>
                  <a:lnTo>
                    <a:pt x="20" y="152"/>
                  </a:lnTo>
                  <a:lnTo>
                    <a:pt x="20" y="156"/>
                  </a:lnTo>
                  <a:lnTo>
                    <a:pt x="20" y="160"/>
                  </a:lnTo>
                  <a:lnTo>
                    <a:pt x="24" y="172"/>
                  </a:lnTo>
                  <a:lnTo>
                    <a:pt x="32" y="188"/>
                  </a:lnTo>
                  <a:lnTo>
                    <a:pt x="34" y="198"/>
                  </a:lnTo>
                  <a:lnTo>
                    <a:pt x="34" y="206"/>
                  </a:lnTo>
                  <a:lnTo>
                    <a:pt x="34" y="208"/>
                  </a:lnTo>
                  <a:lnTo>
                    <a:pt x="0" y="228"/>
                  </a:lnTo>
                  <a:lnTo>
                    <a:pt x="0" y="236"/>
                  </a:lnTo>
                  <a:lnTo>
                    <a:pt x="16" y="244"/>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4"/>
                  </a:lnTo>
                  <a:lnTo>
                    <a:pt x="116" y="250"/>
                  </a:lnTo>
                  <a:lnTo>
                    <a:pt x="116" y="256"/>
                  </a:lnTo>
                  <a:lnTo>
                    <a:pt x="118" y="260"/>
                  </a:lnTo>
                  <a:lnTo>
                    <a:pt x="124" y="264"/>
                  </a:lnTo>
                  <a:lnTo>
                    <a:pt x="148" y="264"/>
                  </a:lnTo>
                  <a:lnTo>
                    <a:pt x="160" y="260"/>
                  </a:lnTo>
                  <a:lnTo>
                    <a:pt x="170" y="256"/>
                  </a:lnTo>
                  <a:lnTo>
                    <a:pt x="172" y="252"/>
                  </a:lnTo>
                  <a:lnTo>
                    <a:pt x="176" y="252"/>
                  </a:lnTo>
                  <a:lnTo>
                    <a:pt x="184" y="252"/>
                  </a:lnTo>
                  <a:lnTo>
                    <a:pt x="198" y="256"/>
                  </a:lnTo>
                  <a:lnTo>
                    <a:pt x="202" y="258"/>
                  </a:lnTo>
                  <a:lnTo>
                    <a:pt x="208" y="264"/>
                  </a:lnTo>
                  <a:lnTo>
                    <a:pt x="212" y="250"/>
                  </a:lnTo>
                  <a:lnTo>
                    <a:pt x="214" y="248"/>
                  </a:lnTo>
                  <a:lnTo>
                    <a:pt x="216" y="248"/>
                  </a:lnTo>
                  <a:lnTo>
                    <a:pt x="220" y="242"/>
                  </a:lnTo>
                  <a:lnTo>
                    <a:pt x="224" y="236"/>
                  </a:lnTo>
                  <a:lnTo>
                    <a:pt x="230" y="228"/>
                  </a:lnTo>
                  <a:lnTo>
                    <a:pt x="238" y="220"/>
                  </a:lnTo>
                  <a:lnTo>
                    <a:pt x="248" y="214"/>
                  </a:lnTo>
                  <a:lnTo>
                    <a:pt x="250" y="212"/>
                  </a:lnTo>
                  <a:lnTo>
                    <a:pt x="250" y="214"/>
                  </a:lnTo>
                  <a:lnTo>
                    <a:pt x="252" y="214"/>
                  </a:lnTo>
                  <a:lnTo>
                    <a:pt x="258" y="216"/>
                  </a:lnTo>
                  <a:lnTo>
                    <a:pt x="260" y="216"/>
                  </a:lnTo>
                  <a:lnTo>
                    <a:pt x="268" y="176"/>
                  </a:lnTo>
                  <a:lnTo>
                    <a:pt x="280" y="172"/>
                  </a:lnTo>
                  <a:lnTo>
                    <a:pt x="290" y="166"/>
                  </a:lnTo>
                  <a:lnTo>
                    <a:pt x="296" y="160"/>
                  </a:lnTo>
                  <a:lnTo>
                    <a:pt x="298" y="156"/>
                  </a:lnTo>
                  <a:lnTo>
                    <a:pt x="300" y="150"/>
                  </a:lnTo>
                  <a:lnTo>
                    <a:pt x="296" y="138"/>
                  </a:lnTo>
                  <a:lnTo>
                    <a:pt x="294" y="128"/>
                  </a:lnTo>
                  <a:lnTo>
                    <a:pt x="296" y="122"/>
                  </a:lnTo>
                  <a:lnTo>
                    <a:pt x="298"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42" y="84"/>
                  </a:lnTo>
                  <a:lnTo>
                    <a:pt x="352" y="76"/>
                  </a:lnTo>
                  <a:lnTo>
                    <a:pt x="404" y="40"/>
                  </a:lnTo>
                  <a:lnTo>
                    <a:pt x="420" y="48"/>
                  </a:lnTo>
                  <a:lnTo>
                    <a:pt x="428" y="48"/>
                  </a:lnTo>
                  <a:lnTo>
                    <a:pt x="424" y="30"/>
                  </a:lnTo>
                  <a:lnTo>
                    <a:pt x="424" y="28"/>
                  </a:lnTo>
                  <a:lnTo>
                    <a:pt x="434" y="12"/>
                  </a:lnTo>
                  <a:lnTo>
                    <a:pt x="432" y="12"/>
                  </a:lnTo>
                  <a:lnTo>
                    <a:pt x="426" y="12"/>
                  </a:lnTo>
                  <a:lnTo>
                    <a:pt x="426" y="14"/>
                  </a:lnTo>
                  <a:lnTo>
                    <a:pt x="424" y="14"/>
                  </a:lnTo>
                  <a:lnTo>
                    <a:pt x="408" y="16"/>
                  </a:lnTo>
                  <a:lnTo>
                    <a:pt x="404" y="16"/>
                  </a:lnTo>
                  <a:lnTo>
                    <a:pt x="404" y="12"/>
                  </a:lnTo>
                  <a:lnTo>
                    <a:pt x="400" y="8"/>
                  </a:lnTo>
                  <a:lnTo>
                    <a:pt x="396"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bg1">
                    <a:lumMod val="95000"/>
                  </a:schemeClr>
                </a:solidFill>
              </a:endParaRPr>
            </a:p>
          </p:txBody>
        </p:sp>
        <p:sp>
          <p:nvSpPr>
            <p:cNvPr id="45" name="上海"/>
            <p:cNvSpPr>
              <a:spLocks/>
            </p:cNvSpPr>
            <p:nvPr/>
          </p:nvSpPr>
          <p:spPr bwMode="auto">
            <a:xfrm>
              <a:off x="6718300" y="3933825"/>
              <a:ext cx="125413" cy="109538"/>
            </a:xfrm>
            <a:custGeom>
              <a:avLst/>
              <a:gdLst>
                <a:gd name="T0" fmla="*/ 2147483646 w 68"/>
                <a:gd name="T1" fmla="*/ 2147483646 h 60"/>
                <a:gd name="T2" fmla="*/ 2147483646 w 68"/>
                <a:gd name="T3" fmla="*/ 2147483646 h 60"/>
                <a:gd name="T4" fmla="*/ 2147483646 w 68"/>
                <a:gd name="T5" fmla="*/ 2147483646 h 60"/>
                <a:gd name="T6" fmla="*/ 2147483646 w 68"/>
                <a:gd name="T7" fmla="*/ 2147483646 h 60"/>
                <a:gd name="T8" fmla="*/ 2147483646 w 68"/>
                <a:gd name="T9" fmla="*/ 2147483646 h 60"/>
                <a:gd name="T10" fmla="*/ 2147483646 w 68"/>
                <a:gd name="T11" fmla="*/ 2147483646 h 60"/>
                <a:gd name="T12" fmla="*/ 2147483646 w 68"/>
                <a:gd name="T13" fmla="*/ 2147483646 h 60"/>
                <a:gd name="T14" fmla="*/ 2147483646 w 68"/>
                <a:gd name="T15" fmla="*/ 2147483646 h 60"/>
                <a:gd name="T16" fmla="*/ 2147483646 w 68"/>
                <a:gd name="T17" fmla="*/ 0 h 60"/>
                <a:gd name="T18" fmla="*/ 2147483646 w 68"/>
                <a:gd name="T19" fmla="*/ 0 h 60"/>
                <a:gd name="T20" fmla="*/ 2147483646 w 68"/>
                <a:gd name="T21" fmla="*/ 0 h 60"/>
                <a:gd name="T22" fmla="*/ 2147483646 w 68"/>
                <a:gd name="T23" fmla="*/ 2147483646 h 60"/>
                <a:gd name="T24" fmla="*/ 2147483646 w 68"/>
                <a:gd name="T25" fmla="*/ 2147483646 h 60"/>
                <a:gd name="T26" fmla="*/ 2147483646 w 68"/>
                <a:gd name="T27" fmla="*/ 2147483646 h 60"/>
                <a:gd name="T28" fmla="*/ 2147483646 w 68"/>
                <a:gd name="T29" fmla="*/ 2147483646 h 60"/>
                <a:gd name="T30" fmla="*/ 2147483646 w 68"/>
                <a:gd name="T31" fmla="*/ 2147483646 h 60"/>
                <a:gd name="T32" fmla="*/ 0 w 68"/>
                <a:gd name="T33" fmla="*/ 2147483646 h 60"/>
                <a:gd name="T34" fmla="*/ 2147483646 w 68"/>
                <a:gd name="T35" fmla="*/ 2147483646 h 60"/>
                <a:gd name="T36" fmla="*/ 2147483646 w 68"/>
                <a:gd name="T37" fmla="*/ 2147483646 h 60"/>
                <a:gd name="T38" fmla="*/ 2147483646 w 68"/>
                <a:gd name="T39" fmla="*/ 2147483646 h 60"/>
                <a:gd name="T40" fmla="*/ 2147483646 w 68"/>
                <a:gd name="T41" fmla="*/ 2147483646 h 60"/>
                <a:gd name="T42" fmla="*/ 2147483646 w 68"/>
                <a:gd name="T43" fmla="*/ 2147483646 h 60"/>
                <a:gd name="T44" fmla="*/ 2147483646 w 68"/>
                <a:gd name="T45" fmla="*/ 2147483646 h 60"/>
                <a:gd name="T46" fmla="*/ 2147483646 w 68"/>
                <a:gd name="T47" fmla="*/ 2147483646 h 60"/>
                <a:gd name="T48" fmla="*/ 2147483646 w 68"/>
                <a:gd name="T49" fmla="*/ 2147483646 h 60"/>
                <a:gd name="T50" fmla="*/ 2147483646 w 68"/>
                <a:gd name="T51" fmla="*/ 2147483646 h 60"/>
                <a:gd name="T52" fmla="*/ 2147483646 w 68"/>
                <a:gd name="T53" fmla="*/ 2147483646 h 60"/>
                <a:gd name="T54" fmla="*/ 2147483646 w 68"/>
                <a:gd name="T55" fmla="*/ 2147483646 h 60"/>
                <a:gd name="T56" fmla="*/ 2147483646 w 68"/>
                <a:gd name="T57" fmla="*/ 2147483646 h 60"/>
                <a:gd name="T58" fmla="*/ 2147483646 w 68"/>
                <a:gd name="T59" fmla="*/ 2147483646 h 60"/>
                <a:gd name="T60" fmla="*/ 2147483646 w 68"/>
                <a:gd name="T61" fmla="*/ 2147483646 h 60"/>
                <a:gd name="T62" fmla="*/ 2147483646 w 68"/>
                <a:gd name="T63" fmla="*/ 2147483646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68" h="60">
                  <a:moveTo>
                    <a:pt x="62" y="32"/>
                  </a:moveTo>
                  <a:lnTo>
                    <a:pt x="68" y="24"/>
                  </a:lnTo>
                  <a:lnTo>
                    <a:pt x="48" y="8"/>
                  </a:lnTo>
                  <a:lnTo>
                    <a:pt x="40" y="4"/>
                  </a:lnTo>
                  <a:lnTo>
                    <a:pt x="34" y="0"/>
                  </a:lnTo>
                  <a:lnTo>
                    <a:pt x="28" y="0"/>
                  </a:lnTo>
                  <a:lnTo>
                    <a:pt x="22" y="0"/>
                  </a:lnTo>
                  <a:lnTo>
                    <a:pt x="14" y="2"/>
                  </a:lnTo>
                  <a:lnTo>
                    <a:pt x="14" y="20"/>
                  </a:lnTo>
                  <a:lnTo>
                    <a:pt x="10" y="28"/>
                  </a:lnTo>
                  <a:lnTo>
                    <a:pt x="4" y="36"/>
                  </a:lnTo>
                  <a:lnTo>
                    <a:pt x="0" y="40"/>
                  </a:lnTo>
                  <a:lnTo>
                    <a:pt x="8" y="48"/>
                  </a:lnTo>
                  <a:lnTo>
                    <a:pt x="10" y="48"/>
                  </a:lnTo>
                  <a:lnTo>
                    <a:pt x="12" y="56"/>
                  </a:lnTo>
                  <a:lnTo>
                    <a:pt x="22" y="60"/>
                  </a:lnTo>
                  <a:lnTo>
                    <a:pt x="28" y="56"/>
                  </a:lnTo>
                  <a:lnTo>
                    <a:pt x="34" y="54"/>
                  </a:lnTo>
                  <a:lnTo>
                    <a:pt x="52" y="58"/>
                  </a:lnTo>
                  <a:lnTo>
                    <a:pt x="52" y="52"/>
                  </a:lnTo>
                  <a:lnTo>
                    <a:pt x="54" y="44"/>
                  </a:lnTo>
                  <a:lnTo>
                    <a:pt x="56" y="38"/>
                  </a:lnTo>
                  <a:lnTo>
                    <a:pt x="58" y="34"/>
                  </a:lnTo>
                  <a:lnTo>
                    <a:pt x="62"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bg1">
                    <a:lumMod val="95000"/>
                  </a:schemeClr>
                </a:solidFill>
              </a:endParaRPr>
            </a:p>
          </p:txBody>
        </p:sp>
        <p:sp>
          <p:nvSpPr>
            <p:cNvPr id="46" name="江苏"/>
            <p:cNvSpPr>
              <a:spLocks/>
            </p:cNvSpPr>
            <p:nvPr/>
          </p:nvSpPr>
          <p:spPr bwMode="auto">
            <a:xfrm>
              <a:off x="6137275" y="3513138"/>
              <a:ext cx="692150" cy="533400"/>
            </a:xfrm>
            <a:custGeom>
              <a:avLst/>
              <a:gdLst>
                <a:gd name="T0" fmla="*/ 2147483646 w 378"/>
                <a:gd name="T1" fmla="*/ 2147483646 h 292"/>
                <a:gd name="T2" fmla="*/ 2147483646 w 378"/>
                <a:gd name="T3" fmla="*/ 2147483646 h 292"/>
                <a:gd name="T4" fmla="*/ 2147483646 w 378"/>
                <a:gd name="T5" fmla="*/ 2147483646 h 292"/>
                <a:gd name="T6" fmla="*/ 2147483646 w 378"/>
                <a:gd name="T7" fmla="*/ 2147483646 h 292"/>
                <a:gd name="T8" fmla="*/ 2147483646 w 378"/>
                <a:gd name="T9" fmla="*/ 2147483646 h 292"/>
                <a:gd name="T10" fmla="*/ 2147483646 w 378"/>
                <a:gd name="T11" fmla="*/ 0 h 292"/>
                <a:gd name="T12" fmla="*/ 2147483646 w 378"/>
                <a:gd name="T13" fmla="*/ 2147483646 h 292"/>
                <a:gd name="T14" fmla="*/ 2147483646 w 378"/>
                <a:gd name="T15" fmla="*/ 2147483646 h 292"/>
                <a:gd name="T16" fmla="*/ 2147483646 w 378"/>
                <a:gd name="T17" fmla="*/ 2147483646 h 292"/>
                <a:gd name="T18" fmla="*/ 2147483646 w 378"/>
                <a:gd name="T19" fmla="*/ 2147483646 h 292"/>
                <a:gd name="T20" fmla="*/ 2147483646 w 378"/>
                <a:gd name="T21" fmla="*/ 2147483646 h 292"/>
                <a:gd name="T22" fmla="*/ 2147483646 w 378"/>
                <a:gd name="T23" fmla="*/ 2147483646 h 292"/>
                <a:gd name="T24" fmla="*/ 2147483646 w 378"/>
                <a:gd name="T25" fmla="*/ 2147483646 h 292"/>
                <a:gd name="T26" fmla="*/ 2147483646 w 378"/>
                <a:gd name="T27" fmla="*/ 2147483646 h 292"/>
                <a:gd name="T28" fmla="*/ 2147483646 w 378"/>
                <a:gd name="T29" fmla="*/ 2147483646 h 292"/>
                <a:gd name="T30" fmla="*/ 2147483646 w 378"/>
                <a:gd name="T31" fmla="*/ 2147483646 h 292"/>
                <a:gd name="T32" fmla="*/ 2147483646 w 378"/>
                <a:gd name="T33" fmla="*/ 2147483646 h 292"/>
                <a:gd name="T34" fmla="*/ 2147483646 w 378"/>
                <a:gd name="T35" fmla="*/ 2147483646 h 292"/>
                <a:gd name="T36" fmla="*/ 2147483646 w 378"/>
                <a:gd name="T37" fmla="*/ 2147483646 h 292"/>
                <a:gd name="T38" fmla="*/ 2147483646 w 378"/>
                <a:gd name="T39" fmla="*/ 2147483646 h 292"/>
                <a:gd name="T40" fmla="*/ 2147483646 w 378"/>
                <a:gd name="T41" fmla="*/ 2147483646 h 292"/>
                <a:gd name="T42" fmla="*/ 2147483646 w 378"/>
                <a:gd name="T43" fmla="*/ 2147483646 h 292"/>
                <a:gd name="T44" fmla="*/ 2147483646 w 378"/>
                <a:gd name="T45" fmla="*/ 2147483646 h 292"/>
                <a:gd name="T46" fmla="*/ 2147483646 w 378"/>
                <a:gd name="T47" fmla="*/ 2147483646 h 292"/>
                <a:gd name="T48" fmla="*/ 2147483646 w 378"/>
                <a:gd name="T49" fmla="*/ 2147483646 h 292"/>
                <a:gd name="T50" fmla="*/ 2147483646 w 378"/>
                <a:gd name="T51" fmla="*/ 2147483646 h 292"/>
                <a:gd name="T52" fmla="*/ 2147483646 w 378"/>
                <a:gd name="T53" fmla="*/ 2147483646 h 292"/>
                <a:gd name="T54" fmla="*/ 2147483646 w 378"/>
                <a:gd name="T55" fmla="*/ 2147483646 h 292"/>
                <a:gd name="T56" fmla="*/ 2147483646 w 378"/>
                <a:gd name="T57" fmla="*/ 2147483646 h 292"/>
                <a:gd name="T58" fmla="*/ 2147483646 w 378"/>
                <a:gd name="T59" fmla="*/ 2147483646 h 292"/>
                <a:gd name="T60" fmla="*/ 2147483646 w 378"/>
                <a:gd name="T61" fmla="*/ 2147483646 h 292"/>
                <a:gd name="T62" fmla="*/ 2147483646 w 378"/>
                <a:gd name="T63" fmla="*/ 2147483646 h 292"/>
                <a:gd name="T64" fmla="*/ 2147483646 w 378"/>
                <a:gd name="T65" fmla="*/ 2147483646 h 292"/>
                <a:gd name="T66" fmla="*/ 2147483646 w 378"/>
                <a:gd name="T67" fmla="*/ 2147483646 h 292"/>
                <a:gd name="T68" fmla="*/ 2147483646 w 378"/>
                <a:gd name="T69" fmla="*/ 2147483646 h 292"/>
                <a:gd name="T70" fmla="*/ 2147483646 w 378"/>
                <a:gd name="T71" fmla="*/ 2147483646 h 292"/>
                <a:gd name="T72" fmla="*/ 2147483646 w 378"/>
                <a:gd name="T73" fmla="*/ 2147483646 h 292"/>
                <a:gd name="T74" fmla="*/ 2147483646 w 378"/>
                <a:gd name="T75" fmla="*/ 2147483646 h 292"/>
                <a:gd name="T76" fmla="*/ 2147483646 w 378"/>
                <a:gd name="T77" fmla="*/ 2147483646 h 292"/>
                <a:gd name="T78" fmla="*/ 2147483646 w 378"/>
                <a:gd name="T79" fmla="*/ 2147483646 h 292"/>
                <a:gd name="T80" fmla="*/ 2147483646 w 378"/>
                <a:gd name="T81" fmla="*/ 2147483646 h 292"/>
                <a:gd name="T82" fmla="*/ 2147483646 w 378"/>
                <a:gd name="T83" fmla="*/ 2147483646 h 292"/>
                <a:gd name="T84" fmla="*/ 2147483646 w 378"/>
                <a:gd name="T85" fmla="*/ 2147483646 h 292"/>
                <a:gd name="T86" fmla="*/ 2147483646 w 378"/>
                <a:gd name="T87" fmla="*/ 2147483646 h 292"/>
                <a:gd name="T88" fmla="*/ 2147483646 w 378"/>
                <a:gd name="T89" fmla="*/ 2147483646 h 292"/>
                <a:gd name="T90" fmla="*/ 2147483646 w 378"/>
                <a:gd name="T91" fmla="*/ 2147483646 h 292"/>
                <a:gd name="T92" fmla="*/ 2147483646 w 378"/>
                <a:gd name="T93" fmla="*/ 2147483646 h 292"/>
                <a:gd name="T94" fmla="*/ 2147483646 w 378"/>
                <a:gd name="T95" fmla="*/ 2147483646 h 292"/>
                <a:gd name="T96" fmla="*/ 2147483646 w 378"/>
                <a:gd name="T97" fmla="*/ 2147483646 h 292"/>
                <a:gd name="T98" fmla="*/ 2147483646 w 378"/>
                <a:gd name="T99" fmla="*/ 2147483646 h 292"/>
                <a:gd name="T100" fmla="*/ 2147483646 w 378"/>
                <a:gd name="T101" fmla="*/ 2147483646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78" h="292">
                  <a:moveTo>
                    <a:pt x="264" y="86"/>
                  </a:moveTo>
                  <a:lnTo>
                    <a:pt x="264" y="86"/>
                  </a:lnTo>
                  <a:lnTo>
                    <a:pt x="258" y="78"/>
                  </a:lnTo>
                  <a:lnTo>
                    <a:pt x="252" y="70"/>
                  </a:lnTo>
                  <a:lnTo>
                    <a:pt x="240" y="46"/>
                  </a:lnTo>
                  <a:lnTo>
                    <a:pt x="226" y="44"/>
                  </a:lnTo>
                  <a:lnTo>
                    <a:pt x="214" y="42"/>
                  </a:lnTo>
                  <a:lnTo>
                    <a:pt x="204" y="38"/>
                  </a:lnTo>
                  <a:lnTo>
                    <a:pt x="198" y="34"/>
                  </a:lnTo>
                  <a:lnTo>
                    <a:pt x="194" y="28"/>
                  </a:lnTo>
                  <a:lnTo>
                    <a:pt x="188" y="24"/>
                  </a:lnTo>
                  <a:lnTo>
                    <a:pt x="170" y="18"/>
                  </a:lnTo>
                  <a:lnTo>
                    <a:pt x="166" y="16"/>
                  </a:lnTo>
                  <a:lnTo>
                    <a:pt x="170" y="2"/>
                  </a:lnTo>
                  <a:lnTo>
                    <a:pt x="168" y="2"/>
                  </a:lnTo>
                  <a:lnTo>
                    <a:pt x="164" y="0"/>
                  </a:lnTo>
                  <a:lnTo>
                    <a:pt x="152" y="8"/>
                  </a:lnTo>
                  <a:lnTo>
                    <a:pt x="148" y="12"/>
                  </a:lnTo>
                  <a:lnTo>
                    <a:pt x="144" y="16"/>
                  </a:lnTo>
                  <a:lnTo>
                    <a:pt x="140" y="26"/>
                  </a:lnTo>
                  <a:lnTo>
                    <a:pt x="132" y="32"/>
                  </a:lnTo>
                  <a:lnTo>
                    <a:pt x="126" y="46"/>
                  </a:lnTo>
                  <a:lnTo>
                    <a:pt x="124" y="50"/>
                  </a:lnTo>
                  <a:lnTo>
                    <a:pt x="120" y="52"/>
                  </a:lnTo>
                  <a:lnTo>
                    <a:pt x="118" y="52"/>
                  </a:lnTo>
                  <a:lnTo>
                    <a:pt x="116" y="48"/>
                  </a:lnTo>
                  <a:lnTo>
                    <a:pt x="108" y="42"/>
                  </a:lnTo>
                  <a:lnTo>
                    <a:pt x="102" y="40"/>
                  </a:lnTo>
                  <a:lnTo>
                    <a:pt x="96" y="38"/>
                  </a:lnTo>
                  <a:lnTo>
                    <a:pt x="88" y="40"/>
                  </a:lnTo>
                  <a:lnTo>
                    <a:pt x="76" y="46"/>
                  </a:lnTo>
                  <a:lnTo>
                    <a:pt x="62" y="50"/>
                  </a:lnTo>
                  <a:lnTo>
                    <a:pt x="32" y="50"/>
                  </a:lnTo>
                  <a:lnTo>
                    <a:pt x="26" y="44"/>
                  </a:lnTo>
                  <a:lnTo>
                    <a:pt x="22" y="38"/>
                  </a:lnTo>
                  <a:lnTo>
                    <a:pt x="20" y="32"/>
                  </a:lnTo>
                  <a:lnTo>
                    <a:pt x="20" y="22"/>
                  </a:lnTo>
                  <a:lnTo>
                    <a:pt x="8" y="18"/>
                  </a:lnTo>
                  <a:lnTo>
                    <a:pt x="4" y="34"/>
                  </a:lnTo>
                  <a:lnTo>
                    <a:pt x="4" y="36"/>
                  </a:lnTo>
                  <a:lnTo>
                    <a:pt x="2" y="36"/>
                  </a:lnTo>
                  <a:lnTo>
                    <a:pt x="0" y="40"/>
                  </a:lnTo>
                  <a:lnTo>
                    <a:pt x="8" y="42"/>
                  </a:lnTo>
                  <a:lnTo>
                    <a:pt x="10" y="42"/>
                  </a:lnTo>
                  <a:lnTo>
                    <a:pt x="28" y="66"/>
                  </a:lnTo>
                  <a:lnTo>
                    <a:pt x="40" y="76"/>
                  </a:lnTo>
                  <a:lnTo>
                    <a:pt x="68" y="86"/>
                  </a:lnTo>
                  <a:lnTo>
                    <a:pt x="98" y="96"/>
                  </a:lnTo>
                  <a:lnTo>
                    <a:pt x="104" y="102"/>
                  </a:lnTo>
                  <a:lnTo>
                    <a:pt x="112" y="112"/>
                  </a:lnTo>
                  <a:lnTo>
                    <a:pt x="118" y="128"/>
                  </a:lnTo>
                  <a:lnTo>
                    <a:pt x="124" y="150"/>
                  </a:lnTo>
                  <a:lnTo>
                    <a:pt x="140" y="158"/>
                  </a:lnTo>
                  <a:lnTo>
                    <a:pt x="146" y="162"/>
                  </a:lnTo>
                  <a:lnTo>
                    <a:pt x="152" y="162"/>
                  </a:lnTo>
                  <a:lnTo>
                    <a:pt x="180" y="144"/>
                  </a:lnTo>
                  <a:lnTo>
                    <a:pt x="182" y="142"/>
                  </a:lnTo>
                  <a:lnTo>
                    <a:pt x="184" y="144"/>
                  </a:lnTo>
                  <a:lnTo>
                    <a:pt x="198" y="146"/>
                  </a:lnTo>
                  <a:lnTo>
                    <a:pt x="200" y="146"/>
                  </a:lnTo>
                  <a:lnTo>
                    <a:pt x="200" y="150"/>
                  </a:lnTo>
                  <a:lnTo>
                    <a:pt x="198" y="152"/>
                  </a:lnTo>
                  <a:lnTo>
                    <a:pt x="192" y="174"/>
                  </a:lnTo>
                  <a:lnTo>
                    <a:pt x="186" y="186"/>
                  </a:lnTo>
                  <a:lnTo>
                    <a:pt x="168" y="186"/>
                  </a:lnTo>
                  <a:lnTo>
                    <a:pt x="166" y="194"/>
                  </a:lnTo>
                  <a:lnTo>
                    <a:pt x="164" y="202"/>
                  </a:lnTo>
                  <a:lnTo>
                    <a:pt x="152" y="222"/>
                  </a:lnTo>
                  <a:lnTo>
                    <a:pt x="148" y="228"/>
                  </a:lnTo>
                  <a:lnTo>
                    <a:pt x="148" y="234"/>
                  </a:lnTo>
                  <a:lnTo>
                    <a:pt x="166" y="246"/>
                  </a:lnTo>
                  <a:lnTo>
                    <a:pt x="172" y="252"/>
                  </a:lnTo>
                  <a:lnTo>
                    <a:pt x="178" y="254"/>
                  </a:lnTo>
                  <a:lnTo>
                    <a:pt x="182" y="254"/>
                  </a:lnTo>
                  <a:lnTo>
                    <a:pt x="186" y="266"/>
                  </a:lnTo>
                  <a:lnTo>
                    <a:pt x="194" y="270"/>
                  </a:lnTo>
                  <a:lnTo>
                    <a:pt x="200" y="266"/>
                  </a:lnTo>
                  <a:lnTo>
                    <a:pt x="204" y="262"/>
                  </a:lnTo>
                  <a:lnTo>
                    <a:pt x="208" y="262"/>
                  </a:lnTo>
                  <a:lnTo>
                    <a:pt x="214" y="264"/>
                  </a:lnTo>
                  <a:lnTo>
                    <a:pt x="218" y="266"/>
                  </a:lnTo>
                  <a:lnTo>
                    <a:pt x="224" y="270"/>
                  </a:lnTo>
                  <a:lnTo>
                    <a:pt x="230" y="278"/>
                  </a:lnTo>
                  <a:lnTo>
                    <a:pt x="236" y="286"/>
                  </a:lnTo>
                  <a:lnTo>
                    <a:pt x="238" y="286"/>
                  </a:lnTo>
                  <a:lnTo>
                    <a:pt x="242" y="284"/>
                  </a:lnTo>
                  <a:lnTo>
                    <a:pt x="248" y="284"/>
                  </a:lnTo>
                  <a:lnTo>
                    <a:pt x="264" y="288"/>
                  </a:lnTo>
                  <a:lnTo>
                    <a:pt x="284" y="292"/>
                  </a:lnTo>
                  <a:lnTo>
                    <a:pt x="304" y="286"/>
                  </a:lnTo>
                  <a:lnTo>
                    <a:pt x="312" y="282"/>
                  </a:lnTo>
                  <a:lnTo>
                    <a:pt x="318" y="278"/>
                  </a:lnTo>
                  <a:lnTo>
                    <a:pt x="312" y="272"/>
                  </a:lnTo>
                  <a:lnTo>
                    <a:pt x="312" y="268"/>
                  </a:lnTo>
                  <a:lnTo>
                    <a:pt x="316" y="262"/>
                  </a:lnTo>
                  <a:lnTo>
                    <a:pt x="322" y="256"/>
                  </a:lnTo>
                  <a:lnTo>
                    <a:pt x="324" y="248"/>
                  </a:lnTo>
                  <a:lnTo>
                    <a:pt x="324" y="238"/>
                  </a:lnTo>
                  <a:lnTo>
                    <a:pt x="324" y="232"/>
                  </a:lnTo>
                  <a:lnTo>
                    <a:pt x="326" y="230"/>
                  </a:lnTo>
                  <a:lnTo>
                    <a:pt x="330" y="226"/>
                  </a:lnTo>
                  <a:lnTo>
                    <a:pt x="340" y="222"/>
                  </a:lnTo>
                  <a:lnTo>
                    <a:pt x="348" y="222"/>
                  </a:lnTo>
                  <a:lnTo>
                    <a:pt x="356" y="226"/>
                  </a:lnTo>
                  <a:lnTo>
                    <a:pt x="366" y="230"/>
                  </a:lnTo>
                  <a:lnTo>
                    <a:pt x="378" y="238"/>
                  </a:lnTo>
                  <a:lnTo>
                    <a:pt x="372" y="222"/>
                  </a:lnTo>
                  <a:lnTo>
                    <a:pt x="364" y="210"/>
                  </a:lnTo>
                  <a:lnTo>
                    <a:pt x="362" y="196"/>
                  </a:lnTo>
                  <a:lnTo>
                    <a:pt x="348" y="194"/>
                  </a:lnTo>
                  <a:lnTo>
                    <a:pt x="312" y="172"/>
                  </a:lnTo>
                  <a:lnTo>
                    <a:pt x="294" y="170"/>
                  </a:lnTo>
                  <a:lnTo>
                    <a:pt x="294" y="166"/>
                  </a:lnTo>
                  <a:lnTo>
                    <a:pt x="292" y="146"/>
                  </a:lnTo>
                  <a:lnTo>
                    <a:pt x="276" y="106"/>
                  </a:lnTo>
                  <a:lnTo>
                    <a:pt x="270" y="94"/>
                  </a:lnTo>
                  <a:lnTo>
                    <a:pt x="26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bg1">
                    <a:lumMod val="95000"/>
                  </a:schemeClr>
                </a:solidFill>
              </a:endParaRPr>
            </a:p>
          </p:txBody>
        </p:sp>
        <p:sp>
          <p:nvSpPr>
            <p:cNvPr id="47" name="河北"/>
            <p:cNvSpPr>
              <a:spLocks/>
            </p:cNvSpPr>
            <p:nvPr/>
          </p:nvSpPr>
          <p:spPr bwMode="auto">
            <a:xfrm>
              <a:off x="5776913" y="2492375"/>
              <a:ext cx="642937" cy="917575"/>
            </a:xfrm>
            <a:custGeom>
              <a:avLst/>
              <a:gdLst>
                <a:gd name="T0" fmla="*/ 2147483646 w 352"/>
                <a:gd name="T1" fmla="*/ 2147483646 h 502"/>
                <a:gd name="T2" fmla="*/ 2147483646 w 352"/>
                <a:gd name="T3" fmla="*/ 2147483646 h 502"/>
                <a:gd name="T4" fmla="*/ 2147483646 w 352"/>
                <a:gd name="T5" fmla="*/ 2147483646 h 502"/>
                <a:gd name="T6" fmla="*/ 2147483646 w 352"/>
                <a:gd name="T7" fmla="*/ 2147483646 h 502"/>
                <a:gd name="T8" fmla="*/ 2147483646 w 352"/>
                <a:gd name="T9" fmla="*/ 2147483646 h 502"/>
                <a:gd name="T10" fmla="*/ 2147483646 w 352"/>
                <a:gd name="T11" fmla="*/ 2147483646 h 502"/>
                <a:gd name="T12" fmla="*/ 2147483646 w 352"/>
                <a:gd name="T13" fmla="*/ 2147483646 h 502"/>
                <a:gd name="T14" fmla="*/ 2147483646 w 352"/>
                <a:gd name="T15" fmla="*/ 2147483646 h 502"/>
                <a:gd name="T16" fmla="*/ 2147483646 w 352"/>
                <a:gd name="T17" fmla="*/ 2147483646 h 502"/>
                <a:gd name="T18" fmla="*/ 2147483646 w 352"/>
                <a:gd name="T19" fmla="*/ 2147483646 h 502"/>
                <a:gd name="T20" fmla="*/ 2147483646 w 352"/>
                <a:gd name="T21" fmla="*/ 2147483646 h 502"/>
                <a:gd name="T22" fmla="*/ 2147483646 w 352"/>
                <a:gd name="T23" fmla="*/ 2147483646 h 502"/>
                <a:gd name="T24" fmla="*/ 2147483646 w 352"/>
                <a:gd name="T25" fmla="*/ 2147483646 h 502"/>
                <a:gd name="T26" fmla="*/ 2147483646 w 352"/>
                <a:gd name="T27" fmla="*/ 2147483646 h 502"/>
                <a:gd name="T28" fmla="*/ 2147483646 w 352"/>
                <a:gd name="T29" fmla="*/ 2147483646 h 502"/>
                <a:gd name="T30" fmla="*/ 2147483646 w 352"/>
                <a:gd name="T31" fmla="*/ 2147483646 h 502"/>
                <a:gd name="T32" fmla="*/ 2147483646 w 352"/>
                <a:gd name="T33" fmla="*/ 2147483646 h 502"/>
                <a:gd name="T34" fmla="*/ 2147483646 w 352"/>
                <a:gd name="T35" fmla="*/ 2147483646 h 502"/>
                <a:gd name="T36" fmla="*/ 2147483646 w 352"/>
                <a:gd name="T37" fmla="*/ 2147483646 h 502"/>
                <a:gd name="T38" fmla="*/ 2147483646 w 352"/>
                <a:gd name="T39" fmla="*/ 2147483646 h 502"/>
                <a:gd name="T40" fmla="*/ 2147483646 w 352"/>
                <a:gd name="T41" fmla="*/ 2147483646 h 502"/>
                <a:gd name="T42" fmla="*/ 2147483646 w 352"/>
                <a:gd name="T43" fmla="*/ 2147483646 h 502"/>
                <a:gd name="T44" fmla="*/ 2147483646 w 352"/>
                <a:gd name="T45" fmla="*/ 2147483646 h 502"/>
                <a:gd name="T46" fmla="*/ 2147483646 w 352"/>
                <a:gd name="T47" fmla="*/ 2147483646 h 502"/>
                <a:gd name="T48" fmla="*/ 2147483646 w 352"/>
                <a:gd name="T49" fmla="*/ 2147483646 h 502"/>
                <a:gd name="T50" fmla="*/ 2147483646 w 352"/>
                <a:gd name="T51" fmla="*/ 2147483646 h 502"/>
                <a:gd name="T52" fmla="*/ 2147483646 w 352"/>
                <a:gd name="T53" fmla="*/ 2147483646 h 502"/>
                <a:gd name="T54" fmla="*/ 2147483646 w 352"/>
                <a:gd name="T55" fmla="*/ 2147483646 h 502"/>
                <a:gd name="T56" fmla="*/ 2147483646 w 352"/>
                <a:gd name="T57" fmla="*/ 2147483646 h 502"/>
                <a:gd name="T58" fmla="*/ 2147483646 w 352"/>
                <a:gd name="T59" fmla="*/ 2147483646 h 502"/>
                <a:gd name="T60" fmla="*/ 2147483646 w 352"/>
                <a:gd name="T61" fmla="*/ 2147483646 h 502"/>
                <a:gd name="T62" fmla="*/ 2147483646 w 352"/>
                <a:gd name="T63" fmla="*/ 2147483646 h 502"/>
                <a:gd name="T64" fmla="*/ 2147483646 w 352"/>
                <a:gd name="T65" fmla="*/ 2147483646 h 502"/>
                <a:gd name="T66" fmla="*/ 2147483646 w 352"/>
                <a:gd name="T67" fmla="*/ 2147483646 h 502"/>
                <a:gd name="T68" fmla="*/ 2147483646 w 352"/>
                <a:gd name="T69" fmla="*/ 2147483646 h 502"/>
                <a:gd name="T70" fmla="*/ 2147483646 w 352"/>
                <a:gd name="T71" fmla="*/ 2147483646 h 502"/>
                <a:gd name="T72" fmla="*/ 2147483646 w 352"/>
                <a:gd name="T73" fmla="*/ 2147483646 h 502"/>
                <a:gd name="T74" fmla="*/ 2147483646 w 352"/>
                <a:gd name="T75" fmla="*/ 2147483646 h 502"/>
                <a:gd name="T76" fmla="*/ 2147483646 w 352"/>
                <a:gd name="T77" fmla="*/ 2147483646 h 502"/>
                <a:gd name="T78" fmla="*/ 2147483646 w 352"/>
                <a:gd name="T79" fmla="*/ 2147483646 h 502"/>
                <a:gd name="T80" fmla="*/ 2147483646 w 352"/>
                <a:gd name="T81" fmla="*/ 2147483646 h 502"/>
                <a:gd name="T82" fmla="*/ 2147483646 w 352"/>
                <a:gd name="T83" fmla="*/ 2147483646 h 502"/>
                <a:gd name="T84" fmla="*/ 2147483646 w 352"/>
                <a:gd name="T85" fmla="*/ 2147483646 h 502"/>
                <a:gd name="T86" fmla="*/ 2147483646 w 352"/>
                <a:gd name="T87" fmla="*/ 2147483646 h 502"/>
                <a:gd name="T88" fmla="*/ 2147483646 w 352"/>
                <a:gd name="T89" fmla="*/ 2147483646 h 502"/>
                <a:gd name="T90" fmla="*/ 2147483646 w 352"/>
                <a:gd name="T91" fmla="*/ 2147483646 h 502"/>
                <a:gd name="T92" fmla="*/ 2147483646 w 352"/>
                <a:gd name="T93" fmla="*/ 2147483646 h 502"/>
                <a:gd name="T94" fmla="*/ 2147483646 w 352"/>
                <a:gd name="T95" fmla="*/ 2147483646 h 502"/>
                <a:gd name="T96" fmla="*/ 2147483646 w 352"/>
                <a:gd name="T97" fmla="*/ 2147483646 h 502"/>
                <a:gd name="T98" fmla="*/ 2147483646 w 352"/>
                <a:gd name="T99" fmla="*/ 2147483646 h 502"/>
                <a:gd name="T100" fmla="*/ 2147483646 w 352"/>
                <a:gd name="T101" fmla="*/ 2147483646 h 502"/>
                <a:gd name="T102" fmla="*/ 2147483646 w 352"/>
                <a:gd name="T103" fmla="*/ 2147483646 h 502"/>
                <a:gd name="T104" fmla="*/ 2147483646 w 352"/>
                <a:gd name="T105" fmla="*/ 2147483646 h 502"/>
                <a:gd name="T106" fmla="*/ 2147483646 w 352"/>
                <a:gd name="T107" fmla="*/ 2147483646 h 502"/>
                <a:gd name="T108" fmla="*/ 2147483646 w 352"/>
                <a:gd name="T109" fmla="*/ 2147483646 h 5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52" h="502">
                  <a:moveTo>
                    <a:pt x="324" y="152"/>
                  </a:move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46" y="88"/>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46" y="64"/>
                  </a:lnTo>
                  <a:lnTo>
                    <a:pt x="146" y="66"/>
                  </a:lnTo>
                  <a:lnTo>
                    <a:pt x="144" y="66"/>
                  </a:lnTo>
                  <a:lnTo>
                    <a:pt x="142" y="66"/>
                  </a:lnTo>
                  <a:lnTo>
                    <a:pt x="130" y="68"/>
                  </a:lnTo>
                  <a:lnTo>
                    <a:pt x="118" y="76"/>
                  </a:lnTo>
                  <a:lnTo>
                    <a:pt x="118" y="78"/>
                  </a:lnTo>
                  <a:lnTo>
                    <a:pt x="116" y="78"/>
                  </a:lnTo>
                  <a:lnTo>
                    <a:pt x="114" y="78"/>
                  </a:lnTo>
                  <a:lnTo>
                    <a:pt x="92" y="70"/>
                  </a:lnTo>
                  <a:lnTo>
                    <a:pt x="90" y="78"/>
                  </a:lnTo>
                  <a:lnTo>
                    <a:pt x="90" y="80"/>
                  </a:lnTo>
                  <a:lnTo>
                    <a:pt x="80" y="96"/>
                  </a:lnTo>
                  <a:lnTo>
                    <a:pt x="76" y="100"/>
                  </a:lnTo>
                  <a:lnTo>
                    <a:pt x="74" y="100"/>
                  </a:lnTo>
                  <a:lnTo>
                    <a:pt x="64" y="100"/>
                  </a:lnTo>
                  <a:lnTo>
                    <a:pt x="50" y="94"/>
                  </a:lnTo>
                  <a:lnTo>
                    <a:pt x="48" y="92"/>
                  </a:lnTo>
                  <a:lnTo>
                    <a:pt x="48" y="90"/>
                  </a:lnTo>
                  <a:lnTo>
                    <a:pt x="46" y="72"/>
                  </a:lnTo>
                  <a:lnTo>
                    <a:pt x="42" y="56"/>
                  </a:lnTo>
                  <a:lnTo>
                    <a:pt x="38" y="52"/>
                  </a:lnTo>
                  <a:lnTo>
                    <a:pt x="34" y="64"/>
                  </a:lnTo>
                  <a:lnTo>
                    <a:pt x="24" y="76"/>
                  </a:lnTo>
                  <a:lnTo>
                    <a:pt x="16" y="96"/>
                  </a:lnTo>
                  <a:lnTo>
                    <a:pt x="14" y="96"/>
                  </a:lnTo>
                  <a:lnTo>
                    <a:pt x="8" y="108"/>
                  </a:lnTo>
                  <a:lnTo>
                    <a:pt x="6" y="114"/>
                  </a:lnTo>
                  <a:lnTo>
                    <a:pt x="0" y="122"/>
                  </a:lnTo>
                  <a:lnTo>
                    <a:pt x="6" y="140"/>
                  </a:lnTo>
                  <a:lnTo>
                    <a:pt x="30" y="168"/>
                  </a:lnTo>
                  <a:lnTo>
                    <a:pt x="38" y="184"/>
                  </a:lnTo>
                  <a:lnTo>
                    <a:pt x="38" y="186"/>
                  </a:lnTo>
                  <a:lnTo>
                    <a:pt x="36" y="188"/>
                  </a:lnTo>
                  <a:lnTo>
                    <a:pt x="30" y="196"/>
                  </a:lnTo>
                  <a:lnTo>
                    <a:pt x="28" y="196"/>
                  </a:lnTo>
                  <a:lnTo>
                    <a:pt x="12" y="200"/>
                  </a:lnTo>
                  <a:lnTo>
                    <a:pt x="14" y="212"/>
                  </a:lnTo>
                  <a:lnTo>
                    <a:pt x="26" y="220"/>
                  </a:lnTo>
                  <a:lnTo>
                    <a:pt x="42" y="224"/>
                  </a:lnTo>
                  <a:lnTo>
                    <a:pt x="48" y="240"/>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80"/>
                  </a:lnTo>
                  <a:lnTo>
                    <a:pt x="34" y="408"/>
                  </a:lnTo>
                  <a:lnTo>
                    <a:pt x="32" y="416"/>
                  </a:lnTo>
                  <a:lnTo>
                    <a:pt x="24" y="434"/>
                  </a:lnTo>
                  <a:lnTo>
                    <a:pt x="20" y="448"/>
                  </a:lnTo>
                  <a:lnTo>
                    <a:pt x="20" y="450"/>
                  </a:lnTo>
                  <a:lnTo>
                    <a:pt x="14" y="456"/>
                  </a:lnTo>
                  <a:lnTo>
                    <a:pt x="12" y="462"/>
                  </a:lnTo>
                  <a:lnTo>
                    <a:pt x="12" y="464"/>
                  </a:lnTo>
                  <a:lnTo>
                    <a:pt x="12" y="466"/>
                  </a:lnTo>
                  <a:lnTo>
                    <a:pt x="14" y="468"/>
                  </a:lnTo>
                  <a:lnTo>
                    <a:pt x="22" y="476"/>
                  </a:lnTo>
                  <a:lnTo>
                    <a:pt x="26" y="482"/>
                  </a:lnTo>
                  <a:lnTo>
                    <a:pt x="28" y="484"/>
                  </a:lnTo>
                  <a:lnTo>
                    <a:pt x="28" y="488"/>
                  </a:lnTo>
                  <a:lnTo>
                    <a:pt x="30" y="492"/>
                  </a:lnTo>
                  <a:lnTo>
                    <a:pt x="36" y="496"/>
                  </a:lnTo>
                  <a:lnTo>
                    <a:pt x="66" y="502"/>
                  </a:lnTo>
                  <a:lnTo>
                    <a:pt x="80" y="500"/>
                  </a:lnTo>
                  <a:lnTo>
                    <a:pt x="94" y="496"/>
                  </a:lnTo>
                  <a:lnTo>
                    <a:pt x="108" y="492"/>
                  </a:lnTo>
                  <a:lnTo>
                    <a:pt x="122" y="492"/>
                  </a:lnTo>
                  <a:lnTo>
                    <a:pt x="122" y="486"/>
                  </a:lnTo>
                  <a:lnTo>
                    <a:pt x="114" y="464"/>
                  </a:lnTo>
                  <a:lnTo>
                    <a:pt x="112" y="464"/>
                  </a:lnTo>
                  <a:lnTo>
                    <a:pt x="114" y="464"/>
                  </a:lnTo>
                  <a:lnTo>
                    <a:pt x="158" y="400"/>
                  </a:lnTo>
                  <a:lnTo>
                    <a:pt x="208" y="352"/>
                  </a:lnTo>
                  <a:lnTo>
                    <a:pt x="224" y="348"/>
                  </a:lnTo>
                  <a:lnTo>
                    <a:pt x="232" y="338"/>
                  </a:lnTo>
                  <a:lnTo>
                    <a:pt x="240" y="332"/>
                  </a:lnTo>
                  <a:lnTo>
                    <a:pt x="250" y="328"/>
                  </a:lnTo>
                  <a:lnTo>
                    <a:pt x="246" y="324"/>
                  </a:lnTo>
                  <a:lnTo>
                    <a:pt x="234" y="312"/>
                  </a:lnTo>
                  <a:lnTo>
                    <a:pt x="226" y="302"/>
                  </a:lnTo>
                  <a:lnTo>
                    <a:pt x="226" y="300"/>
                  </a:lnTo>
                  <a:lnTo>
                    <a:pt x="230" y="294"/>
                  </a:lnTo>
                  <a:lnTo>
                    <a:pt x="218" y="296"/>
                  </a:lnTo>
                  <a:lnTo>
                    <a:pt x="196" y="292"/>
                  </a:lnTo>
                  <a:lnTo>
                    <a:pt x="186" y="284"/>
                  </a:lnTo>
                  <a:lnTo>
                    <a:pt x="182" y="280"/>
                  </a:lnTo>
                  <a:lnTo>
                    <a:pt x="180" y="276"/>
                  </a:lnTo>
                  <a:lnTo>
                    <a:pt x="176" y="256"/>
                  </a:lnTo>
                  <a:lnTo>
                    <a:pt x="174" y="238"/>
                  </a:lnTo>
                  <a:lnTo>
                    <a:pt x="170" y="242"/>
                  </a:lnTo>
                  <a:lnTo>
                    <a:pt x="164" y="244"/>
                  </a:lnTo>
                  <a:lnTo>
                    <a:pt x="146" y="240"/>
                  </a:lnTo>
                  <a:lnTo>
                    <a:pt x="136" y="232"/>
                  </a:lnTo>
                  <a:lnTo>
                    <a:pt x="122" y="228"/>
                  </a:lnTo>
                  <a:lnTo>
                    <a:pt x="116" y="228"/>
                  </a:lnTo>
                  <a:lnTo>
                    <a:pt x="110" y="226"/>
                  </a:lnTo>
                  <a:lnTo>
                    <a:pt x="104" y="224"/>
                  </a:lnTo>
                  <a:lnTo>
                    <a:pt x="98" y="218"/>
                  </a:lnTo>
                  <a:lnTo>
                    <a:pt x="96" y="214"/>
                  </a:lnTo>
                  <a:lnTo>
                    <a:pt x="96" y="210"/>
                  </a:lnTo>
                  <a:lnTo>
                    <a:pt x="96" y="206"/>
                  </a:lnTo>
                  <a:lnTo>
                    <a:pt x="98" y="202"/>
                  </a:lnTo>
                  <a:lnTo>
                    <a:pt x="102" y="200"/>
                  </a:lnTo>
                  <a:lnTo>
                    <a:pt x="110" y="192"/>
                  </a:lnTo>
                  <a:lnTo>
                    <a:pt x="118" y="180"/>
                  </a:lnTo>
                  <a:lnTo>
                    <a:pt x="116" y="176"/>
                  </a:lnTo>
                  <a:lnTo>
                    <a:pt x="114" y="170"/>
                  </a:lnTo>
                  <a:lnTo>
                    <a:pt x="112" y="164"/>
                  </a:lnTo>
                  <a:lnTo>
                    <a:pt x="114" y="160"/>
                  </a:lnTo>
                  <a:lnTo>
                    <a:pt x="114" y="158"/>
                  </a:lnTo>
                  <a:lnTo>
                    <a:pt x="116" y="156"/>
                  </a:lnTo>
                  <a:lnTo>
                    <a:pt x="120" y="152"/>
                  </a:lnTo>
                  <a:lnTo>
                    <a:pt x="134" y="148"/>
                  </a:lnTo>
                  <a:lnTo>
                    <a:pt x="136" y="142"/>
                  </a:lnTo>
                  <a:lnTo>
                    <a:pt x="138" y="140"/>
                  </a:lnTo>
                  <a:lnTo>
                    <a:pt x="150" y="140"/>
                  </a:lnTo>
                  <a:lnTo>
                    <a:pt x="148" y="140"/>
                  </a:lnTo>
                  <a:lnTo>
                    <a:pt x="142" y="136"/>
                  </a:lnTo>
                  <a:lnTo>
                    <a:pt x="140" y="132"/>
                  </a:lnTo>
                  <a:lnTo>
                    <a:pt x="140" y="128"/>
                  </a:lnTo>
                  <a:lnTo>
                    <a:pt x="142" y="122"/>
                  </a:lnTo>
                  <a:lnTo>
                    <a:pt x="148" y="118"/>
                  </a:lnTo>
                  <a:lnTo>
                    <a:pt x="154" y="116"/>
                  </a:lnTo>
                  <a:lnTo>
                    <a:pt x="160" y="116"/>
                  </a:lnTo>
                  <a:lnTo>
                    <a:pt x="166" y="118"/>
                  </a:lnTo>
                  <a:lnTo>
                    <a:pt x="172" y="120"/>
                  </a:lnTo>
                  <a:lnTo>
                    <a:pt x="190" y="134"/>
                  </a:lnTo>
                  <a:lnTo>
                    <a:pt x="208" y="134"/>
                  </a:lnTo>
                  <a:lnTo>
                    <a:pt x="214" y="138"/>
                  </a:lnTo>
                  <a:lnTo>
                    <a:pt x="214" y="144"/>
                  </a:lnTo>
                  <a:lnTo>
                    <a:pt x="214" y="150"/>
                  </a:lnTo>
                  <a:lnTo>
                    <a:pt x="210" y="152"/>
                  </a:lnTo>
                  <a:lnTo>
                    <a:pt x="206" y="152"/>
                  </a:lnTo>
                  <a:lnTo>
                    <a:pt x="204" y="154"/>
                  </a:lnTo>
                  <a:lnTo>
                    <a:pt x="202" y="160"/>
                  </a:lnTo>
                  <a:lnTo>
                    <a:pt x="210" y="180"/>
                  </a:lnTo>
                  <a:lnTo>
                    <a:pt x="218" y="170"/>
                  </a:lnTo>
                  <a:lnTo>
                    <a:pt x="226" y="168"/>
                  </a:lnTo>
                  <a:lnTo>
                    <a:pt x="230" y="168"/>
                  </a:lnTo>
                  <a:lnTo>
                    <a:pt x="234" y="172"/>
                  </a:lnTo>
                  <a:lnTo>
                    <a:pt x="236" y="180"/>
                  </a:lnTo>
                  <a:lnTo>
                    <a:pt x="240" y="190"/>
                  </a:lnTo>
                  <a:lnTo>
                    <a:pt x="242" y="202"/>
                  </a:lnTo>
                  <a:lnTo>
                    <a:pt x="246" y="210"/>
                  </a:lnTo>
                  <a:lnTo>
                    <a:pt x="252" y="220"/>
                  </a:lnTo>
                  <a:lnTo>
                    <a:pt x="264" y="236"/>
                  </a:lnTo>
                  <a:lnTo>
                    <a:pt x="268" y="248"/>
                  </a:lnTo>
                  <a:lnTo>
                    <a:pt x="300" y="244"/>
                  </a:lnTo>
                  <a:lnTo>
                    <a:pt x="314" y="236"/>
                  </a:lnTo>
                  <a:lnTo>
                    <a:pt x="326" y="220"/>
                  </a:lnTo>
                  <a:lnTo>
                    <a:pt x="332" y="204"/>
                  </a:lnTo>
                  <a:lnTo>
                    <a:pt x="336" y="188"/>
                  </a:lnTo>
                  <a:lnTo>
                    <a:pt x="336" y="186"/>
                  </a:lnTo>
                  <a:lnTo>
                    <a:pt x="336" y="184"/>
                  </a:lnTo>
                  <a:lnTo>
                    <a:pt x="338" y="184"/>
                  </a:lnTo>
                  <a:lnTo>
                    <a:pt x="350" y="176"/>
                  </a:lnTo>
                  <a:lnTo>
                    <a:pt x="352" y="176"/>
                  </a:lnTo>
                  <a:lnTo>
                    <a:pt x="350" y="174"/>
                  </a:lnTo>
                  <a:lnTo>
                    <a:pt x="330" y="168"/>
                  </a:lnTo>
                  <a:lnTo>
                    <a:pt x="326" y="156"/>
                  </a:lnTo>
                  <a:lnTo>
                    <a:pt x="324" y="1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bg1">
                    <a:lumMod val="95000"/>
                  </a:schemeClr>
                </a:solidFill>
              </a:endParaRPr>
            </a:p>
          </p:txBody>
        </p:sp>
        <p:sp>
          <p:nvSpPr>
            <p:cNvPr id="48" name="河南"/>
            <p:cNvSpPr>
              <a:spLocks/>
            </p:cNvSpPr>
            <p:nvPr/>
          </p:nvSpPr>
          <p:spPr bwMode="auto">
            <a:xfrm>
              <a:off x="5483225" y="3373438"/>
              <a:ext cx="676275" cy="669925"/>
            </a:xfrm>
            <a:custGeom>
              <a:avLst/>
              <a:gdLst>
                <a:gd name="T0" fmla="*/ 2147483646 w 370"/>
                <a:gd name="T1" fmla="*/ 2147483646 h 366"/>
                <a:gd name="T2" fmla="*/ 0 w 370"/>
                <a:gd name="T3" fmla="*/ 2147483646 h 366"/>
                <a:gd name="T4" fmla="*/ 2147483646 w 370"/>
                <a:gd name="T5" fmla="*/ 2147483646 h 366"/>
                <a:gd name="T6" fmla="*/ 2147483646 w 370"/>
                <a:gd name="T7" fmla="*/ 2147483646 h 366"/>
                <a:gd name="T8" fmla="*/ 2147483646 w 370"/>
                <a:gd name="T9" fmla="*/ 2147483646 h 366"/>
                <a:gd name="T10" fmla="*/ 2147483646 w 370"/>
                <a:gd name="T11" fmla="*/ 2147483646 h 366"/>
                <a:gd name="T12" fmla="*/ 2147483646 w 370"/>
                <a:gd name="T13" fmla="*/ 2147483646 h 366"/>
                <a:gd name="T14" fmla="*/ 2147483646 w 370"/>
                <a:gd name="T15" fmla="*/ 2147483646 h 366"/>
                <a:gd name="T16" fmla="*/ 2147483646 w 370"/>
                <a:gd name="T17" fmla="*/ 2147483646 h 366"/>
                <a:gd name="T18" fmla="*/ 2147483646 w 370"/>
                <a:gd name="T19" fmla="*/ 2147483646 h 366"/>
                <a:gd name="T20" fmla="*/ 2147483646 w 370"/>
                <a:gd name="T21" fmla="*/ 2147483646 h 366"/>
                <a:gd name="T22" fmla="*/ 2147483646 w 370"/>
                <a:gd name="T23" fmla="*/ 2147483646 h 366"/>
                <a:gd name="T24" fmla="*/ 2147483646 w 370"/>
                <a:gd name="T25" fmla="*/ 2147483646 h 366"/>
                <a:gd name="T26" fmla="*/ 2147483646 w 370"/>
                <a:gd name="T27" fmla="*/ 2147483646 h 366"/>
                <a:gd name="T28" fmla="*/ 2147483646 w 370"/>
                <a:gd name="T29" fmla="*/ 2147483646 h 366"/>
                <a:gd name="T30" fmla="*/ 2147483646 w 370"/>
                <a:gd name="T31" fmla="*/ 2147483646 h 366"/>
                <a:gd name="T32" fmla="*/ 2147483646 w 370"/>
                <a:gd name="T33" fmla="*/ 2147483646 h 366"/>
                <a:gd name="T34" fmla="*/ 2147483646 w 370"/>
                <a:gd name="T35" fmla="*/ 2147483646 h 366"/>
                <a:gd name="T36" fmla="*/ 2147483646 w 370"/>
                <a:gd name="T37" fmla="*/ 2147483646 h 366"/>
                <a:gd name="T38" fmla="*/ 2147483646 w 370"/>
                <a:gd name="T39" fmla="*/ 2147483646 h 366"/>
                <a:gd name="T40" fmla="*/ 2147483646 w 370"/>
                <a:gd name="T41" fmla="*/ 2147483646 h 366"/>
                <a:gd name="T42" fmla="*/ 2147483646 w 370"/>
                <a:gd name="T43" fmla="*/ 2147483646 h 366"/>
                <a:gd name="T44" fmla="*/ 2147483646 w 370"/>
                <a:gd name="T45" fmla="*/ 2147483646 h 366"/>
                <a:gd name="T46" fmla="*/ 2147483646 w 370"/>
                <a:gd name="T47" fmla="*/ 2147483646 h 366"/>
                <a:gd name="T48" fmla="*/ 2147483646 w 370"/>
                <a:gd name="T49" fmla="*/ 2147483646 h 366"/>
                <a:gd name="T50" fmla="*/ 2147483646 w 370"/>
                <a:gd name="T51" fmla="*/ 2147483646 h 366"/>
                <a:gd name="T52" fmla="*/ 2147483646 w 370"/>
                <a:gd name="T53" fmla="*/ 2147483646 h 366"/>
                <a:gd name="T54" fmla="*/ 2147483646 w 370"/>
                <a:gd name="T55" fmla="*/ 2147483646 h 366"/>
                <a:gd name="T56" fmla="*/ 2147483646 w 370"/>
                <a:gd name="T57" fmla="*/ 2147483646 h 366"/>
                <a:gd name="T58" fmla="*/ 2147483646 w 370"/>
                <a:gd name="T59" fmla="*/ 2147483646 h 366"/>
                <a:gd name="T60" fmla="*/ 2147483646 w 370"/>
                <a:gd name="T61" fmla="*/ 2147483646 h 366"/>
                <a:gd name="T62" fmla="*/ 2147483646 w 370"/>
                <a:gd name="T63" fmla="*/ 2147483646 h 366"/>
                <a:gd name="T64" fmla="*/ 2147483646 w 370"/>
                <a:gd name="T65" fmla="*/ 2147483646 h 366"/>
                <a:gd name="T66" fmla="*/ 2147483646 w 370"/>
                <a:gd name="T67" fmla="*/ 2147483646 h 366"/>
                <a:gd name="T68" fmla="*/ 2147483646 w 370"/>
                <a:gd name="T69" fmla="*/ 2147483646 h 366"/>
                <a:gd name="T70" fmla="*/ 2147483646 w 370"/>
                <a:gd name="T71" fmla="*/ 2147483646 h 366"/>
                <a:gd name="T72" fmla="*/ 2147483646 w 370"/>
                <a:gd name="T73" fmla="*/ 2147483646 h 366"/>
                <a:gd name="T74" fmla="*/ 2147483646 w 370"/>
                <a:gd name="T75" fmla="*/ 2147483646 h 366"/>
                <a:gd name="T76" fmla="*/ 2147483646 w 370"/>
                <a:gd name="T77" fmla="*/ 2147483646 h 366"/>
                <a:gd name="T78" fmla="*/ 2147483646 w 370"/>
                <a:gd name="T79" fmla="*/ 2147483646 h 366"/>
                <a:gd name="T80" fmla="*/ 2147483646 w 370"/>
                <a:gd name="T81" fmla="*/ 2147483646 h 366"/>
                <a:gd name="T82" fmla="*/ 2147483646 w 370"/>
                <a:gd name="T83" fmla="*/ 2147483646 h 366"/>
                <a:gd name="T84" fmla="*/ 2147483646 w 370"/>
                <a:gd name="T85" fmla="*/ 2147483646 h 366"/>
                <a:gd name="T86" fmla="*/ 2147483646 w 370"/>
                <a:gd name="T87" fmla="*/ 2147483646 h 366"/>
                <a:gd name="T88" fmla="*/ 2147483646 w 370"/>
                <a:gd name="T89" fmla="*/ 2147483646 h 366"/>
                <a:gd name="T90" fmla="*/ 2147483646 w 370"/>
                <a:gd name="T91" fmla="*/ 2147483646 h 366"/>
                <a:gd name="T92" fmla="*/ 2147483646 w 370"/>
                <a:gd name="T93" fmla="*/ 2147483646 h 366"/>
                <a:gd name="T94" fmla="*/ 2147483646 w 370"/>
                <a:gd name="T95" fmla="*/ 0 h 366"/>
                <a:gd name="T96" fmla="*/ 2147483646 w 370"/>
                <a:gd name="T97" fmla="*/ 2147483646 h 366"/>
                <a:gd name="T98" fmla="*/ 2147483646 w 370"/>
                <a:gd name="T99" fmla="*/ 2147483646 h 366"/>
                <a:gd name="T100" fmla="*/ 2147483646 w 370"/>
                <a:gd name="T101" fmla="*/ 2147483646 h 366"/>
                <a:gd name="T102" fmla="*/ 2147483646 w 370"/>
                <a:gd name="T103" fmla="*/ 2147483646 h 366"/>
                <a:gd name="T104" fmla="*/ 2147483646 w 370"/>
                <a:gd name="T105" fmla="*/ 2147483646 h 366"/>
                <a:gd name="T106" fmla="*/ 2147483646 w 370"/>
                <a:gd name="T107" fmla="*/ 2147483646 h 366"/>
                <a:gd name="T108" fmla="*/ 2147483646 w 370"/>
                <a:gd name="T109" fmla="*/ 2147483646 h 36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70" h="366">
                  <a:moveTo>
                    <a:pt x="82" y="120"/>
                  </a:moveTo>
                  <a:lnTo>
                    <a:pt x="80" y="120"/>
                  </a:lnTo>
                  <a:lnTo>
                    <a:pt x="20" y="146"/>
                  </a:lnTo>
                  <a:lnTo>
                    <a:pt x="2" y="162"/>
                  </a:lnTo>
                  <a:lnTo>
                    <a:pt x="0" y="182"/>
                  </a:lnTo>
                  <a:lnTo>
                    <a:pt x="2" y="196"/>
                  </a:lnTo>
                  <a:lnTo>
                    <a:pt x="4" y="206"/>
                  </a:lnTo>
                  <a:lnTo>
                    <a:pt x="10" y="210"/>
                  </a:lnTo>
                  <a:lnTo>
                    <a:pt x="28" y="222"/>
                  </a:lnTo>
                  <a:lnTo>
                    <a:pt x="30" y="222"/>
                  </a:lnTo>
                  <a:lnTo>
                    <a:pt x="34" y="252"/>
                  </a:lnTo>
                  <a:lnTo>
                    <a:pt x="54" y="276"/>
                  </a:lnTo>
                  <a:lnTo>
                    <a:pt x="60" y="282"/>
                  </a:lnTo>
                  <a:lnTo>
                    <a:pt x="66" y="286"/>
                  </a:lnTo>
                  <a:lnTo>
                    <a:pt x="82" y="290"/>
                  </a:lnTo>
                  <a:lnTo>
                    <a:pt x="86" y="290"/>
                  </a:lnTo>
                  <a:lnTo>
                    <a:pt x="92" y="296"/>
                  </a:lnTo>
                  <a:lnTo>
                    <a:pt x="104" y="300"/>
                  </a:lnTo>
                  <a:lnTo>
                    <a:pt x="152" y="302"/>
                  </a:lnTo>
                  <a:lnTo>
                    <a:pt x="194" y="304"/>
                  </a:lnTo>
                  <a:lnTo>
                    <a:pt x="204" y="306"/>
                  </a:lnTo>
                  <a:lnTo>
                    <a:pt x="210" y="310"/>
                  </a:lnTo>
                  <a:lnTo>
                    <a:pt x="214" y="312"/>
                  </a:lnTo>
                  <a:lnTo>
                    <a:pt x="214" y="318"/>
                  </a:lnTo>
                  <a:lnTo>
                    <a:pt x="214" y="332"/>
                  </a:lnTo>
                  <a:lnTo>
                    <a:pt x="214" y="342"/>
                  </a:lnTo>
                  <a:lnTo>
                    <a:pt x="216" y="346"/>
                  </a:lnTo>
                  <a:lnTo>
                    <a:pt x="234" y="342"/>
                  </a:lnTo>
                  <a:lnTo>
                    <a:pt x="242" y="340"/>
                  </a:lnTo>
                  <a:lnTo>
                    <a:pt x="250" y="338"/>
                  </a:lnTo>
                  <a:lnTo>
                    <a:pt x="256" y="340"/>
                  </a:lnTo>
                  <a:lnTo>
                    <a:pt x="258" y="342"/>
                  </a:lnTo>
                  <a:lnTo>
                    <a:pt x="266" y="350"/>
                  </a:lnTo>
                  <a:lnTo>
                    <a:pt x="278" y="362"/>
                  </a:lnTo>
                  <a:lnTo>
                    <a:pt x="280" y="364"/>
                  </a:lnTo>
                  <a:lnTo>
                    <a:pt x="282" y="366"/>
                  </a:lnTo>
                  <a:lnTo>
                    <a:pt x="290" y="360"/>
                  </a:lnTo>
                  <a:lnTo>
                    <a:pt x="298" y="350"/>
                  </a:lnTo>
                  <a:lnTo>
                    <a:pt x="300" y="348"/>
                  </a:lnTo>
                  <a:lnTo>
                    <a:pt x="314" y="358"/>
                  </a:lnTo>
                  <a:lnTo>
                    <a:pt x="324" y="350"/>
                  </a:lnTo>
                  <a:lnTo>
                    <a:pt x="326" y="342"/>
                  </a:lnTo>
                  <a:lnTo>
                    <a:pt x="330" y="338"/>
                  </a:lnTo>
                  <a:lnTo>
                    <a:pt x="334" y="334"/>
                  </a:lnTo>
                  <a:lnTo>
                    <a:pt x="342" y="332"/>
                  </a:lnTo>
                  <a:lnTo>
                    <a:pt x="346" y="330"/>
                  </a:lnTo>
                  <a:lnTo>
                    <a:pt x="344" y="328"/>
                  </a:lnTo>
                  <a:lnTo>
                    <a:pt x="342" y="326"/>
                  </a:lnTo>
                  <a:lnTo>
                    <a:pt x="344" y="306"/>
                  </a:lnTo>
                  <a:lnTo>
                    <a:pt x="338" y="300"/>
                  </a:lnTo>
                  <a:lnTo>
                    <a:pt x="334" y="296"/>
                  </a:lnTo>
                  <a:lnTo>
                    <a:pt x="328" y="294"/>
                  </a:lnTo>
                  <a:lnTo>
                    <a:pt x="320" y="294"/>
                  </a:lnTo>
                  <a:lnTo>
                    <a:pt x="310" y="296"/>
                  </a:lnTo>
                  <a:lnTo>
                    <a:pt x="306" y="296"/>
                  </a:lnTo>
                  <a:lnTo>
                    <a:pt x="302" y="294"/>
                  </a:lnTo>
                  <a:lnTo>
                    <a:pt x="302" y="290"/>
                  </a:lnTo>
                  <a:lnTo>
                    <a:pt x="302" y="286"/>
                  </a:lnTo>
                  <a:lnTo>
                    <a:pt x="292" y="272"/>
                  </a:lnTo>
                  <a:lnTo>
                    <a:pt x="282" y="262"/>
                  </a:lnTo>
                  <a:lnTo>
                    <a:pt x="278" y="256"/>
                  </a:lnTo>
                  <a:lnTo>
                    <a:pt x="274" y="250"/>
                  </a:lnTo>
                  <a:lnTo>
                    <a:pt x="272" y="244"/>
                  </a:lnTo>
                  <a:lnTo>
                    <a:pt x="274" y="238"/>
                  </a:lnTo>
                  <a:lnTo>
                    <a:pt x="274" y="236"/>
                  </a:lnTo>
                  <a:lnTo>
                    <a:pt x="298" y="240"/>
                  </a:lnTo>
                  <a:lnTo>
                    <a:pt x="296" y="226"/>
                  </a:lnTo>
                  <a:lnTo>
                    <a:pt x="296" y="216"/>
                  </a:lnTo>
                  <a:lnTo>
                    <a:pt x="298" y="212"/>
                  </a:lnTo>
                  <a:lnTo>
                    <a:pt x="300" y="210"/>
                  </a:lnTo>
                  <a:lnTo>
                    <a:pt x="304" y="206"/>
                  </a:lnTo>
                  <a:lnTo>
                    <a:pt x="310" y="204"/>
                  </a:lnTo>
                  <a:lnTo>
                    <a:pt x="318" y="200"/>
                  </a:lnTo>
                  <a:lnTo>
                    <a:pt x="318" y="196"/>
                  </a:lnTo>
                  <a:lnTo>
                    <a:pt x="312" y="178"/>
                  </a:lnTo>
                  <a:lnTo>
                    <a:pt x="312" y="170"/>
                  </a:lnTo>
                  <a:lnTo>
                    <a:pt x="312" y="166"/>
                  </a:lnTo>
                  <a:lnTo>
                    <a:pt x="318" y="162"/>
                  </a:lnTo>
                  <a:lnTo>
                    <a:pt x="324" y="162"/>
                  </a:lnTo>
                  <a:lnTo>
                    <a:pt x="338" y="166"/>
                  </a:lnTo>
                  <a:lnTo>
                    <a:pt x="340" y="166"/>
                  </a:lnTo>
                  <a:lnTo>
                    <a:pt x="340" y="168"/>
                  </a:lnTo>
                  <a:lnTo>
                    <a:pt x="356" y="186"/>
                  </a:lnTo>
                  <a:lnTo>
                    <a:pt x="370" y="162"/>
                  </a:lnTo>
                  <a:lnTo>
                    <a:pt x="356" y="140"/>
                  </a:lnTo>
                  <a:lnTo>
                    <a:pt x="348" y="128"/>
                  </a:lnTo>
                  <a:lnTo>
                    <a:pt x="336" y="136"/>
                  </a:lnTo>
                  <a:lnTo>
                    <a:pt x="334" y="134"/>
                  </a:lnTo>
                  <a:lnTo>
                    <a:pt x="302" y="126"/>
                  </a:lnTo>
                  <a:lnTo>
                    <a:pt x="292" y="122"/>
                  </a:lnTo>
                  <a:lnTo>
                    <a:pt x="286" y="116"/>
                  </a:lnTo>
                  <a:lnTo>
                    <a:pt x="280" y="110"/>
                  </a:lnTo>
                  <a:lnTo>
                    <a:pt x="278" y="106"/>
                  </a:lnTo>
                  <a:lnTo>
                    <a:pt x="260" y="96"/>
                  </a:lnTo>
                  <a:lnTo>
                    <a:pt x="260" y="78"/>
                  </a:lnTo>
                  <a:lnTo>
                    <a:pt x="294" y="58"/>
                  </a:lnTo>
                  <a:lnTo>
                    <a:pt x="292" y="44"/>
                  </a:lnTo>
                  <a:lnTo>
                    <a:pt x="286" y="30"/>
                  </a:lnTo>
                  <a:lnTo>
                    <a:pt x="282" y="18"/>
                  </a:lnTo>
                  <a:lnTo>
                    <a:pt x="258" y="22"/>
                  </a:lnTo>
                  <a:lnTo>
                    <a:pt x="242" y="26"/>
                  </a:lnTo>
                  <a:lnTo>
                    <a:pt x="226" y="28"/>
                  </a:lnTo>
                  <a:lnTo>
                    <a:pt x="200" y="22"/>
                  </a:lnTo>
                  <a:lnTo>
                    <a:pt x="200" y="14"/>
                  </a:lnTo>
                  <a:lnTo>
                    <a:pt x="196" y="14"/>
                  </a:lnTo>
                  <a:lnTo>
                    <a:pt x="190" y="10"/>
                  </a:lnTo>
                  <a:lnTo>
                    <a:pt x="188" y="6"/>
                  </a:lnTo>
                  <a:lnTo>
                    <a:pt x="186" y="2"/>
                  </a:lnTo>
                  <a:lnTo>
                    <a:pt x="186" y="0"/>
                  </a:lnTo>
                  <a:lnTo>
                    <a:pt x="184" y="22"/>
                  </a:lnTo>
                  <a:lnTo>
                    <a:pt x="182" y="28"/>
                  </a:lnTo>
                  <a:lnTo>
                    <a:pt x="180" y="34"/>
                  </a:lnTo>
                  <a:lnTo>
                    <a:pt x="182" y="36"/>
                  </a:lnTo>
                  <a:lnTo>
                    <a:pt x="184" y="40"/>
                  </a:lnTo>
                  <a:lnTo>
                    <a:pt x="184" y="46"/>
                  </a:lnTo>
                  <a:lnTo>
                    <a:pt x="182" y="50"/>
                  </a:lnTo>
                  <a:lnTo>
                    <a:pt x="180" y="54"/>
                  </a:lnTo>
                  <a:lnTo>
                    <a:pt x="184" y="68"/>
                  </a:lnTo>
                  <a:lnTo>
                    <a:pt x="182" y="68"/>
                  </a:lnTo>
                  <a:lnTo>
                    <a:pt x="182" y="70"/>
                  </a:lnTo>
                  <a:lnTo>
                    <a:pt x="172" y="78"/>
                  </a:lnTo>
                  <a:lnTo>
                    <a:pt x="172" y="96"/>
                  </a:lnTo>
                  <a:lnTo>
                    <a:pt x="170" y="98"/>
                  </a:lnTo>
                  <a:lnTo>
                    <a:pt x="148" y="106"/>
                  </a:lnTo>
                  <a:lnTo>
                    <a:pt x="132" y="110"/>
                  </a:lnTo>
                  <a:lnTo>
                    <a:pt x="98" y="106"/>
                  </a:lnTo>
                  <a:lnTo>
                    <a:pt x="82" y="120"/>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bg1">
                    <a:lumMod val="95000"/>
                  </a:schemeClr>
                </a:solidFill>
              </a:endParaRPr>
            </a:p>
          </p:txBody>
        </p:sp>
        <p:sp>
          <p:nvSpPr>
            <p:cNvPr id="49" name="台湾"/>
            <p:cNvSpPr>
              <a:spLocks/>
            </p:cNvSpPr>
            <p:nvPr/>
          </p:nvSpPr>
          <p:spPr bwMode="auto">
            <a:xfrm>
              <a:off x="6754813" y="4803775"/>
              <a:ext cx="193675" cy="468313"/>
            </a:xfrm>
            <a:custGeom>
              <a:avLst/>
              <a:gdLst>
                <a:gd name="T0" fmla="*/ 2147483646 w 106"/>
                <a:gd name="T1" fmla="*/ 0 h 256"/>
                <a:gd name="T2" fmla="*/ 2147483646 w 106"/>
                <a:gd name="T3" fmla="*/ 0 h 256"/>
                <a:gd name="T4" fmla="*/ 2147483646 w 106"/>
                <a:gd name="T5" fmla="*/ 2147483646 h 256"/>
                <a:gd name="T6" fmla="*/ 2147483646 w 106"/>
                <a:gd name="T7" fmla="*/ 2147483646 h 256"/>
                <a:gd name="T8" fmla="*/ 2147483646 w 106"/>
                <a:gd name="T9" fmla="*/ 2147483646 h 256"/>
                <a:gd name="T10" fmla="*/ 2147483646 w 106"/>
                <a:gd name="T11" fmla="*/ 2147483646 h 256"/>
                <a:gd name="T12" fmla="*/ 2147483646 w 106"/>
                <a:gd name="T13" fmla="*/ 2147483646 h 256"/>
                <a:gd name="T14" fmla="*/ 2147483646 w 106"/>
                <a:gd name="T15" fmla="*/ 2147483646 h 256"/>
                <a:gd name="T16" fmla="*/ 2147483646 w 106"/>
                <a:gd name="T17" fmla="*/ 2147483646 h 256"/>
                <a:gd name="T18" fmla="*/ 0 w 106"/>
                <a:gd name="T19" fmla="*/ 2147483646 h 256"/>
                <a:gd name="T20" fmla="*/ 2147483646 w 106"/>
                <a:gd name="T21" fmla="*/ 2147483646 h 256"/>
                <a:gd name="T22" fmla="*/ 2147483646 w 106"/>
                <a:gd name="T23" fmla="*/ 2147483646 h 256"/>
                <a:gd name="T24" fmla="*/ 2147483646 w 106"/>
                <a:gd name="T25" fmla="*/ 2147483646 h 256"/>
                <a:gd name="T26" fmla="*/ 2147483646 w 106"/>
                <a:gd name="T27" fmla="*/ 2147483646 h 256"/>
                <a:gd name="T28" fmla="*/ 2147483646 w 106"/>
                <a:gd name="T29" fmla="*/ 2147483646 h 256"/>
                <a:gd name="T30" fmla="*/ 2147483646 w 106"/>
                <a:gd name="T31" fmla="*/ 2147483646 h 256"/>
                <a:gd name="T32" fmla="*/ 2147483646 w 106"/>
                <a:gd name="T33" fmla="*/ 2147483646 h 256"/>
                <a:gd name="T34" fmla="*/ 2147483646 w 106"/>
                <a:gd name="T35" fmla="*/ 2147483646 h 256"/>
                <a:gd name="T36" fmla="*/ 2147483646 w 106"/>
                <a:gd name="T37" fmla="*/ 2147483646 h 256"/>
                <a:gd name="T38" fmla="*/ 2147483646 w 106"/>
                <a:gd name="T39" fmla="*/ 2147483646 h 256"/>
                <a:gd name="T40" fmla="*/ 2147483646 w 106"/>
                <a:gd name="T41" fmla="*/ 2147483646 h 256"/>
                <a:gd name="T42" fmla="*/ 2147483646 w 106"/>
                <a:gd name="T43" fmla="*/ 2147483646 h 256"/>
                <a:gd name="T44" fmla="*/ 2147483646 w 106"/>
                <a:gd name="T45" fmla="*/ 2147483646 h 256"/>
                <a:gd name="T46" fmla="*/ 2147483646 w 106"/>
                <a:gd name="T47" fmla="*/ 2147483646 h 256"/>
                <a:gd name="T48" fmla="*/ 2147483646 w 106"/>
                <a:gd name="T49" fmla="*/ 2147483646 h 256"/>
                <a:gd name="T50" fmla="*/ 2147483646 w 106"/>
                <a:gd name="T51" fmla="*/ 2147483646 h 256"/>
                <a:gd name="T52" fmla="*/ 2147483646 w 106"/>
                <a:gd name="T53" fmla="*/ 2147483646 h 256"/>
                <a:gd name="T54" fmla="*/ 2147483646 w 106"/>
                <a:gd name="T55" fmla="*/ 2147483646 h 256"/>
                <a:gd name="T56" fmla="*/ 2147483646 w 106"/>
                <a:gd name="T57" fmla="*/ 2147483646 h 256"/>
                <a:gd name="T58" fmla="*/ 2147483646 w 106"/>
                <a:gd name="T59" fmla="*/ 2147483646 h 256"/>
                <a:gd name="T60" fmla="*/ 2147483646 w 106"/>
                <a:gd name="T61" fmla="*/ 2147483646 h 256"/>
                <a:gd name="T62" fmla="*/ 2147483646 w 106"/>
                <a:gd name="T63" fmla="*/ 2147483646 h 256"/>
                <a:gd name="T64" fmla="*/ 2147483646 w 106"/>
                <a:gd name="T65" fmla="*/ 2147483646 h 256"/>
                <a:gd name="T66" fmla="*/ 2147483646 w 106"/>
                <a:gd name="T67" fmla="*/ 2147483646 h 256"/>
                <a:gd name="T68" fmla="*/ 2147483646 w 106"/>
                <a:gd name="T69" fmla="*/ 2147483646 h 256"/>
                <a:gd name="T70" fmla="*/ 2147483646 w 106"/>
                <a:gd name="T71" fmla="*/ 2147483646 h 256"/>
                <a:gd name="T72" fmla="*/ 2147483646 w 106"/>
                <a:gd name="T73" fmla="*/ 2147483646 h 256"/>
                <a:gd name="T74" fmla="*/ 2147483646 w 106"/>
                <a:gd name="T75" fmla="*/ 2147483646 h 256"/>
                <a:gd name="T76" fmla="*/ 2147483646 w 106"/>
                <a:gd name="T77" fmla="*/ 2147483646 h 256"/>
                <a:gd name="T78" fmla="*/ 2147483646 w 106"/>
                <a:gd name="T79" fmla="*/ 2147483646 h 256"/>
                <a:gd name="T80" fmla="*/ 2147483646 w 106"/>
                <a:gd name="T81" fmla="*/ 2147483646 h 256"/>
                <a:gd name="T82" fmla="*/ 2147483646 w 106"/>
                <a:gd name="T83" fmla="*/ 2147483646 h 256"/>
                <a:gd name="T84" fmla="*/ 2147483646 w 106"/>
                <a:gd name="T85" fmla="*/ 2147483646 h 256"/>
                <a:gd name="T86" fmla="*/ 2147483646 w 106"/>
                <a:gd name="T87" fmla="*/ 2147483646 h 256"/>
                <a:gd name="T88" fmla="*/ 2147483646 w 106"/>
                <a:gd name="T89" fmla="*/ 0 h 25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06" h="256">
                  <a:moveTo>
                    <a:pt x="80" y="0"/>
                  </a:moveTo>
                  <a:lnTo>
                    <a:pt x="80" y="0"/>
                  </a:lnTo>
                  <a:lnTo>
                    <a:pt x="62" y="14"/>
                  </a:lnTo>
                  <a:lnTo>
                    <a:pt x="46" y="32"/>
                  </a:lnTo>
                  <a:lnTo>
                    <a:pt x="34" y="50"/>
                  </a:lnTo>
                  <a:lnTo>
                    <a:pt x="24" y="70"/>
                  </a:lnTo>
                  <a:lnTo>
                    <a:pt x="10" y="98"/>
                  </a:lnTo>
                  <a:lnTo>
                    <a:pt x="4" y="104"/>
                  </a:lnTo>
                  <a:lnTo>
                    <a:pt x="0" y="108"/>
                  </a:lnTo>
                  <a:lnTo>
                    <a:pt x="6" y="152"/>
                  </a:lnTo>
                  <a:lnTo>
                    <a:pt x="6" y="154"/>
                  </a:lnTo>
                  <a:lnTo>
                    <a:pt x="2" y="184"/>
                  </a:lnTo>
                  <a:lnTo>
                    <a:pt x="2" y="196"/>
                  </a:lnTo>
                  <a:lnTo>
                    <a:pt x="2" y="200"/>
                  </a:lnTo>
                  <a:lnTo>
                    <a:pt x="4" y="202"/>
                  </a:lnTo>
                  <a:lnTo>
                    <a:pt x="36" y="224"/>
                  </a:lnTo>
                  <a:lnTo>
                    <a:pt x="38" y="224"/>
                  </a:lnTo>
                  <a:lnTo>
                    <a:pt x="38" y="226"/>
                  </a:lnTo>
                  <a:lnTo>
                    <a:pt x="42" y="236"/>
                  </a:lnTo>
                  <a:lnTo>
                    <a:pt x="50" y="248"/>
                  </a:lnTo>
                  <a:lnTo>
                    <a:pt x="56" y="252"/>
                  </a:lnTo>
                  <a:lnTo>
                    <a:pt x="62" y="256"/>
                  </a:lnTo>
                  <a:lnTo>
                    <a:pt x="66" y="204"/>
                  </a:lnTo>
                  <a:lnTo>
                    <a:pt x="66" y="202"/>
                  </a:lnTo>
                  <a:lnTo>
                    <a:pt x="90" y="146"/>
                  </a:lnTo>
                  <a:lnTo>
                    <a:pt x="98" y="80"/>
                  </a:lnTo>
                  <a:lnTo>
                    <a:pt x="98" y="78"/>
                  </a:lnTo>
                  <a:lnTo>
                    <a:pt x="106" y="60"/>
                  </a:lnTo>
                  <a:lnTo>
                    <a:pt x="100" y="44"/>
                  </a:lnTo>
                  <a:lnTo>
                    <a:pt x="98" y="44"/>
                  </a:lnTo>
                  <a:lnTo>
                    <a:pt x="98" y="24"/>
                  </a:lnTo>
                  <a:lnTo>
                    <a:pt x="98" y="22"/>
                  </a:lnTo>
                  <a:lnTo>
                    <a:pt x="102" y="16"/>
                  </a:lnTo>
                  <a:lnTo>
                    <a:pt x="106" y="12"/>
                  </a:lnTo>
                  <a:lnTo>
                    <a:pt x="8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bg1">
                    <a:lumMod val="95000"/>
                  </a:schemeClr>
                </a:solidFill>
              </a:endParaRPr>
            </a:p>
          </p:txBody>
        </p:sp>
        <p:sp>
          <p:nvSpPr>
            <p:cNvPr id="50" name="海南"/>
            <p:cNvSpPr>
              <a:spLocks/>
            </p:cNvSpPr>
            <p:nvPr/>
          </p:nvSpPr>
          <p:spPr bwMode="auto">
            <a:xfrm>
              <a:off x="5330825" y="5634038"/>
              <a:ext cx="292100" cy="255587"/>
            </a:xfrm>
            <a:custGeom>
              <a:avLst/>
              <a:gdLst>
                <a:gd name="T0" fmla="*/ 2147483646 w 160"/>
                <a:gd name="T1" fmla="*/ 2147483646 h 140"/>
                <a:gd name="T2" fmla="*/ 2147483646 w 160"/>
                <a:gd name="T3" fmla="*/ 2147483646 h 140"/>
                <a:gd name="T4" fmla="*/ 2147483646 w 160"/>
                <a:gd name="T5" fmla="*/ 2147483646 h 140"/>
                <a:gd name="T6" fmla="*/ 2147483646 w 160"/>
                <a:gd name="T7" fmla="*/ 2147483646 h 140"/>
                <a:gd name="T8" fmla="*/ 2147483646 w 160"/>
                <a:gd name="T9" fmla="*/ 2147483646 h 140"/>
                <a:gd name="T10" fmla="*/ 2147483646 w 160"/>
                <a:gd name="T11" fmla="*/ 2147483646 h 140"/>
                <a:gd name="T12" fmla="*/ 2147483646 w 160"/>
                <a:gd name="T13" fmla="*/ 2147483646 h 140"/>
                <a:gd name="T14" fmla="*/ 2147483646 w 160"/>
                <a:gd name="T15" fmla="*/ 2147483646 h 140"/>
                <a:gd name="T16" fmla="*/ 2147483646 w 160"/>
                <a:gd name="T17" fmla="*/ 2147483646 h 140"/>
                <a:gd name="T18" fmla="*/ 2147483646 w 160"/>
                <a:gd name="T19" fmla="*/ 2147483646 h 140"/>
                <a:gd name="T20" fmla="*/ 2147483646 w 160"/>
                <a:gd name="T21" fmla="*/ 2147483646 h 140"/>
                <a:gd name="T22" fmla="*/ 2147483646 w 160"/>
                <a:gd name="T23" fmla="*/ 2147483646 h 140"/>
                <a:gd name="T24" fmla="*/ 2147483646 w 160"/>
                <a:gd name="T25" fmla="*/ 2147483646 h 140"/>
                <a:gd name="T26" fmla="*/ 0 w 160"/>
                <a:gd name="T27" fmla="*/ 2147483646 h 140"/>
                <a:gd name="T28" fmla="*/ 2147483646 w 160"/>
                <a:gd name="T29" fmla="*/ 2147483646 h 140"/>
                <a:gd name="T30" fmla="*/ 2147483646 w 160"/>
                <a:gd name="T31" fmla="*/ 2147483646 h 140"/>
                <a:gd name="T32" fmla="*/ 2147483646 w 160"/>
                <a:gd name="T33" fmla="*/ 2147483646 h 140"/>
                <a:gd name="T34" fmla="*/ 2147483646 w 160"/>
                <a:gd name="T35" fmla="*/ 2147483646 h 140"/>
                <a:gd name="T36" fmla="*/ 2147483646 w 160"/>
                <a:gd name="T37" fmla="*/ 2147483646 h 140"/>
                <a:gd name="T38" fmla="*/ 2147483646 w 160"/>
                <a:gd name="T39" fmla="*/ 2147483646 h 140"/>
                <a:gd name="T40" fmla="*/ 2147483646 w 160"/>
                <a:gd name="T41" fmla="*/ 2147483646 h 140"/>
                <a:gd name="T42" fmla="*/ 2147483646 w 160"/>
                <a:gd name="T43" fmla="*/ 2147483646 h 140"/>
                <a:gd name="T44" fmla="*/ 2147483646 w 160"/>
                <a:gd name="T45" fmla="*/ 2147483646 h 140"/>
                <a:gd name="T46" fmla="*/ 2147483646 w 160"/>
                <a:gd name="T47" fmla="*/ 2147483646 h 140"/>
                <a:gd name="T48" fmla="*/ 2147483646 w 160"/>
                <a:gd name="T49" fmla="*/ 2147483646 h 140"/>
                <a:gd name="T50" fmla="*/ 2147483646 w 160"/>
                <a:gd name="T51" fmla="*/ 2147483646 h 140"/>
                <a:gd name="T52" fmla="*/ 2147483646 w 160"/>
                <a:gd name="T53" fmla="*/ 2147483646 h 140"/>
                <a:gd name="T54" fmla="*/ 2147483646 w 160"/>
                <a:gd name="T55" fmla="*/ 2147483646 h 140"/>
                <a:gd name="T56" fmla="*/ 2147483646 w 160"/>
                <a:gd name="T57" fmla="*/ 2147483646 h 140"/>
                <a:gd name="T58" fmla="*/ 2147483646 w 160"/>
                <a:gd name="T59" fmla="*/ 2147483646 h 140"/>
                <a:gd name="T60" fmla="*/ 2147483646 w 160"/>
                <a:gd name="T61" fmla="*/ 2147483646 h 140"/>
                <a:gd name="T62" fmla="*/ 2147483646 w 160"/>
                <a:gd name="T63" fmla="*/ 2147483646 h 140"/>
                <a:gd name="T64" fmla="*/ 2147483646 w 160"/>
                <a:gd name="T65" fmla="*/ 2147483646 h 140"/>
                <a:gd name="T66" fmla="*/ 2147483646 w 160"/>
                <a:gd name="T67" fmla="*/ 2147483646 h 140"/>
                <a:gd name="T68" fmla="*/ 2147483646 w 160"/>
                <a:gd name="T69" fmla="*/ 2147483646 h 140"/>
                <a:gd name="T70" fmla="*/ 2147483646 w 160"/>
                <a:gd name="T71" fmla="*/ 2147483646 h 140"/>
                <a:gd name="T72" fmla="*/ 2147483646 w 160"/>
                <a:gd name="T73" fmla="*/ 2147483646 h 140"/>
                <a:gd name="T74" fmla="*/ 2147483646 w 160"/>
                <a:gd name="T75" fmla="*/ 2147483646 h 140"/>
                <a:gd name="T76" fmla="*/ 2147483646 w 160"/>
                <a:gd name="T77" fmla="*/ 2147483646 h 140"/>
                <a:gd name="T78" fmla="*/ 2147483646 w 160"/>
                <a:gd name="T79" fmla="*/ 2147483646 h 140"/>
                <a:gd name="T80" fmla="*/ 2147483646 w 160"/>
                <a:gd name="T81" fmla="*/ 2147483646 h 140"/>
                <a:gd name="T82" fmla="*/ 2147483646 w 160"/>
                <a:gd name="T83" fmla="*/ 0 h 140"/>
                <a:gd name="T84" fmla="*/ 2147483646 w 160"/>
                <a:gd name="T85" fmla="*/ 2147483646 h 140"/>
                <a:gd name="T86" fmla="*/ 2147483646 w 160"/>
                <a:gd name="T87" fmla="*/ 2147483646 h 140"/>
                <a:gd name="T88" fmla="*/ 2147483646 w 160"/>
                <a:gd name="T89" fmla="*/ 2147483646 h 140"/>
                <a:gd name="T90" fmla="*/ 2147483646 w 160"/>
                <a:gd name="T91" fmla="*/ 2147483646 h 140"/>
                <a:gd name="T92" fmla="*/ 2147483646 w 160"/>
                <a:gd name="T93" fmla="*/ 2147483646 h 140"/>
                <a:gd name="T94" fmla="*/ 2147483646 w 160"/>
                <a:gd name="T95" fmla="*/ 2147483646 h 14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60" h="140">
                  <a:moveTo>
                    <a:pt x="72" y="14"/>
                  </a:moveTo>
                  <a:lnTo>
                    <a:pt x="70" y="18"/>
                  </a:lnTo>
                  <a:lnTo>
                    <a:pt x="68" y="20"/>
                  </a:lnTo>
                  <a:lnTo>
                    <a:pt x="36" y="28"/>
                  </a:lnTo>
                  <a:lnTo>
                    <a:pt x="38" y="32"/>
                  </a:lnTo>
                  <a:lnTo>
                    <a:pt x="48" y="44"/>
                  </a:lnTo>
                  <a:lnTo>
                    <a:pt x="44" y="46"/>
                  </a:lnTo>
                  <a:lnTo>
                    <a:pt x="30" y="54"/>
                  </a:lnTo>
                  <a:lnTo>
                    <a:pt x="6" y="72"/>
                  </a:lnTo>
                  <a:lnTo>
                    <a:pt x="2" y="80"/>
                  </a:lnTo>
                  <a:lnTo>
                    <a:pt x="0" y="92"/>
                  </a:lnTo>
                  <a:lnTo>
                    <a:pt x="4" y="108"/>
                  </a:lnTo>
                  <a:lnTo>
                    <a:pt x="10" y="126"/>
                  </a:lnTo>
                  <a:lnTo>
                    <a:pt x="34" y="128"/>
                  </a:lnTo>
                  <a:lnTo>
                    <a:pt x="36" y="128"/>
                  </a:lnTo>
                  <a:lnTo>
                    <a:pt x="60" y="140"/>
                  </a:lnTo>
                  <a:lnTo>
                    <a:pt x="86" y="136"/>
                  </a:lnTo>
                  <a:lnTo>
                    <a:pt x="94" y="132"/>
                  </a:lnTo>
                  <a:lnTo>
                    <a:pt x="102" y="126"/>
                  </a:lnTo>
                  <a:lnTo>
                    <a:pt x="112" y="118"/>
                  </a:lnTo>
                  <a:lnTo>
                    <a:pt x="122" y="106"/>
                  </a:lnTo>
                  <a:lnTo>
                    <a:pt x="124" y="106"/>
                  </a:lnTo>
                  <a:lnTo>
                    <a:pt x="126" y="104"/>
                  </a:lnTo>
                  <a:lnTo>
                    <a:pt x="136" y="100"/>
                  </a:lnTo>
                  <a:lnTo>
                    <a:pt x="134" y="66"/>
                  </a:lnTo>
                  <a:lnTo>
                    <a:pt x="148" y="44"/>
                  </a:lnTo>
                  <a:lnTo>
                    <a:pt x="160" y="34"/>
                  </a:lnTo>
                  <a:lnTo>
                    <a:pt x="160" y="22"/>
                  </a:lnTo>
                  <a:lnTo>
                    <a:pt x="158" y="14"/>
                  </a:lnTo>
                  <a:lnTo>
                    <a:pt x="156" y="10"/>
                  </a:lnTo>
                  <a:lnTo>
                    <a:pt x="152" y="2"/>
                  </a:lnTo>
                  <a:lnTo>
                    <a:pt x="146" y="0"/>
                  </a:lnTo>
                  <a:lnTo>
                    <a:pt x="146" y="12"/>
                  </a:lnTo>
                  <a:lnTo>
                    <a:pt x="126" y="8"/>
                  </a:lnTo>
                  <a:lnTo>
                    <a:pt x="116" y="14"/>
                  </a:lnTo>
                  <a:lnTo>
                    <a:pt x="114" y="14"/>
                  </a:lnTo>
                  <a:lnTo>
                    <a:pt x="72"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bg1">
                    <a:lumMod val="95000"/>
                  </a:schemeClr>
                </a:solidFill>
              </a:endParaRPr>
            </a:p>
          </p:txBody>
        </p:sp>
      </p:grpSp>
      <p:grpSp>
        <p:nvGrpSpPr>
          <p:cNvPr id="4" name="组合 51"/>
          <p:cNvGrpSpPr/>
          <p:nvPr/>
        </p:nvGrpSpPr>
        <p:grpSpPr>
          <a:xfrm>
            <a:off x="5401092" y="1401587"/>
            <a:ext cx="4104388" cy="1009879"/>
            <a:chOff x="6481309" y="1681902"/>
            <a:chExt cx="4925265" cy="1211854"/>
          </a:xfrm>
        </p:grpSpPr>
        <p:grpSp>
          <p:nvGrpSpPr>
            <p:cNvPr id="5" name="组合 13"/>
            <p:cNvGrpSpPr/>
            <p:nvPr/>
          </p:nvGrpSpPr>
          <p:grpSpPr>
            <a:xfrm>
              <a:off x="6572008" y="2145936"/>
              <a:ext cx="1841289" cy="0"/>
              <a:chOff x="606636" y="2090057"/>
              <a:chExt cx="1841289" cy="0"/>
            </a:xfrm>
          </p:grpSpPr>
          <p:cxnSp>
            <p:nvCxnSpPr>
              <p:cNvPr id="12" name="直接连接符 11"/>
              <p:cNvCxnSpPr>
                <a:cxnSpLocks/>
              </p:cNvCxnSpPr>
              <p:nvPr/>
            </p:nvCxnSpPr>
            <p:spPr>
              <a:xfrm>
                <a:off x="823685" y="2090057"/>
                <a:ext cx="1624240" cy="0"/>
              </a:xfrm>
              <a:prstGeom prst="line">
                <a:avLst/>
              </a:prstGeom>
              <a:ln w="19050" cap="rnd">
                <a:solidFill>
                  <a:schemeClr val="accent5">
                    <a:lumMod val="60000"/>
                    <a:lumOff val="40000"/>
                  </a:schemeClr>
                </a:solidFill>
                <a:round/>
              </a:ln>
            </p:spPr>
            <p:style>
              <a:lnRef idx="1">
                <a:schemeClr val="accent1"/>
              </a:lnRef>
              <a:fillRef idx="0">
                <a:schemeClr val="accent1"/>
              </a:fillRef>
              <a:effectRef idx="0">
                <a:schemeClr val="accent1"/>
              </a:effectRef>
              <a:fontRef idx="minor">
                <a:schemeClr val="tx1"/>
              </a:fontRef>
            </p:style>
          </p:cxnSp>
          <p:cxnSp>
            <p:nvCxnSpPr>
              <p:cNvPr id="11" name="直接连接符 10"/>
              <p:cNvCxnSpPr>
                <a:cxnSpLocks/>
              </p:cNvCxnSpPr>
              <p:nvPr/>
            </p:nvCxnSpPr>
            <p:spPr>
              <a:xfrm>
                <a:off x="606636" y="2090057"/>
                <a:ext cx="841829" cy="0"/>
              </a:xfrm>
              <a:prstGeom prst="line">
                <a:avLst/>
              </a:prstGeom>
              <a:ln w="63500" cap="rnd">
                <a:solidFill>
                  <a:schemeClr val="accent4"/>
                </a:solidFill>
                <a:round/>
              </a:ln>
            </p:spPr>
            <p:style>
              <a:lnRef idx="1">
                <a:schemeClr val="accent1"/>
              </a:lnRef>
              <a:fillRef idx="0">
                <a:schemeClr val="accent1"/>
              </a:fillRef>
              <a:effectRef idx="0">
                <a:schemeClr val="accent1"/>
              </a:effectRef>
              <a:fontRef idx="minor">
                <a:schemeClr val="tx1"/>
              </a:fontRef>
            </p:style>
          </p:cxnSp>
        </p:grpSp>
        <p:sp>
          <p:nvSpPr>
            <p:cNvPr id="15" name="文本框 14"/>
            <p:cNvSpPr txBox="1"/>
            <p:nvPr/>
          </p:nvSpPr>
          <p:spPr>
            <a:xfrm>
              <a:off x="6481310" y="1681902"/>
              <a:ext cx="1768176" cy="418653"/>
            </a:xfrm>
            <a:prstGeom prst="rect">
              <a:avLst/>
            </a:prstGeom>
            <a:noFill/>
          </p:spPr>
          <p:txBody>
            <a:bodyPr wrap="none" rtlCol="0">
              <a:spAutoFit/>
            </a:bodyPr>
            <a:lstStyle/>
            <a:p>
              <a:r>
                <a:rPr lang="zh-CN" altLang="en-US" sz="1667" b="1" dirty="0">
                  <a:solidFill>
                    <a:schemeClr val="bg1">
                      <a:lumMod val="95000"/>
                    </a:schemeClr>
                  </a:solidFill>
                </a:rPr>
                <a:t>标题文字添加</a:t>
              </a:r>
            </a:p>
          </p:txBody>
        </p:sp>
        <p:sp>
          <p:nvSpPr>
            <p:cNvPr id="51" name="矩形 50"/>
            <p:cNvSpPr/>
            <p:nvPr/>
          </p:nvSpPr>
          <p:spPr>
            <a:xfrm>
              <a:off x="6481309" y="2268123"/>
              <a:ext cx="4925265" cy="625633"/>
            </a:xfrm>
            <a:prstGeom prst="rect">
              <a:avLst/>
            </a:prstGeom>
          </p:spPr>
          <p:txBody>
            <a:bodyPr wrap="square">
              <a:spAutoFit/>
            </a:bodyPr>
            <a:lstStyle/>
            <a:p>
              <a:pPr algn="just">
                <a:lnSpc>
                  <a:spcPct val="120000"/>
                </a:lnSpc>
              </a:pPr>
              <a:r>
                <a:rPr lang="zh-CN" altLang="en-US" sz="1222" dirty="0">
                  <a:solidFill>
                    <a:schemeClr val="bg1">
                      <a:lumMod val="95000"/>
                    </a:schemeClr>
                  </a:solidFill>
                </a:rPr>
                <a:t>用户可以在投影仪或者计算机上进行演示也可以将演示文稿打印出来制作成胶片以便应用到更广泛的领域中</a:t>
              </a:r>
            </a:p>
          </p:txBody>
        </p:sp>
      </p:grpSp>
      <p:grpSp>
        <p:nvGrpSpPr>
          <p:cNvPr id="10" name="组合 52"/>
          <p:cNvGrpSpPr/>
          <p:nvPr/>
        </p:nvGrpSpPr>
        <p:grpSpPr>
          <a:xfrm>
            <a:off x="5401092" y="2561197"/>
            <a:ext cx="4104388" cy="1009879"/>
            <a:chOff x="6481309" y="1681902"/>
            <a:chExt cx="4925265" cy="1211854"/>
          </a:xfrm>
        </p:grpSpPr>
        <p:grpSp>
          <p:nvGrpSpPr>
            <p:cNvPr id="13" name="组合 53"/>
            <p:cNvGrpSpPr/>
            <p:nvPr/>
          </p:nvGrpSpPr>
          <p:grpSpPr>
            <a:xfrm>
              <a:off x="6572008" y="2145936"/>
              <a:ext cx="1841289" cy="0"/>
              <a:chOff x="606636" y="2090057"/>
              <a:chExt cx="1841289" cy="0"/>
            </a:xfrm>
          </p:grpSpPr>
          <p:cxnSp>
            <p:nvCxnSpPr>
              <p:cNvPr id="57" name="直接连接符 56"/>
              <p:cNvCxnSpPr>
                <a:cxnSpLocks/>
              </p:cNvCxnSpPr>
              <p:nvPr/>
            </p:nvCxnSpPr>
            <p:spPr>
              <a:xfrm>
                <a:off x="823685" y="2090057"/>
                <a:ext cx="1624240" cy="0"/>
              </a:xfrm>
              <a:prstGeom prst="line">
                <a:avLst/>
              </a:prstGeom>
              <a:ln w="19050" cap="rnd">
                <a:solidFill>
                  <a:schemeClr val="accent5">
                    <a:lumMod val="60000"/>
                    <a:lumOff val="40000"/>
                  </a:schemeClr>
                </a:solidFill>
                <a:round/>
              </a:ln>
            </p:spPr>
            <p:style>
              <a:lnRef idx="1">
                <a:schemeClr val="accent1"/>
              </a:lnRef>
              <a:fillRef idx="0">
                <a:schemeClr val="accent1"/>
              </a:fillRef>
              <a:effectRef idx="0">
                <a:schemeClr val="accent1"/>
              </a:effectRef>
              <a:fontRef idx="minor">
                <a:schemeClr val="tx1"/>
              </a:fontRef>
            </p:style>
          </p:cxnSp>
          <p:cxnSp>
            <p:nvCxnSpPr>
              <p:cNvPr id="58" name="直接连接符 57"/>
              <p:cNvCxnSpPr>
                <a:cxnSpLocks/>
              </p:cNvCxnSpPr>
              <p:nvPr/>
            </p:nvCxnSpPr>
            <p:spPr>
              <a:xfrm>
                <a:off x="606636" y="2090057"/>
                <a:ext cx="841829" cy="0"/>
              </a:xfrm>
              <a:prstGeom prst="line">
                <a:avLst/>
              </a:prstGeom>
              <a:ln w="63500" cap="rnd">
                <a:solidFill>
                  <a:schemeClr val="accent4"/>
                </a:solidFill>
                <a:round/>
              </a:ln>
            </p:spPr>
            <p:style>
              <a:lnRef idx="1">
                <a:schemeClr val="accent1"/>
              </a:lnRef>
              <a:fillRef idx="0">
                <a:schemeClr val="accent1"/>
              </a:fillRef>
              <a:effectRef idx="0">
                <a:schemeClr val="accent1"/>
              </a:effectRef>
              <a:fontRef idx="minor">
                <a:schemeClr val="tx1"/>
              </a:fontRef>
            </p:style>
          </p:cxnSp>
        </p:grpSp>
        <p:sp>
          <p:nvSpPr>
            <p:cNvPr id="55" name="文本框 54"/>
            <p:cNvSpPr txBox="1"/>
            <p:nvPr/>
          </p:nvSpPr>
          <p:spPr>
            <a:xfrm>
              <a:off x="6481310" y="1681902"/>
              <a:ext cx="1768176" cy="418653"/>
            </a:xfrm>
            <a:prstGeom prst="rect">
              <a:avLst/>
            </a:prstGeom>
            <a:noFill/>
          </p:spPr>
          <p:txBody>
            <a:bodyPr wrap="none" rtlCol="0">
              <a:spAutoFit/>
            </a:bodyPr>
            <a:lstStyle/>
            <a:p>
              <a:r>
                <a:rPr lang="zh-CN" altLang="en-US" sz="1667" b="1" dirty="0">
                  <a:solidFill>
                    <a:schemeClr val="bg1">
                      <a:lumMod val="95000"/>
                    </a:schemeClr>
                  </a:solidFill>
                </a:rPr>
                <a:t>标题文字添加</a:t>
              </a:r>
            </a:p>
          </p:txBody>
        </p:sp>
        <p:sp>
          <p:nvSpPr>
            <p:cNvPr id="56" name="矩形 55"/>
            <p:cNvSpPr/>
            <p:nvPr/>
          </p:nvSpPr>
          <p:spPr>
            <a:xfrm>
              <a:off x="6481309" y="2268123"/>
              <a:ext cx="4925265" cy="625633"/>
            </a:xfrm>
            <a:prstGeom prst="rect">
              <a:avLst/>
            </a:prstGeom>
          </p:spPr>
          <p:txBody>
            <a:bodyPr wrap="square">
              <a:spAutoFit/>
            </a:bodyPr>
            <a:lstStyle/>
            <a:p>
              <a:pPr algn="just">
                <a:lnSpc>
                  <a:spcPct val="120000"/>
                </a:lnSpc>
              </a:pPr>
              <a:r>
                <a:rPr lang="zh-CN" altLang="en-US" sz="1222" dirty="0">
                  <a:solidFill>
                    <a:schemeClr val="bg1">
                      <a:lumMod val="95000"/>
                    </a:schemeClr>
                  </a:solidFill>
                </a:rPr>
                <a:t>用户可以在投影仪或者计算机上进行演示也可以将演示文稿打印出来制作成胶片以便应用到更广泛的领域中</a:t>
              </a:r>
            </a:p>
          </p:txBody>
        </p:sp>
      </p:grpSp>
      <p:grpSp>
        <p:nvGrpSpPr>
          <p:cNvPr id="14" name="组合 58"/>
          <p:cNvGrpSpPr/>
          <p:nvPr/>
        </p:nvGrpSpPr>
        <p:grpSpPr>
          <a:xfrm>
            <a:off x="5401092" y="3720807"/>
            <a:ext cx="4104388" cy="1009879"/>
            <a:chOff x="6481309" y="1681902"/>
            <a:chExt cx="4925265" cy="1211854"/>
          </a:xfrm>
        </p:grpSpPr>
        <p:grpSp>
          <p:nvGrpSpPr>
            <p:cNvPr id="16" name="组合 59"/>
            <p:cNvGrpSpPr/>
            <p:nvPr/>
          </p:nvGrpSpPr>
          <p:grpSpPr>
            <a:xfrm>
              <a:off x="6572008" y="2145936"/>
              <a:ext cx="1841289" cy="0"/>
              <a:chOff x="606636" y="2090057"/>
              <a:chExt cx="1841289" cy="0"/>
            </a:xfrm>
          </p:grpSpPr>
          <p:cxnSp>
            <p:nvCxnSpPr>
              <p:cNvPr id="63" name="直接连接符 62"/>
              <p:cNvCxnSpPr>
                <a:cxnSpLocks/>
              </p:cNvCxnSpPr>
              <p:nvPr/>
            </p:nvCxnSpPr>
            <p:spPr>
              <a:xfrm>
                <a:off x="823685" y="2090057"/>
                <a:ext cx="1624240" cy="0"/>
              </a:xfrm>
              <a:prstGeom prst="line">
                <a:avLst/>
              </a:prstGeom>
              <a:ln w="19050" cap="rnd">
                <a:solidFill>
                  <a:schemeClr val="accent5">
                    <a:lumMod val="60000"/>
                    <a:lumOff val="40000"/>
                  </a:schemeClr>
                </a:solidFill>
                <a:round/>
              </a:ln>
            </p:spPr>
            <p:style>
              <a:lnRef idx="1">
                <a:schemeClr val="accent1"/>
              </a:lnRef>
              <a:fillRef idx="0">
                <a:schemeClr val="accent1"/>
              </a:fillRef>
              <a:effectRef idx="0">
                <a:schemeClr val="accent1"/>
              </a:effectRef>
              <a:fontRef idx="minor">
                <a:schemeClr val="tx1"/>
              </a:fontRef>
            </p:style>
          </p:cxnSp>
          <p:cxnSp>
            <p:nvCxnSpPr>
              <p:cNvPr id="64" name="直接连接符 63"/>
              <p:cNvCxnSpPr>
                <a:cxnSpLocks/>
              </p:cNvCxnSpPr>
              <p:nvPr/>
            </p:nvCxnSpPr>
            <p:spPr>
              <a:xfrm>
                <a:off x="606636" y="2090057"/>
                <a:ext cx="841829" cy="0"/>
              </a:xfrm>
              <a:prstGeom prst="line">
                <a:avLst/>
              </a:prstGeom>
              <a:ln w="63500" cap="rnd">
                <a:solidFill>
                  <a:schemeClr val="accent4"/>
                </a:solidFill>
                <a:round/>
              </a:ln>
            </p:spPr>
            <p:style>
              <a:lnRef idx="1">
                <a:schemeClr val="accent1"/>
              </a:lnRef>
              <a:fillRef idx="0">
                <a:schemeClr val="accent1"/>
              </a:fillRef>
              <a:effectRef idx="0">
                <a:schemeClr val="accent1"/>
              </a:effectRef>
              <a:fontRef idx="minor">
                <a:schemeClr val="tx1"/>
              </a:fontRef>
            </p:style>
          </p:cxnSp>
        </p:grpSp>
        <p:sp>
          <p:nvSpPr>
            <p:cNvPr id="61" name="文本框 60"/>
            <p:cNvSpPr txBox="1"/>
            <p:nvPr/>
          </p:nvSpPr>
          <p:spPr>
            <a:xfrm>
              <a:off x="6481310" y="1681902"/>
              <a:ext cx="1768176" cy="418653"/>
            </a:xfrm>
            <a:prstGeom prst="rect">
              <a:avLst/>
            </a:prstGeom>
            <a:noFill/>
          </p:spPr>
          <p:txBody>
            <a:bodyPr wrap="none" rtlCol="0">
              <a:spAutoFit/>
            </a:bodyPr>
            <a:lstStyle/>
            <a:p>
              <a:r>
                <a:rPr lang="zh-CN" altLang="en-US" sz="1667" b="1" dirty="0">
                  <a:solidFill>
                    <a:schemeClr val="bg1">
                      <a:lumMod val="95000"/>
                    </a:schemeClr>
                  </a:solidFill>
                </a:rPr>
                <a:t>标题文字添加</a:t>
              </a:r>
            </a:p>
          </p:txBody>
        </p:sp>
        <p:sp>
          <p:nvSpPr>
            <p:cNvPr id="62" name="矩形 61"/>
            <p:cNvSpPr/>
            <p:nvPr/>
          </p:nvSpPr>
          <p:spPr>
            <a:xfrm>
              <a:off x="6481309" y="2268123"/>
              <a:ext cx="4925265" cy="625633"/>
            </a:xfrm>
            <a:prstGeom prst="rect">
              <a:avLst/>
            </a:prstGeom>
          </p:spPr>
          <p:txBody>
            <a:bodyPr wrap="square">
              <a:spAutoFit/>
            </a:bodyPr>
            <a:lstStyle/>
            <a:p>
              <a:pPr algn="just">
                <a:lnSpc>
                  <a:spcPct val="120000"/>
                </a:lnSpc>
              </a:pPr>
              <a:r>
                <a:rPr lang="zh-CN" altLang="en-US" sz="1222" dirty="0">
                  <a:solidFill>
                    <a:schemeClr val="bg1">
                      <a:lumMod val="95000"/>
                    </a:schemeClr>
                  </a:solidFill>
                </a:rPr>
                <a:t>用户可以在投影仪或者计算机上进行演示也可以将演示文稿打印出来制作成胶片以便应用到更广泛的领域中</a:t>
              </a:r>
            </a:p>
          </p:txBody>
        </p:sp>
      </p:grpSp>
    </p:spTree>
    <p:extLst>
      <p:ext uri="{BB962C8B-B14F-4D97-AF65-F5344CB8AC3E}">
        <p14:creationId xmlns:p14="http://schemas.microsoft.com/office/powerpoint/2010/main" val="2818805893"/>
      </p:ext>
    </p:extLst>
  </p:cSld>
  <p:clrMapOvr>
    <a:masterClrMapping/>
  </p:clrMapOvr>
  <mc:AlternateContent xmlns:mc="http://schemas.openxmlformats.org/markup-compatibility/2006" xmlns:p14="http://schemas.microsoft.com/office/powerpoint/2010/main">
    <mc:Choice Requires="p14">
      <p:transition spd="slow" p14:dur="1250" advClick="0" advTm="0">
        <p14:prism isInverted="1"/>
      </p:transition>
    </mc:Choice>
    <mc:Fallback xmlns="">
      <p:transition spd="slow" advClick="0" advTm="0">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29"/>
          <p:cNvGrpSpPr/>
          <p:nvPr/>
        </p:nvGrpSpPr>
        <p:grpSpPr>
          <a:xfrm>
            <a:off x="220620" y="3240853"/>
            <a:ext cx="1868312" cy="1485872"/>
            <a:chOff x="7014777" y="1359546"/>
            <a:chExt cx="2241974" cy="1783046"/>
          </a:xfrm>
        </p:grpSpPr>
        <p:sp>
          <p:nvSpPr>
            <p:cNvPr id="31" name="矩形 30"/>
            <p:cNvSpPr/>
            <p:nvPr/>
          </p:nvSpPr>
          <p:spPr>
            <a:xfrm>
              <a:off x="7188453" y="1801070"/>
              <a:ext cx="1894622" cy="1341522"/>
            </a:xfrm>
            <a:prstGeom prst="rect">
              <a:avLst/>
            </a:prstGeom>
          </p:spPr>
          <p:txBody>
            <a:bodyPr wrap="square">
              <a:spAutoFit/>
            </a:bodyPr>
            <a:lstStyle/>
            <a:p>
              <a:pPr algn="ctr">
                <a:lnSpc>
                  <a:spcPct val="120000"/>
                </a:lnSpc>
              </a:pPr>
              <a:r>
                <a:rPr lang="zh-CN" altLang="en-US" sz="1111" dirty="0">
                  <a:solidFill>
                    <a:schemeClr val="bg1">
                      <a:lumMod val="95000"/>
                    </a:schemeClr>
                  </a:solidFill>
                  <a:latin typeface="+mj-ea"/>
                  <a:ea typeface="+mj-ea"/>
                </a:rPr>
                <a:t>用户可以在投影仪或者计算机上进行演示也可以将演示文稿打印出来制作成胶片以便应用到更广泛的领</a:t>
              </a:r>
            </a:p>
          </p:txBody>
        </p:sp>
        <p:sp>
          <p:nvSpPr>
            <p:cNvPr id="32" name="矩形 31"/>
            <p:cNvSpPr/>
            <p:nvPr/>
          </p:nvSpPr>
          <p:spPr>
            <a:xfrm>
              <a:off x="7014777" y="1359546"/>
              <a:ext cx="2241974" cy="455587"/>
            </a:xfrm>
            <a:prstGeom prst="rect">
              <a:avLst/>
            </a:prstGeom>
          </p:spPr>
          <p:txBody>
            <a:bodyPr wrap="square">
              <a:spAutoFit/>
            </a:bodyPr>
            <a:lstStyle/>
            <a:p>
              <a:pPr algn="ctr">
                <a:lnSpc>
                  <a:spcPct val="120000"/>
                </a:lnSpc>
              </a:pPr>
              <a:r>
                <a:rPr lang="zh-CN" altLang="en-US" sz="1556" b="1" dirty="0">
                  <a:solidFill>
                    <a:schemeClr val="bg1">
                      <a:lumMod val="95000"/>
                    </a:schemeClr>
                  </a:solidFill>
                  <a:latin typeface="+mj-ea"/>
                  <a:ea typeface="+mj-ea"/>
                </a:rPr>
                <a:t>标题文字</a:t>
              </a:r>
            </a:p>
          </p:txBody>
        </p:sp>
      </p:grpSp>
      <p:grpSp>
        <p:nvGrpSpPr>
          <p:cNvPr id="5" name="组合 32"/>
          <p:cNvGrpSpPr/>
          <p:nvPr/>
        </p:nvGrpSpPr>
        <p:grpSpPr>
          <a:xfrm>
            <a:off x="4153557" y="3240853"/>
            <a:ext cx="1868312" cy="1485872"/>
            <a:chOff x="7014777" y="1359546"/>
            <a:chExt cx="2241974" cy="1783046"/>
          </a:xfrm>
        </p:grpSpPr>
        <p:sp>
          <p:nvSpPr>
            <p:cNvPr id="34" name="矩形 33"/>
            <p:cNvSpPr/>
            <p:nvPr/>
          </p:nvSpPr>
          <p:spPr>
            <a:xfrm>
              <a:off x="7188453" y="1801070"/>
              <a:ext cx="1894622" cy="1341522"/>
            </a:xfrm>
            <a:prstGeom prst="rect">
              <a:avLst/>
            </a:prstGeom>
          </p:spPr>
          <p:txBody>
            <a:bodyPr wrap="square">
              <a:spAutoFit/>
            </a:bodyPr>
            <a:lstStyle/>
            <a:p>
              <a:pPr algn="ctr">
                <a:lnSpc>
                  <a:spcPct val="120000"/>
                </a:lnSpc>
              </a:pPr>
              <a:r>
                <a:rPr lang="zh-CN" altLang="en-US" sz="1111" dirty="0">
                  <a:solidFill>
                    <a:schemeClr val="bg1">
                      <a:lumMod val="95000"/>
                    </a:schemeClr>
                  </a:solidFill>
                  <a:latin typeface="+mj-ea"/>
                  <a:ea typeface="+mj-ea"/>
                </a:rPr>
                <a:t>用户可以在投影仪或者计算机上进行演示也可以将演示文稿打印出来制作成胶片以便应用到更广泛的领</a:t>
              </a:r>
            </a:p>
          </p:txBody>
        </p:sp>
        <p:sp>
          <p:nvSpPr>
            <p:cNvPr id="35" name="矩形 34"/>
            <p:cNvSpPr/>
            <p:nvPr/>
          </p:nvSpPr>
          <p:spPr>
            <a:xfrm>
              <a:off x="7014777" y="1359546"/>
              <a:ext cx="2241974" cy="455587"/>
            </a:xfrm>
            <a:prstGeom prst="rect">
              <a:avLst/>
            </a:prstGeom>
          </p:spPr>
          <p:txBody>
            <a:bodyPr wrap="square">
              <a:spAutoFit/>
            </a:bodyPr>
            <a:lstStyle/>
            <a:p>
              <a:pPr algn="ctr">
                <a:lnSpc>
                  <a:spcPct val="120000"/>
                </a:lnSpc>
              </a:pPr>
              <a:r>
                <a:rPr lang="zh-CN" altLang="en-US" sz="1556" b="1" dirty="0">
                  <a:solidFill>
                    <a:schemeClr val="bg1">
                      <a:lumMod val="95000"/>
                    </a:schemeClr>
                  </a:solidFill>
                  <a:latin typeface="+mj-ea"/>
                  <a:ea typeface="+mj-ea"/>
                </a:rPr>
                <a:t>标题文字</a:t>
              </a:r>
            </a:p>
          </p:txBody>
        </p:sp>
      </p:grpSp>
      <p:grpSp>
        <p:nvGrpSpPr>
          <p:cNvPr id="10" name="组合 35"/>
          <p:cNvGrpSpPr/>
          <p:nvPr/>
        </p:nvGrpSpPr>
        <p:grpSpPr>
          <a:xfrm>
            <a:off x="8111968" y="3240853"/>
            <a:ext cx="1868312" cy="1485872"/>
            <a:chOff x="7014777" y="1359546"/>
            <a:chExt cx="2241974" cy="1783046"/>
          </a:xfrm>
        </p:grpSpPr>
        <p:sp>
          <p:nvSpPr>
            <p:cNvPr id="37" name="矩形 36"/>
            <p:cNvSpPr/>
            <p:nvPr/>
          </p:nvSpPr>
          <p:spPr>
            <a:xfrm>
              <a:off x="7188453" y="1801070"/>
              <a:ext cx="1894622" cy="1341522"/>
            </a:xfrm>
            <a:prstGeom prst="rect">
              <a:avLst/>
            </a:prstGeom>
          </p:spPr>
          <p:txBody>
            <a:bodyPr wrap="square">
              <a:spAutoFit/>
            </a:bodyPr>
            <a:lstStyle/>
            <a:p>
              <a:pPr algn="ctr">
                <a:lnSpc>
                  <a:spcPct val="120000"/>
                </a:lnSpc>
              </a:pPr>
              <a:r>
                <a:rPr lang="zh-CN" altLang="en-US" sz="1111" dirty="0">
                  <a:solidFill>
                    <a:schemeClr val="bg1">
                      <a:lumMod val="95000"/>
                    </a:schemeClr>
                  </a:solidFill>
                  <a:latin typeface="+mj-ea"/>
                  <a:ea typeface="+mj-ea"/>
                </a:rPr>
                <a:t>用户可以在投影仪或者计算机上进行演示也可以将演示文稿打印出来制作成胶片以便应用到更广泛的领</a:t>
              </a:r>
            </a:p>
          </p:txBody>
        </p:sp>
        <p:sp>
          <p:nvSpPr>
            <p:cNvPr id="38" name="矩形 37"/>
            <p:cNvSpPr/>
            <p:nvPr/>
          </p:nvSpPr>
          <p:spPr>
            <a:xfrm>
              <a:off x="7014777" y="1359546"/>
              <a:ext cx="2241974" cy="455587"/>
            </a:xfrm>
            <a:prstGeom prst="rect">
              <a:avLst/>
            </a:prstGeom>
          </p:spPr>
          <p:txBody>
            <a:bodyPr wrap="square">
              <a:spAutoFit/>
            </a:bodyPr>
            <a:lstStyle/>
            <a:p>
              <a:pPr algn="ctr">
                <a:lnSpc>
                  <a:spcPct val="120000"/>
                </a:lnSpc>
              </a:pPr>
              <a:r>
                <a:rPr lang="zh-CN" altLang="en-US" sz="1556" b="1" dirty="0">
                  <a:solidFill>
                    <a:schemeClr val="bg1">
                      <a:lumMod val="95000"/>
                    </a:schemeClr>
                  </a:solidFill>
                  <a:latin typeface="+mj-ea"/>
                  <a:ea typeface="+mj-ea"/>
                </a:rPr>
                <a:t>标题文字</a:t>
              </a:r>
            </a:p>
          </p:txBody>
        </p:sp>
      </p:grpSp>
      <p:grpSp>
        <p:nvGrpSpPr>
          <p:cNvPr id="11" name="组合 3"/>
          <p:cNvGrpSpPr/>
          <p:nvPr/>
        </p:nvGrpSpPr>
        <p:grpSpPr>
          <a:xfrm>
            <a:off x="470847" y="1549424"/>
            <a:ext cx="9259207" cy="2262638"/>
            <a:chOff x="565016" y="1859309"/>
            <a:chExt cx="11111048" cy="2715165"/>
          </a:xfrm>
        </p:grpSpPr>
        <p:grpSp>
          <p:nvGrpSpPr>
            <p:cNvPr id="12" name="d95e91cf-58a4-4e71-b536-74e4c4e9b22d"/>
            <p:cNvGrpSpPr>
              <a:grpSpLocks noChangeAspect="1"/>
            </p:cNvGrpSpPr>
            <p:nvPr/>
          </p:nvGrpSpPr>
          <p:grpSpPr>
            <a:xfrm>
              <a:off x="565016" y="1859309"/>
              <a:ext cx="11111048" cy="2715165"/>
              <a:chOff x="2284887" y="2312876"/>
              <a:chExt cx="7670478" cy="1874406"/>
            </a:xfrm>
          </p:grpSpPr>
          <p:grpSp>
            <p:nvGrpSpPr>
              <p:cNvPr id="13" name="组合 41"/>
              <p:cNvGrpSpPr/>
              <p:nvPr/>
            </p:nvGrpSpPr>
            <p:grpSpPr>
              <a:xfrm>
                <a:off x="2284887" y="2312876"/>
                <a:ext cx="1133154" cy="1133153"/>
                <a:chOff x="3561416" y="2805766"/>
                <a:chExt cx="1246469" cy="1246469"/>
              </a:xfrm>
            </p:grpSpPr>
            <p:sp>
              <p:nvSpPr>
                <p:cNvPr id="59" name="椭圆 58"/>
                <p:cNvSpPr/>
                <p:nvPr/>
              </p:nvSpPr>
              <p:spPr>
                <a:xfrm>
                  <a:off x="3561416" y="2805766"/>
                  <a:ext cx="1246469" cy="1246469"/>
                </a:xfrm>
                <a:prstGeom prst="ellipse">
                  <a:avLst/>
                </a:prstGeom>
                <a:solidFill>
                  <a:schemeClr val="bg1">
                    <a:lumMod val="95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nchor="ctr"/>
                <a:lstStyle>
                  <a:defPPr>
                    <a:defRPr lang="zh-CN"/>
                  </a:defPPr>
                  <a:lvl1pPr marL="0" algn="l" defTabSz="914400" rtl="0" eaLnBrk="1" latinLnBrk="0" hangingPunct="1">
                    <a:defRPr sz="1800" kern="1200">
                      <a:solidFill>
                        <a:schemeClr val="dk1">
                          <a:hueOff val="0"/>
                          <a:satOff val="0"/>
                          <a:lumOff val="0"/>
                          <a:alphaOff val="0"/>
                        </a:schemeClr>
                      </a:solidFill>
                      <a:latin typeface="+mn-lt"/>
                      <a:ea typeface="+mn-ea"/>
                      <a:cs typeface="+mn-cs"/>
                    </a:defRPr>
                  </a:lvl1pPr>
                  <a:lvl2pPr marL="457200" algn="l" defTabSz="914400" rtl="0" eaLnBrk="1" latinLnBrk="0" hangingPunct="1">
                    <a:defRPr sz="1800" kern="1200">
                      <a:solidFill>
                        <a:schemeClr val="dk1">
                          <a:hueOff val="0"/>
                          <a:satOff val="0"/>
                          <a:lumOff val="0"/>
                          <a:alphaOff val="0"/>
                        </a:schemeClr>
                      </a:solidFill>
                      <a:latin typeface="+mn-lt"/>
                      <a:ea typeface="+mn-ea"/>
                      <a:cs typeface="+mn-cs"/>
                    </a:defRPr>
                  </a:lvl2pPr>
                  <a:lvl3pPr marL="914400" algn="l" defTabSz="914400" rtl="0" eaLnBrk="1" latinLnBrk="0" hangingPunct="1">
                    <a:defRPr sz="1800" kern="1200">
                      <a:solidFill>
                        <a:schemeClr val="dk1">
                          <a:hueOff val="0"/>
                          <a:satOff val="0"/>
                          <a:lumOff val="0"/>
                          <a:alphaOff val="0"/>
                        </a:schemeClr>
                      </a:solidFill>
                      <a:latin typeface="+mn-lt"/>
                      <a:ea typeface="+mn-ea"/>
                      <a:cs typeface="+mn-cs"/>
                    </a:defRPr>
                  </a:lvl3pPr>
                  <a:lvl4pPr marL="1371600" algn="l" defTabSz="914400" rtl="0" eaLnBrk="1" latinLnBrk="0" hangingPunct="1">
                    <a:defRPr sz="1800" kern="1200">
                      <a:solidFill>
                        <a:schemeClr val="dk1">
                          <a:hueOff val="0"/>
                          <a:satOff val="0"/>
                          <a:lumOff val="0"/>
                          <a:alphaOff val="0"/>
                        </a:schemeClr>
                      </a:solidFill>
                      <a:latin typeface="+mn-lt"/>
                      <a:ea typeface="+mn-ea"/>
                      <a:cs typeface="+mn-cs"/>
                    </a:defRPr>
                  </a:lvl4pPr>
                  <a:lvl5pPr marL="1828800" algn="l" defTabSz="914400" rtl="0" eaLnBrk="1" latinLnBrk="0" hangingPunct="1">
                    <a:defRPr sz="1800" kern="1200">
                      <a:solidFill>
                        <a:schemeClr val="dk1">
                          <a:hueOff val="0"/>
                          <a:satOff val="0"/>
                          <a:lumOff val="0"/>
                          <a:alphaOff val="0"/>
                        </a:schemeClr>
                      </a:solidFill>
                      <a:latin typeface="+mn-lt"/>
                      <a:ea typeface="+mn-ea"/>
                      <a:cs typeface="+mn-cs"/>
                    </a:defRPr>
                  </a:lvl5pPr>
                  <a:lvl6pPr marL="2286000" algn="l" defTabSz="914400" rtl="0" eaLnBrk="1" latinLnBrk="0" hangingPunct="1">
                    <a:defRPr sz="1800" kern="1200">
                      <a:solidFill>
                        <a:schemeClr val="dk1">
                          <a:hueOff val="0"/>
                          <a:satOff val="0"/>
                          <a:lumOff val="0"/>
                          <a:alphaOff val="0"/>
                        </a:schemeClr>
                      </a:solidFill>
                      <a:latin typeface="+mn-lt"/>
                      <a:ea typeface="+mn-ea"/>
                      <a:cs typeface="+mn-cs"/>
                    </a:defRPr>
                  </a:lvl6pPr>
                  <a:lvl7pPr marL="2743200" algn="l" defTabSz="914400" rtl="0" eaLnBrk="1" latinLnBrk="0" hangingPunct="1">
                    <a:defRPr sz="1800" kern="1200">
                      <a:solidFill>
                        <a:schemeClr val="dk1">
                          <a:hueOff val="0"/>
                          <a:satOff val="0"/>
                          <a:lumOff val="0"/>
                          <a:alphaOff val="0"/>
                        </a:schemeClr>
                      </a:solidFill>
                      <a:latin typeface="+mn-lt"/>
                      <a:ea typeface="+mn-ea"/>
                      <a:cs typeface="+mn-cs"/>
                    </a:defRPr>
                  </a:lvl7pPr>
                  <a:lvl8pPr marL="3200400" algn="l" defTabSz="914400" rtl="0" eaLnBrk="1" latinLnBrk="0" hangingPunct="1">
                    <a:defRPr sz="1800" kern="1200">
                      <a:solidFill>
                        <a:schemeClr val="dk1">
                          <a:hueOff val="0"/>
                          <a:satOff val="0"/>
                          <a:lumOff val="0"/>
                          <a:alphaOff val="0"/>
                        </a:schemeClr>
                      </a:solidFill>
                      <a:latin typeface="+mn-lt"/>
                      <a:ea typeface="+mn-ea"/>
                      <a:cs typeface="+mn-cs"/>
                    </a:defRPr>
                  </a:lvl8pPr>
                  <a:lvl9pPr marL="3657600" algn="l" defTabSz="914400" rtl="0" eaLnBrk="1" latinLnBrk="0" hangingPunct="1">
                    <a:defRPr sz="1800" kern="1200">
                      <a:solidFill>
                        <a:schemeClr val="dk1">
                          <a:hueOff val="0"/>
                          <a:satOff val="0"/>
                          <a:lumOff val="0"/>
                          <a:alphaOff val="0"/>
                        </a:schemeClr>
                      </a:solidFill>
                      <a:latin typeface="+mn-lt"/>
                      <a:ea typeface="+mn-ea"/>
                      <a:cs typeface="+mn-cs"/>
                    </a:defRPr>
                  </a:lvl9pPr>
                </a:lstStyle>
                <a:p>
                  <a:pPr algn="ctr"/>
                  <a:endParaRPr sz="2000">
                    <a:solidFill>
                      <a:schemeClr val="bg1">
                        <a:lumMod val="95000"/>
                      </a:schemeClr>
                    </a:solidFill>
                  </a:endParaRPr>
                </a:p>
              </p:txBody>
            </p:sp>
            <p:sp>
              <p:nvSpPr>
                <p:cNvPr id="60" name="弦形 59"/>
                <p:cNvSpPr/>
                <p:nvPr/>
              </p:nvSpPr>
              <p:spPr>
                <a:xfrm>
                  <a:off x="3686064" y="2930413"/>
                  <a:ext cx="997173" cy="997173"/>
                </a:xfrm>
                <a:prstGeom prst="chord">
                  <a:avLst>
                    <a:gd name="adj1" fmla="val 1168272"/>
                    <a:gd name="adj2" fmla="val 9631728"/>
                  </a:avLst>
                </a:prstGeom>
                <a:solidFill>
                  <a:schemeClr val="accent1"/>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sz="2000">
                    <a:solidFill>
                      <a:schemeClr val="bg1">
                        <a:lumMod val="95000"/>
                      </a:schemeClr>
                    </a:solidFill>
                  </a:endParaRPr>
                </a:p>
              </p:txBody>
            </p:sp>
          </p:grpSp>
          <p:grpSp>
            <p:nvGrpSpPr>
              <p:cNvPr id="14" name="组合 42"/>
              <p:cNvGrpSpPr/>
              <p:nvPr/>
            </p:nvGrpSpPr>
            <p:grpSpPr>
              <a:xfrm>
                <a:off x="5553550" y="2312876"/>
                <a:ext cx="1133154" cy="1133153"/>
                <a:chOff x="5472766" y="2805766"/>
                <a:chExt cx="1246469" cy="1246469"/>
              </a:xfrm>
            </p:grpSpPr>
            <p:sp>
              <p:nvSpPr>
                <p:cNvPr id="57" name="椭圆 56"/>
                <p:cNvSpPr/>
                <p:nvPr/>
              </p:nvSpPr>
              <p:spPr>
                <a:xfrm>
                  <a:off x="5472766" y="2805766"/>
                  <a:ext cx="1246469" cy="1246469"/>
                </a:xfrm>
                <a:prstGeom prst="ellipse">
                  <a:avLst/>
                </a:prstGeom>
                <a:solidFill>
                  <a:schemeClr val="bg1">
                    <a:lumMod val="95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nchor="ctr"/>
                <a:lstStyle>
                  <a:defPPr>
                    <a:defRPr lang="zh-CN"/>
                  </a:defPPr>
                  <a:lvl1pPr marL="0" algn="l" defTabSz="914400" rtl="0" eaLnBrk="1" latinLnBrk="0" hangingPunct="1">
                    <a:defRPr sz="1800" kern="1200">
                      <a:solidFill>
                        <a:schemeClr val="dk1">
                          <a:hueOff val="0"/>
                          <a:satOff val="0"/>
                          <a:lumOff val="0"/>
                          <a:alphaOff val="0"/>
                        </a:schemeClr>
                      </a:solidFill>
                      <a:latin typeface="+mn-lt"/>
                      <a:ea typeface="+mn-ea"/>
                      <a:cs typeface="+mn-cs"/>
                    </a:defRPr>
                  </a:lvl1pPr>
                  <a:lvl2pPr marL="457200" algn="l" defTabSz="914400" rtl="0" eaLnBrk="1" latinLnBrk="0" hangingPunct="1">
                    <a:defRPr sz="1800" kern="1200">
                      <a:solidFill>
                        <a:schemeClr val="dk1">
                          <a:hueOff val="0"/>
                          <a:satOff val="0"/>
                          <a:lumOff val="0"/>
                          <a:alphaOff val="0"/>
                        </a:schemeClr>
                      </a:solidFill>
                      <a:latin typeface="+mn-lt"/>
                      <a:ea typeface="+mn-ea"/>
                      <a:cs typeface="+mn-cs"/>
                    </a:defRPr>
                  </a:lvl2pPr>
                  <a:lvl3pPr marL="914400" algn="l" defTabSz="914400" rtl="0" eaLnBrk="1" latinLnBrk="0" hangingPunct="1">
                    <a:defRPr sz="1800" kern="1200">
                      <a:solidFill>
                        <a:schemeClr val="dk1">
                          <a:hueOff val="0"/>
                          <a:satOff val="0"/>
                          <a:lumOff val="0"/>
                          <a:alphaOff val="0"/>
                        </a:schemeClr>
                      </a:solidFill>
                      <a:latin typeface="+mn-lt"/>
                      <a:ea typeface="+mn-ea"/>
                      <a:cs typeface="+mn-cs"/>
                    </a:defRPr>
                  </a:lvl3pPr>
                  <a:lvl4pPr marL="1371600" algn="l" defTabSz="914400" rtl="0" eaLnBrk="1" latinLnBrk="0" hangingPunct="1">
                    <a:defRPr sz="1800" kern="1200">
                      <a:solidFill>
                        <a:schemeClr val="dk1">
                          <a:hueOff val="0"/>
                          <a:satOff val="0"/>
                          <a:lumOff val="0"/>
                          <a:alphaOff val="0"/>
                        </a:schemeClr>
                      </a:solidFill>
                      <a:latin typeface="+mn-lt"/>
                      <a:ea typeface="+mn-ea"/>
                      <a:cs typeface="+mn-cs"/>
                    </a:defRPr>
                  </a:lvl4pPr>
                  <a:lvl5pPr marL="1828800" algn="l" defTabSz="914400" rtl="0" eaLnBrk="1" latinLnBrk="0" hangingPunct="1">
                    <a:defRPr sz="1800" kern="1200">
                      <a:solidFill>
                        <a:schemeClr val="dk1">
                          <a:hueOff val="0"/>
                          <a:satOff val="0"/>
                          <a:lumOff val="0"/>
                          <a:alphaOff val="0"/>
                        </a:schemeClr>
                      </a:solidFill>
                      <a:latin typeface="+mn-lt"/>
                      <a:ea typeface="+mn-ea"/>
                      <a:cs typeface="+mn-cs"/>
                    </a:defRPr>
                  </a:lvl5pPr>
                  <a:lvl6pPr marL="2286000" algn="l" defTabSz="914400" rtl="0" eaLnBrk="1" latinLnBrk="0" hangingPunct="1">
                    <a:defRPr sz="1800" kern="1200">
                      <a:solidFill>
                        <a:schemeClr val="dk1">
                          <a:hueOff val="0"/>
                          <a:satOff val="0"/>
                          <a:lumOff val="0"/>
                          <a:alphaOff val="0"/>
                        </a:schemeClr>
                      </a:solidFill>
                      <a:latin typeface="+mn-lt"/>
                      <a:ea typeface="+mn-ea"/>
                      <a:cs typeface="+mn-cs"/>
                    </a:defRPr>
                  </a:lvl6pPr>
                  <a:lvl7pPr marL="2743200" algn="l" defTabSz="914400" rtl="0" eaLnBrk="1" latinLnBrk="0" hangingPunct="1">
                    <a:defRPr sz="1800" kern="1200">
                      <a:solidFill>
                        <a:schemeClr val="dk1">
                          <a:hueOff val="0"/>
                          <a:satOff val="0"/>
                          <a:lumOff val="0"/>
                          <a:alphaOff val="0"/>
                        </a:schemeClr>
                      </a:solidFill>
                      <a:latin typeface="+mn-lt"/>
                      <a:ea typeface="+mn-ea"/>
                      <a:cs typeface="+mn-cs"/>
                    </a:defRPr>
                  </a:lvl7pPr>
                  <a:lvl8pPr marL="3200400" algn="l" defTabSz="914400" rtl="0" eaLnBrk="1" latinLnBrk="0" hangingPunct="1">
                    <a:defRPr sz="1800" kern="1200">
                      <a:solidFill>
                        <a:schemeClr val="dk1">
                          <a:hueOff val="0"/>
                          <a:satOff val="0"/>
                          <a:lumOff val="0"/>
                          <a:alphaOff val="0"/>
                        </a:schemeClr>
                      </a:solidFill>
                      <a:latin typeface="+mn-lt"/>
                      <a:ea typeface="+mn-ea"/>
                      <a:cs typeface="+mn-cs"/>
                    </a:defRPr>
                  </a:lvl8pPr>
                  <a:lvl9pPr marL="3657600" algn="l" defTabSz="914400" rtl="0" eaLnBrk="1" latinLnBrk="0" hangingPunct="1">
                    <a:defRPr sz="1800" kern="1200">
                      <a:solidFill>
                        <a:schemeClr val="dk1">
                          <a:hueOff val="0"/>
                          <a:satOff val="0"/>
                          <a:lumOff val="0"/>
                          <a:alphaOff val="0"/>
                        </a:schemeClr>
                      </a:solidFill>
                      <a:latin typeface="+mn-lt"/>
                      <a:ea typeface="+mn-ea"/>
                      <a:cs typeface="+mn-cs"/>
                    </a:defRPr>
                  </a:lvl9pPr>
                </a:lstStyle>
                <a:p>
                  <a:pPr algn="ctr"/>
                  <a:endParaRPr sz="2000">
                    <a:solidFill>
                      <a:schemeClr val="bg1">
                        <a:lumMod val="95000"/>
                      </a:schemeClr>
                    </a:solidFill>
                  </a:endParaRPr>
                </a:p>
              </p:txBody>
            </p:sp>
            <p:sp>
              <p:nvSpPr>
                <p:cNvPr id="58" name="弦形 57"/>
                <p:cNvSpPr/>
                <p:nvPr/>
              </p:nvSpPr>
              <p:spPr>
                <a:xfrm>
                  <a:off x="5597414" y="2930413"/>
                  <a:ext cx="997173" cy="997173"/>
                </a:xfrm>
                <a:prstGeom prst="chord">
                  <a:avLst>
                    <a:gd name="adj1" fmla="val 20431728"/>
                    <a:gd name="adj2" fmla="val 11968272"/>
                  </a:avLst>
                </a:prstGeom>
                <a:solidFill>
                  <a:schemeClr val="accent3"/>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sz="2000">
                    <a:solidFill>
                      <a:schemeClr val="bg1">
                        <a:lumMod val="95000"/>
                      </a:schemeClr>
                    </a:solidFill>
                  </a:endParaRPr>
                </a:p>
              </p:txBody>
            </p:sp>
          </p:grpSp>
          <p:grpSp>
            <p:nvGrpSpPr>
              <p:cNvPr id="15" name="组合 43"/>
              <p:cNvGrpSpPr/>
              <p:nvPr/>
            </p:nvGrpSpPr>
            <p:grpSpPr>
              <a:xfrm>
                <a:off x="8822211" y="2312876"/>
                <a:ext cx="1133154" cy="1133153"/>
                <a:chOff x="7384116" y="2805766"/>
                <a:chExt cx="1246469" cy="1246469"/>
              </a:xfrm>
            </p:grpSpPr>
            <p:sp>
              <p:nvSpPr>
                <p:cNvPr id="55" name="椭圆 54"/>
                <p:cNvSpPr/>
                <p:nvPr/>
              </p:nvSpPr>
              <p:spPr>
                <a:xfrm>
                  <a:off x="7384116" y="2805766"/>
                  <a:ext cx="1246469" cy="1246469"/>
                </a:xfrm>
                <a:prstGeom prst="ellipse">
                  <a:avLst/>
                </a:prstGeom>
                <a:solidFill>
                  <a:schemeClr val="bg1">
                    <a:lumMod val="95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nchor="ctr"/>
                <a:lstStyle>
                  <a:defPPr>
                    <a:defRPr lang="zh-CN"/>
                  </a:defPPr>
                  <a:lvl1pPr marL="0" algn="l" defTabSz="914400" rtl="0" eaLnBrk="1" latinLnBrk="0" hangingPunct="1">
                    <a:defRPr sz="1800" kern="1200">
                      <a:solidFill>
                        <a:schemeClr val="dk1">
                          <a:hueOff val="0"/>
                          <a:satOff val="0"/>
                          <a:lumOff val="0"/>
                          <a:alphaOff val="0"/>
                        </a:schemeClr>
                      </a:solidFill>
                      <a:latin typeface="+mn-lt"/>
                      <a:ea typeface="+mn-ea"/>
                      <a:cs typeface="+mn-cs"/>
                    </a:defRPr>
                  </a:lvl1pPr>
                  <a:lvl2pPr marL="457200" algn="l" defTabSz="914400" rtl="0" eaLnBrk="1" latinLnBrk="0" hangingPunct="1">
                    <a:defRPr sz="1800" kern="1200">
                      <a:solidFill>
                        <a:schemeClr val="dk1">
                          <a:hueOff val="0"/>
                          <a:satOff val="0"/>
                          <a:lumOff val="0"/>
                          <a:alphaOff val="0"/>
                        </a:schemeClr>
                      </a:solidFill>
                      <a:latin typeface="+mn-lt"/>
                      <a:ea typeface="+mn-ea"/>
                      <a:cs typeface="+mn-cs"/>
                    </a:defRPr>
                  </a:lvl2pPr>
                  <a:lvl3pPr marL="914400" algn="l" defTabSz="914400" rtl="0" eaLnBrk="1" latinLnBrk="0" hangingPunct="1">
                    <a:defRPr sz="1800" kern="1200">
                      <a:solidFill>
                        <a:schemeClr val="dk1">
                          <a:hueOff val="0"/>
                          <a:satOff val="0"/>
                          <a:lumOff val="0"/>
                          <a:alphaOff val="0"/>
                        </a:schemeClr>
                      </a:solidFill>
                      <a:latin typeface="+mn-lt"/>
                      <a:ea typeface="+mn-ea"/>
                      <a:cs typeface="+mn-cs"/>
                    </a:defRPr>
                  </a:lvl3pPr>
                  <a:lvl4pPr marL="1371600" algn="l" defTabSz="914400" rtl="0" eaLnBrk="1" latinLnBrk="0" hangingPunct="1">
                    <a:defRPr sz="1800" kern="1200">
                      <a:solidFill>
                        <a:schemeClr val="dk1">
                          <a:hueOff val="0"/>
                          <a:satOff val="0"/>
                          <a:lumOff val="0"/>
                          <a:alphaOff val="0"/>
                        </a:schemeClr>
                      </a:solidFill>
                      <a:latin typeface="+mn-lt"/>
                      <a:ea typeface="+mn-ea"/>
                      <a:cs typeface="+mn-cs"/>
                    </a:defRPr>
                  </a:lvl4pPr>
                  <a:lvl5pPr marL="1828800" algn="l" defTabSz="914400" rtl="0" eaLnBrk="1" latinLnBrk="0" hangingPunct="1">
                    <a:defRPr sz="1800" kern="1200">
                      <a:solidFill>
                        <a:schemeClr val="dk1">
                          <a:hueOff val="0"/>
                          <a:satOff val="0"/>
                          <a:lumOff val="0"/>
                          <a:alphaOff val="0"/>
                        </a:schemeClr>
                      </a:solidFill>
                      <a:latin typeface="+mn-lt"/>
                      <a:ea typeface="+mn-ea"/>
                      <a:cs typeface="+mn-cs"/>
                    </a:defRPr>
                  </a:lvl5pPr>
                  <a:lvl6pPr marL="2286000" algn="l" defTabSz="914400" rtl="0" eaLnBrk="1" latinLnBrk="0" hangingPunct="1">
                    <a:defRPr sz="1800" kern="1200">
                      <a:solidFill>
                        <a:schemeClr val="dk1">
                          <a:hueOff val="0"/>
                          <a:satOff val="0"/>
                          <a:lumOff val="0"/>
                          <a:alphaOff val="0"/>
                        </a:schemeClr>
                      </a:solidFill>
                      <a:latin typeface="+mn-lt"/>
                      <a:ea typeface="+mn-ea"/>
                      <a:cs typeface="+mn-cs"/>
                    </a:defRPr>
                  </a:lvl6pPr>
                  <a:lvl7pPr marL="2743200" algn="l" defTabSz="914400" rtl="0" eaLnBrk="1" latinLnBrk="0" hangingPunct="1">
                    <a:defRPr sz="1800" kern="1200">
                      <a:solidFill>
                        <a:schemeClr val="dk1">
                          <a:hueOff val="0"/>
                          <a:satOff val="0"/>
                          <a:lumOff val="0"/>
                          <a:alphaOff val="0"/>
                        </a:schemeClr>
                      </a:solidFill>
                      <a:latin typeface="+mn-lt"/>
                      <a:ea typeface="+mn-ea"/>
                      <a:cs typeface="+mn-cs"/>
                    </a:defRPr>
                  </a:lvl7pPr>
                  <a:lvl8pPr marL="3200400" algn="l" defTabSz="914400" rtl="0" eaLnBrk="1" latinLnBrk="0" hangingPunct="1">
                    <a:defRPr sz="1800" kern="1200">
                      <a:solidFill>
                        <a:schemeClr val="dk1">
                          <a:hueOff val="0"/>
                          <a:satOff val="0"/>
                          <a:lumOff val="0"/>
                          <a:alphaOff val="0"/>
                        </a:schemeClr>
                      </a:solidFill>
                      <a:latin typeface="+mn-lt"/>
                      <a:ea typeface="+mn-ea"/>
                      <a:cs typeface="+mn-cs"/>
                    </a:defRPr>
                  </a:lvl8pPr>
                  <a:lvl9pPr marL="3657600" algn="l" defTabSz="914400" rtl="0" eaLnBrk="1" latinLnBrk="0" hangingPunct="1">
                    <a:defRPr sz="1800" kern="1200">
                      <a:solidFill>
                        <a:schemeClr val="dk1">
                          <a:hueOff val="0"/>
                          <a:satOff val="0"/>
                          <a:lumOff val="0"/>
                          <a:alphaOff val="0"/>
                        </a:schemeClr>
                      </a:solidFill>
                      <a:latin typeface="+mn-lt"/>
                      <a:ea typeface="+mn-ea"/>
                      <a:cs typeface="+mn-cs"/>
                    </a:defRPr>
                  </a:lvl9pPr>
                </a:lstStyle>
                <a:p>
                  <a:pPr algn="ctr"/>
                  <a:endParaRPr sz="2000">
                    <a:solidFill>
                      <a:schemeClr val="bg1">
                        <a:lumMod val="95000"/>
                      </a:schemeClr>
                    </a:solidFill>
                  </a:endParaRPr>
                </a:p>
              </p:txBody>
            </p:sp>
            <p:sp>
              <p:nvSpPr>
                <p:cNvPr id="56" name="弦形 55"/>
                <p:cNvSpPr/>
                <p:nvPr/>
              </p:nvSpPr>
              <p:spPr>
                <a:xfrm>
                  <a:off x="7508764" y="2930413"/>
                  <a:ext cx="997173" cy="997173"/>
                </a:xfrm>
                <a:prstGeom prst="chord">
                  <a:avLst>
                    <a:gd name="adj1" fmla="val 16200000"/>
                    <a:gd name="adj2" fmla="val 16200000"/>
                  </a:avLst>
                </a:prstGeom>
                <a:solidFill>
                  <a:schemeClr val="accent1"/>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sz="2000">
                    <a:solidFill>
                      <a:schemeClr val="bg1">
                        <a:lumMod val="95000"/>
                      </a:schemeClr>
                    </a:solidFill>
                  </a:endParaRPr>
                </a:p>
              </p:txBody>
            </p:sp>
          </p:grpSp>
          <p:grpSp>
            <p:nvGrpSpPr>
              <p:cNvPr id="16" name="组合 44"/>
              <p:cNvGrpSpPr/>
              <p:nvPr/>
            </p:nvGrpSpPr>
            <p:grpSpPr>
              <a:xfrm>
                <a:off x="3514542" y="2879451"/>
                <a:ext cx="1942507" cy="1307831"/>
                <a:chOff x="3695790" y="4328050"/>
                <a:chExt cx="1942507" cy="1307831"/>
              </a:xfrm>
            </p:grpSpPr>
            <p:cxnSp>
              <p:nvCxnSpPr>
                <p:cNvPr id="52" name="直接连接符 51"/>
                <p:cNvCxnSpPr/>
                <p:nvPr/>
              </p:nvCxnSpPr>
              <p:spPr>
                <a:xfrm>
                  <a:off x="3695790" y="4384928"/>
                  <a:ext cx="541319" cy="671945"/>
                </a:xfrm>
                <a:prstGeom prst="line">
                  <a:avLst/>
                </a:prstGeom>
                <a:ln>
                  <a:solidFill>
                    <a:schemeClr val="tx2">
                      <a:lumMod val="60000"/>
                      <a:lumOff val="40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5040802" y="4328050"/>
                  <a:ext cx="597495" cy="742677"/>
                </a:xfrm>
                <a:prstGeom prst="line">
                  <a:avLst/>
                </a:prstGeom>
                <a:ln>
                  <a:solidFill>
                    <a:schemeClr val="tx2">
                      <a:lumMod val="60000"/>
                      <a:lumOff val="40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4" name="椭圆 53"/>
                <p:cNvSpPr/>
                <p:nvPr/>
              </p:nvSpPr>
              <p:spPr>
                <a:xfrm>
                  <a:off x="4319138" y="4996246"/>
                  <a:ext cx="639635" cy="639635"/>
                </a:xfrm>
                <a:prstGeom prst="ellipse">
                  <a:avLst/>
                </a:prstGeom>
                <a:solidFill>
                  <a:schemeClr val="accent2"/>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nchor="ctr"/>
                <a:lstStyle>
                  <a:defPPr>
                    <a:defRPr lang="zh-CN"/>
                  </a:defPPr>
                  <a:lvl1pPr marL="0" algn="l" defTabSz="914400" rtl="0" eaLnBrk="1" latinLnBrk="0" hangingPunct="1">
                    <a:defRPr sz="1800" kern="1200">
                      <a:solidFill>
                        <a:schemeClr val="dk1">
                          <a:hueOff val="0"/>
                          <a:satOff val="0"/>
                          <a:lumOff val="0"/>
                          <a:alphaOff val="0"/>
                        </a:schemeClr>
                      </a:solidFill>
                      <a:latin typeface="+mn-lt"/>
                      <a:ea typeface="+mn-ea"/>
                      <a:cs typeface="+mn-cs"/>
                    </a:defRPr>
                  </a:lvl1pPr>
                  <a:lvl2pPr marL="457200" algn="l" defTabSz="914400" rtl="0" eaLnBrk="1" latinLnBrk="0" hangingPunct="1">
                    <a:defRPr sz="1800" kern="1200">
                      <a:solidFill>
                        <a:schemeClr val="dk1">
                          <a:hueOff val="0"/>
                          <a:satOff val="0"/>
                          <a:lumOff val="0"/>
                          <a:alphaOff val="0"/>
                        </a:schemeClr>
                      </a:solidFill>
                      <a:latin typeface="+mn-lt"/>
                      <a:ea typeface="+mn-ea"/>
                      <a:cs typeface="+mn-cs"/>
                    </a:defRPr>
                  </a:lvl2pPr>
                  <a:lvl3pPr marL="914400" algn="l" defTabSz="914400" rtl="0" eaLnBrk="1" latinLnBrk="0" hangingPunct="1">
                    <a:defRPr sz="1800" kern="1200">
                      <a:solidFill>
                        <a:schemeClr val="dk1">
                          <a:hueOff val="0"/>
                          <a:satOff val="0"/>
                          <a:lumOff val="0"/>
                          <a:alphaOff val="0"/>
                        </a:schemeClr>
                      </a:solidFill>
                      <a:latin typeface="+mn-lt"/>
                      <a:ea typeface="+mn-ea"/>
                      <a:cs typeface="+mn-cs"/>
                    </a:defRPr>
                  </a:lvl3pPr>
                  <a:lvl4pPr marL="1371600" algn="l" defTabSz="914400" rtl="0" eaLnBrk="1" latinLnBrk="0" hangingPunct="1">
                    <a:defRPr sz="1800" kern="1200">
                      <a:solidFill>
                        <a:schemeClr val="dk1">
                          <a:hueOff val="0"/>
                          <a:satOff val="0"/>
                          <a:lumOff val="0"/>
                          <a:alphaOff val="0"/>
                        </a:schemeClr>
                      </a:solidFill>
                      <a:latin typeface="+mn-lt"/>
                      <a:ea typeface="+mn-ea"/>
                      <a:cs typeface="+mn-cs"/>
                    </a:defRPr>
                  </a:lvl4pPr>
                  <a:lvl5pPr marL="1828800" algn="l" defTabSz="914400" rtl="0" eaLnBrk="1" latinLnBrk="0" hangingPunct="1">
                    <a:defRPr sz="1800" kern="1200">
                      <a:solidFill>
                        <a:schemeClr val="dk1">
                          <a:hueOff val="0"/>
                          <a:satOff val="0"/>
                          <a:lumOff val="0"/>
                          <a:alphaOff val="0"/>
                        </a:schemeClr>
                      </a:solidFill>
                      <a:latin typeface="+mn-lt"/>
                      <a:ea typeface="+mn-ea"/>
                      <a:cs typeface="+mn-cs"/>
                    </a:defRPr>
                  </a:lvl5pPr>
                  <a:lvl6pPr marL="2286000" algn="l" defTabSz="914400" rtl="0" eaLnBrk="1" latinLnBrk="0" hangingPunct="1">
                    <a:defRPr sz="1800" kern="1200">
                      <a:solidFill>
                        <a:schemeClr val="dk1">
                          <a:hueOff val="0"/>
                          <a:satOff val="0"/>
                          <a:lumOff val="0"/>
                          <a:alphaOff val="0"/>
                        </a:schemeClr>
                      </a:solidFill>
                      <a:latin typeface="+mn-lt"/>
                      <a:ea typeface="+mn-ea"/>
                      <a:cs typeface="+mn-cs"/>
                    </a:defRPr>
                  </a:lvl6pPr>
                  <a:lvl7pPr marL="2743200" algn="l" defTabSz="914400" rtl="0" eaLnBrk="1" latinLnBrk="0" hangingPunct="1">
                    <a:defRPr sz="1800" kern="1200">
                      <a:solidFill>
                        <a:schemeClr val="dk1">
                          <a:hueOff val="0"/>
                          <a:satOff val="0"/>
                          <a:lumOff val="0"/>
                          <a:alphaOff val="0"/>
                        </a:schemeClr>
                      </a:solidFill>
                      <a:latin typeface="+mn-lt"/>
                      <a:ea typeface="+mn-ea"/>
                      <a:cs typeface="+mn-cs"/>
                    </a:defRPr>
                  </a:lvl7pPr>
                  <a:lvl8pPr marL="3200400" algn="l" defTabSz="914400" rtl="0" eaLnBrk="1" latinLnBrk="0" hangingPunct="1">
                    <a:defRPr sz="1800" kern="1200">
                      <a:solidFill>
                        <a:schemeClr val="dk1">
                          <a:hueOff val="0"/>
                          <a:satOff val="0"/>
                          <a:lumOff val="0"/>
                          <a:alphaOff val="0"/>
                        </a:schemeClr>
                      </a:solidFill>
                      <a:latin typeface="+mn-lt"/>
                      <a:ea typeface="+mn-ea"/>
                      <a:cs typeface="+mn-cs"/>
                    </a:defRPr>
                  </a:lvl8pPr>
                  <a:lvl9pPr marL="3657600" algn="l" defTabSz="914400" rtl="0" eaLnBrk="1" latinLnBrk="0" hangingPunct="1">
                    <a:defRPr sz="1800" kern="1200">
                      <a:solidFill>
                        <a:schemeClr val="dk1">
                          <a:hueOff val="0"/>
                          <a:satOff val="0"/>
                          <a:lumOff val="0"/>
                          <a:alphaOff val="0"/>
                        </a:schemeClr>
                      </a:solidFill>
                      <a:latin typeface="+mn-lt"/>
                      <a:ea typeface="+mn-ea"/>
                      <a:cs typeface="+mn-cs"/>
                    </a:defRPr>
                  </a:lvl9pPr>
                </a:lstStyle>
                <a:p>
                  <a:pPr algn="ctr"/>
                  <a:endParaRPr sz="2000">
                    <a:solidFill>
                      <a:schemeClr val="bg1">
                        <a:lumMod val="95000"/>
                      </a:schemeClr>
                    </a:solidFill>
                  </a:endParaRPr>
                </a:p>
              </p:txBody>
            </p:sp>
          </p:grpSp>
          <p:grpSp>
            <p:nvGrpSpPr>
              <p:cNvPr id="17" name="组合 45"/>
              <p:cNvGrpSpPr/>
              <p:nvPr/>
            </p:nvGrpSpPr>
            <p:grpSpPr>
              <a:xfrm>
                <a:off x="6783205" y="2861645"/>
                <a:ext cx="1942507" cy="1307832"/>
                <a:chOff x="6623978" y="4052235"/>
                <a:chExt cx="2136758" cy="1438614"/>
              </a:xfrm>
            </p:grpSpPr>
            <p:cxnSp>
              <p:nvCxnSpPr>
                <p:cNvPr id="49" name="直接连接符 48"/>
                <p:cNvCxnSpPr/>
                <p:nvPr/>
              </p:nvCxnSpPr>
              <p:spPr>
                <a:xfrm>
                  <a:off x="6623978" y="4114800"/>
                  <a:ext cx="595451" cy="739140"/>
                </a:xfrm>
                <a:prstGeom prst="line">
                  <a:avLst/>
                </a:prstGeom>
                <a:ln>
                  <a:solidFill>
                    <a:schemeClr val="tx2">
                      <a:lumMod val="60000"/>
                      <a:lumOff val="40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H="1">
                  <a:off x="8103492" y="4052235"/>
                  <a:ext cx="657244" cy="816945"/>
                </a:xfrm>
                <a:prstGeom prst="line">
                  <a:avLst/>
                </a:prstGeom>
                <a:ln>
                  <a:solidFill>
                    <a:schemeClr val="tx2">
                      <a:lumMod val="60000"/>
                      <a:lumOff val="40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1" name="椭圆 50"/>
                <p:cNvSpPr/>
                <p:nvPr/>
              </p:nvSpPr>
              <p:spPr>
                <a:xfrm>
                  <a:off x="7309661" y="4787252"/>
                  <a:ext cx="703599" cy="703597"/>
                </a:xfrm>
                <a:prstGeom prst="ellipse">
                  <a:avLst/>
                </a:prstGeom>
                <a:solidFill>
                  <a:schemeClr val="accent4"/>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nchor="ctr"/>
                <a:lstStyle>
                  <a:defPPr>
                    <a:defRPr lang="zh-CN"/>
                  </a:defPPr>
                  <a:lvl1pPr marL="0" algn="l" defTabSz="914400" rtl="0" eaLnBrk="1" latinLnBrk="0" hangingPunct="1">
                    <a:defRPr sz="1800" kern="1200">
                      <a:solidFill>
                        <a:schemeClr val="dk1">
                          <a:hueOff val="0"/>
                          <a:satOff val="0"/>
                          <a:lumOff val="0"/>
                          <a:alphaOff val="0"/>
                        </a:schemeClr>
                      </a:solidFill>
                      <a:latin typeface="+mn-lt"/>
                      <a:ea typeface="+mn-ea"/>
                      <a:cs typeface="+mn-cs"/>
                    </a:defRPr>
                  </a:lvl1pPr>
                  <a:lvl2pPr marL="457200" algn="l" defTabSz="914400" rtl="0" eaLnBrk="1" latinLnBrk="0" hangingPunct="1">
                    <a:defRPr sz="1800" kern="1200">
                      <a:solidFill>
                        <a:schemeClr val="dk1">
                          <a:hueOff val="0"/>
                          <a:satOff val="0"/>
                          <a:lumOff val="0"/>
                          <a:alphaOff val="0"/>
                        </a:schemeClr>
                      </a:solidFill>
                      <a:latin typeface="+mn-lt"/>
                      <a:ea typeface="+mn-ea"/>
                      <a:cs typeface="+mn-cs"/>
                    </a:defRPr>
                  </a:lvl2pPr>
                  <a:lvl3pPr marL="914400" algn="l" defTabSz="914400" rtl="0" eaLnBrk="1" latinLnBrk="0" hangingPunct="1">
                    <a:defRPr sz="1800" kern="1200">
                      <a:solidFill>
                        <a:schemeClr val="dk1">
                          <a:hueOff val="0"/>
                          <a:satOff val="0"/>
                          <a:lumOff val="0"/>
                          <a:alphaOff val="0"/>
                        </a:schemeClr>
                      </a:solidFill>
                      <a:latin typeface="+mn-lt"/>
                      <a:ea typeface="+mn-ea"/>
                      <a:cs typeface="+mn-cs"/>
                    </a:defRPr>
                  </a:lvl3pPr>
                  <a:lvl4pPr marL="1371600" algn="l" defTabSz="914400" rtl="0" eaLnBrk="1" latinLnBrk="0" hangingPunct="1">
                    <a:defRPr sz="1800" kern="1200">
                      <a:solidFill>
                        <a:schemeClr val="dk1">
                          <a:hueOff val="0"/>
                          <a:satOff val="0"/>
                          <a:lumOff val="0"/>
                          <a:alphaOff val="0"/>
                        </a:schemeClr>
                      </a:solidFill>
                      <a:latin typeface="+mn-lt"/>
                      <a:ea typeface="+mn-ea"/>
                      <a:cs typeface="+mn-cs"/>
                    </a:defRPr>
                  </a:lvl4pPr>
                  <a:lvl5pPr marL="1828800" algn="l" defTabSz="914400" rtl="0" eaLnBrk="1" latinLnBrk="0" hangingPunct="1">
                    <a:defRPr sz="1800" kern="1200">
                      <a:solidFill>
                        <a:schemeClr val="dk1">
                          <a:hueOff val="0"/>
                          <a:satOff val="0"/>
                          <a:lumOff val="0"/>
                          <a:alphaOff val="0"/>
                        </a:schemeClr>
                      </a:solidFill>
                      <a:latin typeface="+mn-lt"/>
                      <a:ea typeface="+mn-ea"/>
                      <a:cs typeface="+mn-cs"/>
                    </a:defRPr>
                  </a:lvl5pPr>
                  <a:lvl6pPr marL="2286000" algn="l" defTabSz="914400" rtl="0" eaLnBrk="1" latinLnBrk="0" hangingPunct="1">
                    <a:defRPr sz="1800" kern="1200">
                      <a:solidFill>
                        <a:schemeClr val="dk1">
                          <a:hueOff val="0"/>
                          <a:satOff val="0"/>
                          <a:lumOff val="0"/>
                          <a:alphaOff val="0"/>
                        </a:schemeClr>
                      </a:solidFill>
                      <a:latin typeface="+mn-lt"/>
                      <a:ea typeface="+mn-ea"/>
                      <a:cs typeface="+mn-cs"/>
                    </a:defRPr>
                  </a:lvl6pPr>
                  <a:lvl7pPr marL="2743200" algn="l" defTabSz="914400" rtl="0" eaLnBrk="1" latinLnBrk="0" hangingPunct="1">
                    <a:defRPr sz="1800" kern="1200">
                      <a:solidFill>
                        <a:schemeClr val="dk1">
                          <a:hueOff val="0"/>
                          <a:satOff val="0"/>
                          <a:lumOff val="0"/>
                          <a:alphaOff val="0"/>
                        </a:schemeClr>
                      </a:solidFill>
                      <a:latin typeface="+mn-lt"/>
                      <a:ea typeface="+mn-ea"/>
                      <a:cs typeface="+mn-cs"/>
                    </a:defRPr>
                  </a:lvl7pPr>
                  <a:lvl8pPr marL="3200400" algn="l" defTabSz="914400" rtl="0" eaLnBrk="1" latinLnBrk="0" hangingPunct="1">
                    <a:defRPr sz="1800" kern="1200">
                      <a:solidFill>
                        <a:schemeClr val="dk1">
                          <a:hueOff val="0"/>
                          <a:satOff val="0"/>
                          <a:lumOff val="0"/>
                          <a:alphaOff val="0"/>
                        </a:schemeClr>
                      </a:solidFill>
                      <a:latin typeface="+mn-lt"/>
                      <a:ea typeface="+mn-ea"/>
                      <a:cs typeface="+mn-cs"/>
                    </a:defRPr>
                  </a:lvl8pPr>
                  <a:lvl9pPr marL="3657600" algn="l" defTabSz="914400" rtl="0" eaLnBrk="1" latinLnBrk="0" hangingPunct="1">
                    <a:defRPr sz="1800" kern="1200">
                      <a:solidFill>
                        <a:schemeClr val="dk1">
                          <a:hueOff val="0"/>
                          <a:satOff val="0"/>
                          <a:lumOff val="0"/>
                          <a:alphaOff val="0"/>
                        </a:schemeClr>
                      </a:solidFill>
                      <a:latin typeface="+mn-lt"/>
                      <a:ea typeface="+mn-ea"/>
                      <a:cs typeface="+mn-cs"/>
                    </a:defRPr>
                  </a:lvl9pPr>
                </a:lstStyle>
                <a:p>
                  <a:pPr algn="ctr"/>
                  <a:endParaRPr sz="2000">
                    <a:solidFill>
                      <a:schemeClr val="bg1">
                        <a:lumMod val="95000"/>
                      </a:schemeClr>
                    </a:solidFill>
                  </a:endParaRPr>
                </a:p>
              </p:txBody>
            </p:sp>
          </p:grpSp>
          <p:sp>
            <p:nvSpPr>
              <p:cNvPr id="47" name="任意多边形: 形状 46"/>
              <p:cNvSpPr>
                <a:spLocks/>
              </p:cNvSpPr>
              <p:nvPr/>
            </p:nvSpPr>
            <p:spPr bwMode="auto">
              <a:xfrm>
                <a:off x="7590396" y="3722370"/>
                <a:ext cx="271948" cy="254577"/>
              </a:xfrm>
              <a:custGeom>
                <a:avLst/>
                <a:gdLst>
                  <a:gd name="connsiteX0" fmla="*/ 241311 w 331352"/>
                  <a:gd name="connsiteY0" fmla="*/ 265737 h 310187"/>
                  <a:gd name="connsiteX1" fmla="*/ 227023 w 331352"/>
                  <a:gd name="connsiteY1" fmla="*/ 280025 h 310187"/>
                  <a:gd name="connsiteX2" fmla="*/ 241311 w 331352"/>
                  <a:gd name="connsiteY2" fmla="*/ 294313 h 310187"/>
                  <a:gd name="connsiteX3" fmla="*/ 255599 w 331352"/>
                  <a:gd name="connsiteY3" fmla="*/ 280025 h 310187"/>
                  <a:gd name="connsiteX4" fmla="*/ 241311 w 331352"/>
                  <a:gd name="connsiteY4" fmla="*/ 265737 h 310187"/>
                  <a:gd name="connsiteX5" fmla="*/ 125424 w 331352"/>
                  <a:gd name="connsiteY5" fmla="*/ 265737 h 310187"/>
                  <a:gd name="connsiteX6" fmla="*/ 111136 w 331352"/>
                  <a:gd name="connsiteY6" fmla="*/ 280025 h 310187"/>
                  <a:gd name="connsiteX7" fmla="*/ 125424 w 331352"/>
                  <a:gd name="connsiteY7" fmla="*/ 294313 h 310187"/>
                  <a:gd name="connsiteX8" fmla="*/ 139712 w 331352"/>
                  <a:gd name="connsiteY8" fmla="*/ 280025 h 310187"/>
                  <a:gd name="connsiteX9" fmla="*/ 125424 w 331352"/>
                  <a:gd name="connsiteY9" fmla="*/ 265737 h 310187"/>
                  <a:gd name="connsiteX10" fmla="*/ 242898 w 331352"/>
                  <a:gd name="connsiteY10" fmla="*/ 168899 h 310187"/>
                  <a:gd name="connsiteX11" fmla="*/ 242898 w 331352"/>
                  <a:gd name="connsiteY11" fmla="*/ 192712 h 310187"/>
                  <a:gd name="connsiteX12" fmla="*/ 268298 w 331352"/>
                  <a:gd name="connsiteY12" fmla="*/ 192712 h 310187"/>
                  <a:gd name="connsiteX13" fmla="*/ 276236 w 331352"/>
                  <a:gd name="connsiteY13" fmla="*/ 168899 h 310187"/>
                  <a:gd name="connsiteX14" fmla="*/ 173048 w 331352"/>
                  <a:gd name="connsiteY14" fmla="*/ 168899 h 310187"/>
                  <a:gd name="connsiteX15" fmla="*/ 173048 w 331352"/>
                  <a:gd name="connsiteY15" fmla="*/ 192712 h 310187"/>
                  <a:gd name="connsiteX16" fmla="*/ 222261 w 331352"/>
                  <a:gd name="connsiteY16" fmla="*/ 192712 h 310187"/>
                  <a:gd name="connsiteX17" fmla="*/ 222261 w 331352"/>
                  <a:gd name="connsiteY17" fmla="*/ 168899 h 310187"/>
                  <a:gd name="connsiteX18" fmla="*/ 120661 w 331352"/>
                  <a:gd name="connsiteY18" fmla="*/ 168899 h 310187"/>
                  <a:gd name="connsiteX19" fmla="*/ 128598 w 331352"/>
                  <a:gd name="connsiteY19" fmla="*/ 192712 h 310187"/>
                  <a:gd name="connsiteX20" fmla="*/ 152411 w 331352"/>
                  <a:gd name="connsiteY20" fmla="*/ 192712 h 310187"/>
                  <a:gd name="connsiteX21" fmla="*/ 152411 w 331352"/>
                  <a:gd name="connsiteY21" fmla="*/ 168899 h 310187"/>
                  <a:gd name="connsiteX22" fmla="*/ 242898 w 331352"/>
                  <a:gd name="connsiteY22" fmla="*/ 119687 h 310187"/>
                  <a:gd name="connsiteX23" fmla="*/ 242898 w 331352"/>
                  <a:gd name="connsiteY23" fmla="*/ 148262 h 310187"/>
                  <a:gd name="connsiteX24" fmla="*/ 282586 w 331352"/>
                  <a:gd name="connsiteY24" fmla="*/ 148262 h 310187"/>
                  <a:gd name="connsiteX25" fmla="*/ 290523 w 331352"/>
                  <a:gd name="connsiteY25" fmla="*/ 119687 h 310187"/>
                  <a:gd name="connsiteX26" fmla="*/ 173048 w 331352"/>
                  <a:gd name="connsiteY26" fmla="*/ 119687 h 310187"/>
                  <a:gd name="connsiteX27" fmla="*/ 173048 w 331352"/>
                  <a:gd name="connsiteY27" fmla="*/ 148262 h 310187"/>
                  <a:gd name="connsiteX28" fmla="*/ 222261 w 331352"/>
                  <a:gd name="connsiteY28" fmla="*/ 148262 h 310187"/>
                  <a:gd name="connsiteX29" fmla="*/ 222261 w 331352"/>
                  <a:gd name="connsiteY29" fmla="*/ 119687 h 310187"/>
                  <a:gd name="connsiteX30" fmla="*/ 103198 w 331352"/>
                  <a:gd name="connsiteY30" fmla="*/ 119687 h 310187"/>
                  <a:gd name="connsiteX31" fmla="*/ 112723 w 331352"/>
                  <a:gd name="connsiteY31" fmla="*/ 148262 h 310187"/>
                  <a:gd name="connsiteX32" fmla="*/ 152411 w 331352"/>
                  <a:gd name="connsiteY32" fmla="*/ 148262 h 310187"/>
                  <a:gd name="connsiteX33" fmla="*/ 152411 w 331352"/>
                  <a:gd name="connsiteY33" fmla="*/ 119687 h 310187"/>
                  <a:gd name="connsiteX34" fmla="*/ 242898 w 331352"/>
                  <a:gd name="connsiteY34" fmla="*/ 75237 h 310187"/>
                  <a:gd name="connsiteX35" fmla="*/ 242898 w 331352"/>
                  <a:gd name="connsiteY35" fmla="*/ 99050 h 310187"/>
                  <a:gd name="connsiteX36" fmla="*/ 296873 w 331352"/>
                  <a:gd name="connsiteY36" fmla="*/ 99050 h 310187"/>
                  <a:gd name="connsiteX37" fmla="*/ 304811 w 331352"/>
                  <a:gd name="connsiteY37" fmla="*/ 75237 h 310187"/>
                  <a:gd name="connsiteX38" fmla="*/ 173048 w 331352"/>
                  <a:gd name="connsiteY38" fmla="*/ 75237 h 310187"/>
                  <a:gd name="connsiteX39" fmla="*/ 173048 w 331352"/>
                  <a:gd name="connsiteY39" fmla="*/ 99050 h 310187"/>
                  <a:gd name="connsiteX40" fmla="*/ 222261 w 331352"/>
                  <a:gd name="connsiteY40" fmla="*/ 99050 h 310187"/>
                  <a:gd name="connsiteX41" fmla="*/ 222261 w 331352"/>
                  <a:gd name="connsiteY41" fmla="*/ 75237 h 310187"/>
                  <a:gd name="connsiteX42" fmla="*/ 87323 w 331352"/>
                  <a:gd name="connsiteY42" fmla="*/ 75237 h 310187"/>
                  <a:gd name="connsiteX43" fmla="*/ 95261 w 331352"/>
                  <a:gd name="connsiteY43" fmla="*/ 99050 h 310187"/>
                  <a:gd name="connsiteX44" fmla="*/ 152411 w 331352"/>
                  <a:gd name="connsiteY44" fmla="*/ 99050 h 310187"/>
                  <a:gd name="connsiteX45" fmla="*/ 152411 w 331352"/>
                  <a:gd name="connsiteY45" fmla="*/ 75237 h 310187"/>
                  <a:gd name="connsiteX46" fmla="*/ 13989 w 331352"/>
                  <a:gd name="connsiteY46" fmla="*/ 328 h 310187"/>
                  <a:gd name="connsiteX47" fmla="*/ 64579 w 331352"/>
                  <a:gd name="connsiteY47" fmla="*/ 19694 h 310187"/>
                  <a:gd name="connsiteX48" fmla="*/ 69768 w 331352"/>
                  <a:gd name="connsiteY48" fmla="*/ 26149 h 310187"/>
                  <a:gd name="connsiteX49" fmla="*/ 80145 w 331352"/>
                  <a:gd name="connsiteY49" fmla="*/ 54553 h 310187"/>
                  <a:gd name="connsiteX50" fmla="*/ 81442 w 331352"/>
                  <a:gd name="connsiteY50" fmla="*/ 54553 h 310187"/>
                  <a:gd name="connsiteX51" fmla="*/ 321421 w 331352"/>
                  <a:gd name="connsiteY51" fmla="*/ 54553 h 310187"/>
                  <a:gd name="connsiteX52" fmla="*/ 329204 w 331352"/>
                  <a:gd name="connsiteY52" fmla="*/ 58426 h 310187"/>
                  <a:gd name="connsiteX53" fmla="*/ 330501 w 331352"/>
                  <a:gd name="connsiteY53" fmla="*/ 68755 h 310187"/>
                  <a:gd name="connsiteX54" fmla="*/ 286397 w 331352"/>
                  <a:gd name="connsiteY54" fmla="*/ 205610 h 310187"/>
                  <a:gd name="connsiteX55" fmla="*/ 276019 w 331352"/>
                  <a:gd name="connsiteY55" fmla="*/ 213356 h 310187"/>
                  <a:gd name="connsiteX56" fmla="*/ 120358 w 331352"/>
                  <a:gd name="connsiteY56" fmla="*/ 213356 h 310187"/>
                  <a:gd name="connsiteX57" fmla="*/ 116466 w 331352"/>
                  <a:gd name="connsiteY57" fmla="*/ 212065 h 310187"/>
                  <a:gd name="connsiteX58" fmla="*/ 106089 w 331352"/>
                  <a:gd name="connsiteY58" fmla="*/ 240469 h 310187"/>
                  <a:gd name="connsiteX59" fmla="*/ 276019 w 331352"/>
                  <a:gd name="connsiteY59" fmla="*/ 240469 h 310187"/>
                  <a:gd name="connsiteX60" fmla="*/ 285100 w 331352"/>
                  <a:gd name="connsiteY60" fmla="*/ 248215 h 310187"/>
                  <a:gd name="connsiteX61" fmla="*/ 276019 w 331352"/>
                  <a:gd name="connsiteY61" fmla="*/ 257253 h 310187"/>
                  <a:gd name="connsiteX62" fmla="*/ 266939 w 331352"/>
                  <a:gd name="connsiteY62" fmla="*/ 257253 h 310187"/>
                  <a:gd name="connsiteX63" fmla="*/ 274722 w 331352"/>
                  <a:gd name="connsiteY63" fmla="*/ 279201 h 310187"/>
                  <a:gd name="connsiteX64" fmla="*/ 242293 w 331352"/>
                  <a:gd name="connsiteY64" fmla="*/ 310187 h 310187"/>
                  <a:gd name="connsiteX65" fmla="*/ 211160 w 331352"/>
                  <a:gd name="connsiteY65" fmla="*/ 279201 h 310187"/>
                  <a:gd name="connsiteX66" fmla="*/ 218943 w 331352"/>
                  <a:gd name="connsiteY66" fmla="*/ 257253 h 310187"/>
                  <a:gd name="connsiteX67" fmla="*/ 148896 w 331352"/>
                  <a:gd name="connsiteY67" fmla="*/ 257253 h 310187"/>
                  <a:gd name="connsiteX68" fmla="*/ 157976 w 331352"/>
                  <a:gd name="connsiteY68" fmla="*/ 279201 h 310187"/>
                  <a:gd name="connsiteX69" fmla="*/ 125547 w 331352"/>
                  <a:gd name="connsiteY69" fmla="*/ 310187 h 310187"/>
                  <a:gd name="connsiteX70" fmla="*/ 93117 w 331352"/>
                  <a:gd name="connsiteY70" fmla="*/ 279201 h 310187"/>
                  <a:gd name="connsiteX71" fmla="*/ 102197 w 331352"/>
                  <a:gd name="connsiteY71" fmla="*/ 257253 h 310187"/>
                  <a:gd name="connsiteX72" fmla="*/ 93117 w 331352"/>
                  <a:gd name="connsiteY72" fmla="*/ 257253 h 310187"/>
                  <a:gd name="connsiteX73" fmla="*/ 86631 w 331352"/>
                  <a:gd name="connsiteY73" fmla="*/ 253380 h 310187"/>
                  <a:gd name="connsiteX74" fmla="*/ 85334 w 331352"/>
                  <a:gd name="connsiteY74" fmla="*/ 245633 h 310187"/>
                  <a:gd name="connsiteX75" fmla="*/ 100900 w 331352"/>
                  <a:gd name="connsiteY75" fmla="*/ 201737 h 310187"/>
                  <a:gd name="connsiteX76" fmla="*/ 107386 w 331352"/>
                  <a:gd name="connsiteY76" fmla="*/ 196572 h 310187"/>
                  <a:gd name="connsiteX77" fmla="*/ 51607 w 331352"/>
                  <a:gd name="connsiteY77" fmla="*/ 37769 h 310187"/>
                  <a:gd name="connsiteX78" fmla="*/ 6206 w 331352"/>
                  <a:gd name="connsiteY78" fmla="*/ 19694 h 310187"/>
                  <a:gd name="connsiteX79" fmla="*/ 1017 w 331352"/>
                  <a:gd name="connsiteY79" fmla="*/ 6783 h 310187"/>
                  <a:gd name="connsiteX80" fmla="*/ 13989 w 331352"/>
                  <a:gd name="connsiteY80" fmla="*/ 328 h 310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331352" h="310187">
                    <a:moveTo>
                      <a:pt x="241311" y="265737"/>
                    </a:moveTo>
                    <a:cubicBezTo>
                      <a:pt x="233420" y="265737"/>
                      <a:pt x="227023" y="272134"/>
                      <a:pt x="227023" y="280025"/>
                    </a:cubicBezTo>
                    <a:cubicBezTo>
                      <a:pt x="227023" y="287916"/>
                      <a:pt x="233420" y="294313"/>
                      <a:pt x="241311" y="294313"/>
                    </a:cubicBezTo>
                    <a:cubicBezTo>
                      <a:pt x="249202" y="294313"/>
                      <a:pt x="255599" y="287916"/>
                      <a:pt x="255599" y="280025"/>
                    </a:cubicBezTo>
                    <a:cubicBezTo>
                      <a:pt x="255599" y="272134"/>
                      <a:pt x="249202" y="265737"/>
                      <a:pt x="241311" y="265737"/>
                    </a:cubicBezTo>
                    <a:close/>
                    <a:moveTo>
                      <a:pt x="125424" y="265737"/>
                    </a:moveTo>
                    <a:cubicBezTo>
                      <a:pt x="117533" y="265737"/>
                      <a:pt x="111136" y="272134"/>
                      <a:pt x="111136" y="280025"/>
                    </a:cubicBezTo>
                    <a:cubicBezTo>
                      <a:pt x="111136" y="287916"/>
                      <a:pt x="117533" y="294313"/>
                      <a:pt x="125424" y="294313"/>
                    </a:cubicBezTo>
                    <a:cubicBezTo>
                      <a:pt x="133315" y="294313"/>
                      <a:pt x="139712" y="287916"/>
                      <a:pt x="139712" y="280025"/>
                    </a:cubicBezTo>
                    <a:cubicBezTo>
                      <a:pt x="139712" y="272134"/>
                      <a:pt x="133315" y="265737"/>
                      <a:pt x="125424" y="265737"/>
                    </a:cubicBezTo>
                    <a:close/>
                    <a:moveTo>
                      <a:pt x="242898" y="168899"/>
                    </a:moveTo>
                    <a:lnTo>
                      <a:pt x="242898" y="192712"/>
                    </a:lnTo>
                    <a:lnTo>
                      <a:pt x="268298" y="192712"/>
                    </a:lnTo>
                    <a:lnTo>
                      <a:pt x="276236" y="168899"/>
                    </a:lnTo>
                    <a:close/>
                    <a:moveTo>
                      <a:pt x="173048" y="168899"/>
                    </a:moveTo>
                    <a:lnTo>
                      <a:pt x="173048" y="192712"/>
                    </a:lnTo>
                    <a:lnTo>
                      <a:pt x="222261" y="192712"/>
                    </a:lnTo>
                    <a:lnTo>
                      <a:pt x="222261" y="168899"/>
                    </a:lnTo>
                    <a:close/>
                    <a:moveTo>
                      <a:pt x="120661" y="168899"/>
                    </a:moveTo>
                    <a:lnTo>
                      <a:pt x="128598" y="192712"/>
                    </a:lnTo>
                    <a:lnTo>
                      <a:pt x="152411" y="192712"/>
                    </a:lnTo>
                    <a:lnTo>
                      <a:pt x="152411" y="168899"/>
                    </a:lnTo>
                    <a:close/>
                    <a:moveTo>
                      <a:pt x="242898" y="119687"/>
                    </a:moveTo>
                    <a:lnTo>
                      <a:pt x="242898" y="148262"/>
                    </a:lnTo>
                    <a:lnTo>
                      <a:pt x="282586" y="148262"/>
                    </a:lnTo>
                    <a:lnTo>
                      <a:pt x="290523" y="119687"/>
                    </a:lnTo>
                    <a:close/>
                    <a:moveTo>
                      <a:pt x="173048" y="119687"/>
                    </a:moveTo>
                    <a:lnTo>
                      <a:pt x="173048" y="148262"/>
                    </a:lnTo>
                    <a:lnTo>
                      <a:pt x="222261" y="148262"/>
                    </a:lnTo>
                    <a:lnTo>
                      <a:pt x="222261" y="119687"/>
                    </a:lnTo>
                    <a:close/>
                    <a:moveTo>
                      <a:pt x="103198" y="119687"/>
                    </a:moveTo>
                    <a:lnTo>
                      <a:pt x="112723" y="148262"/>
                    </a:lnTo>
                    <a:lnTo>
                      <a:pt x="152411" y="148262"/>
                    </a:lnTo>
                    <a:lnTo>
                      <a:pt x="152411" y="119687"/>
                    </a:lnTo>
                    <a:close/>
                    <a:moveTo>
                      <a:pt x="242898" y="75237"/>
                    </a:moveTo>
                    <a:lnTo>
                      <a:pt x="242898" y="99050"/>
                    </a:lnTo>
                    <a:lnTo>
                      <a:pt x="296873" y="99050"/>
                    </a:lnTo>
                    <a:lnTo>
                      <a:pt x="304811" y="75237"/>
                    </a:lnTo>
                    <a:close/>
                    <a:moveTo>
                      <a:pt x="173048" y="75237"/>
                    </a:moveTo>
                    <a:lnTo>
                      <a:pt x="173048" y="99050"/>
                    </a:lnTo>
                    <a:lnTo>
                      <a:pt x="222261" y="99050"/>
                    </a:lnTo>
                    <a:lnTo>
                      <a:pt x="222261" y="75237"/>
                    </a:lnTo>
                    <a:close/>
                    <a:moveTo>
                      <a:pt x="87323" y="75237"/>
                    </a:moveTo>
                    <a:lnTo>
                      <a:pt x="95261" y="99050"/>
                    </a:lnTo>
                    <a:lnTo>
                      <a:pt x="152411" y="99050"/>
                    </a:lnTo>
                    <a:lnTo>
                      <a:pt x="152411" y="75237"/>
                    </a:lnTo>
                    <a:close/>
                    <a:moveTo>
                      <a:pt x="13989" y="328"/>
                    </a:moveTo>
                    <a:cubicBezTo>
                      <a:pt x="13989" y="328"/>
                      <a:pt x="13989" y="328"/>
                      <a:pt x="64579" y="19694"/>
                    </a:cubicBezTo>
                    <a:cubicBezTo>
                      <a:pt x="67173" y="20985"/>
                      <a:pt x="68471" y="23567"/>
                      <a:pt x="69768" y="26149"/>
                    </a:cubicBezTo>
                    <a:cubicBezTo>
                      <a:pt x="69768" y="26149"/>
                      <a:pt x="69768" y="26149"/>
                      <a:pt x="80145" y="54553"/>
                    </a:cubicBezTo>
                    <a:cubicBezTo>
                      <a:pt x="80145" y="54553"/>
                      <a:pt x="81442" y="54553"/>
                      <a:pt x="81442" y="54553"/>
                    </a:cubicBezTo>
                    <a:cubicBezTo>
                      <a:pt x="81442" y="54553"/>
                      <a:pt x="81442" y="54553"/>
                      <a:pt x="321421" y="54553"/>
                    </a:cubicBezTo>
                    <a:cubicBezTo>
                      <a:pt x="324015" y="54553"/>
                      <a:pt x="327907" y="55844"/>
                      <a:pt x="329204" y="58426"/>
                    </a:cubicBezTo>
                    <a:cubicBezTo>
                      <a:pt x="331798" y="62300"/>
                      <a:pt x="331798" y="64882"/>
                      <a:pt x="330501" y="68755"/>
                    </a:cubicBezTo>
                    <a:cubicBezTo>
                      <a:pt x="330501" y="68755"/>
                      <a:pt x="330501" y="68755"/>
                      <a:pt x="286397" y="205610"/>
                    </a:cubicBezTo>
                    <a:cubicBezTo>
                      <a:pt x="285100" y="210774"/>
                      <a:pt x="281208" y="213356"/>
                      <a:pt x="276019" y="213356"/>
                    </a:cubicBezTo>
                    <a:cubicBezTo>
                      <a:pt x="276019" y="213356"/>
                      <a:pt x="276019" y="213356"/>
                      <a:pt x="120358" y="213356"/>
                    </a:cubicBezTo>
                    <a:cubicBezTo>
                      <a:pt x="119061" y="213356"/>
                      <a:pt x="117763" y="213356"/>
                      <a:pt x="116466" y="212065"/>
                    </a:cubicBezTo>
                    <a:cubicBezTo>
                      <a:pt x="116466" y="212065"/>
                      <a:pt x="116466" y="212065"/>
                      <a:pt x="106089" y="240469"/>
                    </a:cubicBezTo>
                    <a:cubicBezTo>
                      <a:pt x="106089" y="240469"/>
                      <a:pt x="106089" y="240469"/>
                      <a:pt x="276019" y="240469"/>
                    </a:cubicBezTo>
                    <a:cubicBezTo>
                      <a:pt x="281208" y="240469"/>
                      <a:pt x="285100" y="244342"/>
                      <a:pt x="285100" y="248215"/>
                    </a:cubicBezTo>
                    <a:cubicBezTo>
                      <a:pt x="285100" y="253380"/>
                      <a:pt x="281208" y="257253"/>
                      <a:pt x="276019" y="257253"/>
                    </a:cubicBezTo>
                    <a:cubicBezTo>
                      <a:pt x="276019" y="257253"/>
                      <a:pt x="276019" y="257253"/>
                      <a:pt x="266939" y="257253"/>
                    </a:cubicBezTo>
                    <a:cubicBezTo>
                      <a:pt x="272128" y="263708"/>
                      <a:pt x="274722" y="270164"/>
                      <a:pt x="274722" y="279201"/>
                    </a:cubicBezTo>
                    <a:cubicBezTo>
                      <a:pt x="274722" y="295985"/>
                      <a:pt x="260453" y="310187"/>
                      <a:pt x="242293" y="310187"/>
                    </a:cubicBezTo>
                    <a:cubicBezTo>
                      <a:pt x="225429" y="310187"/>
                      <a:pt x="211160" y="295985"/>
                      <a:pt x="211160" y="279201"/>
                    </a:cubicBezTo>
                    <a:cubicBezTo>
                      <a:pt x="211160" y="270164"/>
                      <a:pt x="213755" y="263708"/>
                      <a:pt x="218943" y="257253"/>
                    </a:cubicBezTo>
                    <a:cubicBezTo>
                      <a:pt x="218943" y="257253"/>
                      <a:pt x="218943" y="257253"/>
                      <a:pt x="148896" y="257253"/>
                    </a:cubicBezTo>
                    <a:cubicBezTo>
                      <a:pt x="154084" y="263708"/>
                      <a:pt x="157976" y="270164"/>
                      <a:pt x="157976" y="279201"/>
                    </a:cubicBezTo>
                    <a:cubicBezTo>
                      <a:pt x="157976" y="295985"/>
                      <a:pt x="143707" y="310187"/>
                      <a:pt x="125547" y="310187"/>
                    </a:cubicBezTo>
                    <a:cubicBezTo>
                      <a:pt x="108683" y="310187"/>
                      <a:pt x="93117" y="295985"/>
                      <a:pt x="93117" y="279201"/>
                    </a:cubicBezTo>
                    <a:cubicBezTo>
                      <a:pt x="93117" y="270164"/>
                      <a:pt x="97009" y="263708"/>
                      <a:pt x="102197" y="257253"/>
                    </a:cubicBezTo>
                    <a:cubicBezTo>
                      <a:pt x="102197" y="257253"/>
                      <a:pt x="102197" y="257253"/>
                      <a:pt x="93117" y="257253"/>
                    </a:cubicBezTo>
                    <a:cubicBezTo>
                      <a:pt x="90523" y="257253"/>
                      <a:pt x="87928" y="255962"/>
                      <a:pt x="86631" y="253380"/>
                    </a:cubicBezTo>
                    <a:cubicBezTo>
                      <a:pt x="85334" y="252089"/>
                      <a:pt x="84037" y="248215"/>
                      <a:pt x="85334" y="245633"/>
                    </a:cubicBezTo>
                    <a:cubicBezTo>
                      <a:pt x="85334" y="245633"/>
                      <a:pt x="85334" y="245633"/>
                      <a:pt x="100900" y="201737"/>
                    </a:cubicBezTo>
                    <a:cubicBezTo>
                      <a:pt x="102197" y="199154"/>
                      <a:pt x="104792" y="196572"/>
                      <a:pt x="107386" y="196572"/>
                    </a:cubicBezTo>
                    <a:cubicBezTo>
                      <a:pt x="107386" y="196572"/>
                      <a:pt x="107386" y="196572"/>
                      <a:pt x="51607" y="37769"/>
                    </a:cubicBezTo>
                    <a:cubicBezTo>
                      <a:pt x="51607" y="37769"/>
                      <a:pt x="51607" y="37769"/>
                      <a:pt x="6206" y="19694"/>
                    </a:cubicBezTo>
                    <a:cubicBezTo>
                      <a:pt x="1017" y="18403"/>
                      <a:pt x="-1577" y="11948"/>
                      <a:pt x="1017" y="6783"/>
                    </a:cubicBezTo>
                    <a:cubicBezTo>
                      <a:pt x="2315" y="1619"/>
                      <a:pt x="8800" y="-963"/>
                      <a:pt x="13989" y="32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sz="2000">
                  <a:solidFill>
                    <a:schemeClr val="bg1">
                      <a:lumMod val="95000"/>
                    </a:schemeClr>
                  </a:solidFill>
                </a:endParaRPr>
              </a:p>
            </p:txBody>
          </p:sp>
          <p:sp>
            <p:nvSpPr>
              <p:cNvPr id="48" name="任意多边形: 形状 47"/>
              <p:cNvSpPr>
                <a:spLocks/>
              </p:cNvSpPr>
              <p:nvPr/>
            </p:nvSpPr>
            <p:spPr bwMode="auto">
              <a:xfrm>
                <a:off x="4321733" y="3714082"/>
                <a:ext cx="271948" cy="271153"/>
              </a:xfrm>
              <a:custGeom>
                <a:avLst/>
                <a:gdLst>
                  <a:gd name="connsiteX0" fmla="*/ 15478 w 330200"/>
                  <a:gd name="connsiteY0" fmla="*/ 259385 h 329235"/>
                  <a:gd name="connsiteX1" fmla="*/ 314722 w 330200"/>
                  <a:gd name="connsiteY1" fmla="*/ 259385 h 329235"/>
                  <a:gd name="connsiteX2" fmla="*/ 330200 w 330200"/>
                  <a:gd name="connsiteY2" fmla="*/ 274907 h 329235"/>
                  <a:gd name="connsiteX3" fmla="*/ 330200 w 330200"/>
                  <a:gd name="connsiteY3" fmla="*/ 313713 h 329235"/>
                  <a:gd name="connsiteX4" fmla="*/ 314722 w 330200"/>
                  <a:gd name="connsiteY4" fmla="*/ 329235 h 329235"/>
                  <a:gd name="connsiteX5" fmla="*/ 15478 w 330200"/>
                  <a:gd name="connsiteY5" fmla="*/ 329235 h 329235"/>
                  <a:gd name="connsiteX6" fmla="*/ 0 w 330200"/>
                  <a:gd name="connsiteY6" fmla="*/ 313713 h 329235"/>
                  <a:gd name="connsiteX7" fmla="*/ 0 w 330200"/>
                  <a:gd name="connsiteY7" fmla="*/ 274907 h 329235"/>
                  <a:gd name="connsiteX8" fmla="*/ 15478 w 330200"/>
                  <a:gd name="connsiteY8" fmla="*/ 259385 h 329235"/>
                  <a:gd name="connsiteX9" fmla="*/ 157348 w 330200"/>
                  <a:gd name="connsiteY9" fmla="*/ 2893 h 329235"/>
                  <a:gd name="connsiteX10" fmla="*/ 172854 w 330200"/>
                  <a:gd name="connsiteY10" fmla="*/ 2893 h 329235"/>
                  <a:gd name="connsiteX11" fmla="*/ 322743 w 330200"/>
                  <a:gd name="connsiteY11" fmla="*/ 101912 h 329235"/>
                  <a:gd name="connsiteX12" fmla="*/ 329204 w 330200"/>
                  <a:gd name="connsiteY12" fmla="*/ 118630 h 329235"/>
                  <a:gd name="connsiteX13" fmla="*/ 314990 w 330200"/>
                  <a:gd name="connsiteY13" fmla="*/ 128917 h 329235"/>
                  <a:gd name="connsiteX14" fmla="*/ 299484 w 330200"/>
                  <a:gd name="connsiteY14" fmla="*/ 128917 h 329235"/>
                  <a:gd name="connsiteX15" fmla="*/ 299484 w 330200"/>
                  <a:gd name="connsiteY15" fmla="*/ 229223 h 329235"/>
                  <a:gd name="connsiteX16" fmla="*/ 269765 w 330200"/>
                  <a:gd name="connsiteY16" fmla="*/ 229223 h 329235"/>
                  <a:gd name="connsiteX17" fmla="*/ 269765 w 330200"/>
                  <a:gd name="connsiteY17" fmla="*/ 128917 h 329235"/>
                  <a:gd name="connsiteX18" fmla="*/ 220663 w 330200"/>
                  <a:gd name="connsiteY18" fmla="*/ 128917 h 329235"/>
                  <a:gd name="connsiteX19" fmla="*/ 220663 w 330200"/>
                  <a:gd name="connsiteY19" fmla="*/ 229223 h 329235"/>
                  <a:gd name="connsiteX20" fmla="*/ 189652 w 330200"/>
                  <a:gd name="connsiteY20" fmla="*/ 229223 h 329235"/>
                  <a:gd name="connsiteX21" fmla="*/ 189652 w 330200"/>
                  <a:gd name="connsiteY21" fmla="*/ 128917 h 329235"/>
                  <a:gd name="connsiteX22" fmla="*/ 140550 w 330200"/>
                  <a:gd name="connsiteY22" fmla="*/ 128917 h 329235"/>
                  <a:gd name="connsiteX23" fmla="*/ 140550 w 330200"/>
                  <a:gd name="connsiteY23" fmla="*/ 229223 h 329235"/>
                  <a:gd name="connsiteX24" fmla="*/ 109538 w 330200"/>
                  <a:gd name="connsiteY24" fmla="*/ 229223 h 329235"/>
                  <a:gd name="connsiteX25" fmla="*/ 109538 w 330200"/>
                  <a:gd name="connsiteY25" fmla="*/ 128917 h 329235"/>
                  <a:gd name="connsiteX26" fmla="*/ 60436 w 330200"/>
                  <a:gd name="connsiteY26" fmla="*/ 128917 h 329235"/>
                  <a:gd name="connsiteX27" fmla="*/ 60436 w 330200"/>
                  <a:gd name="connsiteY27" fmla="*/ 229223 h 329235"/>
                  <a:gd name="connsiteX28" fmla="*/ 30717 w 330200"/>
                  <a:gd name="connsiteY28" fmla="*/ 229223 h 329235"/>
                  <a:gd name="connsiteX29" fmla="*/ 30717 w 330200"/>
                  <a:gd name="connsiteY29" fmla="*/ 128917 h 329235"/>
                  <a:gd name="connsiteX30" fmla="*/ 15211 w 330200"/>
                  <a:gd name="connsiteY30" fmla="*/ 128917 h 329235"/>
                  <a:gd name="connsiteX31" fmla="*/ 997 w 330200"/>
                  <a:gd name="connsiteY31" fmla="*/ 118630 h 329235"/>
                  <a:gd name="connsiteX32" fmla="*/ 7458 w 330200"/>
                  <a:gd name="connsiteY32" fmla="*/ 101912 h 329235"/>
                  <a:gd name="connsiteX33" fmla="*/ 157348 w 330200"/>
                  <a:gd name="connsiteY33" fmla="*/ 2893 h 329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30200" h="329235">
                    <a:moveTo>
                      <a:pt x="15478" y="259385"/>
                    </a:moveTo>
                    <a:cubicBezTo>
                      <a:pt x="15478" y="259385"/>
                      <a:pt x="15478" y="259385"/>
                      <a:pt x="314722" y="259385"/>
                    </a:cubicBezTo>
                    <a:cubicBezTo>
                      <a:pt x="322461" y="259385"/>
                      <a:pt x="330200" y="265853"/>
                      <a:pt x="330200" y="274907"/>
                    </a:cubicBezTo>
                    <a:cubicBezTo>
                      <a:pt x="330200" y="274907"/>
                      <a:pt x="330200" y="274907"/>
                      <a:pt x="330200" y="313713"/>
                    </a:cubicBezTo>
                    <a:cubicBezTo>
                      <a:pt x="330200" y="322768"/>
                      <a:pt x="322461" y="329235"/>
                      <a:pt x="314722" y="329235"/>
                    </a:cubicBezTo>
                    <a:cubicBezTo>
                      <a:pt x="314722" y="329235"/>
                      <a:pt x="314722" y="329235"/>
                      <a:pt x="15478" y="329235"/>
                    </a:cubicBezTo>
                    <a:cubicBezTo>
                      <a:pt x="7739" y="329235"/>
                      <a:pt x="0" y="322768"/>
                      <a:pt x="0" y="313713"/>
                    </a:cubicBezTo>
                    <a:cubicBezTo>
                      <a:pt x="0" y="313713"/>
                      <a:pt x="0" y="313713"/>
                      <a:pt x="0" y="274907"/>
                    </a:cubicBezTo>
                    <a:cubicBezTo>
                      <a:pt x="0" y="265853"/>
                      <a:pt x="7739" y="259385"/>
                      <a:pt x="15478" y="259385"/>
                    </a:cubicBezTo>
                    <a:close/>
                    <a:moveTo>
                      <a:pt x="157348" y="2893"/>
                    </a:moveTo>
                    <a:cubicBezTo>
                      <a:pt x="161224" y="-965"/>
                      <a:pt x="168977" y="-965"/>
                      <a:pt x="172854" y="2893"/>
                    </a:cubicBezTo>
                    <a:cubicBezTo>
                      <a:pt x="172854" y="2893"/>
                      <a:pt x="172854" y="2893"/>
                      <a:pt x="322743" y="101912"/>
                    </a:cubicBezTo>
                    <a:cubicBezTo>
                      <a:pt x="329204" y="105770"/>
                      <a:pt x="331788" y="112200"/>
                      <a:pt x="329204" y="118630"/>
                    </a:cubicBezTo>
                    <a:cubicBezTo>
                      <a:pt x="327912" y="125060"/>
                      <a:pt x="321451" y="128917"/>
                      <a:pt x="314990" y="128917"/>
                    </a:cubicBezTo>
                    <a:cubicBezTo>
                      <a:pt x="314990" y="128917"/>
                      <a:pt x="314990" y="128917"/>
                      <a:pt x="299484" y="128917"/>
                    </a:cubicBezTo>
                    <a:cubicBezTo>
                      <a:pt x="299484" y="128917"/>
                      <a:pt x="299484" y="128917"/>
                      <a:pt x="299484" y="229223"/>
                    </a:cubicBezTo>
                    <a:cubicBezTo>
                      <a:pt x="299484" y="229223"/>
                      <a:pt x="299484" y="229223"/>
                      <a:pt x="269765" y="229223"/>
                    </a:cubicBezTo>
                    <a:cubicBezTo>
                      <a:pt x="269765" y="229223"/>
                      <a:pt x="269765" y="229223"/>
                      <a:pt x="269765" y="128917"/>
                    </a:cubicBezTo>
                    <a:cubicBezTo>
                      <a:pt x="269765" y="128917"/>
                      <a:pt x="269765" y="128917"/>
                      <a:pt x="220663" y="128917"/>
                    </a:cubicBezTo>
                    <a:cubicBezTo>
                      <a:pt x="220663" y="128917"/>
                      <a:pt x="220663" y="128917"/>
                      <a:pt x="220663" y="229223"/>
                    </a:cubicBezTo>
                    <a:cubicBezTo>
                      <a:pt x="220663" y="229223"/>
                      <a:pt x="220663" y="229223"/>
                      <a:pt x="189652" y="229223"/>
                    </a:cubicBezTo>
                    <a:cubicBezTo>
                      <a:pt x="189652" y="229223"/>
                      <a:pt x="189652" y="229223"/>
                      <a:pt x="189652" y="128917"/>
                    </a:cubicBezTo>
                    <a:cubicBezTo>
                      <a:pt x="189652" y="128917"/>
                      <a:pt x="189652" y="128917"/>
                      <a:pt x="140550" y="128917"/>
                    </a:cubicBezTo>
                    <a:cubicBezTo>
                      <a:pt x="140550" y="128917"/>
                      <a:pt x="140550" y="128917"/>
                      <a:pt x="140550" y="229223"/>
                    </a:cubicBezTo>
                    <a:cubicBezTo>
                      <a:pt x="140550" y="229223"/>
                      <a:pt x="140550" y="229223"/>
                      <a:pt x="109538" y="229223"/>
                    </a:cubicBezTo>
                    <a:cubicBezTo>
                      <a:pt x="109538" y="229223"/>
                      <a:pt x="109538" y="229223"/>
                      <a:pt x="109538" y="128917"/>
                    </a:cubicBezTo>
                    <a:cubicBezTo>
                      <a:pt x="109538" y="128917"/>
                      <a:pt x="109538" y="128917"/>
                      <a:pt x="60436" y="128917"/>
                    </a:cubicBezTo>
                    <a:cubicBezTo>
                      <a:pt x="60436" y="128917"/>
                      <a:pt x="60436" y="128917"/>
                      <a:pt x="60436" y="229223"/>
                    </a:cubicBezTo>
                    <a:cubicBezTo>
                      <a:pt x="60436" y="229223"/>
                      <a:pt x="60436" y="229223"/>
                      <a:pt x="30717" y="229223"/>
                    </a:cubicBezTo>
                    <a:cubicBezTo>
                      <a:pt x="30717" y="229223"/>
                      <a:pt x="30717" y="229223"/>
                      <a:pt x="30717" y="128917"/>
                    </a:cubicBezTo>
                    <a:cubicBezTo>
                      <a:pt x="30717" y="128917"/>
                      <a:pt x="30717" y="128917"/>
                      <a:pt x="15211" y="128917"/>
                    </a:cubicBezTo>
                    <a:cubicBezTo>
                      <a:pt x="8750" y="128917"/>
                      <a:pt x="2290" y="125060"/>
                      <a:pt x="997" y="118630"/>
                    </a:cubicBezTo>
                    <a:cubicBezTo>
                      <a:pt x="-1587" y="112200"/>
                      <a:pt x="997" y="105770"/>
                      <a:pt x="7458" y="101912"/>
                    </a:cubicBezTo>
                    <a:cubicBezTo>
                      <a:pt x="7458" y="101912"/>
                      <a:pt x="7458" y="101912"/>
                      <a:pt x="157348" y="289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sz="2000">
                  <a:solidFill>
                    <a:schemeClr val="bg1">
                      <a:lumMod val="95000"/>
                    </a:schemeClr>
                  </a:solidFill>
                </a:endParaRPr>
              </a:p>
            </p:txBody>
          </p:sp>
        </p:grpSp>
        <p:sp>
          <p:nvSpPr>
            <p:cNvPr id="2" name="文本框 1"/>
            <p:cNvSpPr txBox="1"/>
            <p:nvPr/>
          </p:nvSpPr>
          <p:spPr>
            <a:xfrm>
              <a:off x="885216" y="2281060"/>
              <a:ext cx="1044901" cy="603319"/>
            </a:xfrm>
            <a:prstGeom prst="rect">
              <a:avLst/>
            </a:prstGeom>
            <a:noFill/>
          </p:spPr>
          <p:txBody>
            <a:bodyPr wrap="none" rtlCol="0">
              <a:spAutoFit/>
            </a:bodyPr>
            <a:lstStyle/>
            <a:p>
              <a:pPr algn="ctr"/>
              <a:r>
                <a:rPr lang="en-US" altLang="zh-CN" sz="2667" b="1" dirty="0">
                  <a:solidFill>
                    <a:srgbClr val="000D18"/>
                  </a:solidFill>
                </a:rPr>
                <a:t>30%</a:t>
              </a:r>
              <a:endParaRPr lang="zh-CN" altLang="en-US" sz="2667" b="1" dirty="0">
                <a:solidFill>
                  <a:srgbClr val="000D18"/>
                </a:solidFill>
              </a:endParaRPr>
            </a:p>
          </p:txBody>
        </p:sp>
        <p:sp>
          <p:nvSpPr>
            <p:cNvPr id="39" name="文本框 38"/>
            <p:cNvSpPr txBox="1"/>
            <p:nvPr/>
          </p:nvSpPr>
          <p:spPr>
            <a:xfrm>
              <a:off x="5582806" y="2479558"/>
              <a:ext cx="1044901" cy="603319"/>
            </a:xfrm>
            <a:prstGeom prst="rect">
              <a:avLst/>
            </a:prstGeom>
            <a:noFill/>
          </p:spPr>
          <p:txBody>
            <a:bodyPr wrap="none" rtlCol="0">
              <a:spAutoFit/>
            </a:bodyPr>
            <a:lstStyle/>
            <a:p>
              <a:pPr algn="ctr"/>
              <a:r>
                <a:rPr lang="en-US" altLang="zh-CN" sz="2667" b="1" dirty="0">
                  <a:solidFill>
                    <a:schemeClr val="bg1">
                      <a:lumMod val="95000"/>
                    </a:schemeClr>
                  </a:solidFill>
                </a:rPr>
                <a:t>60%</a:t>
              </a:r>
              <a:endParaRPr lang="zh-CN" altLang="en-US" sz="2667" b="1" dirty="0">
                <a:solidFill>
                  <a:schemeClr val="bg1">
                    <a:lumMod val="95000"/>
                  </a:schemeClr>
                </a:solidFill>
              </a:endParaRPr>
            </a:p>
          </p:txBody>
        </p:sp>
        <p:sp>
          <p:nvSpPr>
            <p:cNvPr id="40" name="文本框 39"/>
            <p:cNvSpPr txBox="1"/>
            <p:nvPr/>
          </p:nvSpPr>
          <p:spPr>
            <a:xfrm>
              <a:off x="10332899" y="2361841"/>
              <a:ext cx="1044901" cy="603319"/>
            </a:xfrm>
            <a:prstGeom prst="rect">
              <a:avLst/>
            </a:prstGeom>
            <a:noFill/>
          </p:spPr>
          <p:txBody>
            <a:bodyPr wrap="none" rtlCol="0">
              <a:spAutoFit/>
            </a:bodyPr>
            <a:lstStyle/>
            <a:p>
              <a:pPr algn="ctr"/>
              <a:r>
                <a:rPr lang="en-US" altLang="zh-CN" sz="2667" b="1" dirty="0">
                  <a:solidFill>
                    <a:schemeClr val="bg1">
                      <a:lumMod val="95000"/>
                    </a:schemeClr>
                  </a:solidFill>
                </a:rPr>
                <a:t>99%</a:t>
              </a:r>
              <a:endParaRPr lang="zh-CN" altLang="en-US" sz="2667" b="1" dirty="0">
                <a:solidFill>
                  <a:schemeClr val="bg1">
                    <a:lumMod val="95000"/>
                  </a:schemeClr>
                </a:solidFill>
              </a:endParaRPr>
            </a:p>
          </p:txBody>
        </p:sp>
      </p:grpSp>
    </p:spTree>
    <p:extLst>
      <p:ext uri="{BB962C8B-B14F-4D97-AF65-F5344CB8AC3E}">
        <p14:creationId xmlns:p14="http://schemas.microsoft.com/office/powerpoint/2010/main" val="2704918661"/>
      </p:ext>
    </p:extLst>
  </p:cSld>
  <p:clrMapOvr>
    <a:masterClrMapping/>
  </p:clrMapOvr>
  <mc:AlternateContent xmlns:mc="http://schemas.openxmlformats.org/markup-compatibility/2006" xmlns:p14="http://schemas.microsoft.com/office/powerpoint/2010/main">
    <mc:Choice Requires="p14">
      <p:transition spd="slow" p14:dur="125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25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anim calcmode="lin" valueType="num">
                                      <p:cBhvr>
                                        <p:cTn id="17" dur="1000" fill="hold"/>
                                        <p:tgtEl>
                                          <p:spTgt spid="5"/>
                                        </p:tgtEl>
                                        <p:attrNameLst>
                                          <p:attrName>ppt_x</p:attrName>
                                        </p:attrNameLst>
                                      </p:cBhvr>
                                      <p:tavLst>
                                        <p:tav tm="0">
                                          <p:val>
                                            <p:strVal val="#ppt_x"/>
                                          </p:val>
                                        </p:tav>
                                        <p:tav tm="100000">
                                          <p:val>
                                            <p:strVal val="#ppt_x"/>
                                          </p:val>
                                        </p:tav>
                                      </p:tavLst>
                                    </p:anim>
                                    <p:anim calcmode="lin" valueType="num">
                                      <p:cBhvr>
                                        <p:cTn id="18" dur="1000" fill="hold"/>
                                        <p:tgtEl>
                                          <p:spTgt spid="5"/>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50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08711b99-5076-42ab-8052-9c6e5b89f4ee"/>
          <p:cNvGrpSpPr>
            <a:grpSpLocks noChangeAspect="1"/>
          </p:cNvGrpSpPr>
          <p:nvPr/>
        </p:nvGrpSpPr>
        <p:grpSpPr>
          <a:xfrm>
            <a:off x="2750869" y="1271975"/>
            <a:ext cx="4658264" cy="3765093"/>
            <a:chOff x="3301042" y="1308654"/>
            <a:chExt cx="5589917" cy="4518112"/>
          </a:xfrm>
        </p:grpSpPr>
        <p:sp>
          <p:nvSpPr>
            <p:cNvPr id="11" name="Arc 12"/>
            <p:cNvSpPr/>
            <p:nvPr/>
          </p:nvSpPr>
          <p:spPr>
            <a:xfrm flipH="1" flipV="1">
              <a:off x="3975654" y="1586073"/>
              <a:ext cx="4240694" cy="4240693"/>
            </a:xfrm>
            <a:prstGeom prst="arc">
              <a:avLst>
                <a:gd name="adj1" fmla="val 12136914"/>
                <a:gd name="adj2" fmla="val 20239707"/>
              </a:avLst>
            </a:prstGeom>
            <a:ln w="19050">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txBody>
            <a:bodyPr anchor="ctr"/>
            <a:lstStyle/>
            <a:p>
              <a:pPr algn="ctr"/>
              <a:endParaRPr>
                <a:solidFill>
                  <a:schemeClr val="bg1">
                    <a:lumMod val="95000"/>
                  </a:schemeClr>
                </a:solidFill>
              </a:endParaRPr>
            </a:p>
          </p:txBody>
        </p:sp>
        <p:grpSp>
          <p:nvGrpSpPr>
            <p:cNvPr id="4" name="Group 1"/>
            <p:cNvGrpSpPr/>
            <p:nvPr/>
          </p:nvGrpSpPr>
          <p:grpSpPr>
            <a:xfrm>
              <a:off x="3301042" y="1308654"/>
              <a:ext cx="5589917" cy="4240693"/>
              <a:chOff x="3301042" y="1586073"/>
              <a:chExt cx="5589917" cy="4240693"/>
            </a:xfrm>
          </p:grpSpPr>
          <p:sp>
            <p:nvSpPr>
              <p:cNvPr id="13" name="Oval 8"/>
              <p:cNvSpPr/>
              <p:nvPr/>
            </p:nvSpPr>
            <p:spPr>
              <a:xfrm>
                <a:off x="4535521" y="2145942"/>
                <a:ext cx="3120960" cy="3120955"/>
              </a:xfrm>
              <a:prstGeom prst="ellipse">
                <a:avLst/>
              </a:prstGeom>
              <a:solidFill>
                <a:schemeClr val="accent5"/>
              </a:solid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bIns="400000" anchor="b" anchorCtr="1">
                <a:normAutofit/>
              </a:bodyPr>
              <a:lstStyle/>
              <a:p>
                <a:pPr algn="ctr">
                  <a:lnSpc>
                    <a:spcPct val="120000"/>
                  </a:lnSpc>
                  <a:defRPr/>
                </a:pPr>
                <a:r>
                  <a:rPr lang="zh-CN" altLang="en-US" sz="1000" dirty="0">
                    <a:solidFill>
                      <a:schemeClr val="bg1">
                        <a:lumMod val="95000"/>
                      </a:schemeClr>
                    </a:solidFill>
                  </a:rPr>
                  <a:t>此部分内容作为文字排版占位显示 （建议使用主题字体）</a:t>
                </a:r>
              </a:p>
            </p:txBody>
          </p:sp>
          <p:sp>
            <p:nvSpPr>
              <p:cNvPr id="14" name="Oval 9"/>
              <p:cNvSpPr/>
              <p:nvPr/>
            </p:nvSpPr>
            <p:spPr>
              <a:xfrm>
                <a:off x="3301042" y="2896402"/>
                <a:ext cx="1620039" cy="1620036"/>
              </a:xfrm>
              <a:prstGeom prst="ellipse">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95000"/>
                    </a:schemeClr>
                  </a:solidFill>
                </a:endParaRPr>
              </a:p>
            </p:txBody>
          </p:sp>
          <p:sp>
            <p:nvSpPr>
              <p:cNvPr id="15" name="Oval 10"/>
              <p:cNvSpPr/>
              <p:nvPr/>
            </p:nvSpPr>
            <p:spPr>
              <a:xfrm>
                <a:off x="7270920" y="2896402"/>
                <a:ext cx="1620039" cy="1620036"/>
              </a:xfrm>
              <a:prstGeom prst="ellipse">
                <a:avLst/>
              </a:prstGeom>
              <a:solidFill>
                <a:schemeClr val="accent3"/>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95000"/>
                    </a:schemeClr>
                  </a:solidFill>
                </a:endParaRPr>
              </a:p>
            </p:txBody>
          </p:sp>
          <p:sp>
            <p:nvSpPr>
              <p:cNvPr id="16" name="Arc 11"/>
              <p:cNvSpPr/>
              <p:nvPr/>
            </p:nvSpPr>
            <p:spPr>
              <a:xfrm>
                <a:off x="3975654" y="1586073"/>
                <a:ext cx="4240694" cy="4240693"/>
              </a:xfrm>
              <a:prstGeom prst="arc">
                <a:avLst>
                  <a:gd name="adj1" fmla="val 12136914"/>
                  <a:gd name="adj2" fmla="val 20239707"/>
                </a:avLst>
              </a:prstGeom>
              <a:ln w="19050">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txBody>
              <a:bodyPr anchor="ctr"/>
              <a:lstStyle/>
              <a:p>
                <a:pPr algn="ctr"/>
                <a:endParaRPr>
                  <a:solidFill>
                    <a:schemeClr val="bg1">
                      <a:lumMod val="95000"/>
                    </a:schemeClr>
                  </a:solidFill>
                </a:endParaRPr>
              </a:p>
            </p:txBody>
          </p:sp>
          <p:sp>
            <p:nvSpPr>
              <p:cNvPr id="17" name="Freeform: Shape 15"/>
              <p:cNvSpPr>
                <a:spLocks/>
              </p:cNvSpPr>
              <p:nvPr/>
            </p:nvSpPr>
            <p:spPr bwMode="auto">
              <a:xfrm>
                <a:off x="3792393" y="3441049"/>
                <a:ext cx="637337" cy="530742"/>
              </a:xfrm>
              <a:custGeom>
                <a:avLst/>
                <a:gdLst>
                  <a:gd name="T0" fmla="*/ 1028 w 1149"/>
                  <a:gd name="T1" fmla="*/ 541 h 955"/>
                  <a:gd name="T2" fmla="*/ 1044 w 1149"/>
                  <a:gd name="T3" fmla="*/ 661 h 955"/>
                  <a:gd name="T4" fmla="*/ 1005 w 1149"/>
                  <a:gd name="T5" fmla="*/ 753 h 955"/>
                  <a:gd name="T6" fmla="*/ 915 w 1149"/>
                  <a:gd name="T7" fmla="*/ 813 h 955"/>
                  <a:gd name="T8" fmla="*/ 862 w 1149"/>
                  <a:gd name="T9" fmla="*/ 882 h 955"/>
                  <a:gd name="T10" fmla="*/ 786 w 1149"/>
                  <a:gd name="T11" fmla="*/ 926 h 955"/>
                  <a:gd name="T12" fmla="*/ 670 w 1149"/>
                  <a:gd name="T13" fmla="*/ 944 h 955"/>
                  <a:gd name="T14" fmla="*/ 702 w 1149"/>
                  <a:gd name="T15" fmla="*/ 895 h 955"/>
                  <a:gd name="T16" fmla="*/ 752 w 1149"/>
                  <a:gd name="T17" fmla="*/ 876 h 955"/>
                  <a:gd name="T18" fmla="*/ 670 w 1149"/>
                  <a:gd name="T19" fmla="*/ 761 h 955"/>
                  <a:gd name="T20" fmla="*/ 793 w 1149"/>
                  <a:gd name="T21" fmla="*/ 816 h 955"/>
                  <a:gd name="T22" fmla="*/ 854 w 1149"/>
                  <a:gd name="T23" fmla="*/ 819 h 955"/>
                  <a:gd name="T24" fmla="*/ 754 w 1149"/>
                  <a:gd name="T25" fmla="*/ 707 h 955"/>
                  <a:gd name="T26" fmla="*/ 767 w 1149"/>
                  <a:gd name="T27" fmla="*/ 662 h 955"/>
                  <a:gd name="T28" fmla="*/ 909 w 1149"/>
                  <a:gd name="T29" fmla="*/ 755 h 955"/>
                  <a:gd name="T30" fmla="*/ 948 w 1149"/>
                  <a:gd name="T31" fmla="*/ 714 h 955"/>
                  <a:gd name="T32" fmla="*/ 813 w 1149"/>
                  <a:gd name="T33" fmla="*/ 581 h 955"/>
                  <a:gd name="T34" fmla="*/ 858 w 1149"/>
                  <a:gd name="T35" fmla="*/ 566 h 955"/>
                  <a:gd name="T36" fmla="*/ 998 w 1149"/>
                  <a:gd name="T37" fmla="*/ 628 h 955"/>
                  <a:gd name="T38" fmla="*/ 683 w 1149"/>
                  <a:gd name="T39" fmla="*/ 301 h 955"/>
                  <a:gd name="T40" fmla="*/ 730 w 1149"/>
                  <a:gd name="T41" fmla="*/ 285 h 955"/>
                  <a:gd name="T42" fmla="*/ 97 w 1149"/>
                  <a:gd name="T43" fmla="*/ 439 h 955"/>
                  <a:gd name="T44" fmla="*/ 0 w 1149"/>
                  <a:gd name="T45" fmla="*/ 254 h 955"/>
                  <a:gd name="T46" fmla="*/ 174 w 1149"/>
                  <a:gd name="T47" fmla="*/ 32 h 955"/>
                  <a:gd name="T48" fmla="*/ 260 w 1149"/>
                  <a:gd name="T49" fmla="*/ 2 h 955"/>
                  <a:gd name="T50" fmla="*/ 362 w 1149"/>
                  <a:gd name="T51" fmla="*/ 59 h 955"/>
                  <a:gd name="T52" fmla="*/ 525 w 1149"/>
                  <a:gd name="T53" fmla="*/ 40 h 955"/>
                  <a:gd name="T54" fmla="*/ 338 w 1149"/>
                  <a:gd name="T55" fmla="*/ 112 h 955"/>
                  <a:gd name="T56" fmla="*/ 233 w 1149"/>
                  <a:gd name="T57" fmla="*/ 59 h 955"/>
                  <a:gd name="T58" fmla="*/ 60 w 1149"/>
                  <a:gd name="T59" fmla="*/ 267 h 955"/>
                  <a:gd name="T60" fmla="*/ 143 w 1149"/>
                  <a:gd name="T61" fmla="*/ 367 h 955"/>
                  <a:gd name="T62" fmla="*/ 149 w 1149"/>
                  <a:gd name="T63" fmla="*/ 500 h 955"/>
                  <a:gd name="T64" fmla="*/ 538 w 1149"/>
                  <a:gd name="T65" fmla="*/ 788 h 955"/>
                  <a:gd name="T66" fmla="*/ 512 w 1149"/>
                  <a:gd name="T67" fmla="*/ 773 h 955"/>
                  <a:gd name="T68" fmla="*/ 456 w 1149"/>
                  <a:gd name="T69" fmla="*/ 707 h 955"/>
                  <a:gd name="T70" fmla="*/ 394 w 1149"/>
                  <a:gd name="T71" fmla="*/ 710 h 955"/>
                  <a:gd name="T72" fmla="*/ 370 w 1149"/>
                  <a:gd name="T73" fmla="*/ 642 h 955"/>
                  <a:gd name="T74" fmla="*/ 295 w 1149"/>
                  <a:gd name="T75" fmla="*/ 627 h 955"/>
                  <a:gd name="T76" fmla="*/ 283 w 1149"/>
                  <a:gd name="T77" fmla="*/ 546 h 955"/>
                  <a:gd name="T78" fmla="*/ 195 w 1149"/>
                  <a:gd name="T79" fmla="*/ 527 h 955"/>
                  <a:gd name="T80" fmla="*/ 135 w 1149"/>
                  <a:gd name="T81" fmla="*/ 607 h 955"/>
                  <a:gd name="T82" fmla="*/ 174 w 1149"/>
                  <a:gd name="T83" fmla="*/ 681 h 955"/>
                  <a:gd name="T84" fmla="*/ 230 w 1149"/>
                  <a:gd name="T85" fmla="*/ 692 h 955"/>
                  <a:gd name="T86" fmla="*/ 239 w 1149"/>
                  <a:gd name="T87" fmla="*/ 794 h 955"/>
                  <a:gd name="T88" fmla="*/ 341 w 1149"/>
                  <a:gd name="T89" fmla="*/ 789 h 955"/>
                  <a:gd name="T90" fmla="*/ 358 w 1149"/>
                  <a:gd name="T91" fmla="*/ 843 h 955"/>
                  <a:gd name="T92" fmla="*/ 458 w 1149"/>
                  <a:gd name="T93" fmla="*/ 862 h 955"/>
                  <a:gd name="T94" fmla="*/ 478 w 1149"/>
                  <a:gd name="T95" fmla="*/ 883 h 955"/>
                  <a:gd name="T96" fmla="*/ 540 w 1149"/>
                  <a:gd name="T97" fmla="*/ 937 h 955"/>
                  <a:gd name="T98" fmla="*/ 618 w 1149"/>
                  <a:gd name="T99" fmla="*/ 894 h 955"/>
                  <a:gd name="T100" fmla="*/ 602 w 1149"/>
                  <a:gd name="T101" fmla="*/ 804 h 955"/>
                  <a:gd name="T102" fmla="*/ 1035 w 1149"/>
                  <a:gd name="T103" fmla="*/ 442 h 955"/>
                  <a:gd name="T104" fmla="*/ 1090 w 1149"/>
                  <a:gd name="T105" fmla="*/ 313 h 955"/>
                  <a:gd name="T106" fmla="*/ 1130 w 1149"/>
                  <a:gd name="T107" fmla="*/ 172 h 955"/>
                  <a:gd name="T108" fmla="*/ 864 w 1149"/>
                  <a:gd name="T109" fmla="*/ 42 h 955"/>
                  <a:gd name="T110" fmla="*/ 685 w 1149"/>
                  <a:gd name="T111" fmla="*/ 43 h 955"/>
                  <a:gd name="T112" fmla="*/ 333 w 1149"/>
                  <a:gd name="T113" fmla="*/ 247 h 955"/>
                  <a:gd name="T114" fmla="*/ 358 w 1149"/>
                  <a:gd name="T115" fmla="*/ 338 h 955"/>
                  <a:gd name="T116" fmla="*/ 609 w 1149"/>
                  <a:gd name="T117" fmla="*/ 222 h 955"/>
                  <a:gd name="T118" fmla="*/ 713 w 1149"/>
                  <a:gd name="T119" fmla="*/ 240 h 955"/>
                  <a:gd name="T120" fmla="*/ 797 w 1149"/>
                  <a:gd name="T121" fmla="*/ 256 h 9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49" h="955">
                    <a:moveTo>
                      <a:pt x="748" y="284"/>
                    </a:moveTo>
                    <a:lnTo>
                      <a:pt x="748" y="284"/>
                    </a:lnTo>
                    <a:lnTo>
                      <a:pt x="852" y="378"/>
                    </a:lnTo>
                    <a:lnTo>
                      <a:pt x="903" y="424"/>
                    </a:lnTo>
                    <a:lnTo>
                      <a:pt x="954" y="473"/>
                    </a:lnTo>
                    <a:lnTo>
                      <a:pt x="954" y="473"/>
                    </a:lnTo>
                    <a:lnTo>
                      <a:pt x="961" y="478"/>
                    </a:lnTo>
                    <a:lnTo>
                      <a:pt x="968" y="484"/>
                    </a:lnTo>
                    <a:lnTo>
                      <a:pt x="1006" y="518"/>
                    </a:lnTo>
                    <a:lnTo>
                      <a:pt x="1028" y="541"/>
                    </a:lnTo>
                    <a:lnTo>
                      <a:pt x="1028" y="541"/>
                    </a:lnTo>
                    <a:lnTo>
                      <a:pt x="1037" y="552"/>
                    </a:lnTo>
                    <a:lnTo>
                      <a:pt x="1044" y="562"/>
                    </a:lnTo>
                    <a:lnTo>
                      <a:pt x="1050" y="573"/>
                    </a:lnTo>
                    <a:lnTo>
                      <a:pt x="1054" y="585"/>
                    </a:lnTo>
                    <a:lnTo>
                      <a:pt x="1057" y="596"/>
                    </a:lnTo>
                    <a:lnTo>
                      <a:pt x="1057" y="607"/>
                    </a:lnTo>
                    <a:lnTo>
                      <a:pt x="1057" y="618"/>
                    </a:lnTo>
                    <a:lnTo>
                      <a:pt x="1056" y="630"/>
                    </a:lnTo>
                    <a:lnTo>
                      <a:pt x="1054" y="641"/>
                    </a:lnTo>
                    <a:lnTo>
                      <a:pt x="1049" y="651"/>
                    </a:lnTo>
                    <a:lnTo>
                      <a:pt x="1044" y="661"/>
                    </a:lnTo>
                    <a:lnTo>
                      <a:pt x="1038" y="671"/>
                    </a:lnTo>
                    <a:lnTo>
                      <a:pt x="1030" y="679"/>
                    </a:lnTo>
                    <a:lnTo>
                      <a:pt x="1022" y="686"/>
                    </a:lnTo>
                    <a:lnTo>
                      <a:pt x="1013" y="692"/>
                    </a:lnTo>
                    <a:lnTo>
                      <a:pt x="1003" y="697"/>
                    </a:lnTo>
                    <a:lnTo>
                      <a:pt x="1003" y="697"/>
                    </a:lnTo>
                    <a:lnTo>
                      <a:pt x="1006" y="709"/>
                    </a:lnTo>
                    <a:lnTo>
                      <a:pt x="1009" y="720"/>
                    </a:lnTo>
                    <a:lnTo>
                      <a:pt x="1009" y="731"/>
                    </a:lnTo>
                    <a:lnTo>
                      <a:pt x="1008" y="742"/>
                    </a:lnTo>
                    <a:lnTo>
                      <a:pt x="1005" y="753"/>
                    </a:lnTo>
                    <a:lnTo>
                      <a:pt x="1002" y="762"/>
                    </a:lnTo>
                    <a:lnTo>
                      <a:pt x="997" y="772"/>
                    </a:lnTo>
                    <a:lnTo>
                      <a:pt x="991" y="780"/>
                    </a:lnTo>
                    <a:lnTo>
                      <a:pt x="984" y="787"/>
                    </a:lnTo>
                    <a:lnTo>
                      <a:pt x="977" y="794"/>
                    </a:lnTo>
                    <a:lnTo>
                      <a:pt x="967" y="800"/>
                    </a:lnTo>
                    <a:lnTo>
                      <a:pt x="958" y="806"/>
                    </a:lnTo>
                    <a:lnTo>
                      <a:pt x="948" y="810"/>
                    </a:lnTo>
                    <a:lnTo>
                      <a:pt x="937" y="812"/>
                    </a:lnTo>
                    <a:lnTo>
                      <a:pt x="927" y="813"/>
                    </a:lnTo>
                    <a:lnTo>
                      <a:pt x="915" y="813"/>
                    </a:lnTo>
                    <a:lnTo>
                      <a:pt x="915" y="813"/>
                    </a:lnTo>
                    <a:lnTo>
                      <a:pt x="914" y="823"/>
                    </a:lnTo>
                    <a:lnTo>
                      <a:pt x="911" y="832"/>
                    </a:lnTo>
                    <a:lnTo>
                      <a:pt x="908" y="841"/>
                    </a:lnTo>
                    <a:lnTo>
                      <a:pt x="903" y="849"/>
                    </a:lnTo>
                    <a:lnTo>
                      <a:pt x="898" y="856"/>
                    </a:lnTo>
                    <a:lnTo>
                      <a:pt x="892" y="862"/>
                    </a:lnTo>
                    <a:lnTo>
                      <a:pt x="885" y="869"/>
                    </a:lnTo>
                    <a:lnTo>
                      <a:pt x="878" y="874"/>
                    </a:lnTo>
                    <a:lnTo>
                      <a:pt x="871" y="879"/>
                    </a:lnTo>
                    <a:lnTo>
                      <a:pt x="862" y="882"/>
                    </a:lnTo>
                    <a:lnTo>
                      <a:pt x="854" y="886"/>
                    </a:lnTo>
                    <a:lnTo>
                      <a:pt x="846" y="888"/>
                    </a:lnTo>
                    <a:lnTo>
                      <a:pt x="836" y="889"/>
                    </a:lnTo>
                    <a:lnTo>
                      <a:pt x="827" y="889"/>
                    </a:lnTo>
                    <a:lnTo>
                      <a:pt x="817" y="888"/>
                    </a:lnTo>
                    <a:lnTo>
                      <a:pt x="808" y="887"/>
                    </a:lnTo>
                    <a:lnTo>
                      <a:pt x="808" y="887"/>
                    </a:lnTo>
                    <a:lnTo>
                      <a:pt x="804" y="898"/>
                    </a:lnTo>
                    <a:lnTo>
                      <a:pt x="799" y="908"/>
                    </a:lnTo>
                    <a:lnTo>
                      <a:pt x="793" y="918"/>
                    </a:lnTo>
                    <a:lnTo>
                      <a:pt x="786" y="926"/>
                    </a:lnTo>
                    <a:lnTo>
                      <a:pt x="778" y="934"/>
                    </a:lnTo>
                    <a:lnTo>
                      <a:pt x="770" y="940"/>
                    </a:lnTo>
                    <a:lnTo>
                      <a:pt x="760" y="945"/>
                    </a:lnTo>
                    <a:lnTo>
                      <a:pt x="750" y="950"/>
                    </a:lnTo>
                    <a:lnTo>
                      <a:pt x="739" y="952"/>
                    </a:lnTo>
                    <a:lnTo>
                      <a:pt x="728" y="955"/>
                    </a:lnTo>
                    <a:lnTo>
                      <a:pt x="716" y="955"/>
                    </a:lnTo>
                    <a:lnTo>
                      <a:pt x="704" y="953"/>
                    </a:lnTo>
                    <a:lnTo>
                      <a:pt x="692" y="952"/>
                    </a:lnTo>
                    <a:lnTo>
                      <a:pt x="681" y="949"/>
                    </a:lnTo>
                    <a:lnTo>
                      <a:pt x="670" y="944"/>
                    </a:lnTo>
                    <a:lnTo>
                      <a:pt x="658" y="938"/>
                    </a:lnTo>
                    <a:lnTo>
                      <a:pt x="650" y="932"/>
                    </a:lnTo>
                    <a:lnTo>
                      <a:pt x="650" y="932"/>
                    </a:lnTo>
                    <a:lnTo>
                      <a:pt x="658" y="920"/>
                    </a:lnTo>
                    <a:lnTo>
                      <a:pt x="664" y="907"/>
                    </a:lnTo>
                    <a:lnTo>
                      <a:pt x="669" y="894"/>
                    </a:lnTo>
                    <a:lnTo>
                      <a:pt x="672" y="880"/>
                    </a:lnTo>
                    <a:lnTo>
                      <a:pt x="672" y="880"/>
                    </a:lnTo>
                    <a:lnTo>
                      <a:pt x="684" y="887"/>
                    </a:lnTo>
                    <a:lnTo>
                      <a:pt x="696" y="893"/>
                    </a:lnTo>
                    <a:lnTo>
                      <a:pt x="702" y="895"/>
                    </a:lnTo>
                    <a:lnTo>
                      <a:pt x="708" y="896"/>
                    </a:lnTo>
                    <a:lnTo>
                      <a:pt x="714" y="898"/>
                    </a:lnTo>
                    <a:lnTo>
                      <a:pt x="721" y="898"/>
                    </a:lnTo>
                    <a:lnTo>
                      <a:pt x="721" y="898"/>
                    </a:lnTo>
                    <a:lnTo>
                      <a:pt x="732" y="895"/>
                    </a:lnTo>
                    <a:lnTo>
                      <a:pt x="740" y="892"/>
                    </a:lnTo>
                    <a:lnTo>
                      <a:pt x="744" y="888"/>
                    </a:lnTo>
                    <a:lnTo>
                      <a:pt x="747" y="885"/>
                    </a:lnTo>
                    <a:lnTo>
                      <a:pt x="750" y="881"/>
                    </a:lnTo>
                    <a:lnTo>
                      <a:pt x="752" y="876"/>
                    </a:lnTo>
                    <a:lnTo>
                      <a:pt x="752" y="876"/>
                    </a:lnTo>
                    <a:lnTo>
                      <a:pt x="753" y="867"/>
                    </a:lnTo>
                    <a:lnTo>
                      <a:pt x="751" y="855"/>
                    </a:lnTo>
                    <a:lnTo>
                      <a:pt x="677" y="795"/>
                    </a:lnTo>
                    <a:lnTo>
                      <a:pt x="677" y="795"/>
                    </a:lnTo>
                    <a:lnTo>
                      <a:pt x="673" y="792"/>
                    </a:lnTo>
                    <a:lnTo>
                      <a:pt x="670" y="787"/>
                    </a:lnTo>
                    <a:lnTo>
                      <a:pt x="667" y="782"/>
                    </a:lnTo>
                    <a:lnTo>
                      <a:pt x="666" y="776"/>
                    </a:lnTo>
                    <a:lnTo>
                      <a:pt x="666" y="772"/>
                    </a:lnTo>
                    <a:lnTo>
                      <a:pt x="667" y="766"/>
                    </a:lnTo>
                    <a:lnTo>
                      <a:pt x="670" y="761"/>
                    </a:lnTo>
                    <a:lnTo>
                      <a:pt x="672" y="756"/>
                    </a:lnTo>
                    <a:lnTo>
                      <a:pt x="672" y="756"/>
                    </a:lnTo>
                    <a:lnTo>
                      <a:pt x="677" y="751"/>
                    </a:lnTo>
                    <a:lnTo>
                      <a:pt x="682" y="749"/>
                    </a:lnTo>
                    <a:lnTo>
                      <a:pt x="686" y="747"/>
                    </a:lnTo>
                    <a:lnTo>
                      <a:pt x="691" y="745"/>
                    </a:lnTo>
                    <a:lnTo>
                      <a:pt x="697" y="745"/>
                    </a:lnTo>
                    <a:lnTo>
                      <a:pt x="702" y="747"/>
                    </a:lnTo>
                    <a:lnTo>
                      <a:pt x="708" y="748"/>
                    </a:lnTo>
                    <a:lnTo>
                      <a:pt x="713" y="751"/>
                    </a:lnTo>
                    <a:lnTo>
                      <a:pt x="793" y="816"/>
                    </a:lnTo>
                    <a:lnTo>
                      <a:pt x="793" y="816"/>
                    </a:lnTo>
                    <a:lnTo>
                      <a:pt x="801" y="821"/>
                    </a:lnTo>
                    <a:lnTo>
                      <a:pt x="808" y="826"/>
                    </a:lnTo>
                    <a:lnTo>
                      <a:pt x="816" y="830"/>
                    </a:lnTo>
                    <a:lnTo>
                      <a:pt x="823" y="831"/>
                    </a:lnTo>
                    <a:lnTo>
                      <a:pt x="829" y="832"/>
                    </a:lnTo>
                    <a:lnTo>
                      <a:pt x="836" y="831"/>
                    </a:lnTo>
                    <a:lnTo>
                      <a:pt x="843" y="829"/>
                    </a:lnTo>
                    <a:lnTo>
                      <a:pt x="849" y="825"/>
                    </a:lnTo>
                    <a:lnTo>
                      <a:pt x="849" y="825"/>
                    </a:lnTo>
                    <a:lnTo>
                      <a:pt x="854" y="819"/>
                    </a:lnTo>
                    <a:lnTo>
                      <a:pt x="858" y="813"/>
                    </a:lnTo>
                    <a:lnTo>
                      <a:pt x="858" y="813"/>
                    </a:lnTo>
                    <a:lnTo>
                      <a:pt x="859" y="806"/>
                    </a:lnTo>
                    <a:lnTo>
                      <a:pt x="860" y="799"/>
                    </a:lnTo>
                    <a:lnTo>
                      <a:pt x="860" y="795"/>
                    </a:lnTo>
                    <a:lnTo>
                      <a:pt x="859" y="792"/>
                    </a:lnTo>
                    <a:lnTo>
                      <a:pt x="857" y="789"/>
                    </a:lnTo>
                    <a:lnTo>
                      <a:pt x="854" y="786"/>
                    </a:lnTo>
                    <a:lnTo>
                      <a:pt x="758" y="711"/>
                    </a:lnTo>
                    <a:lnTo>
                      <a:pt x="758" y="711"/>
                    </a:lnTo>
                    <a:lnTo>
                      <a:pt x="754" y="707"/>
                    </a:lnTo>
                    <a:lnTo>
                      <a:pt x="751" y="703"/>
                    </a:lnTo>
                    <a:lnTo>
                      <a:pt x="748" y="698"/>
                    </a:lnTo>
                    <a:lnTo>
                      <a:pt x="747" y="692"/>
                    </a:lnTo>
                    <a:lnTo>
                      <a:pt x="747" y="687"/>
                    </a:lnTo>
                    <a:lnTo>
                      <a:pt x="748" y="681"/>
                    </a:lnTo>
                    <a:lnTo>
                      <a:pt x="751" y="676"/>
                    </a:lnTo>
                    <a:lnTo>
                      <a:pt x="753" y="672"/>
                    </a:lnTo>
                    <a:lnTo>
                      <a:pt x="753" y="672"/>
                    </a:lnTo>
                    <a:lnTo>
                      <a:pt x="758" y="667"/>
                    </a:lnTo>
                    <a:lnTo>
                      <a:pt x="763" y="665"/>
                    </a:lnTo>
                    <a:lnTo>
                      <a:pt x="767" y="662"/>
                    </a:lnTo>
                    <a:lnTo>
                      <a:pt x="772" y="661"/>
                    </a:lnTo>
                    <a:lnTo>
                      <a:pt x="778" y="661"/>
                    </a:lnTo>
                    <a:lnTo>
                      <a:pt x="783" y="661"/>
                    </a:lnTo>
                    <a:lnTo>
                      <a:pt x="789" y="663"/>
                    </a:lnTo>
                    <a:lnTo>
                      <a:pt x="793" y="667"/>
                    </a:lnTo>
                    <a:lnTo>
                      <a:pt x="893" y="745"/>
                    </a:lnTo>
                    <a:lnTo>
                      <a:pt x="893" y="745"/>
                    </a:lnTo>
                    <a:lnTo>
                      <a:pt x="896" y="747"/>
                    </a:lnTo>
                    <a:lnTo>
                      <a:pt x="896" y="747"/>
                    </a:lnTo>
                    <a:lnTo>
                      <a:pt x="902" y="751"/>
                    </a:lnTo>
                    <a:lnTo>
                      <a:pt x="909" y="755"/>
                    </a:lnTo>
                    <a:lnTo>
                      <a:pt x="916" y="756"/>
                    </a:lnTo>
                    <a:lnTo>
                      <a:pt x="922" y="757"/>
                    </a:lnTo>
                    <a:lnTo>
                      <a:pt x="929" y="756"/>
                    </a:lnTo>
                    <a:lnTo>
                      <a:pt x="935" y="754"/>
                    </a:lnTo>
                    <a:lnTo>
                      <a:pt x="940" y="750"/>
                    </a:lnTo>
                    <a:lnTo>
                      <a:pt x="944" y="747"/>
                    </a:lnTo>
                    <a:lnTo>
                      <a:pt x="948" y="741"/>
                    </a:lnTo>
                    <a:lnTo>
                      <a:pt x="950" y="735"/>
                    </a:lnTo>
                    <a:lnTo>
                      <a:pt x="952" y="729"/>
                    </a:lnTo>
                    <a:lnTo>
                      <a:pt x="950" y="722"/>
                    </a:lnTo>
                    <a:lnTo>
                      <a:pt x="948" y="714"/>
                    </a:lnTo>
                    <a:lnTo>
                      <a:pt x="944" y="706"/>
                    </a:lnTo>
                    <a:lnTo>
                      <a:pt x="937" y="699"/>
                    </a:lnTo>
                    <a:lnTo>
                      <a:pt x="929" y="691"/>
                    </a:lnTo>
                    <a:lnTo>
                      <a:pt x="823" y="611"/>
                    </a:lnTo>
                    <a:lnTo>
                      <a:pt x="823" y="611"/>
                    </a:lnTo>
                    <a:lnTo>
                      <a:pt x="818" y="607"/>
                    </a:lnTo>
                    <a:lnTo>
                      <a:pt x="816" y="603"/>
                    </a:lnTo>
                    <a:lnTo>
                      <a:pt x="814" y="598"/>
                    </a:lnTo>
                    <a:lnTo>
                      <a:pt x="813" y="592"/>
                    </a:lnTo>
                    <a:lnTo>
                      <a:pt x="813" y="587"/>
                    </a:lnTo>
                    <a:lnTo>
                      <a:pt x="813" y="581"/>
                    </a:lnTo>
                    <a:lnTo>
                      <a:pt x="815" y="577"/>
                    </a:lnTo>
                    <a:lnTo>
                      <a:pt x="817" y="572"/>
                    </a:lnTo>
                    <a:lnTo>
                      <a:pt x="817" y="572"/>
                    </a:lnTo>
                    <a:lnTo>
                      <a:pt x="822" y="567"/>
                    </a:lnTo>
                    <a:lnTo>
                      <a:pt x="826" y="564"/>
                    </a:lnTo>
                    <a:lnTo>
                      <a:pt x="832" y="561"/>
                    </a:lnTo>
                    <a:lnTo>
                      <a:pt x="836" y="560"/>
                    </a:lnTo>
                    <a:lnTo>
                      <a:pt x="842" y="560"/>
                    </a:lnTo>
                    <a:lnTo>
                      <a:pt x="847" y="561"/>
                    </a:lnTo>
                    <a:lnTo>
                      <a:pt x="853" y="562"/>
                    </a:lnTo>
                    <a:lnTo>
                      <a:pt x="858" y="566"/>
                    </a:lnTo>
                    <a:lnTo>
                      <a:pt x="962" y="644"/>
                    </a:lnTo>
                    <a:lnTo>
                      <a:pt x="962" y="644"/>
                    </a:lnTo>
                    <a:lnTo>
                      <a:pt x="967" y="647"/>
                    </a:lnTo>
                    <a:lnTo>
                      <a:pt x="971" y="647"/>
                    </a:lnTo>
                    <a:lnTo>
                      <a:pt x="975" y="647"/>
                    </a:lnTo>
                    <a:lnTo>
                      <a:pt x="979" y="646"/>
                    </a:lnTo>
                    <a:lnTo>
                      <a:pt x="984" y="643"/>
                    </a:lnTo>
                    <a:lnTo>
                      <a:pt x="987" y="641"/>
                    </a:lnTo>
                    <a:lnTo>
                      <a:pt x="994" y="634"/>
                    </a:lnTo>
                    <a:lnTo>
                      <a:pt x="994" y="634"/>
                    </a:lnTo>
                    <a:lnTo>
                      <a:pt x="998" y="628"/>
                    </a:lnTo>
                    <a:lnTo>
                      <a:pt x="1000" y="621"/>
                    </a:lnTo>
                    <a:lnTo>
                      <a:pt x="1002" y="615"/>
                    </a:lnTo>
                    <a:lnTo>
                      <a:pt x="1002" y="607"/>
                    </a:lnTo>
                    <a:lnTo>
                      <a:pt x="999" y="600"/>
                    </a:lnTo>
                    <a:lnTo>
                      <a:pt x="997" y="593"/>
                    </a:lnTo>
                    <a:lnTo>
                      <a:pt x="993" y="587"/>
                    </a:lnTo>
                    <a:lnTo>
                      <a:pt x="987" y="581"/>
                    </a:lnTo>
                    <a:lnTo>
                      <a:pt x="966" y="559"/>
                    </a:lnTo>
                    <a:lnTo>
                      <a:pt x="685" y="303"/>
                    </a:lnTo>
                    <a:lnTo>
                      <a:pt x="685" y="303"/>
                    </a:lnTo>
                    <a:lnTo>
                      <a:pt x="683" y="301"/>
                    </a:lnTo>
                    <a:lnTo>
                      <a:pt x="683" y="298"/>
                    </a:lnTo>
                    <a:lnTo>
                      <a:pt x="682" y="296"/>
                    </a:lnTo>
                    <a:lnTo>
                      <a:pt x="683" y="292"/>
                    </a:lnTo>
                    <a:lnTo>
                      <a:pt x="684" y="290"/>
                    </a:lnTo>
                    <a:lnTo>
                      <a:pt x="686" y="289"/>
                    </a:lnTo>
                    <a:lnTo>
                      <a:pt x="689" y="288"/>
                    </a:lnTo>
                    <a:lnTo>
                      <a:pt x="692" y="288"/>
                    </a:lnTo>
                    <a:lnTo>
                      <a:pt x="692" y="288"/>
                    </a:lnTo>
                    <a:lnTo>
                      <a:pt x="706" y="288"/>
                    </a:lnTo>
                    <a:lnTo>
                      <a:pt x="719" y="286"/>
                    </a:lnTo>
                    <a:lnTo>
                      <a:pt x="730" y="285"/>
                    </a:lnTo>
                    <a:lnTo>
                      <a:pt x="744" y="284"/>
                    </a:lnTo>
                    <a:lnTo>
                      <a:pt x="744" y="284"/>
                    </a:lnTo>
                    <a:lnTo>
                      <a:pt x="748" y="284"/>
                    </a:lnTo>
                    <a:lnTo>
                      <a:pt x="748" y="284"/>
                    </a:lnTo>
                    <a:close/>
                    <a:moveTo>
                      <a:pt x="129" y="522"/>
                    </a:moveTo>
                    <a:lnTo>
                      <a:pt x="129" y="522"/>
                    </a:lnTo>
                    <a:lnTo>
                      <a:pt x="119" y="506"/>
                    </a:lnTo>
                    <a:lnTo>
                      <a:pt x="112" y="491"/>
                    </a:lnTo>
                    <a:lnTo>
                      <a:pt x="106" y="474"/>
                    </a:lnTo>
                    <a:lnTo>
                      <a:pt x="102" y="457"/>
                    </a:lnTo>
                    <a:lnTo>
                      <a:pt x="97" y="439"/>
                    </a:lnTo>
                    <a:lnTo>
                      <a:pt x="94" y="421"/>
                    </a:lnTo>
                    <a:lnTo>
                      <a:pt x="90" y="383"/>
                    </a:lnTo>
                    <a:lnTo>
                      <a:pt x="54" y="350"/>
                    </a:lnTo>
                    <a:lnTo>
                      <a:pt x="54" y="350"/>
                    </a:lnTo>
                    <a:lnTo>
                      <a:pt x="34" y="328"/>
                    </a:lnTo>
                    <a:lnTo>
                      <a:pt x="24" y="317"/>
                    </a:lnTo>
                    <a:lnTo>
                      <a:pt x="17" y="307"/>
                    </a:lnTo>
                    <a:lnTo>
                      <a:pt x="10" y="296"/>
                    </a:lnTo>
                    <a:lnTo>
                      <a:pt x="5" y="283"/>
                    </a:lnTo>
                    <a:lnTo>
                      <a:pt x="2" y="270"/>
                    </a:lnTo>
                    <a:lnTo>
                      <a:pt x="0" y="254"/>
                    </a:lnTo>
                    <a:lnTo>
                      <a:pt x="0" y="254"/>
                    </a:lnTo>
                    <a:lnTo>
                      <a:pt x="2" y="246"/>
                    </a:lnTo>
                    <a:lnTo>
                      <a:pt x="3" y="238"/>
                    </a:lnTo>
                    <a:lnTo>
                      <a:pt x="4" y="229"/>
                    </a:lnTo>
                    <a:lnTo>
                      <a:pt x="8" y="222"/>
                    </a:lnTo>
                    <a:lnTo>
                      <a:pt x="11" y="214"/>
                    </a:lnTo>
                    <a:lnTo>
                      <a:pt x="15" y="207"/>
                    </a:lnTo>
                    <a:lnTo>
                      <a:pt x="19" y="200"/>
                    </a:lnTo>
                    <a:lnTo>
                      <a:pt x="25" y="193"/>
                    </a:lnTo>
                    <a:lnTo>
                      <a:pt x="174" y="32"/>
                    </a:lnTo>
                    <a:lnTo>
                      <a:pt x="174" y="32"/>
                    </a:lnTo>
                    <a:lnTo>
                      <a:pt x="180" y="25"/>
                    </a:lnTo>
                    <a:lnTo>
                      <a:pt x="187" y="20"/>
                    </a:lnTo>
                    <a:lnTo>
                      <a:pt x="194" y="15"/>
                    </a:lnTo>
                    <a:lnTo>
                      <a:pt x="203" y="11"/>
                    </a:lnTo>
                    <a:lnTo>
                      <a:pt x="210" y="7"/>
                    </a:lnTo>
                    <a:lnTo>
                      <a:pt x="218" y="5"/>
                    </a:lnTo>
                    <a:lnTo>
                      <a:pt x="226" y="2"/>
                    </a:lnTo>
                    <a:lnTo>
                      <a:pt x="235" y="1"/>
                    </a:lnTo>
                    <a:lnTo>
                      <a:pt x="243" y="1"/>
                    </a:lnTo>
                    <a:lnTo>
                      <a:pt x="251" y="1"/>
                    </a:lnTo>
                    <a:lnTo>
                      <a:pt x="260" y="2"/>
                    </a:lnTo>
                    <a:lnTo>
                      <a:pt x="268" y="5"/>
                    </a:lnTo>
                    <a:lnTo>
                      <a:pt x="276" y="7"/>
                    </a:lnTo>
                    <a:lnTo>
                      <a:pt x="285" y="11"/>
                    </a:lnTo>
                    <a:lnTo>
                      <a:pt x="292" y="15"/>
                    </a:lnTo>
                    <a:lnTo>
                      <a:pt x="299" y="20"/>
                    </a:lnTo>
                    <a:lnTo>
                      <a:pt x="299" y="20"/>
                    </a:lnTo>
                    <a:lnTo>
                      <a:pt x="314" y="32"/>
                    </a:lnTo>
                    <a:lnTo>
                      <a:pt x="329" y="42"/>
                    </a:lnTo>
                    <a:lnTo>
                      <a:pt x="343" y="51"/>
                    </a:lnTo>
                    <a:lnTo>
                      <a:pt x="362" y="59"/>
                    </a:lnTo>
                    <a:lnTo>
                      <a:pt x="362" y="59"/>
                    </a:lnTo>
                    <a:lnTo>
                      <a:pt x="375" y="64"/>
                    </a:lnTo>
                    <a:lnTo>
                      <a:pt x="382" y="65"/>
                    </a:lnTo>
                    <a:lnTo>
                      <a:pt x="382" y="65"/>
                    </a:lnTo>
                    <a:lnTo>
                      <a:pt x="399" y="62"/>
                    </a:lnTo>
                    <a:lnTo>
                      <a:pt x="415" y="58"/>
                    </a:lnTo>
                    <a:lnTo>
                      <a:pt x="451" y="50"/>
                    </a:lnTo>
                    <a:lnTo>
                      <a:pt x="469" y="46"/>
                    </a:lnTo>
                    <a:lnTo>
                      <a:pt x="488" y="43"/>
                    </a:lnTo>
                    <a:lnTo>
                      <a:pt x="506" y="40"/>
                    </a:lnTo>
                    <a:lnTo>
                      <a:pt x="525" y="40"/>
                    </a:lnTo>
                    <a:lnTo>
                      <a:pt x="525" y="40"/>
                    </a:lnTo>
                    <a:lnTo>
                      <a:pt x="501" y="57"/>
                    </a:lnTo>
                    <a:lnTo>
                      <a:pt x="469" y="82"/>
                    </a:lnTo>
                    <a:lnTo>
                      <a:pt x="426" y="114"/>
                    </a:lnTo>
                    <a:lnTo>
                      <a:pt x="426" y="114"/>
                    </a:lnTo>
                    <a:lnTo>
                      <a:pt x="407" y="119"/>
                    </a:lnTo>
                    <a:lnTo>
                      <a:pt x="389" y="121"/>
                    </a:lnTo>
                    <a:lnTo>
                      <a:pt x="389" y="121"/>
                    </a:lnTo>
                    <a:lnTo>
                      <a:pt x="379" y="121"/>
                    </a:lnTo>
                    <a:lnTo>
                      <a:pt x="365" y="120"/>
                    </a:lnTo>
                    <a:lnTo>
                      <a:pt x="352" y="116"/>
                    </a:lnTo>
                    <a:lnTo>
                      <a:pt x="338" y="112"/>
                    </a:lnTo>
                    <a:lnTo>
                      <a:pt x="325" y="106"/>
                    </a:lnTo>
                    <a:lnTo>
                      <a:pt x="313" y="100"/>
                    </a:lnTo>
                    <a:lnTo>
                      <a:pt x="302" y="93"/>
                    </a:lnTo>
                    <a:lnTo>
                      <a:pt x="293" y="88"/>
                    </a:lnTo>
                    <a:lnTo>
                      <a:pt x="264" y="65"/>
                    </a:lnTo>
                    <a:lnTo>
                      <a:pt x="264" y="65"/>
                    </a:lnTo>
                    <a:lnTo>
                      <a:pt x="258" y="62"/>
                    </a:lnTo>
                    <a:lnTo>
                      <a:pt x="253" y="59"/>
                    </a:lnTo>
                    <a:lnTo>
                      <a:pt x="247" y="58"/>
                    </a:lnTo>
                    <a:lnTo>
                      <a:pt x="239" y="58"/>
                    </a:lnTo>
                    <a:lnTo>
                      <a:pt x="233" y="59"/>
                    </a:lnTo>
                    <a:lnTo>
                      <a:pt x="228" y="62"/>
                    </a:lnTo>
                    <a:lnTo>
                      <a:pt x="222" y="65"/>
                    </a:lnTo>
                    <a:lnTo>
                      <a:pt x="216" y="70"/>
                    </a:lnTo>
                    <a:lnTo>
                      <a:pt x="67" y="231"/>
                    </a:lnTo>
                    <a:lnTo>
                      <a:pt x="67" y="231"/>
                    </a:lnTo>
                    <a:lnTo>
                      <a:pt x="63" y="237"/>
                    </a:lnTo>
                    <a:lnTo>
                      <a:pt x="60" y="243"/>
                    </a:lnTo>
                    <a:lnTo>
                      <a:pt x="59" y="248"/>
                    </a:lnTo>
                    <a:lnTo>
                      <a:pt x="58" y="256"/>
                    </a:lnTo>
                    <a:lnTo>
                      <a:pt x="59" y="262"/>
                    </a:lnTo>
                    <a:lnTo>
                      <a:pt x="60" y="267"/>
                    </a:lnTo>
                    <a:lnTo>
                      <a:pt x="63" y="273"/>
                    </a:lnTo>
                    <a:lnTo>
                      <a:pt x="67" y="279"/>
                    </a:lnTo>
                    <a:lnTo>
                      <a:pt x="67" y="279"/>
                    </a:lnTo>
                    <a:lnTo>
                      <a:pt x="85" y="300"/>
                    </a:lnTo>
                    <a:lnTo>
                      <a:pt x="105" y="320"/>
                    </a:lnTo>
                    <a:lnTo>
                      <a:pt x="105" y="320"/>
                    </a:lnTo>
                    <a:lnTo>
                      <a:pt x="117" y="332"/>
                    </a:lnTo>
                    <a:lnTo>
                      <a:pt x="130" y="346"/>
                    </a:lnTo>
                    <a:lnTo>
                      <a:pt x="136" y="353"/>
                    </a:lnTo>
                    <a:lnTo>
                      <a:pt x="140" y="360"/>
                    </a:lnTo>
                    <a:lnTo>
                      <a:pt x="143" y="367"/>
                    </a:lnTo>
                    <a:lnTo>
                      <a:pt x="146" y="374"/>
                    </a:lnTo>
                    <a:lnTo>
                      <a:pt x="146" y="374"/>
                    </a:lnTo>
                    <a:lnTo>
                      <a:pt x="149" y="403"/>
                    </a:lnTo>
                    <a:lnTo>
                      <a:pt x="154" y="433"/>
                    </a:lnTo>
                    <a:lnTo>
                      <a:pt x="157" y="448"/>
                    </a:lnTo>
                    <a:lnTo>
                      <a:pt x="161" y="461"/>
                    </a:lnTo>
                    <a:lnTo>
                      <a:pt x="167" y="474"/>
                    </a:lnTo>
                    <a:lnTo>
                      <a:pt x="173" y="485"/>
                    </a:lnTo>
                    <a:lnTo>
                      <a:pt x="173" y="485"/>
                    </a:lnTo>
                    <a:lnTo>
                      <a:pt x="160" y="492"/>
                    </a:lnTo>
                    <a:lnTo>
                      <a:pt x="149" y="500"/>
                    </a:lnTo>
                    <a:lnTo>
                      <a:pt x="140" y="510"/>
                    </a:lnTo>
                    <a:lnTo>
                      <a:pt x="129" y="522"/>
                    </a:lnTo>
                    <a:lnTo>
                      <a:pt x="129" y="522"/>
                    </a:lnTo>
                    <a:close/>
                    <a:moveTo>
                      <a:pt x="602" y="804"/>
                    </a:moveTo>
                    <a:lnTo>
                      <a:pt x="602" y="804"/>
                    </a:lnTo>
                    <a:lnTo>
                      <a:pt x="593" y="797"/>
                    </a:lnTo>
                    <a:lnTo>
                      <a:pt x="582" y="792"/>
                    </a:lnTo>
                    <a:lnTo>
                      <a:pt x="571" y="788"/>
                    </a:lnTo>
                    <a:lnTo>
                      <a:pt x="560" y="786"/>
                    </a:lnTo>
                    <a:lnTo>
                      <a:pt x="549" y="786"/>
                    </a:lnTo>
                    <a:lnTo>
                      <a:pt x="538" y="788"/>
                    </a:lnTo>
                    <a:lnTo>
                      <a:pt x="527" y="791"/>
                    </a:lnTo>
                    <a:lnTo>
                      <a:pt x="518" y="797"/>
                    </a:lnTo>
                    <a:lnTo>
                      <a:pt x="518" y="797"/>
                    </a:lnTo>
                    <a:lnTo>
                      <a:pt x="514" y="797"/>
                    </a:lnTo>
                    <a:lnTo>
                      <a:pt x="512" y="795"/>
                    </a:lnTo>
                    <a:lnTo>
                      <a:pt x="512" y="795"/>
                    </a:lnTo>
                    <a:lnTo>
                      <a:pt x="511" y="794"/>
                    </a:lnTo>
                    <a:lnTo>
                      <a:pt x="511" y="791"/>
                    </a:lnTo>
                    <a:lnTo>
                      <a:pt x="511" y="791"/>
                    </a:lnTo>
                    <a:lnTo>
                      <a:pt x="512" y="782"/>
                    </a:lnTo>
                    <a:lnTo>
                      <a:pt x="512" y="773"/>
                    </a:lnTo>
                    <a:lnTo>
                      <a:pt x="509" y="763"/>
                    </a:lnTo>
                    <a:lnTo>
                      <a:pt x="507" y="754"/>
                    </a:lnTo>
                    <a:lnTo>
                      <a:pt x="503" y="745"/>
                    </a:lnTo>
                    <a:lnTo>
                      <a:pt x="499" y="737"/>
                    </a:lnTo>
                    <a:lnTo>
                      <a:pt x="493" y="729"/>
                    </a:lnTo>
                    <a:lnTo>
                      <a:pt x="487" y="723"/>
                    </a:lnTo>
                    <a:lnTo>
                      <a:pt x="487" y="723"/>
                    </a:lnTo>
                    <a:lnTo>
                      <a:pt x="487" y="723"/>
                    </a:lnTo>
                    <a:lnTo>
                      <a:pt x="477" y="716"/>
                    </a:lnTo>
                    <a:lnTo>
                      <a:pt x="467" y="710"/>
                    </a:lnTo>
                    <a:lnTo>
                      <a:pt x="456" y="707"/>
                    </a:lnTo>
                    <a:lnTo>
                      <a:pt x="444" y="705"/>
                    </a:lnTo>
                    <a:lnTo>
                      <a:pt x="433" y="705"/>
                    </a:lnTo>
                    <a:lnTo>
                      <a:pt x="423" y="706"/>
                    </a:lnTo>
                    <a:lnTo>
                      <a:pt x="412" y="710"/>
                    </a:lnTo>
                    <a:lnTo>
                      <a:pt x="401" y="716"/>
                    </a:lnTo>
                    <a:lnTo>
                      <a:pt x="401" y="716"/>
                    </a:lnTo>
                    <a:lnTo>
                      <a:pt x="399" y="716"/>
                    </a:lnTo>
                    <a:lnTo>
                      <a:pt x="396" y="714"/>
                    </a:lnTo>
                    <a:lnTo>
                      <a:pt x="396" y="714"/>
                    </a:lnTo>
                    <a:lnTo>
                      <a:pt x="394" y="713"/>
                    </a:lnTo>
                    <a:lnTo>
                      <a:pt x="394" y="710"/>
                    </a:lnTo>
                    <a:lnTo>
                      <a:pt x="394" y="710"/>
                    </a:lnTo>
                    <a:lnTo>
                      <a:pt x="395" y="700"/>
                    </a:lnTo>
                    <a:lnTo>
                      <a:pt x="395" y="692"/>
                    </a:lnTo>
                    <a:lnTo>
                      <a:pt x="394" y="682"/>
                    </a:lnTo>
                    <a:lnTo>
                      <a:pt x="392" y="673"/>
                    </a:lnTo>
                    <a:lnTo>
                      <a:pt x="388" y="665"/>
                    </a:lnTo>
                    <a:lnTo>
                      <a:pt x="383" y="656"/>
                    </a:lnTo>
                    <a:lnTo>
                      <a:pt x="377" y="648"/>
                    </a:lnTo>
                    <a:lnTo>
                      <a:pt x="370" y="642"/>
                    </a:lnTo>
                    <a:lnTo>
                      <a:pt x="370" y="642"/>
                    </a:lnTo>
                    <a:lnTo>
                      <a:pt x="370" y="642"/>
                    </a:lnTo>
                    <a:lnTo>
                      <a:pt x="363" y="636"/>
                    </a:lnTo>
                    <a:lnTo>
                      <a:pt x="355" y="631"/>
                    </a:lnTo>
                    <a:lnTo>
                      <a:pt x="345" y="628"/>
                    </a:lnTo>
                    <a:lnTo>
                      <a:pt x="337" y="625"/>
                    </a:lnTo>
                    <a:lnTo>
                      <a:pt x="327" y="624"/>
                    </a:lnTo>
                    <a:lnTo>
                      <a:pt x="318" y="624"/>
                    </a:lnTo>
                    <a:lnTo>
                      <a:pt x="308" y="625"/>
                    </a:lnTo>
                    <a:lnTo>
                      <a:pt x="300" y="628"/>
                    </a:lnTo>
                    <a:lnTo>
                      <a:pt x="300" y="628"/>
                    </a:lnTo>
                    <a:lnTo>
                      <a:pt x="298" y="628"/>
                    </a:lnTo>
                    <a:lnTo>
                      <a:pt x="295" y="627"/>
                    </a:lnTo>
                    <a:lnTo>
                      <a:pt x="295" y="627"/>
                    </a:lnTo>
                    <a:lnTo>
                      <a:pt x="294" y="624"/>
                    </a:lnTo>
                    <a:lnTo>
                      <a:pt x="294" y="622"/>
                    </a:lnTo>
                    <a:lnTo>
                      <a:pt x="294" y="622"/>
                    </a:lnTo>
                    <a:lnTo>
                      <a:pt x="298" y="610"/>
                    </a:lnTo>
                    <a:lnTo>
                      <a:pt x="300" y="599"/>
                    </a:lnTo>
                    <a:lnTo>
                      <a:pt x="300" y="587"/>
                    </a:lnTo>
                    <a:lnTo>
                      <a:pt x="299" y="577"/>
                    </a:lnTo>
                    <a:lnTo>
                      <a:pt x="295" y="566"/>
                    </a:lnTo>
                    <a:lnTo>
                      <a:pt x="291" y="555"/>
                    </a:lnTo>
                    <a:lnTo>
                      <a:pt x="283" y="546"/>
                    </a:lnTo>
                    <a:lnTo>
                      <a:pt x="275" y="537"/>
                    </a:lnTo>
                    <a:lnTo>
                      <a:pt x="275" y="537"/>
                    </a:lnTo>
                    <a:lnTo>
                      <a:pt x="275" y="537"/>
                    </a:lnTo>
                    <a:lnTo>
                      <a:pt x="269" y="533"/>
                    </a:lnTo>
                    <a:lnTo>
                      <a:pt x="263" y="529"/>
                    </a:lnTo>
                    <a:lnTo>
                      <a:pt x="256" y="525"/>
                    </a:lnTo>
                    <a:lnTo>
                      <a:pt x="250" y="523"/>
                    </a:lnTo>
                    <a:lnTo>
                      <a:pt x="236" y="520"/>
                    </a:lnTo>
                    <a:lnTo>
                      <a:pt x="222" y="520"/>
                    </a:lnTo>
                    <a:lnTo>
                      <a:pt x="209" y="522"/>
                    </a:lnTo>
                    <a:lnTo>
                      <a:pt x="195" y="527"/>
                    </a:lnTo>
                    <a:lnTo>
                      <a:pt x="190" y="530"/>
                    </a:lnTo>
                    <a:lnTo>
                      <a:pt x="184" y="535"/>
                    </a:lnTo>
                    <a:lnTo>
                      <a:pt x="178" y="540"/>
                    </a:lnTo>
                    <a:lnTo>
                      <a:pt x="173" y="544"/>
                    </a:lnTo>
                    <a:lnTo>
                      <a:pt x="151" y="568"/>
                    </a:lnTo>
                    <a:lnTo>
                      <a:pt x="151" y="568"/>
                    </a:lnTo>
                    <a:lnTo>
                      <a:pt x="147" y="574"/>
                    </a:lnTo>
                    <a:lnTo>
                      <a:pt x="143" y="581"/>
                    </a:lnTo>
                    <a:lnTo>
                      <a:pt x="140" y="587"/>
                    </a:lnTo>
                    <a:lnTo>
                      <a:pt x="137" y="594"/>
                    </a:lnTo>
                    <a:lnTo>
                      <a:pt x="135" y="607"/>
                    </a:lnTo>
                    <a:lnTo>
                      <a:pt x="134" y="622"/>
                    </a:lnTo>
                    <a:lnTo>
                      <a:pt x="136" y="635"/>
                    </a:lnTo>
                    <a:lnTo>
                      <a:pt x="142" y="648"/>
                    </a:lnTo>
                    <a:lnTo>
                      <a:pt x="146" y="655"/>
                    </a:lnTo>
                    <a:lnTo>
                      <a:pt x="149" y="661"/>
                    </a:lnTo>
                    <a:lnTo>
                      <a:pt x="154" y="666"/>
                    </a:lnTo>
                    <a:lnTo>
                      <a:pt x="159" y="672"/>
                    </a:lnTo>
                    <a:lnTo>
                      <a:pt x="159" y="672"/>
                    </a:lnTo>
                    <a:lnTo>
                      <a:pt x="159" y="672"/>
                    </a:lnTo>
                    <a:lnTo>
                      <a:pt x="166" y="676"/>
                    </a:lnTo>
                    <a:lnTo>
                      <a:pt x="174" y="681"/>
                    </a:lnTo>
                    <a:lnTo>
                      <a:pt x="182" y="685"/>
                    </a:lnTo>
                    <a:lnTo>
                      <a:pt x="191" y="687"/>
                    </a:lnTo>
                    <a:lnTo>
                      <a:pt x="199" y="688"/>
                    </a:lnTo>
                    <a:lnTo>
                      <a:pt x="207" y="688"/>
                    </a:lnTo>
                    <a:lnTo>
                      <a:pt x="216" y="688"/>
                    </a:lnTo>
                    <a:lnTo>
                      <a:pt x="224" y="687"/>
                    </a:lnTo>
                    <a:lnTo>
                      <a:pt x="224" y="687"/>
                    </a:lnTo>
                    <a:lnTo>
                      <a:pt x="228" y="687"/>
                    </a:lnTo>
                    <a:lnTo>
                      <a:pt x="230" y="688"/>
                    </a:lnTo>
                    <a:lnTo>
                      <a:pt x="230" y="688"/>
                    </a:lnTo>
                    <a:lnTo>
                      <a:pt x="230" y="692"/>
                    </a:lnTo>
                    <a:lnTo>
                      <a:pt x="229" y="694"/>
                    </a:lnTo>
                    <a:lnTo>
                      <a:pt x="229" y="694"/>
                    </a:lnTo>
                    <a:lnTo>
                      <a:pt x="222" y="706"/>
                    </a:lnTo>
                    <a:lnTo>
                      <a:pt x="217" y="719"/>
                    </a:lnTo>
                    <a:lnTo>
                      <a:pt x="214" y="732"/>
                    </a:lnTo>
                    <a:lnTo>
                      <a:pt x="214" y="745"/>
                    </a:lnTo>
                    <a:lnTo>
                      <a:pt x="217" y="758"/>
                    </a:lnTo>
                    <a:lnTo>
                      <a:pt x="222" y="772"/>
                    </a:lnTo>
                    <a:lnTo>
                      <a:pt x="229" y="783"/>
                    </a:lnTo>
                    <a:lnTo>
                      <a:pt x="239" y="794"/>
                    </a:lnTo>
                    <a:lnTo>
                      <a:pt x="239" y="794"/>
                    </a:lnTo>
                    <a:lnTo>
                      <a:pt x="239" y="794"/>
                    </a:lnTo>
                    <a:lnTo>
                      <a:pt x="250" y="801"/>
                    </a:lnTo>
                    <a:lnTo>
                      <a:pt x="263" y="807"/>
                    </a:lnTo>
                    <a:lnTo>
                      <a:pt x="276" y="811"/>
                    </a:lnTo>
                    <a:lnTo>
                      <a:pt x="289" y="811"/>
                    </a:lnTo>
                    <a:lnTo>
                      <a:pt x="302" y="810"/>
                    </a:lnTo>
                    <a:lnTo>
                      <a:pt x="316" y="805"/>
                    </a:lnTo>
                    <a:lnTo>
                      <a:pt x="327" y="799"/>
                    </a:lnTo>
                    <a:lnTo>
                      <a:pt x="338" y="791"/>
                    </a:lnTo>
                    <a:lnTo>
                      <a:pt x="338" y="791"/>
                    </a:lnTo>
                    <a:lnTo>
                      <a:pt x="341" y="789"/>
                    </a:lnTo>
                    <a:lnTo>
                      <a:pt x="343" y="789"/>
                    </a:lnTo>
                    <a:lnTo>
                      <a:pt x="343" y="789"/>
                    </a:lnTo>
                    <a:lnTo>
                      <a:pt x="345" y="792"/>
                    </a:lnTo>
                    <a:lnTo>
                      <a:pt x="345" y="794"/>
                    </a:lnTo>
                    <a:lnTo>
                      <a:pt x="345" y="794"/>
                    </a:lnTo>
                    <a:lnTo>
                      <a:pt x="345" y="802"/>
                    </a:lnTo>
                    <a:lnTo>
                      <a:pt x="346" y="811"/>
                    </a:lnTo>
                    <a:lnTo>
                      <a:pt x="348" y="820"/>
                    </a:lnTo>
                    <a:lnTo>
                      <a:pt x="350" y="827"/>
                    </a:lnTo>
                    <a:lnTo>
                      <a:pt x="354" y="836"/>
                    </a:lnTo>
                    <a:lnTo>
                      <a:pt x="358" y="843"/>
                    </a:lnTo>
                    <a:lnTo>
                      <a:pt x="364" y="850"/>
                    </a:lnTo>
                    <a:lnTo>
                      <a:pt x="370" y="857"/>
                    </a:lnTo>
                    <a:lnTo>
                      <a:pt x="370" y="857"/>
                    </a:lnTo>
                    <a:lnTo>
                      <a:pt x="370" y="857"/>
                    </a:lnTo>
                    <a:lnTo>
                      <a:pt x="382" y="864"/>
                    </a:lnTo>
                    <a:lnTo>
                      <a:pt x="394" y="870"/>
                    </a:lnTo>
                    <a:lnTo>
                      <a:pt x="407" y="874"/>
                    </a:lnTo>
                    <a:lnTo>
                      <a:pt x="420" y="874"/>
                    </a:lnTo>
                    <a:lnTo>
                      <a:pt x="433" y="873"/>
                    </a:lnTo>
                    <a:lnTo>
                      <a:pt x="446" y="868"/>
                    </a:lnTo>
                    <a:lnTo>
                      <a:pt x="458" y="862"/>
                    </a:lnTo>
                    <a:lnTo>
                      <a:pt x="469" y="854"/>
                    </a:lnTo>
                    <a:lnTo>
                      <a:pt x="469" y="854"/>
                    </a:lnTo>
                    <a:lnTo>
                      <a:pt x="471" y="852"/>
                    </a:lnTo>
                    <a:lnTo>
                      <a:pt x="474" y="852"/>
                    </a:lnTo>
                    <a:lnTo>
                      <a:pt x="474" y="852"/>
                    </a:lnTo>
                    <a:lnTo>
                      <a:pt x="476" y="855"/>
                    </a:lnTo>
                    <a:lnTo>
                      <a:pt x="477" y="857"/>
                    </a:lnTo>
                    <a:lnTo>
                      <a:pt x="477" y="857"/>
                    </a:lnTo>
                    <a:lnTo>
                      <a:pt x="476" y="865"/>
                    </a:lnTo>
                    <a:lnTo>
                      <a:pt x="477" y="874"/>
                    </a:lnTo>
                    <a:lnTo>
                      <a:pt x="478" y="883"/>
                    </a:lnTo>
                    <a:lnTo>
                      <a:pt x="482" y="890"/>
                    </a:lnTo>
                    <a:lnTo>
                      <a:pt x="486" y="899"/>
                    </a:lnTo>
                    <a:lnTo>
                      <a:pt x="489" y="906"/>
                    </a:lnTo>
                    <a:lnTo>
                      <a:pt x="495" y="913"/>
                    </a:lnTo>
                    <a:lnTo>
                      <a:pt x="502" y="920"/>
                    </a:lnTo>
                    <a:lnTo>
                      <a:pt x="502" y="920"/>
                    </a:lnTo>
                    <a:lnTo>
                      <a:pt x="507" y="924"/>
                    </a:lnTo>
                    <a:lnTo>
                      <a:pt x="514" y="928"/>
                    </a:lnTo>
                    <a:lnTo>
                      <a:pt x="520" y="931"/>
                    </a:lnTo>
                    <a:lnTo>
                      <a:pt x="527" y="933"/>
                    </a:lnTo>
                    <a:lnTo>
                      <a:pt x="540" y="937"/>
                    </a:lnTo>
                    <a:lnTo>
                      <a:pt x="555" y="937"/>
                    </a:lnTo>
                    <a:lnTo>
                      <a:pt x="569" y="934"/>
                    </a:lnTo>
                    <a:lnTo>
                      <a:pt x="582" y="930"/>
                    </a:lnTo>
                    <a:lnTo>
                      <a:pt x="588" y="926"/>
                    </a:lnTo>
                    <a:lnTo>
                      <a:pt x="594" y="923"/>
                    </a:lnTo>
                    <a:lnTo>
                      <a:pt x="599" y="918"/>
                    </a:lnTo>
                    <a:lnTo>
                      <a:pt x="604" y="912"/>
                    </a:lnTo>
                    <a:lnTo>
                      <a:pt x="609" y="906"/>
                    </a:lnTo>
                    <a:lnTo>
                      <a:pt x="609" y="906"/>
                    </a:lnTo>
                    <a:lnTo>
                      <a:pt x="614" y="900"/>
                    </a:lnTo>
                    <a:lnTo>
                      <a:pt x="618" y="894"/>
                    </a:lnTo>
                    <a:lnTo>
                      <a:pt x="621" y="887"/>
                    </a:lnTo>
                    <a:lnTo>
                      <a:pt x="623" y="881"/>
                    </a:lnTo>
                    <a:lnTo>
                      <a:pt x="627" y="867"/>
                    </a:lnTo>
                    <a:lnTo>
                      <a:pt x="627" y="854"/>
                    </a:lnTo>
                    <a:lnTo>
                      <a:pt x="625" y="839"/>
                    </a:lnTo>
                    <a:lnTo>
                      <a:pt x="620" y="826"/>
                    </a:lnTo>
                    <a:lnTo>
                      <a:pt x="616" y="820"/>
                    </a:lnTo>
                    <a:lnTo>
                      <a:pt x="612" y="814"/>
                    </a:lnTo>
                    <a:lnTo>
                      <a:pt x="607" y="808"/>
                    </a:lnTo>
                    <a:lnTo>
                      <a:pt x="602" y="804"/>
                    </a:lnTo>
                    <a:lnTo>
                      <a:pt x="602" y="804"/>
                    </a:lnTo>
                    <a:close/>
                    <a:moveTo>
                      <a:pt x="797" y="256"/>
                    </a:moveTo>
                    <a:lnTo>
                      <a:pt x="797" y="256"/>
                    </a:lnTo>
                    <a:lnTo>
                      <a:pt x="987" y="439"/>
                    </a:lnTo>
                    <a:lnTo>
                      <a:pt x="987" y="439"/>
                    </a:lnTo>
                    <a:lnTo>
                      <a:pt x="994" y="443"/>
                    </a:lnTo>
                    <a:lnTo>
                      <a:pt x="1002" y="447"/>
                    </a:lnTo>
                    <a:lnTo>
                      <a:pt x="1010" y="449"/>
                    </a:lnTo>
                    <a:lnTo>
                      <a:pt x="1019" y="448"/>
                    </a:lnTo>
                    <a:lnTo>
                      <a:pt x="1019" y="448"/>
                    </a:lnTo>
                    <a:lnTo>
                      <a:pt x="1028" y="446"/>
                    </a:lnTo>
                    <a:lnTo>
                      <a:pt x="1035" y="442"/>
                    </a:lnTo>
                    <a:lnTo>
                      <a:pt x="1042" y="436"/>
                    </a:lnTo>
                    <a:lnTo>
                      <a:pt x="1047" y="429"/>
                    </a:lnTo>
                    <a:lnTo>
                      <a:pt x="1047" y="429"/>
                    </a:lnTo>
                    <a:lnTo>
                      <a:pt x="1057" y="409"/>
                    </a:lnTo>
                    <a:lnTo>
                      <a:pt x="1066" y="388"/>
                    </a:lnTo>
                    <a:lnTo>
                      <a:pt x="1072" y="365"/>
                    </a:lnTo>
                    <a:lnTo>
                      <a:pt x="1078" y="341"/>
                    </a:lnTo>
                    <a:lnTo>
                      <a:pt x="1078" y="341"/>
                    </a:lnTo>
                    <a:lnTo>
                      <a:pt x="1080" y="330"/>
                    </a:lnTo>
                    <a:lnTo>
                      <a:pt x="1084" y="321"/>
                    </a:lnTo>
                    <a:lnTo>
                      <a:pt x="1090" y="313"/>
                    </a:lnTo>
                    <a:lnTo>
                      <a:pt x="1095" y="304"/>
                    </a:lnTo>
                    <a:lnTo>
                      <a:pt x="1129" y="269"/>
                    </a:lnTo>
                    <a:lnTo>
                      <a:pt x="1129" y="269"/>
                    </a:lnTo>
                    <a:lnTo>
                      <a:pt x="1138" y="258"/>
                    </a:lnTo>
                    <a:lnTo>
                      <a:pt x="1144" y="246"/>
                    </a:lnTo>
                    <a:lnTo>
                      <a:pt x="1148" y="233"/>
                    </a:lnTo>
                    <a:lnTo>
                      <a:pt x="1149" y="220"/>
                    </a:lnTo>
                    <a:lnTo>
                      <a:pt x="1148" y="208"/>
                    </a:lnTo>
                    <a:lnTo>
                      <a:pt x="1144" y="195"/>
                    </a:lnTo>
                    <a:lnTo>
                      <a:pt x="1138" y="183"/>
                    </a:lnTo>
                    <a:lnTo>
                      <a:pt x="1130" y="172"/>
                    </a:lnTo>
                    <a:lnTo>
                      <a:pt x="993" y="23"/>
                    </a:lnTo>
                    <a:lnTo>
                      <a:pt x="993" y="23"/>
                    </a:lnTo>
                    <a:lnTo>
                      <a:pt x="983" y="13"/>
                    </a:lnTo>
                    <a:lnTo>
                      <a:pt x="972" y="7"/>
                    </a:lnTo>
                    <a:lnTo>
                      <a:pt x="959" y="2"/>
                    </a:lnTo>
                    <a:lnTo>
                      <a:pt x="946" y="0"/>
                    </a:lnTo>
                    <a:lnTo>
                      <a:pt x="933" y="0"/>
                    </a:lnTo>
                    <a:lnTo>
                      <a:pt x="920" y="2"/>
                    </a:lnTo>
                    <a:lnTo>
                      <a:pt x="908" y="7"/>
                    </a:lnTo>
                    <a:lnTo>
                      <a:pt x="896" y="15"/>
                    </a:lnTo>
                    <a:lnTo>
                      <a:pt x="864" y="42"/>
                    </a:lnTo>
                    <a:lnTo>
                      <a:pt x="864" y="42"/>
                    </a:lnTo>
                    <a:lnTo>
                      <a:pt x="852" y="49"/>
                    </a:lnTo>
                    <a:lnTo>
                      <a:pt x="845" y="52"/>
                    </a:lnTo>
                    <a:lnTo>
                      <a:pt x="839" y="55"/>
                    </a:lnTo>
                    <a:lnTo>
                      <a:pt x="832" y="56"/>
                    </a:lnTo>
                    <a:lnTo>
                      <a:pt x="824" y="57"/>
                    </a:lnTo>
                    <a:lnTo>
                      <a:pt x="810" y="57"/>
                    </a:lnTo>
                    <a:lnTo>
                      <a:pt x="810" y="57"/>
                    </a:lnTo>
                    <a:lnTo>
                      <a:pt x="708" y="44"/>
                    </a:lnTo>
                    <a:lnTo>
                      <a:pt x="708" y="44"/>
                    </a:lnTo>
                    <a:lnTo>
                      <a:pt x="685" y="43"/>
                    </a:lnTo>
                    <a:lnTo>
                      <a:pt x="662" y="43"/>
                    </a:lnTo>
                    <a:lnTo>
                      <a:pt x="639" y="45"/>
                    </a:lnTo>
                    <a:lnTo>
                      <a:pt x="618" y="50"/>
                    </a:lnTo>
                    <a:lnTo>
                      <a:pt x="596" y="57"/>
                    </a:lnTo>
                    <a:lnTo>
                      <a:pt x="575" y="67"/>
                    </a:lnTo>
                    <a:lnTo>
                      <a:pt x="555" y="77"/>
                    </a:lnTo>
                    <a:lnTo>
                      <a:pt x="535" y="92"/>
                    </a:lnTo>
                    <a:lnTo>
                      <a:pt x="535" y="92"/>
                    </a:lnTo>
                    <a:lnTo>
                      <a:pt x="434" y="169"/>
                    </a:lnTo>
                    <a:lnTo>
                      <a:pt x="333" y="247"/>
                    </a:lnTo>
                    <a:lnTo>
                      <a:pt x="333" y="247"/>
                    </a:lnTo>
                    <a:lnTo>
                      <a:pt x="323" y="257"/>
                    </a:lnTo>
                    <a:lnTo>
                      <a:pt x="316" y="267"/>
                    </a:lnTo>
                    <a:lnTo>
                      <a:pt x="311" y="278"/>
                    </a:lnTo>
                    <a:lnTo>
                      <a:pt x="310" y="288"/>
                    </a:lnTo>
                    <a:lnTo>
                      <a:pt x="311" y="298"/>
                    </a:lnTo>
                    <a:lnTo>
                      <a:pt x="314" y="308"/>
                    </a:lnTo>
                    <a:lnTo>
                      <a:pt x="320" y="316"/>
                    </a:lnTo>
                    <a:lnTo>
                      <a:pt x="327" y="323"/>
                    </a:lnTo>
                    <a:lnTo>
                      <a:pt x="336" y="329"/>
                    </a:lnTo>
                    <a:lnTo>
                      <a:pt x="346" y="335"/>
                    </a:lnTo>
                    <a:lnTo>
                      <a:pt x="358" y="338"/>
                    </a:lnTo>
                    <a:lnTo>
                      <a:pt x="371" y="340"/>
                    </a:lnTo>
                    <a:lnTo>
                      <a:pt x="386" y="339"/>
                    </a:lnTo>
                    <a:lnTo>
                      <a:pt x="400" y="336"/>
                    </a:lnTo>
                    <a:lnTo>
                      <a:pt x="414" y="332"/>
                    </a:lnTo>
                    <a:lnTo>
                      <a:pt x="430" y="323"/>
                    </a:lnTo>
                    <a:lnTo>
                      <a:pt x="576" y="233"/>
                    </a:lnTo>
                    <a:lnTo>
                      <a:pt x="576" y="233"/>
                    </a:lnTo>
                    <a:lnTo>
                      <a:pt x="584" y="228"/>
                    </a:lnTo>
                    <a:lnTo>
                      <a:pt x="593" y="225"/>
                    </a:lnTo>
                    <a:lnTo>
                      <a:pt x="601" y="223"/>
                    </a:lnTo>
                    <a:lnTo>
                      <a:pt x="609" y="222"/>
                    </a:lnTo>
                    <a:lnTo>
                      <a:pt x="618" y="222"/>
                    </a:lnTo>
                    <a:lnTo>
                      <a:pt x="626" y="222"/>
                    </a:lnTo>
                    <a:lnTo>
                      <a:pt x="634" y="225"/>
                    </a:lnTo>
                    <a:lnTo>
                      <a:pt x="643" y="228"/>
                    </a:lnTo>
                    <a:lnTo>
                      <a:pt x="643" y="228"/>
                    </a:lnTo>
                    <a:lnTo>
                      <a:pt x="653" y="232"/>
                    </a:lnTo>
                    <a:lnTo>
                      <a:pt x="665" y="235"/>
                    </a:lnTo>
                    <a:lnTo>
                      <a:pt x="677" y="238"/>
                    </a:lnTo>
                    <a:lnTo>
                      <a:pt x="689" y="239"/>
                    </a:lnTo>
                    <a:lnTo>
                      <a:pt x="701" y="240"/>
                    </a:lnTo>
                    <a:lnTo>
                      <a:pt x="713" y="240"/>
                    </a:lnTo>
                    <a:lnTo>
                      <a:pt x="725" y="239"/>
                    </a:lnTo>
                    <a:lnTo>
                      <a:pt x="735" y="238"/>
                    </a:lnTo>
                    <a:lnTo>
                      <a:pt x="735" y="238"/>
                    </a:lnTo>
                    <a:lnTo>
                      <a:pt x="744" y="237"/>
                    </a:lnTo>
                    <a:lnTo>
                      <a:pt x="752" y="237"/>
                    </a:lnTo>
                    <a:lnTo>
                      <a:pt x="760" y="237"/>
                    </a:lnTo>
                    <a:lnTo>
                      <a:pt x="769" y="239"/>
                    </a:lnTo>
                    <a:lnTo>
                      <a:pt x="776" y="241"/>
                    </a:lnTo>
                    <a:lnTo>
                      <a:pt x="783" y="246"/>
                    </a:lnTo>
                    <a:lnTo>
                      <a:pt x="790" y="251"/>
                    </a:lnTo>
                    <a:lnTo>
                      <a:pt x="797" y="256"/>
                    </a:lnTo>
                    <a:lnTo>
                      <a:pt x="797" y="256"/>
                    </a:lnTo>
                    <a:close/>
                  </a:path>
                </a:pathLst>
              </a:custGeom>
              <a:solidFill>
                <a:schemeClr val="bg1">
                  <a:lumMod val="100000"/>
                </a:schemeClr>
              </a:solidFill>
              <a:ln>
                <a:noFill/>
              </a:ln>
            </p:spPr>
            <p:txBody>
              <a:bodyPr anchor="ctr"/>
              <a:lstStyle/>
              <a:p>
                <a:pPr algn="ctr"/>
                <a:endParaRPr>
                  <a:solidFill>
                    <a:schemeClr val="bg1">
                      <a:lumMod val="95000"/>
                    </a:schemeClr>
                  </a:solidFill>
                </a:endParaRPr>
              </a:p>
            </p:txBody>
          </p:sp>
          <p:sp>
            <p:nvSpPr>
              <p:cNvPr id="18" name="Freeform: Shape 16"/>
              <p:cNvSpPr>
                <a:spLocks/>
              </p:cNvSpPr>
              <p:nvPr/>
            </p:nvSpPr>
            <p:spPr bwMode="auto">
              <a:xfrm>
                <a:off x="7826670" y="3368320"/>
                <a:ext cx="508539" cy="676199"/>
              </a:xfrm>
              <a:custGeom>
                <a:avLst/>
                <a:gdLst>
                  <a:gd name="T0" fmla="*/ 560 w 915"/>
                  <a:gd name="T1" fmla="*/ 881 h 1218"/>
                  <a:gd name="T2" fmla="*/ 900 w 915"/>
                  <a:gd name="T3" fmla="*/ 652 h 1218"/>
                  <a:gd name="T4" fmla="*/ 887 w 915"/>
                  <a:gd name="T5" fmla="*/ 898 h 1218"/>
                  <a:gd name="T6" fmla="*/ 379 w 915"/>
                  <a:gd name="T7" fmla="*/ 67 h 1218"/>
                  <a:gd name="T8" fmla="*/ 380 w 915"/>
                  <a:gd name="T9" fmla="*/ 54 h 1218"/>
                  <a:gd name="T10" fmla="*/ 391 w 915"/>
                  <a:gd name="T11" fmla="*/ 30 h 1218"/>
                  <a:gd name="T12" fmla="*/ 409 w 915"/>
                  <a:gd name="T13" fmla="*/ 12 h 1218"/>
                  <a:gd name="T14" fmla="*/ 433 w 915"/>
                  <a:gd name="T15" fmla="*/ 1 h 1218"/>
                  <a:gd name="T16" fmla="*/ 446 w 915"/>
                  <a:gd name="T17" fmla="*/ 0 h 1218"/>
                  <a:gd name="T18" fmla="*/ 472 w 915"/>
                  <a:gd name="T19" fmla="*/ 5 h 1218"/>
                  <a:gd name="T20" fmla="*/ 493 w 915"/>
                  <a:gd name="T21" fmla="*/ 19 h 1218"/>
                  <a:gd name="T22" fmla="*/ 508 w 915"/>
                  <a:gd name="T23" fmla="*/ 41 h 1218"/>
                  <a:gd name="T24" fmla="*/ 512 w 915"/>
                  <a:gd name="T25" fmla="*/ 67 h 1218"/>
                  <a:gd name="T26" fmla="*/ 379 w 915"/>
                  <a:gd name="T27" fmla="*/ 161 h 1218"/>
                  <a:gd name="T28" fmla="*/ 379 w 915"/>
                  <a:gd name="T29" fmla="*/ 67 h 1218"/>
                  <a:gd name="T30" fmla="*/ 512 w 915"/>
                  <a:gd name="T31" fmla="*/ 1103 h 1218"/>
                  <a:gd name="T32" fmla="*/ 514 w 915"/>
                  <a:gd name="T33" fmla="*/ 1107 h 1218"/>
                  <a:gd name="T34" fmla="*/ 518 w 915"/>
                  <a:gd name="T35" fmla="*/ 1116 h 1218"/>
                  <a:gd name="T36" fmla="*/ 528 w 915"/>
                  <a:gd name="T37" fmla="*/ 1122 h 1218"/>
                  <a:gd name="T38" fmla="*/ 568 w 915"/>
                  <a:gd name="T39" fmla="*/ 1122 h 1218"/>
                  <a:gd name="T40" fmla="*/ 579 w 915"/>
                  <a:gd name="T41" fmla="*/ 1124 h 1218"/>
                  <a:gd name="T42" fmla="*/ 598 w 915"/>
                  <a:gd name="T43" fmla="*/ 1132 h 1218"/>
                  <a:gd name="T44" fmla="*/ 613 w 915"/>
                  <a:gd name="T45" fmla="*/ 1146 h 1218"/>
                  <a:gd name="T46" fmla="*/ 621 w 915"/>
                  <a:gd name="T47" fmla="*/ 1165 h 1218"/>
                  <a:gd name="T48" fmla="*/ 622 w 915"/>
                  <a:gd name="T49" fmla="*/ 1218 h 1218"/>
                  <a:gd name="T50" fmla="*/ 270 w 915"/>
                  <a:gd name="T51" fmla="*/ 1176 h 1218"/>
                  <a:gd name="T52" fmla="*/ 271 w 915"/>
                  <a:gd name="T53" fmla="*/ 1165 h 1218"/>
                  <a:gd name="T54" fmla="*/ 279 w 915"/>
                  <a:gd name="T55" fmla="*/ 1146 h 1218"/>
                  <a:gd name="T56" fmla="*/ 294 w 915"/>
                  <a:gd name="T57" fmla="*/ 1132 h 1218"/>
                  <a:gd name="T58" fmla="*/ 313 w 915"/>
                  <a:gd name="T59" fmla="*/ 1124 h 1218"/>
                  <a:gd name="T60" fmla="*/ 360 w 915"/>
                  <a:gd name="T61" fmla="*/ 1122 h 1218"/>
                  <a:gd name="T62" fmla="*/ 364 w 915"/>
                  <a:gd name="T63" fmla="*/ 1122 h 1218"/>
                  <a:gd name="T64" fmla="*/ 375 w 915"/>
                  <a:gd name="T65" fmla="*/ 1116 h 1218"/>
                  <a:gd name="T66" fmla="*/ 379 w 915"/>
                  <a:gd name="T67" fmla="*/ 1107 h 1218"/>
                  <a:gd name="T68" fmla="*/ 379 w 915"/>
                  <a:gd name="T69" fmla="*/ 504 h 1218"/>
                  <a:gd name="T70" fmla="*/ 512 w 915"/>
                  <a:gd name="T71" fmla="*/ 497 h 1218"/>
                  <a:gd name="T72" fmla="*/ 89 w 915"/>
                  <a:gd name="T73" fmla="*/ 856 h 1218"/>
                  <a:gd name="T74" fmla="*/ 102 w 915"/>
                  <a:gd name="T75" fmla="*/ 610 h 1218"/>
                  <a:gd name="T76" fmla="*/ 332 w 915"/>
                  <a:gd name="T77" fmla="*/ 869 h 1218"/>
                  <a:gd name="T78" fmla="*/ 15 w 915"/>
                  <a:gd name="T79" fmla="*/ 228 h 1218"/>
                  <a:gd name="T80" fmla="*/ 814 w 915"/>
                  <a:gd name="T81" fmla="*/ 186 h 1218"/>
                  <a:gd name="T82" fmla="*/ 827 w 915"/>
                  <a:gd name="T83" fmla="*/ 433 h 1218"/>
                  <a:gd name="T84" fmla="*/ 29 w 915"/>
                  <a:gd name="T85" fmla="*/ 476 h 1218"/>
                  <a:gd name="T86" fmla="*/ 15 w 915"/>
                  <a:gd name="T87" fmla="*/ 22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15" h="1218">
                    <a:moveTo>
                      <a:pt x="887" y="898"/>
                    </a:moveTo>
                    <a:lnTo>
                      <a:pt x="560" y="881"/>
                    </a:lnTo>
                    <a:lnTo>
                      <a:pt x="560" y="634"/>
                    </a:lnTo>
                    <a:lnTo>
                      <a:pt x="900" y="652"/>
                    </a:lnTo>
                    <a:lnTo>
                      <a:pt x="799" y="769"/>
                    </a:lnTo>
                    <a:lnTo>
                      <a:pt x="887" y="898"/>
                    </a:lnTo>
                    <a:lnTo>
                      <a:pt x="887" y="898"/>
                    </a:lnTo>
                    <a:close/>
                    <a:moveTo>
                      <a:pt x="379" y="67"/>
                    </a:moveTo>
                    <a:lnTo>
                      <a:pt x="379" y="67"/>
                    </a:lnTo>
                    <a:lnTo>
                      <a:pt x="380" y="54"/>
                    </a:lnTo>
                    <a:lnTo>
                      <a:pt x="385" y="41"/>
                    </a:lnTo>
                    <a:lnTo>
                      <a:pt x="391" y="30"/>
                    </a:lnTo>
                    <a:lnTo>
                      <a:pt x="399" y="19"/>
                    </a:lnTo>
                    <a:lnTo>
                      <a:pt x="409" y="12"/>
                    </a:lnTo>
                    <a:lnTo>
                      <a:pt x="420" y="5"/>
                    </a:lnTo>
                    <a:lnTo>
                      <a:pt x="433" y="1"/>
                    </a:lnTo>
                    <a:lnTo>
                      <a:pt x="446" y="0"/>
                    </a:lnTo>
                    <a:lnTo>
                      <a:pt x="446" y="0"/>
                    </a:lnTo>
                    <a:lnTo>
                      <a:pt x="460" y="1"/>
                    </a:lnTo>
                    <a:lnTo>
                      <a:pt x="472" y="5"/>
                    </a:lnTo>
                    <a:lnTo>
                      <a:pt x="484" y="12"/>
                    </a:lnTo>
                    <a:lnTo>
                      <a:pt x="493" y="19"/>
                    </a:lnTo>
                    <a:lnTo>
                      <a:pt x="502" y="30"/>
                    </a:lnTo>
                    <a:lnTo>
                      <a:pt x="508" y="41"/>
                    </a:lnTo>
                    <a:lnTo>
                      <a:pt x="511" y="54"/>
                    </a:lnTo>
                    <a:lnTo>
                      <a:pt x="512" y="67"/>
                    </a:lnTo>
                    <a:lnTo>
                      <a:pt x="512" y="155"/>
                    </a:lnTo>
                    <a:lnTo>
                      <a:pt x="379" y="161"/>
                    </a:lnTo>
                    <a:lnTo>
                      <a:pt x="379" y="67"/>
                    </a:lnTo>
                    <a:lnTo>
                      <a:pt x="379" y="67"/>
                    </a:lnTo>
                    <a:close/>
                    <a:moveTo>
                      <a:pt x="512" y="497"/>
                    </a:moveTo>
                    <a:lnTo>
                      <a:pt x="512" y="1103"/>
                    </a:lnTo>
                    <a:lnTo>
                      <a:pt x="512" y="1103"/>
                    </a:lnTo>
                    <a:lnTo>
                      <a:pt x="514" y="1107"/>
                    </a:lnTo>
                    <a:lnTo>
                      <a:pt x="515" y="1111"/>
                    </a:lnTo>
                    <a:lnTo>
                      <a:pt x="518" y="1116"/>
                    </a:lnTo>
                    <a:lnTo>
                      <a:pt x="524" y="1121"/>
                    </a:lnTo>
                    <a:lnTo>
                      <a:pt x="528" y="1122"/>
                    </a:lnTo>
                    <a:lnTo>
                      <a:pt x="531" y="1122"/>
                    </a:lnTo>
                    <a:lnTo>
                      <a:pt x="568" y="1122"/>
                    </a:lnTo>
                    <a:lnTo>
                      <a:pt x="568" y="1122"/>
                    </a:lnTo>
                    <a:lnTo>
                      <a:pt x="579" y="1124"/>
                    </a:lnTo>
                    <a:lnTo>
                      <a:pt x="590" y="1127"/>
                    </a:lnTo>
                    <a:lnTo>
                      <a:pt x="598" y="1132"/>
                    </a:lnTo>
                    <a:lnTo>
                      <a:pt x="606" y="1138"/>
                    </a:lnTo>
                    <a:lnTo>
                      <a:pt x="613" y="1146"/>
                    </a:lnTo>
                    <a:lnTo>
                      <a:pt x="618" y="1156"/>
                    </a:lnTo>
                    <a:lnTo>
                      <a:pt x="621" y="1165"/>
                    </a:lnTo>
                    <a:lnTo>
                      <a:pt x="622" y="1176"/>
                    </a:lnTo>
                    <a:lnTo>
                      <a:pt x="622" y="1218"/>
                    </a:lnTo>
                    <a:lnTo>
                      <a:pt x="270" y="1218"/>
                    </a:lnTo>
                    <a:lnTo>
                      <a:pt x="270" y="1176"/>
                    </a:lnTo>
                    <a:lnTo>
                      <a:pt x="270" y="1176"/>
                    </a:lnTo>
                    <a:lnTo>
                      <a:pt x="271" y="1165"/>
                    </a:lnTo>
                    <a:lnTo>
                      <a:pt x="275" y="1156"/>
                    </a:lnTo>
                    <a:lnTo>
                      <a:pt x="279" y="1146"/>
                    </a:lnTo>
                    <a:lnTo>
                      <a:pt x="285" y="1138"/>
                    </a:lnTo>
                    <a:lnTo>
                      <a:pt x="294" y="1132"/>
                    </a:lnTo>
                    <a:lnTo>
                      <a:pt x="303" y="1127"/>
                    </a:lnTo>
                    <a:lnTo>
                      <a:pt x="313" y="1124"/>
                    </a:lnTo>
                    <a:lnTo>
                      <a:pt x="323" y="1122"/>
                    </a:lnTo>
                    <a:lnTo>
                      <a:pt x="360" y="1122"/>
                    </a:lnTo>
                    <a:lnTo>
                      <a:pt x="360" y="1122"/>
                    </a:lnTo>
                    <a:lnTo>
                      <a:pt x="364" y="1122"/>
                    </a:lnTo>
                    <a:lnTo>
                      <a:pt x="367" y="1121"/>
                    </a:lnTo>
                    <a:lnTo>
                      <a:pt x="375" y="1116"/>
                    </a:lnTo>
                    <a:lnTo>
                      <a:pt x="378" y="1111"/>
                    </a:lnTo>
                    <a:lnTo>
                      <a:pt x="379" y="1107"/>
                    </a:lnTo>
                    <a:lnTo>
                      <a:pt x="379" y="1103"/>
                    </a:lnTo>
                    <a:lnTo>
                      <a:pt x="379" y="504"/>
                    </a:lnTo>
                    <a:lnTo>
                      <a:pt x="512" y="497"/>
                    </a:lnTo>
                    <a:lnTo>
                      <a:pt x="512" y="497"/>
                    </a:lnTo>
                    <a:close/>
                    <a:moveTo>
                      <a:pt x="332" y="869"/>
                    </a:moveTo>
                    <a:lnTo>
                      <a:pt x="89" y="856"/>
                    </a:lnTo>
                    <a:lnTo>
                      <a:pt x="0" y="728"/>
                    </a:lnTo>
                    <a:lnTo>
                      <a:pt x="102" y="610"/>
                    </a:lnTo>
                    <a:lnTo>
                      <a:pt x="332" y="622"/>
                    </a:lnTo>
                    <a:lnTo>
                      <a:pt x="332" y="869"/>
                    </a:lnTo>
                    <a:lnTo>
                      <a:pt x="332" y="869"/>
                    </a:lnTo>
                    <a:close/>
                    <a:moveTo>
                      <a:pt x="15" y="228"/>
                    </a:moveTo>
                    <a:lnTo>
                      <a:pt x="415" y="207"/>
                    </a:lnTo>
                    <a:lnTo>
                      <a:pt x="814" y="186"/>
                    </a:lnTo>
                    <a:lnTo>
                      <a:pt x="915" y="304"/>
                    </a:lnTo>
                    <a:lnTo>
                      <a:pt x="827" y="433"/>
                    </a:lnTo>
                    <a:lnTo>
                      <a:pt x="428" y="454"/>
                    </a:lnTo>
                    <a:lnTo>
                      <a:pt x="29" y="476"/>
                    </a:lnTo>
                    <a:lnTo>
                      <a:pt x="118" y="346"/>
                    </a:lnTo>
                    <a:lnTo>
                      <a:pt x="15" y="228"/>
                    </a:lnTo>
                    <a:lnTo>
                      <a:pt x="15" y="228"/>
                    </a:lnTo>
                    <a:close/>
                  </a:path>
                </a:pathLst>
              </a:custGeom>
              <a:solidFill>
                <a:schemeClr val="bg1">
                  <a:lumMod val="100000"/>
                </a:schemeClr>
              </a:solidFill>
              <a:ln>
                <a:noFill/>
              </a:ln>
            </p:spPr>
            <p:txBody>
              <a:bodyPr anchor="ctr"/>
              <a:lstStyle/>
              <a:p>
                <a:pPr algn="ctr"/>
                <a:endParaRPr>
                  <a:solidFill>
                    <a:schemeClr val="bg1">
                      <a:lumMod val="95000"/>
                    </a:schemeClr>
                  </a:solidFill>
                </a:endParaRPr>
              </a:p>
            </p:txBody>
          </p:sp>
          <p:sp>
            <p:nvSpPr>
              <p:cNvPr id="19" name="TextBox 22"/>
              <p:cNvSpPr txBox="1">
                <a:spLocks/>
              </p:cNvSpPr>
              <p:nvPr/>
            </p:nvSpPr>
            <p:spPr bwMode="auto">
              <a:xfrm>
                <a:off x="5320657" y="3404718"/>
                <a:ext cx="1538883" cy="307777"/>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a:sp3d/>
              </a:bodyPr>
              <a:lstStyle/>
              <a:p>
                <a:pPr algn="ctr">
                  <a:buClr>
                    <a:prstClr val="white"/>
                  </a:buClr>
                  <a:defRPr/>
                </a:pPr>
                <a:r>
                  <a:rPr lang="zh-CN" altLang="en-US" sz="1667" b="1" dirty="0">
                    <a:solidFill>
                      <a:schemeClr val="bg1">
                        <a:lumMod val="95000"/>
                      </a:schemeClr>
                    </a:solidFill>
                  </a:rPr>
                  <a:t>标题文本预设</a:t>
                </a:r>
              </a:p>
            </p:txBody>
          </p:sp>
        </p:grpSp>
      </p:grpSp>
      <p:grpSp>
        <p:nvGrpSpPr>
          <p:cNvPr id="5" name="组合 3"/>
          <p:cNvGrpSpPr/>
          <p:nvPr/>
        </p:nvGrpSpPr>
        <p:grpSpPr>
          <a:xfrm>
            <a:off x="6935116" y="1271975"/>
            <a:ext cx="2570363" cy="1001548"/>
            <a:chOff x="8322139" y="1526369"/>
            <a:chExt cx="3084436" cy="1201857"/>
          </a:xfrm>
        </p:grpSpPr>
        <p:sp>
          <p:nvSpPr>
            <p:cNvPr id="20" name="矩形 19"/>
            <p:cNvSpPr/>
            <p:nvPr/>
          </p:nvSpPr>
          <p:spPr>
            <a:xfrm>
              <a:off x="8322140" y="1878993"/>
              <a:ext cx="3084435" cy="849233"/>
            </a:xfrm>
            <a:prstGeom prst="rect">
              <a:avLst/>
            </a:prstGeom>
          </p:spPr>
          <p:txBody>
            <a:bodyPr wrap="square">
              <a:spAutoFit/>
            </a:bodyPr>
            <a:lstStyle/>
            <a:p>
              <a:pPr algn="just">
                <a:lnSpc>
                  <a:spcPct val="120000"/>
                </a:lnSpc>
              </a:pPr>
              <a:r>
                <a:rPr lang="zh-CN" altLang="en-US" sz="1111" dirty="0">
                  <a:solidFill>
                    <a:schemeClr val="bg1">
                      <a:lumMod val="95000"/>
                    </a:schemeClr>
                  </a:solidFill>
                  <a:latin typeface="+mj-ea"/>
                  <a:ea typeface="+mj-ea"/>
                </a:rPr>
                <a:t>用户可以在投影仪或者计算机上进行演示也可以将演示文稿打印出来制作成胶片以便应用到更广泛的领域中</a:t>
              </a:r>
            </a:p>
          </p:txBody>
        </p:sp>
        <p:sp>
          <p:nvSpPr>
            <p:cNvPr id="21" name="矩形 20"/>
            <p:cNvSpPr/>
            <p:nvPr/>
          </p:nvSpPr>
          <p:spPr>
            <a:xfrm>
              <a:off x="8322139" y="1526369"/>
              <a:ext cx="2241975" cy="455587"/>
            </a:xfrm>
            <a:prstGeom prst="rect">
              <a:avLst/>
            </a:prstGeom>
          </p:spPr>
          <p:txBody>
            <a:bodyPr wrap="square">
              <a:spAutoFit/>
            </a:bodyPr>
            <a:lstStyle/>
            <a:p>
              <a:pPr algn="just">
                <a:lnSpc>
                  <a:spcPct val="120000"/>
                </a:lnSpc>
              </a:pPr>
              <a:r>
                <a:rPr lang="zh-CN" altLang="en-US" sz="1556" b="1" dirty="0">
                  <a:solidFill>
                    <a:schemeClr val="bg1">
                      <a:lumMod val="95000"/>
                    </a:schemeClr>
                  </a:solidFill>
                  <a:latin typeface="+mj-ea"/>
                  <a:ea typeface="+mj-ea"/>
                </a:rPr>
                <a:t>标题文字添加</a:t>
              </a:r>
            </a:p>
          </p:txBody>
        </p:sp>
      </p:grpSp>
      <p:grpSp>
        <p:nvGrpSpPr>
          <p:cNvPr id="10" name="组合 1"/>
          <p:cNvGrpSpPr/>
          <p:nvPr/>
        </p:nvGrpSpPr>
        <p:grpSpPr>
          <a:xfrm>
            <a:off x="592667" y="3777869"/>
            <a:ext cx="2548972" cy="1001545"/>
            <a:chOff x="711200" y="4533446"/>
            <a:chExt cx="3058766" cy="1201854"/>
          </a:xfrm>
        </p:grpSpPr>
        <p:sp>
          <p:nvSpPr>
            <p:cNvPr id="22" name="矩形 21"/>
            <p:cNvSpPr/>
            <p:nvPr/>
          </p:nvSpPr>
          <p:spPr>
            <a:xfrm>
              <a:off x="711200" y="4886067"/>
              <a:ext cx="3058762" cy="849233"/>
            </a:xfrm>
            <a:prstGeom prst="rect">
              <a:avLst/>
            </a:prstGeom>
          </p:spPr>
          <p:txBody>
            <a:bodyPr wrap="square">
              <a:spAutoFit/>
            </a:bodyPr>
            <a:lstStyle/>
            <a:p>
              <a:pPr algn="r">
                <a:lnSpc>
                  <a:spcPct val="120000"/>
                </a:lnSpc>
              </a:pPr>
              <a:r>
                <a:rPr lang="zh-CN" altLang="en-US" sz="1111" dirty="0">
                  <a:solidFill>
                    <a:schemeClr val="bg1">
                      <a:lumMod val="95000"/>
                    </a:schemeClr>
                  </a:solidFill>
                  <a:latin typeface="+mj-ea"/>
                  <a:ea typeface="+mj-ea"/>
                </a:rPr>
                <a:t>用户可以在投影仪或者计算机上进行演示也可以将演示文稿打印出来制作成胶片以便应用到更广泛的领域中</a:t>
              </a:r>
            </a:p>
          </p:txBody>
        </p:sp>
        <p:sp>
          <p:nvSpPr>
            <p:cNvPr id="23" name="矩形 22"/>
            <p:cNvSpPr/>
            <p:nvPr/>
          </p:nvSpPr>
          <p:spPr>
            <a:xfrm>
              <a:off x="1527989" y="4533446"/>
              <a:ext cx="2241977" cy="455587"/>
            </a:xfrm>
            <a:prstGeom prst="rect">
              <a:avLst/>
            </a:prstGeom>
          </p:spPr>
          <p:txBody>
            <a:bodyPr wrap="square">
              <a:spAutoFit/>
            </a:bodyPr>
            <a:lstStyle/>
            <a:p>
              <a:pPr algn="r">
                <a:lnSpc>
                  <a:spcPct val="120000"/>
                </a:lnSpc>
              </a:pPr>
              <a:r>
                <a:rPr lang="zh-CN" altLang="en-US" sz="1556" b="1" dirty="0">
                  <a:solidFill>
                    <a:schemeClr val="bg1">
                      <a:lumMod val="95000"/>
                    </a:schemeClr>
                  </a:solidFill>
                  <a:latin typeface="+mj-ea"/>
                  <a:ea typeface="+mj-ea"/>
                </a:rPr>
                <a:t>标题文字添加</a:t>
              </a:r>
            </a:p>
          </p:txBody>
        </p:sp>
      </p:grpSp>
    </p:spTree>
    <p:extLst>
      <p:ext uri="{BB962C8B-B14F-4D97-AF65-F5344CB8AC3E}">
        <p14:creationId xmlns:p14="http://schemas.microsoft.com/office/powerpoint/2010/main" val="4063710253"/>
      </p:ext>
    </p:extLst>
  </p:cSld>
  <p:clrMapOvr>
    <a:masterClrMapping/>
  </p:clrMapOvr>
  <mc:AlternateContent xmlns:mc="http://schemas.openxmlformats.org/markup-compatibility/2006" xmlns:p14="http://schemas.microsoft.com/office/powerpoint/2010/main">
    <mc:Choice Requires="p14">
      <p:transition spd="slow" p14:dur="125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12" presetClass="entr" presetSubtype="2"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500"/>
                                        <p:tgtEl>
                                          <p:spTgt spid="10"/>
                                        </p:tgtEl>
                                        <p:attrNameLst>
                                          <p:attrName>ppt_x</p:attrName>
                                        </p:attrNameLst>
                                      </p:cBhvr>
                                      <p:tavLst>
                                        <p:tav tm="0">
                                          <p:val>
                                            <p:strVal val="#ppt_x+#ppt_w*1.125000"/>
                                          </p:val>
                                        </p:tav>
                                        <p:tav tm="100000">
                                          <p:val>
                                            <p:strVal val="#ppt_x"/>
                                          </p:val>
                                        </p:tav>
                                      </p:tavLst>
                                    </p:anim>
                                    <p:animEffect transition="in" filter="wipe(left)">
                                      <p:cBhvr>
                                        <p:cTn id="15" dur="500"/>
                                        <p:tgtEl>
                                          <p:spTgt spid="10"/>
                                        </p:tgtEl>
                                      </p:cBhvr>
                                    </p:animEffect>
                                  </p:childTnLst>
                                </p:cTn>
                              </p:par>
                              <p:par>
                                <p:cTn id="16" presetID="12" presetClass="entr" presetSubtype="8"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p:tgtEl>
                                          <p:spTgt spid="5"/>
                                        </p:tgtEl>
                                        <p:attrNameLst>
                                          <p:attrName>ppt_x</p:attrName>
                                        </p:attrNameLst>
                                      </p:cBhvr>
                                      <p:tavLst>
                                        <p:tav tm="0">
                                          <p:val>
                                            <p:strVal val="#ppt_x-#ppt_w*1.125000"/>
                                          </p:val>
                                        </p:tav>
                                        <p:tav tm="100000">
                                          <p:val>
                                            <p:strVal val="#ppt_x"/>
                                          </p:val>
                                        </p:tav>
                                      </p:tavLst>
                                    </p:anim>
                                    <p:animEffect transition="in" filter="wipe(right)">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56" y="-317500"/>
            <a:ext cx="10146489" cy="6350000"/>
          </a:xfrm>
          <a:prstGeom prst="rect">
            <a:avLst/>
          </a:prstGeom>
        </p:spPr>
      </p:pic>
      <p:grpSp>
        <p:nvGrpSpPr>
          <p:cNvPr id="8194" name="Group 2"/>
          <p:cNvGrpSpPr>
            <a:grpSpLocks/>
          </p:cNvGrpSpPr>
          <p:nvPr/>
        </p:nvGrpSpPr>
        <p:grpSpPr bwMode="auto">
          <a:xfrm>
            <a:off x="2039663" y="1657367"/>
            <a:ext cx="5774366" cy="536222"/>
            <a:chOff x="64331" y="0"/>
            <a:chExt cx="6433094" cy="482482"/>
          </a:xfrm>
          <a:gradFill>
            <a:gsLst>
              <a:gs pos="0">
                <a:schemeClr val="accent2">
                  <a:lumMod val="60000"/>
                  <a:lumOff val="40000"/>
                </a:schemeClr>
              </a:gs>
              <a:gs pos="41000">
                <a:srgbClr val="50B8EA"/>
              </a:gs>
              <a:gs pos="100000">
                <a:schemeClr val="tx2"/>
              </a:gs>
            </a:gsLst>
            <a:lin ang="5400000" scaled="1"/>
          </a:gradFill>
          <a:effectLst>
            <a:glow rad="101600">
              <a:schemeClr val="accent2">
                <a:satMod val="175000"/>
                <a:alpha val="40000"/>
              </a:schemeClr>
            </a:glow>
          </a:effectLst>
        </p:grpSpPr>
        <p:sp>
          <p:nvSpPr>
            <p:cNvPr id="6149" name="AutoShape 3"/>
            <p:cNvSpPr>
              <a:spLocks noChangeArrowheads="1"/>
            </p:cNvSpPr>
            <p:nvPr/>
          </p:nvSpPr>
          <p:spPr bwMode="auto">
            <a:xfrm>
              <a:off x="64331" y="0"/>
              <a:ext cx="6433094" cy="482482"/>
            </a:xfrm>
            <a:prstGeom prst="roundRect">
              <a:avLst>
                <a:gd name="adj" fmla="val 50000"/>
              </a:avLst>
            </a:prstGeom>
            <a:grpFill/>
            <a:ln w="12700">
              <a:solidFill>
                <a:srgbClr val="30B8D8"/>
              </a:solidFill>
              <a:miter lim="800000"/>
              <a:headEnd/>
              <a:tailEnd/>
            </a:ln>
            <a:effectLst>
              <a:glow rad="88900">
                <a:schemeClr val="accent1">
                  <a:satMod val="175000"/>
                  <a:alpha val="30000"/>
                </a:schemeClr>
              </a:glow>
            </a:effectLst>
          </p:spPr>
          <p:txBody>
            <a:bodyPr wrap="none" anchor="ct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ctr">
                <a:spcBef>
                  <a:spcPct val="0"/>
                </a:spcBef>
                <a:buFontTx/>
                <a:buNone/>
                <a:defRPr/>
              </a:pPr>
              <a:endParaRPr lang="zh-CN" altLang="en-US" sz="2222" dirty="0">
                <a:solidFill>
                  <a:schemeClr val="tx2"/>
                </a:solidFill>
                <a:latin typeface="Arial" charset="0"/>
                <a:ea typeface="方正兰亭黑_GBK" panose="02000000000000000000" pitchFamily="2" charset="-122"/>
              </a:endParaRPr>
            </a:p>
          </p:txBody>
        </p:sp>
        <p:sp>
          <p:nvSpPr>
            <p:cNvPr id="20486" name="Rectangle 13"/>
            <p:cNvSpPr>
              <a:spLocks noChangeArrowheads="1"/>
            </p:cNvSpPr>
            <p:nvPr/>
          </p:nvSpPr>
          <p:spPr bwMode="auto">
            <a:xfrm>
              <a:off x="1860562" y="31930"/>
              <a:ext cx="3106258" cy="390762"/>
            </a:xfrm>
            <a:prstGeom prst="rect">
              <a:avLst/>
            </a:prstGeom>
            <a:grpFill/>
            <a:ln w="9525">
              <a:noFill/>
              <a:miter lim="800000"/>
              <a:headEnd/>
              <a:tailEnd/>
            </a:ln>
          </p:spPr>
          <p:txBody>
            <a:bodyPr wrap="square">
              <a:spAutoFit/>
            </a:bodyPr>
            <a:lstStyle/>
            <a:p>
              <a:pPr algn="ctr"/>
              <a:r>
                <a:rPr lang="en-US" altLang="zh-CN" sz="2222" b="1" dirty="0">
                  <a:solidFill>
                    <a:schemeClr val="bg1"/>
                  </a:solidFill>
                  <a:latin typeface="方正兰亭黑_GBK" pitchFamily="2" charset="-122"/>
                  <a:ea typeface="方正兰亭黑_GBK" pitchFamily="2" charset="-122"/>
                </a:rPr>
                <a:t>4.</a:t>
              </a:r>
              <a:r>
                <a:rPr lang="zh-CN" altLang="en-US" sz="2222" b="1" dirty="0">
                  <a:solidFill>
                    <a:schemeClr val="bg1"/>
                  </a:solidFill>
                  <a:latin typeface="方正兰亭黑_GBK" pitchFamily="2" charset="-122"/>
                  <a:ea typeface="方正兰亭黑_GBK" pitchFamily="2" charset="-122"/>
                </a:rPr>
                <a:t>单击此处添加标题</a:t>
              </a:r>
            </a:p>
          </p:txBody>
        </p:sp>
      </p:grpSp>
      <p:sp>
        <p:nvSpPr>
          <p:cNvPr id="8198" name="TextBox 13"/>
          <p:cNvSpPr txBox="1">
            <a:spLocks noChangeArrowheads="1"/>
          </p:cNvSpPr>
          <p:nvPr/>
        </p:nvSpPr>
        <p:spPr bwMode="auto">
          <a:xfrm>
            <a:off x="4239506" y="49188"/>
            <a:ext cx="1680987" cy="666786"/>
          </a:xfrm>
          <a:prstGeom prst="rect">
            <a:avLst/>
          </a:prstGeom>
          <a:noFill/>
          <a:ln>
            <a:noFill/>
          </a:ln>
          <a:extLst/>
        </p:spPr>
        <p:txBody>
          <a:bodyPr>
            <a:spAutoFit/>
          </a:bodyPr>
          <a:lstStyle>
            <a:defPPr>
              <a:defRPr lang="zh-CN"/>
            </a:defPPr>
            <a:lvl1pPr algn="ctr" eaLnBrk="0" hangingPunct="0">
              <a:lnSpc>
                <a:spcPct val="120000"/>
              </a:lnSpc>
              <a:spcBef>
                <a:spcPct val="50000"/>
              </a:spcBef>
              <a:buFontTx/>
              <a:buNone/>
              <a:defRPr sz="2800">
                <a:gradFill flip="none" rotWithShape="1">
                  <a:gsLst>
                    <a:gs pos="60000">
                      <a:srgbClr val="BCE8F2"/>
                    </a:gs>
                    <a:gs pos="0">
                      <a:srgbClr val="4EC3DE"/>
                    </a:gs>
                    <a:gs pos="40000">
                      <a:srgbClr val="BCE8F2"/>
                    </a:gs>
                    <a:gs pos="100000">
                      <a:srgbClr val="4EC3DE"/>
                    </a:gs>
                  </a:gsLst>
                  <a:lin ang="0" scaled="1"/>
                  <a:tileRect/>
                </a:gradFill>
                <a:latin typeface="方正兰亭中粗黑_GBK" panose="02000000000000000000" pitchFamily="2" charset="-122"/>
                <a:ea typeface="方正兰亭中粗黑_GBK" panose="02000000000000000000" pitchFamily="2" charset="-122"/>
              </a:defRPr>
            </a:lvl1pPr>
            <a:lvl2pPr marL="742950" indent="-285750" eaLnBrk="0" hangingPunct="0">
              <a:spcBef>
                <a:spcPct val="20000"/>
              </a:spcBef>
              <a:buFont typeface="Arial" charset="0"/>
              <a:buChar char="–"/>
              <a:defRPr sz="2800">
                <a:latin typeface="Calibri" pitchFamily="34" charset="0"/>
              </a:defRPr>
            </a:lvl2pPr>
            <a:lvl3pPr marL="1143000" indent="-228600" eaLnBrk="0" hangingPunct="0">
              <a:spcBef>
                <a:spcPct val="20000"/>
              </a:spcBef>
              <a:buFont typeface="Arial" charset="0"/>
              <a:buChar char="•"/>
              <a:defRPr sz="2400">
                <a:latin typeface="Calibri" pitchFamily="34" charset="0"/>
              </a:defRPr>
            </a:lvl3pPr>
            <a:lvl4pPr marL="1600200" indent="-228600" eaLnBrk="0" hangingPunct="0">
              <a:spcBef>
                <a:spcPct val="20000"/>
              </a:spcBef>
              <a:buFont typeface="Arial" charset="0"/>
              <a:buChar char="–"/>
              <a:defRPr sz="2000">
                <a:latin typeface="Calibri" pitchFamily="34" charset="0"/>
              </a:defRPr>
            </a:lvl4pPr>
            <a:lvl5pPr marL="2057400" indent="-228600" eaLnBrk="0" hangingPunct="0">
              <a:spcBef>
                <a:spcPct val="20000"/>
              </a:spcBef>
              <a:buFont typeface="Arial" charset="0"/>
              <a:buChar char="»"/>
              <a:defRPr sz="2000">
                <a:latin typeface="Calibri" pitchFamily="34" charset="0"/>
              </a:defRPr>
            </a:lvl5pPr>
            <a:lvl6pPr marL="2514600" indent="-228600" eaLnBrk="0" fontAlgn="base" hangingPunct="0">
              <a:spcBef>
                <a:spcPct val="20000"/>
              </a:spcBef>
              <a:spcAft>
                <a:spcPct val="0"/>
              </a:spcAft>
              <a:buFont typeface="Arial" charset="0"/>
              <a:buChar char="»"/>
              <a:defRPr sz="2000">
                <a:latin typeface="Calibri" pitchFamily="34" charset="0"/>
              </a:defRPr>
            </a:lvl6pPr>
            <a:lvl7pPr marL="2971800" indent="-228600" eaLnBrk="0" fontAlgn="base" hangingPunct="0">
              <a:spcBef>
                <a:spcPct val="20000"/>
              </a:spcBef>
              <a:spcAft>
                <a:spcPct val="0"/>
              </a:spcAft>
              <a:buFont typeface="Arial" charset="0"/>
              <a:buChar char="»"/>
              <a:defRPr sz="2000">
                <a:latin typeface="Calibri" pitchFamily="34" charset="0"/>
              </a:defRPr>
            </a:lvl7pPr>
            <a:lvl8pPr marL="3429000" indent="-228600" eaLnBrk="0" fontAlgn="base" hangingPunct="0">
              <a:spcBef>
                <a:spcPct val="20000"/>
              </a:spcBef>
              <a:spcAft>
                <a:spcPct val="0"/>
              </a:spcAft>
              <a:buFont typeface="Arial" charset="0"/>
              <a:buChar char="»"/>
              <a:defRPr sz="2000">
                <a:latin typeface="Calibri" pitchFamily="34" charset="0"/>
              </a:defRPr>
            </a:lvl8pPr>
            <a:lvl9pPr marL="3886200" indent="-228600" eaLnBrk="0" fontAlgn="base" hangingPunct="0">
              <a:spcBef>
                <a:spcPct val="20000"/>
              </a:spcBef>
              <a:spcAft>
                <a:spcPct val="0"/>
              </a:spcAft>
              <a:buFont typeface="Arial" charset="0"/>
              <a:buChar char="»"/>
              <a:defRPr sz="2000">
                <a:latin typeface="Calibri" pitchFamily="34" charset="0"/>
              </a:defRPr>
            </a:lvl9pPr>
          </a:lstStyle>
          <a:p>
            <a:pPr>
              <a:defRPr/>
            </a:pPr>
            <a:r>
              <a:rPr lang="zh-CN" altLang="en-US" sz="3111" dirty="0"/>
              <a:t>过渡页</a:t>
            </a:r>
          </a:p>
        </p:txBody>
      </p:sp>
    </p:spTree>
    <p:extLst>
      <p:ext uri="{BB962C8B-B14F-4D97-AF65-F5344CB8AC3E}">
        <p14:creationId xmlns:p14="http://schemas.microsoft.com/office/powerpoint/2010/main" val="1392263755"/>
      </p:ext>
    </p:extLst>
  </p:cSld>
  <p:clrMapOvr>
    <a:masterClrMapping/>
  </p:clrMapOvr>
  <mc:AlternateContent xmlns:mc="http://schemas.openxmlformats.org/markup-compatibility/2006" xmlns:p14="http://schemas.microsoft.com/office/powerpoint/2010/main">
    <mc:Choice Requires="p14">
      <p:transition spd="slow" p14:dur="125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afterEffect">
                                  <p:stCondLst>
                                    <p:cond delay="0"/>
                                  </p:stCondLst>
                                  <p:childTnLst>
                                    <p:set>
                                      <p:cBhvr>
                                        <p:cTn id="6" dur="1" fill="hold">
                                          <p:stCondLst>
                                            <p:cond delay="0"/>
                                          </p:stCondLst>
                                        </p:cTn>
                                        <p:tgtEl>
                                          <p:spTgt spid="8194"/>
                                        </p:tgtEl>
                                        <p:attrNameLst>
                                          <p:attrName>style.visibility</p:attrName>
                                        </p:attrNameLst>
                                      </p:cBhvr>
                                      <p:to>
                                        <p:strVal val="visible"/>
                                      </p:to>
                                    </p:set>
                                    <p:anim calcmode="lin" valueType="num">
                                      <p:cBhvr>
                                        <p:cTn id="7" dur="500" fill="hold"/>
                                        <p:tgtEl>
                                          <p:spTgt spid="8194"/>
                                        </p:tgtEl>
                                        <p:attrNameLst>
                                          <p:attrName>ppt_w</p:attrName>
                                        </p:attrNameLst>
                                      </p:cBhvr>
                                      <p:tavLst>
                                        <p:tav tm="0">
                                          <p:val>
                                            <p:fltVal val="0"/>
                                          </p:val>
                                        </p:tav>
                                        <p:tav tm="100000">
                                          <p:val>
                                            <p:strVal val="#ppt_w"/>
                                          </p:val>
                                        </p:tav>
                                      </p:tavLst>
                                    </p:anim>
                                    <p:anim calcmode="lin" valueType="num">
                                      <p:cBhvr>
                                        <p:cTn id="8" dur="500" fill="hold"/>
                                        <p:tgtEl>
                                          <p:spTgt spid="8194"/>
                                        </p:tgtEl>
                                        <p:attrNameLst>
                                          <p:attrName>ppt_h</p:attrName>
                                        </p:attrNameLst>
                                      </p:cBhvr>
                                      <p:tavLst>
                                        <p:tav tm="0">
                                          <p:val>
                                            <p:fltVal val="0"/>
                                          </p:val>
                                        </p:tav>
                                        <p:tav tm="100000">
                                          <p:val>
                                            <p:strVal val="#ppt_h"/>
                                          </p:val>
                                        </p:tav>
                                      </p:tavLst>
                                    </p:anim>
                                  </p:childTnLst>
                                </p:cTn>
                              </p:par>
                              <p:par>
                                <p:cTn id="9" presetID="2" presetClass="entr" presetSubtype="4" fill="hold" nodeType="withEffect">
                                  <p:stCondLst>
                                    <p:cond delay="0"/>
                                  </p:stCondLst>
                                  <p:childTnLst>
                                    <p:set>
                                      <p:cBhvr>
                                        <p:cTn id="10" dur="1" fill="hold">
                                          <p:stCondLst>
                                            <p:cond delay="0"/>
                                          </p:stCondLst>
                                        </p:cTn>
                                        <p:tgtEl>
                                          <p:spTgt spid="8194"/>
                                        </p:tgtEl>
                                        <p:attrNameLst>
                                          <p:attrName>style.visibility</p:attrName>
                                        </p:attrNameLst>
                                      </p:cBhvr>
                                      <p:to>
                                        <p:strVal val="visible"/>
                                      </p:to>
                                    </p:set>
                                    <p:anim calcmode="lin" valueType="num">
                                      <p:cBhvr additive="base">
                                        <p:cTn id="11" dur="500" fill="hold"/>
                                        <p:tgtEl>
                                          <p:spTgt spid="8194"/>
                                        </p:tgtEl>
                                        <p:attrNameLst>
                                          <p:attrName>ppt_x</p:attrName>
                                        </p:attrNameLst>
                                      </p:cBhvr>
                                      <p:tavLst>
                                        <p:tav tm="0">
                                          <p:val>
                                            <p:strVal val="#ppt_x"/>
                                          </p:val>
                                        </p:tav>
                                        <p:tav tm="100000">
                                          <p:val>
                                            <p:strVal val="#ppt_x"/>
                                          </p:val>
                                        </p:tav>
                                      </p:tavLst>
                                    </p:anim>
                                    <p:anim calcmode="lin" valueType="num">
                                      <p:cBhvr additive="base">
                                        <p:cTn id="12" dur="500" fill="hold"/>
                                        <p:tgtEl>
                                          <p:spTgt spid="8194"/>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12" presetClass="entr" presetSubtype="8" fill="hold" nodeType="afterEffect">
                                  <p:stCondLst>
                                    <p:cond delay="0"/>
                                  </p:stCondLst>
                                  <p:childTnLst>
                                    <p:set>
                                      <p:cBhvr>
                                        <p:cTn id="15" dur="1" fill="hold">
                                          <p:stCondLst>
                                            <p:cond delay="0"/>
                                          </p:stCondLst>
                                        </p:cTn>
                                        <p:tgtEl>
                                          <p:spTgt spid="8198"/>
                                        </p:tgtEl>
                                        <p:attrNameLst>
                                          <p:attrName>style.visibility</p:attrName>
                                        </p:attrNameLst>
                                      </p:cBhvr>
                                      <p:to>
                                        <p:strVal val="visible"/>
                                      </p:to>
                                    </p:set>
                                    <p:animEffect transition="in" filter="slide(fromLeft)">
                                      <p:cBhvr>
                                        <p:cTn id="16" dur="500"/>
                                        <p:tgtEl>
                                          <p:spTgt spid="81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067a8686-3c76-461f-b098-8690c521abcd"/>
          <p:cNvGrpSpPr>
            <a:grpSpLocks noChangeAspect="1"/>
          </p:cNvGrpSpPr>
          <p:nvPr/>
        </p:nvGrpSpPr>
        <p:grpSpPr>
          <a:xfrm>
            <a:off x="714852" y="1529813"/>
            <a:ext cx="8730298" cy="3054038"/>
            <a:chOff x="857822" y="1888391"/>
            <a:chExt cx="10476357" cy="3664845"/>
          </a:xfrm>
        </p:grpSpPr>
        <p:grpSp>
          <p:nvGrpSpPr>
            <p:cNvPr id="4" name="Group 38"/>
            <p:cNvGrpSpPr/>
            <p:nvPr/>
          </p:nvGrpSpPr>
          <p:grpSpPr>
            <a:xfrm>
              <a:off x="857822" y="1888391"/>
              <a:ext cx="4177215" cy="1659473"/>
              <a:chOff x="914399" y="1841591"/>
              <a:chExt cx="4132096" cy="1641549"/>
            </a:xfrm>
            <a:effectLst/>
          </p:grpSpPr>
          <p:sp>
            <p:nvSpPr>
              <p:cNvPr id="21" name="Arrow: Right 39"/>
              <p:cNvSpPr/>
              <p:nvPr/>
            </p:nvSpPr>
            <p:spPr>
              <a:xfrm rot="10800000">
                <a:off x="914399" y="1841591"/>
                <a:ext cx="3705726" cy="1641549"/>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556">
                  <a:solidFill>
                    <a:schemeClr val="bg1">
                      <a:lumMod val="95000"/>
                    </a:schemeClr>
                  </a:solidFill>
                  <a:latin typeface="+mj-ea"/>
                  <a:ea typeface="+mj-ea"/>
                </a:endParaRPr>
              </a:p>
            </p:txBody>
          </p:sp>
          <p:sp>
            <p:nvSpPr>
              <p:cNvPr id="22" name="Oval 40"/>
              <p:cNvSpPr/>
              <p:nvPr/>
            </p:nvSpPr>
            <p:spPr>
              <a:xfrm>
                <a:off x="4228107" y="2250566"/>
                <a:ext cx="818388" cy="818388"/>
              </a:xfrm>
              <a:prstGeom prst="ellipse">
                <a:avLst/>
              </a:prstGeom>
              <a:solidFill>
                <a:schemeClr val="accent2"/>
              </a:solidFill>
              <a:ln w="41275">
                <a:noFill/>
              </a:ln>
              <a:effectLst/>
            </p:spPr>
            <p:style>
              <a:lnRef idx="1">
                <a:schemeClr val="accent1"/>
              </a:lnRef>
              <a:fillRef idx="3">
                <a:schemeClr val="accent1"/>
              </a:fillRef>
              <a:effectRef idx="2">
                <a:schemeClr val="accent1"/>
              </a:effectRef>
              <a:fontRef idx="minor">
                <a:schemeClr val="lt1"/>
              </a:fontRef>
            </p:style>
            <p:txBody>
              <a:bodyPr wrap="none" anchor="ctr">
                <a:normAutofit/>
              </a:bodyPr>
              <a:lstStyle/>
              <a:p>
                <a:r>
                  <a:rPr lang="en-US" sz="1556" dirty="0">
                    <a:solidFill>
                      <a:schemeClr val="bg1">
                        <a:lumMod val="95000"/>
                      </a:schemeClr>
                    </a:solidFill>
                    <a:latin typeface="+mj-ea"/>
                    <a:ea typeface="+mj-ea"/>
                  </a:rPr>
                  <a:t>01</a:t>
                </a:r>
              </a:p>
            </p:txBody>
          </p:sp>
        </p:grpSp>
        <p:grpSp>
          <p:nvGrpSpPr>
            <p:cNvPr id="5" name="Group 41"/>
            <p:cNvGrpSpPr/>
            <p:nvPr/>
          </p:nvGrpSpPr>
          <p:grpSpPr>
            <a:xfrm>
              <a:off x="6792079" y="3893763"/>
              <a:ext cx="4542100" cy="1659473"/>
              <a:chOff x="6784559" y="3825303"/>
              <a:chExt cx="4493041" cy="1641549"/>
            </a:xfrm>
            <a:effectLst/>
          </p:grpSpPr>
          <p:sp>
            <p:nvSpPr>
              <p:cNvPr id="19" name="Arrow: Right 42"/>
              <p:cNvSpPr/>
              <p:nvPr/>
            </p:nvSpPr>
            <p:spPr>
              <a:xfrm>
                <a:off x="7154779" y="3825303"/>
                <a:ext cx="4122821" cy="1641549"/>
              </a:xfrm>
              <a:prstGeom prst="rightArrow">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556">
                  <a:solidFill>
                    <a:schemeClr val="bg1">
                      <a:lumMod val="95000"/>
                    </a:schemeClr>
                  </a:solidFill>
                  <a:latin typeface="+mj-ea"/>
                  <a:ea typeface="+mj-ea"/>
                </a:endParaRPr>
              </a:p>
            </p:txBody>
          </p:sp>
          <p:sp>
            <p:nvSpPr>
              <p:cNvPr id="20" name="Oval 43"/>
              <p:cNvSpPr/>
              <p:nvPr/>
            </p:nvSpPr>
            <p:spPr>
              <a:xfrm>
                <a:off x="6784559" y="4236883"/>
                <a:ext cx="818388" cy="818388"/>
              </a:xfrm>
              <a:prstGeom prst="ellipse">
                <a:avLst/>
              </a:prstGeom>
              <a:solidFill>
                <a:schemeClr val="accent5"/>
              </a:solidFill>
              <a:ln w="41275">
                <a:noFill/>
              </a:ln>
              <a:effectLst/>
            </p:spPr>
            <p:style>
              <a:lnRef idx="1">
                <a:schemeClr val="accent1"/>
              </a:lnRef>
              <a:fillRef idx="3">
                <a:schemeClr val="accent1"/>
              </a:fillRef>
              <a:effectRef idx="2">
                <a:schemeClr val="accent1"/>
              </a:effectRef>
              <a:fontRef idx="minor">
                <a:schemeClr val="lt1"/>
              </a:fontRef>
            </p:style>
            <p:txBody>
              <a:bodyPr wrap="none" anchor="ctr">
                <a:normAutofit/>
              </a:bodyPr>
              <a:lstStyle/>
              <a:p>
                <a:pPr algn="ctr"/>
                <a:r>
                  <a:rPr lang="en-US" sz="1556" dirty="0">
                    <a:solidFill>
                      <a:schemeClr val="bg1">
                        <a:lumMod val="95000"/>
                      </a:schemeClr>
                    </a:solidFill>
                    <a:latin typeface="+mj-ea"/>
                    <a:ea typeface="+mj-ea"/>
                  </a:rPr>
                  <a:t>02</a:t>
                </a:r>
              </a:p>
            </p:txBody>
          </p:sp>
        </p:grpSp>
        <p:grpSp>
          <p:nvGrpSpPr>
            <p:cNvPr id="10" name="Group 45"/>
            <p:cNvGrpSpPr>
              <a:grpSpLocks/>
            </p:cNvGrpSpPr>
            <p:nvPr/>
          </p:nvGrpSpPr>
          <p:grpSpPr bwMode="auto">
            <a:xfrm>
              <a:off x="1376599" y="2464654"/>
              <a:ext cx="456595" cy="456595"/>
              <a:chOff x="0" y="0"/>
              <a:chExt cx="575" cy="575"/>
            </a:xfrm>
            <a:solidFill>
              <a:srgbClr val="FFFFFF"/>
            </a:solidFill>
            <a:effectLst/>
          </p:grpSpPr>
          <p:sp>
            <p:nvSpPr>
              <p:cNvPr id="17" name="Freeform: Shape 46"/>
              <p:cNvSpPr>
                <a:spLocks/>
              </p:cNvSpPr>
              <p:nvPr/>
            </p:nvSpPr>
            <p:spPr bwMode="auto">
              <a:xfrm>
                <a:off x="360" y="0"/>
                <a:ext cx="215" cy="21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0 w 21600"/>
                  <a:gd name="T73" fmla="*/ 0 h 21600"/>
                  <a:gd name="T74" fmla="*/ 0 w 21600"/>
                  <a:gd name="T75" fmla="*/ 0 h 21600"/>
                  <a:gd name="T76" fmla="*/ 0 w 21600"/>
                  <a:gd name="T77" fmla="*/ 0 h 21600"/>
                  <a:gd name="T78" fmla="*/ 0 w 21600"/>
                  <a:gd name="T79" fmla="*/ 0 h 21600"/>
                  <a:gd name="T80" fmla="*/ 0 w 21600"/>
                  <a:gd name="T81" fmla="*/ 0 h 21600"/>
                  <a:gd name="T82" fmla="*/ 0 w 21600"/>
                  <a:gd name="T83" fmla="*/ 0 h 21600"/>
                  <a:gd name="T84" fmla="*/ 0 w 21600"/>
                  <a:gd name="T85" fmla="*/ 0 h 21600"/>
                  <a:gd name="T86" fmla="*/ 0 w 21600"/>
                  <a:gd name="T87" fmla="*/ 0 h 21600"/>
                  <a:gd name="T88" fmla="*/ 0 w 21600"/>
                  <a:gd name="T89" fmla="*/ 0 h 21600"/>
                  <a:gd name="T90" fmla="*/ 0 w 21600"/>
                  <a:gd name="T91" fmla="*/ 0 h 21600"/>
                  <a:gd name="T92" fmla="*/ 0 w 21600"/>
                  <a:gd name="T93" fmla="*/ 0 h 21600"/>
                  <a:gd name="T94" fmla="*/ 0 w 21600"/>
                  <a:gd name="T95" fmla="*/ 0 h 21600"/>
                  <a:gd name="T96" fmla="*/ 0 w 21600"/>
                  <a:gd name="T97" fmla="*/ 0 h 21600"/>
                  <a:gd name="T98" fmla="*/ 0 w 21600"/>
                  <a:gd name="T99" fmla="*/ 0 h 21600"/>
                  <a:gd name="T100" fmla="*/ 0 w 21600"/>
                  <a:gd name="T101" fmla="*/ 0 h 21600"/>
                  <a:gd name="T102" fmla="*/ 0 w 21600"/>
                  <a:gd name="T103" fmla="*/ 0 h 21600"/>
                  <a:gd name="T104" fmla="*/ 0 w 21600"/>
                  <a:gd name="T105" fmla="*/ 0 h 21600"/>
                  <a:gd name="T106" fmla="*/ 0 w 21600"/>
                  <a:gd name="T107" fmla="*/ 0 h 21600"/>
                  <a:gd name="T108" fmla="*/ 0 w 21600"/>
                  <a:gd name="T109" fmla="*/ 0 h 2160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1600" h="21600">
                    <a:moveTo>
                      <a:pt x="21031" y="8861"/>
                    </a:moveTo>
                    <a:lnTo>
                      <a:pt x="17805" y="8267"/>
                    </a:lnTo>
                    <a:cubicBezTo>
                      <a:pt x="17492" y="8210"/>
                      <a:pt x="17382" y="7947"/>
                      <a:pt x="17559" y="7682"/>
                    </a:cubicBezTo>
                    <a:lnTo>
                      <a:pt x="19409" y="4939"/>
                    </a:lnTo>
                    <a:cubicBezTo>
                      <a:pt x="19588" y="4676"/>
                      <a:pt x="19549" y="4276"/>
                      <a:pt x="19324" y="4051"/>
                    </a:cubicBezTo>
                    <a:lnTo>
                      <a:pt x="17549" y="2276"/>
                    </a:lnTo>
                    <a:cubicBezTo>
                      <a:pt x="17324" y="2052"/>
                      <a:pt x="16924" y="2013"/>
                      <a:pt x="16661" y="2191"/>
                    </a:cubicBezTo>
                    <a:lnTo>
                      <a:pt x="13918" y="4042"/>
                    </a:lnTo>
                    <a:cubicBezTo>
                      <a:pt x="13654" y="4220"/>
                      <a:pt x="13391" y="4109"/>
                      <a:pt x="13333" y="3796"/>
                    </a:cubicBezTo>
                    <a:lnTo>
                      <a:pt x="12739" y="569"/>
                    </a:lnTo>
                    <a:cubicBezTo>
                      <a:pt x="12681" y="255"/>
                      <a:pt x="12374" y="0"/>
                      <a:pt x="12056" y="0"/>
                    </a:cubicBezTo>
                    <a:lnTo>
                      <a:pt x="9545" y="0"/>
                    </a:lnTo>
                    <a:cubicBezTo>
                      <a:pt x="9227" y="0"/>
                      <a:pt x="8919" y="255"/>
                      <a:pt x="8861" y="569"/>
                    </a:cubicBezTo>
                    <a:lnTo>
                      <a:pt x="8267" y="3796"/>
                    </a:lnTo>
                    <a:cubicBezTo>
                      <a:pt x="8210" y="4109"/>
                      <a:pt x="7947" y="4219"/>
                      <a:pt x="7682" y="4041"/>
                    </a:cubicBezTo>
                    <a:lnTo>
                      <a:pt x="4939" y="2191"/>
                    </a:lnTo>
                    <a:cubicBezTo>
                      <a:pt x="4676" y="2013"/>
                      <a:pt x="4276" y="2052"/>
                      <a:pt x="4051" y="2276"/>
                    </a:cubicBezTo>
                    <a:lnTo>
                      <a:pt x="2276" y="4051"/>
                    </a:lnTo>
                    <a:cubicBezTo>
                      <a:pt x="2051" y="4277"/>
                      <a:pt x="2012" y="4677"/>
                      <a:pt x="2191" y="4939"/>
                    </a:cubicBezTo>
                    <a:lnTo>
                      <a:pt x="4041" y="7682"/>
                    </a:lnTo>
                    <a:cubicBezTo>
                      <a:pt x="4220" y="7946"/>
                      <a:pt x="4108" y="8209"/>
                      <a:pt x="3796" y="8267"/>
                    </a:cubicBezTo>
                    <a:lnTo>
                      <a:pt x="569" y="8861"/>
                    </a:lnTo>
                    <a:cubicBezTo>
                      <a:pt x="255" y="8919"/>
                      <a:pt x="0" y="9226"/>
                      <a:pt x="0" y="9545"/>
                    </a:cubicBezTo>
                    <a:lnTo>
                      <a:pt x="0" y="12055"/>
                    </a:lnTo>
                    <a:cubicBezTo>
                      <a:pt x="0" y="12373"/>
                      <a:pt x="255" y="12681"/>
                      <a:pt x="569" y="12739"/>
                    </a:cubicBezTo>
                    <a:lnTo>
                      <a:pt x="3796" y="13333"/>
                    </a:lnTo>
                    <a:cubicBezTo>
                      <a:pt x="4110" y="13390"/>
                      <a:pt x="4219" y="13653"/>
                      <a:pt x="4042" y="13917"/>
                    </a:cubicBezTo>
                    <a:lnTo>
                      <a:pt x="2191" y="16661"/>
                    </a:lnTo>
                    <a:cubicBezTo>
                      <a:pt x="2012" y="16925"/>
                      <a:pt x="2051" y="17324"/>
                      <a:pt x="2276" y="17549"/>
                    </a:cubicBezTo>
                    <a:lnTo>
                      <a:pt x="4051" y="19324"/>
                    </a:lnTo>
                    <a:cubicBezTo>
                      <a:pt x="4276" y="19549"/>
                      <a:pt x="4676" y="19589"/>
                      <a:pt x="4939" y="19410"/>
                    </a:cubicBezTo>
                    <a:lnTo>
                      <a:pt x="7682" y="17559"/>
                    </a:lnTo>
                    <a:cubicBezTo>
                      <a:pt x="7946" y="17381"/>
                      <a:pt x="8209" y="17492"/>
                      <a:pt x="8267" y="17804"/>
                    </a:cubicBezTo>
                    <a:lnTo>
                      <a:pt x="8861" y="21031"/>
                    </a:lnTo>
                    <a:cubicBezTo>
                      <a:pt x="8919" y="21345"/>
                      <a:pt x="9226" y="21600"/>
                      <a:pt x="9545" y="21600"/>
                    </a:cubicBezTo>
                    <a:lnTo>
                      <a:pt x="12056" y="21600"/>
                    </a:lnTo>
                    <a:cubicBezTo>
                      <a:pt x="12374" y="21600"/>
                      <a:pt x="12681" y="21345"/>
                      <a:pt x="12739" y="21031"/>
                    </a:cubicBezTo>
                    <a:lnTo>
                      <a:pt x="13333" y="17804"/>
                    </a:lnTo>
                    <a:cubicBezTo>
                      <a:pt x="13390" y="17492"/>
                      <a:pt x="13653" y="17382"/>
                      <a:pt x="13918" y="17559"/>
                    </a:cubicBezTo>
                    <a:lnTo>
                      <a:pt x="16661" y="19410"/>
                    </a:lnTo>
                    <a:cubicBezTo>
                      <a:pt x="16924" y="19589"/>
                      <a:pt x="17324" y="19549"/>
                      <a:pt x="17549" y="19324"/>
                    </a:cubicBezTo>
                    <a:lnTo>
                      <a:pt x="19324" y="17551"/>
                    </a:lnTo>
                    <a:cubicBezTo>
                      <a:pt x="19549" y="17324"/>
                      <a:pt x="19588" y="16925"/>
                      <a:pt x="19409" y="16661"/>
                    </a:cubicBezTo>
                    <a:lnTo>
                      <a:pt x="17559" y="13917"/>
                    </a:lnTo>
                    <a:cubicBezTo>
                      <a:pt x="17380" y="13654"/>
                      <a:pt x="17491" y="13391"/>
                      <a:pt x="17804" y="13333"/>
                    </a:cubicBezTo>
                    <a:lnTo>
                      <a:pt x="21031" y="12739"/>
                    </a:lnTo>
                    <a:cubicBezTo>
                      <a:pt x="21344" y="12681"/>
                      <a:pt x="21600" y="12374"/>
                      <a:pt x="21600" y="12055"/>
                    </a:cubicBezTo>
                    <a:lnTo>
                      <a:pt x="21600" y="9545"/>
                    </a:lnTo>
                    <a:cubicBezTo>
                      <a:pt x="21600" y="9227"/>
                      <a:pt x="21344" y="8919"/>
                      <a:pt x="21031" y="8861"/>
                    </a:cubicBezTo>
                    <a:close/>
                    <a:moveTo>
                      <a:pt x="10826" y="14160"/>
                    </a:moveTo>
                    <a:cubicBezTo>
                      <a:pt x="8974" y="14160"/>
                      <a:pt x="7473" y="12659"/>
                      <a:pt x="7473" y="10807"/>
                    </a:cubicBezTo>
                    <a:cubicBezTo>
                      <a:pt x="7473" y="8956"/>
                      <a:pt x="8974" y="7456"/>
                      <a:pt x="10826" y="7456"/>
                    </a:cubicBezTo>
                    <a:cubicBezTo>
                      <a:pt x="12677" y="7456"/>
                      <a:pt x="14178" y="8956"/>
                      <a:pt x="14178" y="10807"/>
                    </a:cubicBezTo>
                    <a:cubicBezTo>
                      <a:pt x="14178" y="12659"/>
                      <a:pt x="12677" y="14160"/>
                      <a:pt x="10826" y="14160"/>
                    </a:cubicBezTo>
                    <a:close/>
                    <a:moveTo>
                      <a:pt x="10826" y="14160"/>
                    </a:moveTo>
                  </a:path>
                </a:pathLst>
              </a:custGeom>
              <a:grpFill/>
              <a:ln>
                <a:noFill/>
              </a:ln>
              <a:extLst>
                <a:ext uri="{91240B29-F687-4f45-9708-019B960494DF}">
                  <a14:hiddenLine xmlns="" xmlns:lc="http://schemas.openxmlformats.org/drawingml/2006/lockedCanvas" xmlns:p14="http://schemas.microsoft.com/office/powerpoint/2010/main"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sz="1556">
                  <a:solidFill>
                    <a:schemeClr val="bg1">
                      <a:lumMod val="95000"/>
                    </a:schemeClr>
                  </a:solidFill>
                  <a:latin typeface="+mj-ea"/>
                  <a:ea typeface="+mj-ea"/>
                </a:endParaRPr>
              </a:p>
            </p:txBody>
          </p:sp>
          <p:sp>
            <p:nvSpPr>
              <p:cNvPr id="18" name="Freeform: Shape 47"/>
              <p:cNvSpPr>
                <a:spLocks/>
              </p:cNvSpPr>
              <p:nvPr/>
            </p:nvSpPr>
            <p:spPr bwMode="auto">
              <a:xfrm>
                <a:off x="0" y="143"/>
                <a:ext cx="431" cy="43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0 w 21600"/>
                  <a:gd name="T73" fmla="*/ 0 h 21600"/>
                  <a:gd name="T74" fmla="*/ 0 w 21600"/>
                  <a:gd name="T75" fmla="*/ 0 h 21600"/>
                  <a:gd name="T76" fmla="*/ 0 w 21600"/>
                  <a:gd name="T77" fmla="*/ 0 h 21600"/>
                  <a:gd name="T78" fmla="*/ 0 w 21600"/>
                  <a:gd name="T79" fmla="*/ 0 h 21600"/>
                  <a:gd name="T80" fmla="*/ 0 w 21600"/>
                  <a:gd name="T81" fmla="*/ 0 h 21600"/>
                  <a:gd name="T82" fmla="*/ 0 w 21600"/>
                  <a:gd name="T83" fmla="*/ 0 h 21600"/>
                  <a:gd name="T84" fmla="*/ 0 w 21600"/>
                  <a:gd name="T85" fmla="*/ 0 h 21600"/>
                  <a:gd name="T86" fmla="*/ 0 w 21600"/>
                  <a:gd name="T87" fmla="*/ 0 h 21600"/>
                  <a:gd name="T88" fmla="*/ 0 w 21600"/>
                  <a:gd name="T89" fmla="*/ 0 h 21600"/>
                  <a:gd name="T90" fmla="*/ 0 w 21600"/>
                  <a:gd name="T91" fmla="*/ 0 h 21600"/>
                  <a:gd name="T92" fmla="*/ 0 w 21600"/>
                  <a:gd name="T93" fmla="*/ 0 h 21600"/>
                  <a:gd name="T94" fmla="*/ 0 w 21600"/>
                  <a:gd name="T95" fmla="*/ 0 h 21600"/>
                  <a:gd name="T96" fmla="*/ 0 w 21600"/>
                  <a:gd name="T97" fmla="*/ 0 h 21600"/>
                  <a:gd name="T98" fmla="*/ 0 w 21600"/>
                  <a:gd name="T99" fmla="*/ 0 h 21600"/>
                  <a:gd name="T100" fmla="*/ 0 w 21600"/>
                  <a:gd name="T101" fmla="*/ 0 h 21600"/>
                  <a:gd name="T102" fmla="*/ 0 w 21600"/>
                  <a:gd name="T103" fmla="*/ 0 h 21600"/>
                  <a:gd name="T104" fmla="*/ 0 w 21600"/>
                  <a:gd name="T105" fmla="*/ 0 h 21600"/>
                  <a:gd name="T106" fmla="*/ 0 w 21600"/>
                  <a:gd name="T107" fmla="*/ 0 h 21600"/>
                  <a:gd name="T108" fmla="*/ 0 w 21600"/>
                  <a:gd name="T109" fmla="*/ 0 h 2160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1600" h="21600">
                    <a:moveTo>
                      <a:pt x="21032" y="8862"/>
                    </a:moveTo>
                    <a:lnTo>
                      <a:pt x="17805" y="8267"/>
                    </a:lnTo>
                    <a:cubicBezTo>
                      <a:pt x="17492" y="8210"/>
                      <a:pt x="17382" y="7947"/>
                      <a:pt x="17560" y="7684"/>
                    </a:cubicBezTo>
                    <a:lnTo>
                      <a:pt x="19410" y="4940"/>
                    </a:lnTo>
                    <a:cubicBezTo>
                      <a:pt x="19588" y="4676"/>
                      <a:pt x="19550" y="4276"/>
                      <a:pt x="19324" y="4051"/>
                    </a:cubicBezTo>
                    <a:lnTo>
                      <a:pt x="17549" y="2276"/>
                    </a:lnTo>
                    <a:cubicBezTo>
                      <a:pt x="17324" y="2051"/>
                      <a:pt x="16924" y="2013"/>
                      <a:pt x="16661" y="2191"/>
                    </a:cubicBezTo>
                    <a:lnTo>
                      <a:pt x="13917" y="4041"/>
                    </a:lnTo>
                    <a:cubicBezTo>
                      <a:pt x="13653" y="4219"/>
                      <a:pt x="13390" y="4108"/>
                      <a:pt x="13332" y="3796"/>
                    </a:cubicBezTo>
                    <a:lnTo>
                      <a:pt x="12739" y="569"/>
                    </a:lnTo>
                    <a:cubicBezTo>
                      <a:pt x="12681" y="256"/>
                      <a:pt x="12374" y="0"/>
                      <a:pt x="12055" y="0"/>
                    </a:cubicBezTo>
                    <a:lnTo>
                      <a:pt x="9545" y="0"/>
                    </a:lnTo>
                    <a:cubicBezTo>
                      <a:pt x="9226" y="0"/>
                      <a:pt x="8919" y="256"/>
                      <a:pt x="8861" y="569"/>
                    </a:cubicBezTo>
                    <a:lnTo>
                      <a:pt x="8268" y="3796"/>
                    </a:lnTo>
                    <a:cubicBezTo>
                      <a:pt x="8210" y="4108"/>
                      <a:pt x="7947" y="4219"/>
                      <a:pt x="7683" y="4041"/>
                    </a:cubicBezTo>
                    <a:lnTo>
                      <a:pt x="4940" y="2191"/>
                    </a:lnTo>
                    <a:cubicBezTo>
                      <a:pt x="4676" y="2013"/>
                      <a:pt x="4276" y="2051"/>
                      <a:pt x="4051" y="2276"/>
                    </a:cubicBezTo>
                    <a:lnTo>
                      <a:pt x="2276" y="4051"/>
                    </a:lnTo>
                    <a:cubicBezTo>
                      <a:pt x="2051" y="4276"/>
                      <a:pt x="2012" y="4677"/>
                      <a:pt x="2190" y="4940"/>
                    </a:cubicBezTo>
                    <a:lnTo>
                      <a:pt x="4040" y="7684"/>
                    </a:lnTo>
                    <a:cubicBezTo>
                      <a:pt x="4218" y="7947"/>
                      <a:pt x="4108" y="8210"/>
                      <a:pt x="3795" y="8267"/>
                    </a:cubicBezTo>
                    <a:lnTo>
                      <a:pt x="568" y="8862"/>
                    </a:lnTo>
                    <a:cubicBezTo>
                      <a:pt x="256" y="8920"/>
                      <a:pt x="0" y="9227"/>
                      <a:pt x="0" y="9545"/>
                    </a:cubicBezTo>
                    <a:lnTo>
                      <a:pt x="0" y="12055"/>
                    </a:lnTo>
                    <a:cubicBezTo>
                      <a:pt x="0" y="12374"/>
                      <a:pt x="256" y="12681"/>
                      <a:pt x="568" y="12738"/>
                    </a:cubicBezTo>
                    <a:lnTo>
                      <a:pt x="3796" y="13333"/>
                    </a:lnTo>
                    <a:cubicBezTo>
                      <a:pt x="4108" y="13391"/>
                      <a:pt x="4219" y="13654"/>
                      <a:pt x="4041" y="13917"/>
                    </a:cubicBezTo>
                    <a:lnTo>
                      <a:pt x="2190" y="16661"/>
                    </a:lnTo>
                    <a:cubicBezTo>
                      <a:pt x="2012" y="16924"/>
                      <a:pt x="2050" y="17324"/>
                      <a:pt x="2276" y="17549"/>
                    </a:cubicBezTo>
                    <a:lnTo>
                      <a:pt x="4051" y="19324"/>
                    </a:lnTo>
                    <a:cubicBezTo>
                      <a:pt x="4276" y="19549"/>
                      <a:pt x="4676" y="19588"/>
                      <a:pt x="4940" y="19410"/>
                    </a:cubicBezTo>
                    <a:lnTo>
                      <a:pt x="7683" y="17560"/>
                    </a:lnTo>
                    <a:cubicBezTo>
                      <a:pt x="7947" y="17382"/>
                      <a:pt x="8210" y="17493"/>
                      <a:pt x="8268" y="17805"/>
                    </a:cubicBezTo>
                    <a:lnTo>
                      <a:pt x="8861" y="21031"/>
                    </a:lnTo>
                    <a:cubicBezTo>
                      <a:pt x="8919" y="21344"/>
                      <a:pt x="9226" y="21600"/>
                      <a:pt x="9545" y="21600"/>
                    </a:cubicBezTo>
                    <a:lnTo>
                      <a:pt x="12055" y="21600"/>
                    </a:lnTo>
                    <a:cubicBezTo>
                      <a:pt x="12374" y="21600"/>
                      <a:pt x="12681" y="21344"/>
                      <a:pt x="12739" y="21031"/>
                    </a:cubicBezTo>
                    <a:lnTo>
                      <a:pt x="13332" y="17805"/>
                    </a:lnTo>
                    <a:cubicBezTo>
                      <a:pt x="13390" y="17492"/>
                      <a:pt x="13653" y="17381"/>
                      <a:pt x="13917" y="17560"/>
                    </a:cubicBezTo>
                    <a:lnTo>
                      <a:pt x="16661" y="19410"/>
                    </a:lnTo>
                    <a:cubicBezTo>
                      <a:pt x="16924" y="19588"/>
                      <a:pt x="17324" y="19550"/>
                      <a:pt x="17549" y="19324"/>
                    </a:cubicBezTo>
                    <a:lnTo>
                      <a:pt x="19324" y="17550"/>
                    </a:lnTo>
                    <a:cubicBezTo>
                      <a:pt x="19549" y="17324"/>
                      <a:pt x="19588" y="16924"/>
                      <a:pt x="19410" y="16661"/>
                    </a:cubicBezTo>
                    <a:lnTo>
                      <a:pt x="17559" y="13917"/>
                    </a:lnTo>
                    <a:cubicBezTo>
                      <a:pt x="17381" y="13654"/>
                      <a:pt x="17492" y="13391"/>
                      <a:pt x="17804" y="13333"/>
                    </a:cubicBezTo>
                    <a:lnTo>
                      <a:pt x="21032" y="12738"/>
                    </a:lnTo>
                    <a:cubicBezTo>
                      <a:pt x="21344" y="12681"/>
                      <a:pt x="21600" y="12374"/>
                      <a:pt x="21600" y="12055"/>
                    </a:cubicBezTo>
                    <a:lnTo>
                      <a:pt x="21600" y="9545"/>
                    </a:lnTo>
                    <a:cubicBezTo>
                      <a:pt x="21600" y="9227"/>
                      <a:pt x="21344" y="8920"/>
                      <a:pt x="21032" y="8862"/>
                    </a:cubicBezTo>
                    <a:close/>
                    <a:moveTo>
                      <a:pt x="10799" y="14712"/>
                    </a:moveTo>
                    <a:cubicBezTo>
                      <a:pt x="8643" y="14712"/>
                      <a:pt x="6896" y="12964"/>
                      <a:pt x="6896" y="10809"/>
                    </a:cubicBezTo>
                    <a:cubicBezTo>
                      <a:pt x="6896" y="8654"/>
                      <a:pt x="8643" y="6907"/>
                      <a:pt x="10799" y="6907"/>
                    </a:cubicBezTo>
                    <a:cubicBezTo>
                      <a:pt x="12954" y="6907"/>
                      <a:pt x="14701" y="8654"/>
                      <a:pt x="14701" y="10809"/>
                    </a:cubicBezTo>
                    <a:cubicBezTo>
                      <a:pt x="14701" y="12964"/>
                      <a:pt x="12954" y="14712"/>
                      <a:pt x="10799" y="14712"/>
                    </a:cubicBezTo>
                    <a:close/>
                    <a:moveTo>
                      <a:pt x="10799" y="14712"/>
                    </a:moveTo>
                  </a:path>
                </a:pathLst>
              </a:custGeom>
              <a:grpFill/>
              <a:ln>
                <a:noFill/>
              </a:ln>
              <a:extLst>
                <a:ext uri="{91240B29-F687-4f45-9708-019B960494DF}">
                  <a14:hiddenLine xmlns="" xmlns:lc="http://schemas.openxmlformats.org/drawingml/2006/lockedCanvas" xmlns:p14="http://schemas.microsoft.com/office/powerpoint/2010/main"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sz="1556">
                  <a:solidFill>
                    <a:schemeClr val="bg1">
                      <a:lumMod val="95000"/>
                    </a:schemeClr>
                  </a:solidFill>
                  <a:latin typeface="+mj-ea"/>
                  <a:ea typeface="+mj-ea"/>
                </a:endParaRPr>
              </a:p>
            </p:txBody>
          </p:sp>
        </p:grpSp>
        <p:grpSp>
          <p:nvGrpSpPr>
            <p:cNvPr id="11" name="Group 48"/>
            <p:cNvGrpSpPr>
              <a:grpSpLocks/>
            </p:cNvGrpSpPr>
            <p:nvPr/>
          </p:nvGrpSpPr>
          <p:grpSpPr bwMode="auto">
            <a:xfrm>
              <a:off x="10396480" y="4495199"/>
              <a:ext cx="369031" cy="456596"/>
              <a:chOff x="0" y="0"/>
              <a:chExt cx="464" cy="573"/>
            </a:xfrm>
            <a:solidFill>
              <a:srgbClr val="FFFFFF"/>
            </a:solidFill>
            <a:effectLst/>
          </p:grpSpPr>
          <p:sp>
            <p:nvSpPr>
              <p:cNvPr id="15" name="Freeform: Shape 49"/>
              <p:cNvSpPr>
                <a:spLocks/>
              </p:cNvSpPr>
              <p:nvPr/>
            </p:nvSpPr>
            <p:spPr bwMode="auto">
              <a:xfrm>
                <a:off x="88" y="24"/>
                <a:ext cx="376" cy="322"/>
              </a:xfrm>
              <a:custGeom>
                <a:avLst/>
                <a:gdLst>
                  <a:gd name="T0" fmla="*/ 0 w 21115"/>
                  <a:gd name="T1" fmla="*/ 0 h 18556"/>
                  <a:gd name="T2" fmla="*/ 0 w 21115"/>
                  <a:gd name="T3" fmla="*/ 0 h 18556"/>
                  <a:gd name="T4" fmla="*/ 0 w 21115"/>
                  <a:gd name="T5" fmla="*/ 0 h 18556"/>
                  <a:gd name="T6" fmla="*/ 0 w 21115"/>
                  <a:gd name="T7" fmla="*/ 0 h 18556"/>
                  <a:gd name="T8" fmla="*/ 0 w 21115"/>
                  <a:gd name="T9" fmla="*/ 0 h 18556"/>
                  <a:gd name="T10" fmla="*/ 0 w 21115"/>
                  <a:gd name="T11" fmla="*/ 0 h 18556"/>
                  <a:gd name="T12" fmla="*/ 0 w 21115"/>
                  <a:gd name="T13" fmla="*/ 0 h 18556"/>
                  <a:gd name="T14" fmla="*/ 0 w 21115"/>
                  <a:gd name="T15" fmla="*/ 0 h 18556"/>
                  <a:gd name="T16" fmla="*/ 0 w 21115"/>
                  <a:gd name="T17" fmla="*/ 0 h 18556"/>
                  <a:gd name="T18" fmla="*/ 0 w 21115"/>
                  <a:gd name="T19" fmla="*/ 0 h 18556"/>
                  <a:gd name="T20" fmla="*/ 0 w 21115"/>
                  <a:gd name="T21" fmla="*/ 0 h 1855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115" h="18556">
                    <a:moveTo>
                      <a:pt x="20779" y="3635"/>
                    </a:moveTo>
                    <a:cubicBezTo>
                      <a:pt x="20779" y="3635"/>
                      <a:pt x="16054" y="3835"/>
                      <a:pt x="13538" y="4151"/>
                    </a:cubicBezTo>
                    <a:cubicBezTo>
                      <a:pt x="12114" y="4330"/>
                      <a:pt x="13006" y="1476"/>
                      <a:pt x="13006" y="911"/>
                    </a:cubicBezTo>
                    <a:cubicBezTo>
                      <a:pt x="13006" y="-1684"/>
                      <a:pt x="0" y="2094"/>
                      <a:pt x="0" y="2094"/>
                    </a:cubicBezTo>
                    <a:lnTo>
                      <a:pt x="0" y="17384"/>
                    </a:lnTo>
                    <a:cubicBezTo>
                      <a:pt x="0" y="17384"/>
                      <a:pt x="988" y="17824"/>
                      <a:pt x="2373" y="17286"/>
                    </a:cubicBezTo>
                    <a:cubicBezTo>
                      <a:pt x="5889" y="15919"/>
                      <a:pt x="11968" y="13959"/>
                      <a:pt x="10988" y="17189"/>
                    </a:cubicBezTo>
                    <a:cubicBezTo>
                      <a:pt x="10160" y="19916"/>
                      <a:pt x="20491" y="17722"/>
                      <a:pt x="20491" y="17722"/>
                    </a:cubicBezTo>
                    <a:cubicBezTo>
                      <a:pt x="20491" y="17722"/>
                      <a:pt x="19749" y="12037"/>
                      <a:pt x="20675" y="8735"/>
                    </a:cubicBezTo>
                    <a:cubicBezTo>
                      <a:pt x="21600" y="5433"/>
                      <a:pt x="20779" y="3635"/>
                      <a:pt x="20779" y="3635"/>
                    </a:cubicBezTo>
                    <a:close/>
                    <a:moveTo>
                      <a:pt x="20779" y="3635"/>
                    </a:moveTo>
                  </a:path>
                </a:pathLst>
              </a:custGeom>
              <a:grpFill/>
              <a:ln>
                <a:noFill/>
              </a:ln>
              <a:extLst>
                <a:ext uri="{91240B29-F687-4f45-9708-019B960494DF}">
                  <a14:hiddenLine xmlns="" xmlns:lc="http://schemas.openxmlformats.org/drawingml/2006/lockedCanvas" xmlns:p14="http://schemas.microsoft.com/office/powerpoint/2010/main"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sz="1556">
                  <a:solidFill>
                    <a:schemeClr val="bg1">
                      <a:lumMod val="95000"/>
                    </a:schemeClr>
                  </a:solidFill>
                  <a:latin typeface="+mj-ea"/>
                  <a:ea typeface="+mj-ea"/>
                </a:endParaRPr>
              </a:p>
            </p:txBody>
          </p:sp>
          <p:sp>
            <p:nvSpPr>
              <p:cNvPr id="16" name="Freeform: Shape 50"/>
              <p:cNvSpPr>
                <a:spLocks/>
              </p:cNvSpPr>
              <p:nvPr/>
            </p:nvSpPr>
            <p:spPr bwMode="auto">
              <a:xfrm>
                <a:off x="0" y="0"/>
                <a:ext cx="56" cy="573"/>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600" h="21600">
                    <a:moveTo>
                      <a:pt x="21600" y="1065"/>
                    </a:moveTo>
                    <a:cubicBezTo>
                      <a:pt x="21600" y="477"/>
                      <a:pt x="16763" y="0"/>
                      <a:pt x="10802" y="0"/>
                    </a:cubicBezTo>
                    <a:cubicBezTo>
                      <a:pt x="4834" y="0"/>
                      <a:pt x="0" y="477"/>
                      <a:pt x="0" y="1065"/>
                    </a:cubicBezTo>
                    <a:lnTo>
                      <a:pt x="0" y="21600"/>
                    </a:lnTo>
                    <a:lnTo>
                      <a:pt x="21600" y="21600"/>
                    </a:lnTo>
                    <a:lnTo>
                      <a:pt x="21600" y="1065"/>
                    </a:lnTo>
                    <a:close/>
                    <a:moveTo>
                      <a:pt x="21600" y="1065"/>
                    </a:moveTo>
                  </a:path>
                </a:pathLst>
              </a:custGeom>
              <a:grpFill/>
              <a:ln>
                <a:noFill/>
              </a:ln>
              <a:extLst>
                <a:ext uri="{91240B29-F687-4f45-9708-019B960494DF}">
                  <a14:hiddenLine xmlns="" xmlns:lc="http://schemas.openxmlformats.org/drawingml/2006/lockedCanvas" xmlns:p14="http://schemas.microsoft.com/office/powerpoint/2010/main"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sz="1556">
                  <a:solidFill>
                    <a:schemeClr val="bg1">
                      <a:lumMod val="95000"/>
                    </a:schemeClr>
                  </a:solidFill>
                  <a:latin typeface="+mj-ea"/>
                  <a:ea typeface="+mj-ea"/>
                </a:endParaRPr>
              </a:p>
            </p:txBody>
          </p:sp>
        </p:grpSp>
      </p:grpSp>
      <p:grpSp>
        <p:nvGrpSpPr>
          <p:cNvPr id="12" name="组合 22"/>
          <p:cNvGrpSpPr/>
          <p:nvPr/>
        </p:nvGrpSpPr>
        <p:grpSpPr>
          <a:xfrm>
            <a:off x="4407300" y="1818224"/>
            <a:ext cx="4884867" cy="769177"/>
            <a:chOff x="7014777" y="1359546"/>
            <a:chExt cx="5861840" cy="923012"/>
          </a:xfrm>
        </p:grpSpPr>
        <p:sp>
          <p:nvSpPr>
            <p:cNvPr id="24" name="矩形 23"/>
            <p:cNvSpPr/>
            <p:nvPr/>
          </p:nvSpPr>
          <p:spPr>
            <a:xfrm>
              <a:off x="7014778" y="1712171"/>
              <a:ext cx="5861839" cy="570387"/>
            </a:xfrm>
            <a:prstGeom prst="rect">
              <a:avLst/>
            </a:prstGeom>
          </p:spPr>
          <p:txBody>
            <a:bodyPr wrap="square">
              <a:spAutoFit/>
            </a:bodyPr>
            <a:lstStyle/>
            <a:p>
              <a:pPr algn="just">
                <a:lnSpc>
                  <a:spcPct val="120000"/>
                </a:lnSpc>
              </a:pPr>
              <a:r>
                <a:rPr lang="zh-CN" altLang="en-US" sz="1111" dirty="0">
                  <a:solidFill>
                    <a:schemeClr val="bg1">
                      <a:lumMod val="95000"/>
                    </a:schemeClr>
                  </a:solidFill>
                  <a:latin typeface="+mj-ea"/>
                  <a:ea typeface="+mj-ea"/>
                </a:rPr>
                <a:t>用户可以在投影仪或者计算机上进行演示也可以将演示文稿打印出来制作成胶片以便应用到更广泛的领域中</a:t>
              </a:r>
            </a:p>
          </p:txBody>
        </p:sp>
        <p:sp>
          <p:nvSpPr>
            <p:cNvPr id="25" name="矩形 24"/>
            <p:cNvSpPr/>
            <p:nvPr/>
          </p:nvSpPr>
          <p:spPr>
            <a:xfrm>
              <a:off x="7014777" y="1359546"/>
              <a:ext cx="2241975" cy="409881"/>
            </a:xfrm>
            <a:prstGeom prst="rect">
              <a:avLst/>
            </a:prstGeom>
          </p:spPr>
          <p:txBody>
            <a:bodyPr wrap="square">
              <a:spAutoFit/>
            </a:bodyPr>
            <a:lstStyle/>
            <a:p>
              <a:pPr algn="just">
                <a:lnSpc>
                  <a:spcPct val="120000"/>
                </a:lnSpc>
              </a:pPr>
              <a:r>
                <a:rPr lang="zh-CN" altLang="en-US" sz="1556" b="1" dirty="0">
                  <a:solidFill>
                    <a:schemeClr val="bg1">
                      <a:lumMod val="95000"/>
                    </a:schemeClr>
                  </a:solidFill>
                  <a:latin typeface="+mj-ea"/>
                  <a:ea typeface="+mj-ea"/>
                </a:rPr>
                <a:t>标题文字添加</a:t>
              </a:r>
            </a:p>
          </p:txBody>
        </p:sp>
      </p:grpSp>
      <p:grpSp>
        <p:nvGrpSpPr>
          <p:cNvPr id="13" name="组合 25"/>
          <p:cNvGrpSpPr/>
          <p:nvPr/>
        </p:nvGrpSpPr>
        <p:grpSpPr>
          <a:xfrm>
            <a:off x="641818" y="3469202"/>
            <a:ext cx="4884866" cy="769177"/>
            <a:chOff x="7014778" y="1359546"/>
            <a:chExt cx="5861839" cy="923012"/>
          </a:xfrm>
        </p:grpSpPr>
        <p:sp>
          <p:nvSpPr>
            <p:cNvPr id="27" name="矩形 26"/>
            <p:cNvSpPr/>
            <p:nvPr/>
          </p:nvSpPr>
          <p:spPr>
            <a:xfrm>
              <a:off x="7014778" y="1712171"/>
              <a:ext cx="5861839" cy="570387"/>
            </a:xfrm>
            <a:prstGeom prst="rect">
              <a:avLst/>
            </a:prstGeom>
          </p:spPr>
          <p:txBody>
            <a:bodyPr wrap="square">
              <a:spAutoFit/>
            </a:bodyPr>
            <a:lstStyle/>
            <a:p>
              <a:pPr algn="r">
                <a:lnSpc>
                  <a:spcPct val="120000"/>
                </a:lnSpc>
              </a:pPr>
              <a:r>
                <a:rPr lang="zh-CN" altLang="en-US" sz="1111" dirty="0">
                  <a:solidFill>
                    <a:schemeClr val="bg1">
                      <a:lumMod val="95000"/>
                    </a:schemeClr>
                  </a:solidFill>
                  <a:latin typeface="+mj-ea"/>
                  <a:ea typeface="+mj-ea"/>
                </a:rPr>
                <a:t>用户可以在投影仪或者计算机上进行演示也可以将演示文稿打印出来制作成胶片以便应用到更广泛的领域中</a:t>
              </a:r>
            </a:p>
          </p:txBody>
        </p:sp>
        <p:sp>
          <p:nvSpPr>
            <p:cNvPr id="28" name="矩形 27"/>
            <p:cNvSpPr/>
            <p:nvPr/>
          </p:nvSpPr>
          <p:spPr>
            <a:xfrm>
              <a:off x="10634644" y="1359546"/>
              <a:ext cx="2241973" cy="409881"/>
            </a:xfrm>
            <a:prstGeom prst="rect">
              <a:avLst/>
            </a:prstGeom>
          </p:spPr>
          <p:txBody>
            <a:bodyPr wrap="square">
              <a:spAutoFit/>
            </a:bodyPr>
            <a:lstStyle/>
            <a:p>
              <a:pPr algn="r">
                <a:lnSpc>
                  <a:spcPct val="120000"/>
                </a:lnSpc>
              </a:pPr>
              <a:r>
                <a:rPr lang="zh-CN" altLang="en-US" sz="1556" b="1" dirty="0">
                  <a:solidFill>
                    <a:schemeClr val="bg1">
                      <a:lumMod val="95000"/>
                    </a:schemeClr>
                  </a:solidFill>
                  <a:latin typeface="+mj-ea"/>
                  <a:ea typeface="+mj-ea"/>
                </a:rPr>
                <a:t>标题文字添加</a:t>
              </a:r>
            </a:p>
          </p:txBody>
        </p:sp>
      </p:grpSp>
    </p:spTree>
    <p:extLst>
      <p:ext uri="{BB962C8B-B14F-4D97-AF65-F5344CB8AC3E}">
        <p14:creationId xmlns:p14="http://schemas.microsoft.com/office/powerpoint/2010/main" val="413709715"/>
      </p:ext>
    </p:extLst>
  </p:cSld>
  <p:clrMapOvr>
    <a:masterClrMapping/>
  </p:clrMapOvr>
  <mc:AlternateContent xmlns:mc="http://schemas.openxmlformats.org/markup-compatibility/2006" xmlns:p14="http://schemas.microsoft.com/office/powerpoint/2010/main">
    <mc:Choice Requires="p14">
      <p:transition spd="slow" p14:dur="125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ipe(left)">
                                      <p:cBhvr>
                                        <p:cTn id="13" dur="500"/>
                                        <p:tgtEl>
                                          <p:spTgt spid="12"/>
                                        </p:tgtEl>
                                      </p:cBhvr>
                                    </p:animEffect>
                                  </p:childTnLst>
                                </p:cTn>
                              </p:par>
                            </p:childTnLst>
                          </p:cTn>
                        </p:par>
                        <p:par>
                          <p:cTn id="14" fill="hold">
                            <p:stCondLst>
                              <p:cond delay="1000"/>
                            </p:stCondLst>
                            <p:childTnLst>
                              <p:par>
                                <p:cTn id="15" presetID="22" presetClass="entr" presetSubtype="2"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right)">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9"/>
          <p:cNvSpPr>
            <a:spLocks noChangeArrowheads="1"/>
          </p:cNvSpPr>
          <p:nvPr/>
        </p:nvSpPr>
        <p:spPr bwMode="auto">
          <a:xfrm>
            <a:off x="6163734" y="1100061"/>
            <a:ext cx="3336830" cy="4446647"/>
          </a:xfrm>
          <a:prstGeom prst="rect">
            <a:avLst/>
          </a:prstGeom>
          <a:blipFill dpi="0" rotWithShape="1">
            <a:blip r:embed="rId6"/>
            <a:srcRect/>
            <a:stretch>
              <a:fillRect/>
            </a:stretch>
          </a:blipFill>
          <a:ln>
            <a:noFill/>
          </a:ln>
          <a:extLst/>
        </p:spPr>
        <p:txBody>
          <a:bodyPr lIns="76190" tIns="38094" rIns="76190" bIns="38094"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556" dirty="0">
              <a:solidFill>
                <a:srgbClr val="FFFFFF"/>
              </a:solidFill>
              <a:latin typeface="宋体" panose="02010600030101010101" pitchFamily="2" charset="-122"/>
              <a:sym typeface="宋体" panose="02010600030101010101" pitchFamily="2" charset="-122"/>
            </a:endParaRPr>
          </a:p>
        </p:txBody>
      </p:sp>
      <p:grpSp>
        <p:nvGrpSpPr>
          <p:cNvPr id="4" name="品 1"/>
          <p:cNvGrpSpPr>
            <a:grpSpLocks/>
          </p:cNvGrpSpPr>
          <p:nvPr>
            <p:custDataLst>
              <p:tags r:id="rId1"/>
            </p:custDataLst>
          </p:nvPr>
        </p:nvGrpSpPr>
        <p:grpSpPr bwMode="auto">
          <a:xfrm>
            <a:off x="743263" y="1100061"/>
            <a:ext cx="5297648" cy="2567187"/>
            <a:chOff x="0" y="0"/>
            <a:chExt cx="12192000" cy="630377"/>
          </a:xfrm>
          <a:solidFill>
            <a:srgbClr val="01B0F1"/>
          </a:solidFill>
        </p:grpSpPr>
        <p:sp>
          <p:nvSpPr>
            <p:cNvPr id="7" name="品 2"/>
            <p:cNvSpPr>
              <a:spLocks noChangeArrowheads="1"/>
            </p:cNvSpPr>
            <p:nvPr/>
          </p:nvSpPr>
          <p:spPr bwMode="auto">
            <a:xfrm>
              <a:off x="0" y="28562"/>
              <a:ext cx="12192000" cy="601815"/>
            </a:xfrm>
            <a:prstGeom prst="rect">
              <a:avLst/>
            </a:prstGeom>
            <a:solidFill>
              <a:schemeClr val="accent2"/>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556" dirty="0">
                <a:solidFill>
                  <a:srgbClr val="FFFFFF"/>
                </a:solidFill>
                <a:latin typeface="宋体" panose="02010600030101010101" pitchFamily="2" charset="-122"/>
                <a:sym typeface="宋体" panose="02010600030101010101" pitchFamily="2" charset="-122"/>
              </a:endParaRPr>
            </a:p>
          </p:txBody>
        </p:sp>
        <p:sp>
          <p:nvSpPr>
            <p:cNvPr id="9" name="出品 3"/>
            <p:cNvSpPr>
              <a:spLocks noChangeArrowheads="1"/>
            </p:cNvSpPr>
            <p:nvPr/>
          </p:nvSpPr>
          <p:spPr bwMode="auto">
            <a:xfrm>
              <a:off x="0" y="0"/>
              <a:ext cx="12192000" cy="28562"/>
            </a:xfrm>
            <a:prstGeom prst="rect">
              <a:avLst/>
            </a:prstGeom>
            <a:solidFill>
              <a:schemeClr val="accent1"/>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556" dirty="0">
                <a:solidFill>
                  <a:srgbClr val="FFFFFF"/>
                </a:solidFill>
                <a:latin typeface="宋体" panose="02010600030101010101" pitchFamily="2" charset="-122"/>
                <a:sym typeface="宋体" panose="02010600030101010101" pitchFamily="2" charset="-122"/>
              </a:endParaRPr>
            </a:p>
          </p:txBody>
        </p:sp>
      </p:grpSp>
      <p:sp>
        <p:nvSpPr>
          <p:cNvPr id="10" name="15"/>
          <p:cNvSpPr>
            <a:spLocks noChangeArrowheads="1"/>
          </p:cNvSpPr>
          <p:nvPr>
            <p:custDataLst>
              <p:tags r:id="rId2"/>
            </p:custDataLst>
          </p:nvPr>
        </p:nvSpPr>
        <p:spPr bwMode="auto">
          <a:xfrm>
            <a:off x="843818" y="2217667"/>
            <a:ext cx="4864998" cy="1205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6190" tIns="38094" rIns="76190" bIns="38094">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50000"/>
              </a:lnSpc>
              <a:spcBef>
                <a:spcPct val="0"/>
              </a:spcBef>
              <a:buFont typeface="Arial" panose="020B0604020202020204" pitchFamily="34" charset="0"/>
              <a:buNone/>
            </a:pPr>
            <a:r>
              <a:rPr lang="zh-CN" altLang="en-US" sz="1222"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这里输入简单的文字概述这里输入简单字概述</a:t>
            </a:r>
          </a:p>
        </p:txBody>
      </p:sp>
      <p:sp>
        <p:nvSpPr>
          <p:cNvPr id="11" name="9"/>
          <p:cNvSpPr>
            <a:spLocks noChangeArrowheads="1"/>
          </p:cNvSpPr>
          <p:nvPr/>
        </p:nvSpPr>
        <p:spPr bwMode="auto">
          <a:xfrm>
            <a:off x="752557" y="3761799"/>
            <a:ext cx="5297648" cy="1759749"/>
          </a:xfrm>
          <a:prstGeom prst="rect">
            <a:avLst/>
          </a:prstGeom>
          <a:blipFill dpi="0" rotWithShape="1">
            <a:blip r:embed="rId7"/>
            <a:srcRect/>
            <a:stretch>
              <a:fillRect/>
            </a:stretch>
          </a:blipFill>
          <a:ln>
            <a:noFill/>
          </a:ln>
          <a:extLst/>
        </p:spPr>
        <p:txBody>
          <a:bodyPr lIns="76190" tIns="38094" rIns="76190" bIns="38094"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556" dirty="0">
              <a:solidFill>
                <a:srgbClr val="FFFFFF"/>
              </a:solidFill>
              <a:latin typeface="宋体" panose="02010600030101010101" pitchFamily="2" charset="-122"/>
              <a:sym typeface="宋体" panose="02010600030101010101" pitchFamily="2" charset="-122"/>
            </a:endParaRPr>
          </a:p>
        </p:txBody>
      </p:sp>
      <p:sp>
        <p:nvSpPr>
          <p:cNvPr id="12" name="12"/>
          <p:cNvSpPr>
            <a:spLocks noChangeArrowheads="1"/>
          </p:cNvSpPr>
          <p:nvPr>
            <p:custDataLst>
              <p:tags r:id="rId3"/>
            </p:custDataLst>
          </p:nvPr>
        </p:nvSpPr>
        <p:spPr bwMode="auto">
          <a:xfrm>
            <a:off x="843818" y="1577524"/>
            <a:ext cx="3909704" cy="487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6190" tIns="38094" rIns="76190" bIns="38094">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667"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zh-CN" altLang="en-US" sz="2667" b="1" dirty="0">
              <a:solidFill>
                <a:srgbClr val="000000"/>
              </a:solidFill>
              <a:sym typeface="宋体" panose="02010600030101010101" pitchFamily="2" charset="-122"/>
            </a:endParaRPr>
          </a:p>
        </p:txBody>
      </p:sp>
    </p:spTree>
    <p:extLst>
      <p:ext uri="{BB962C8B-B14F-4D97-AF65-F5344CB8AC3E}">
        <p14:creationId xmlns:p14="http://schemas.microsoft.com/office/powerpoint/2010/main" val="749691171"/>
      </p:ext>
    </p:extLst>
  </p:cSld>
  <p:clrMapOvr>
    <a:masterClrMapping/>
  </p:clrMapOvr>
  <mc:AlternateContent xmlns:mc="http://schemas.openxmlformats.org/markup-compatibility/2006" xmlns:p14="http://schemas.microsoft.com/office/powerpoint/2010/main">
    <mc:Choice Requires="p14">
      <p:transition spd="slow" p14:dur="1250" advClick="0" advTm="1000">
        <p14:prism isInverted="1"/>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0" presetClass="entr" presetSubtype="0" fill="hold" grpId="0" nodeType="withEffect">
                                  <p:stCondLst>
                                    <p:cond delay="40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grpId="0" nodeType="withEffect">
                                  <p:stCondLst>
                                    <p:cond delay="120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par>
                          <p:cTn id="14" fill="hold">
                            <p:stCondLst>
                              <p:cond delay="1700"/>
                            </p:stCondLst>
                            <p:childTnLst>
                              <p:par>
                                <p:cTn id="15" presetID="42"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anim calcmode="lin" valueType="num">
                                      <p:cBhvr>
                                        <p:cTn id="18" dur="500" fill="hold"/>
                                        <p:tgtEl>
                                          <p:spTgt spid="5"/>
                                        </p:tgtEl>
                                        <p:attrNameLst>
                                          <p:attrName>ppt_x</p:attrName>
                                        </p:attrNameLst>
                                      </p:cBhvr>
                                      <p:tavLst>
                                        <p:tav tm="0">
                                          <p:val>
                                            <p:strVal val="#ppt_x"/>
                                          </p:val>
                                        </p:tav>
                                        <p:tav tm="100000">
                                          <p:val>
                                            <p:strVal val="#ppt_x"/>
                                          </p:val>
                                        </p:tav>
                                      </p:tavLst>
                                    </p:anim>
                                    <p:anim calcmode="lin" valueType="num">
                                      <p:cBhvr>
                                        <p:cTn id="19" dur="500" fill="hold"/>
                                        <p:tgtEl>
                                          <p:spTgt spid="5"/>
                                        </p:tgtEl>
                                        <p:attrNameLst>
                                          <p:attrName>ppt_y</p:attrName>
                                        </p:attrNameLst>
                                      </p:cBhvr>
                                      <p:tavLst>
                                        <p:tav tm="0">
                                          <p:val>
                                            <p:strVal val="#ppt_y+.1"/>
                                          </p:val>
                                        </p:tav>
                                        <p:tav tm="100000">
                                          <p:val>
                                            <p:strVal val="#ppt_y"/>
                                          </p:val>
                                        </p:tav>
                                      </p:tavLst>
                                    </p:anim>
                                  </p:childTnLst>
                                </p:cTn>
                              </p:par>
                            </p:childTnLst>
                          </p:cTn>
                        </p:par>
                        <p:par>
                          <p:cTn id="20" fill="hold">
                            <p:stCondLst>
                              <p:cond delay="2200"/>
                            </p:stCondLst>
                            <p:childTnLst>
                              <p:par>
                                <p:cTn id="21" presetID="42" presetClass="entr" presetSubtype="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anim calcmode="lin" valueType="num">
                                      <p:cBhvr>
                                        <p:cTn id="24" dur="500" fill="hold"/>
                                        <p:tgtEl>
                                          <p:spTgt spid="11"/>
                                        </p:tgtEl>
                                        <p:attrNameLst>
                                          <p:attrName>ppt_x</p:attrName>
                                        </p:attrNameLst>
                                      </p:cBhvr>
                                      <p:tavLst>
                                        <p:tav tm="0">
                                          <p:val>
                                            <p:strVal val="#ppt_x"/>
                                          </p:val>
                                        </p:tav>
                                        <p:tav tm="100000">
                                          <p:val>
                                            <p:strVal val="#ppt_x"/>
                                          </p:val>
                                        </p:tav>
                                      </p:tavLst>
                                    </p:anim>
                                    <p:anim calcmode="lin" valueType="num">
                                      <p:cBhvr>
                                        <p:cTn id="25" dur="5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animBg="1" autoUpdateAnimBg="0"/>
      <p:bldP spid="11" grpId="0" animBg="1"/>
      <p:bldP spid="1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9">
            <a:extLst/>
          </p:cNvPr>
          <p:cNvGrpSpPr/>
          <p:nvPr/>
        </p:nvGrpSpPr>
        <p:grpSpPr>
          <a:xfrm>
            <a:off x="3349129" y="1520349"/>
            <a:ext cx="3460490" cy="3451353"/>
            <a:chOff x="4344856" y="1848472"/>
            <a:chExt cx="3511329" cy="3502058"/>
          </a:xfrm>
        </p:grpSpPr>
        <p:sp>
          <p:nvSpPr>
            <p:cNvPr id="11" name="任意多边形: 形状 10">
              <a:extLst/>
            </p:cNvPr>
            <p:cNvSpPr/>
            <p:nvPr/>
          </p:nvSpPr>
          <p:spPr>
            <a:xfrm rot="13446499">
              <a:off x="6397174" y="2281488"/>
              <a:ext cx="992880" cy="99288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3109" y="2352"/>
                    <a:pt x="6901" y="3625"/>
                    <a:pt x="10800" y="3625"/>
                  </a:cubicBezTo>
                  <a:cubicBezTo>
                    <a:pt x="14699" y="3625"/>
                    <a:pt x="18491" y="2352"/>
                    <a:pt x="21600" y="0"/>
                  </a:cubicBezTo>
                  <a:lnTo>
                    <a:pt x="21600" y="21600"/>
                  </a:lnTo>
                  <a:lnTo>
                    <a:pt x="0" y="21600"/>
                  </a:lnTo>
                  <a:lnTo>
                    <a:pt x="0" y="0"/>
                  </a:lnTo>
                  <a:close/>
                </a:path>
              </a:pathLst>
            </a:custGeom>
            <a:solidFill>
              <a:schemeClr val="accent5"/>
            </a:solidFill>
            <a:ln w="12700">
              <a:miter lim="400000"/>
            </a:ln>
          </p:spPr>
          <p:txBody>
            <a:bodyPr anchor="ctr"/>
            <a:lstStyle/>
            <a:p>
              <a:pPr algn="ctr"/>
              <a:endParaRPr>
                <a:solidFill>
                  <a:schemeClr val="bg1">
                    <a:lumMod val="50000"/>
                  </a:schemeClr>
                </a:solidFill>
              </a:endParaRPr>
            </a:p>
          </p:txBody>
        </p:sp>
        <p:sp>
          <p:nvSpPr>
            <p:cNvPr id="12" name="椭圆 11">
              <a:extLst/>
            </p:cNvPr>
            <p:cNvSpPr/>
            <p:nvPr/>
          </p:nvSpPr>
          <p:spPr>
            <a:xfrm>
              <a:off x="6783676" y="1848472"/>
              <a:ext cx="1029055" cy="1024147"/>
            </a:xfrm>
            <a:prstGeom prst="ellipse">
              <a:avLst/>
            </a:prstGeom>
            <a:solidFill>
              <a:schemeClr val="bg1"/>
            </a:solidFill>
            <a:ln>
              <a:solidFill>
                <a:schemeClr val="accent5"/>
              </a:solidFill>
              <a:miter lim="400000"/>
            </a:ln>
          </p:spPr>
          <p:txBody>
            <a:bodyPr lIns="28222" tIns="28222" rIns="28222" bIns="28222" anchor="ctr">
              <a:normAutofit/>
            </a:bodyPr>
            <a:lstStyle/>
            <a:p>
              <a:pPr algn="ctr" defTabSz="190498">
                <a:defRPr sz="3000">
                  <a:solidFill>
                    <a:srgbClr val="FFFFFF"/>
                  </a:solidFill>
                  <a:effectLst>
                    <a:outerShdw blurRad="38100" dist="12700" dir="5400000" rotWithShape="0">
                      <a:srgbClr val="000000">
                        <a:alpha val="50000"/>
                      </a:srgbClr>
                    </a:outerShdw>
                  </a:effectLst>
                </a:defRPr>
              </a:pPr>
              <a:r>
                <a:rPr lang="en-US" altLang="zh-CN" sz="3333" dirty="0">
                  <a:solidFill>
                    <a:schemeClr val="bg1">
                      <a:lumMod val="50000"/>
                    </a:schemeClr>
                  </a:solidFill>
                  <a:effectLst>
                    <a:outerShdw sx="1000" sy="1000" rotWithShape="0">
                      <a:srgbClr val="000000"/>
                    </a:outerShdw>
                  </a:effectLst>
                </a:rPr>
                <a:t>02</a:t>
              </a:r>
            </a:p>
          </p:txBody>
        </p:sp>
        <p:sp>
          <p:nvSpPr>
            <p:cNvPr id="13" name="任意多边形: 形状 12">
              <a:extLst/>
            </p:cNvPr>
            <p:cNvSpPr/>
            <p:nvPr/>
          </p:nvSpPr>
          <p:spPr>
            <a:xfrm rot="18846498" flipH="1">
              <a:off x="6427835" y="3897068"/>
              <a:ext cx="992880" cy="99288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3109" y="2352"/>
                    <a:pt x="6901" y="3625"/>
                    <a:pt x="10800" y="3625"/>
                  </a:cubicBezTo>
                  <a:cubicBezTo>
                    <a:pt x="14699" y="3625"/>
                    <a:pt x="18491" y="2352"/>
                    <a:pt x="21600" y="0"/>
                  </a:cubicBezTo>
                  <a:lnTo>
                    <a:pt x="21600" y="21600"/>
                  </a:lnTo>
                  <a:lnTo>
                    <a:pt x="0" y="21600"/>
                  </a:lnTo>
                  <a:lnTo>
                    <a:pt x="0" y="0"/>
                  </a:lnTo>
                  <a:close/>
                </a:path>
              </a:pathLst>
            </a:custGeom>
            <a:solidFill>
              <a:schemeClr val="accent2"/>
            </a:solidFill>
            <a:ln w="12700">
              <a:miter lim="400000"/>
            </a:ln>
          </p:spPr>
          <p:txBody>
            <a:bodyPr anchor="ctr"/>
            <a:lstStyle/>
            <a:p>
              <a:pPr algn="ctr"/>
              <a:endParaRPr>
                <a:solidFill>
                  <a:schemeClr val="bg1">
                    <a:lumMod val="50000"/>
                  </a:schemeClr>
                </a:solidFill>
              </a:endParaRPr>
            </a:p>
          </p:txBody>
        </p:sp>
        <p:sp>
          <p:nvSpPr>
            <p:cNvPr id="14" name="椭圆 13">
              <a:extLst/>
            </p:cNvPr>
            <p:cNvSpPr/>
            <p:nvPr/>
          </p:nvSpPr>
          <p:spPr>
            <a:xfrm flipH="1">
              <a:off x="6827130" y="4286024"/>
              <a:ext cx="1029055" cy="1024147"/>
            </a:xfrm>
            <a:prstGeom prst="ellipse">
              <a:avLst/>
            </a:prstGeom>
            <a:solidFill>
              <a:schemeClr val="bg1"/>
            </a:solidFill>
            <a:ln>
              <a:solidFill>
                <a:schemeClr val="accent2"/>
              </a:solidFill>
              <a:miter lim="400000"/>
            </a:ln>
          </p:spPr>
          <p:txBody>
            <a:bodyPr lIns="28222" tIns="28222" rIns="28222" bIns="28222" anchor="ctr">
              <a:normAutofit/>
            </a:bodyPr>
            <a:lstStyle/>
            <a:p>
              <a:pPr algn="ctr" defTabSz="190498">
                <a:defRPr sz="3000">
                  <a:solidFill>
                    <a:srgbClr val="FFFFFF"/>
                  </a:solidFill>
                  <a:effectLst>
                    <a:outerShdw blurRad="38100" dist="12700" dir="5400000" rotWithShape="0">
                      <a:srgbClr val="000000">
                        <a:alpha val="50000"/>
                      </a:srgbClr>
                    </a:outerShdw>
                  </a:effectLst>
                </a:defRPr>
              </a:pPr>
              <a:r>
                <a:rPr lang="en-US" altLang="zh-CN" sz="3333" dirty="0">
                  <a:solidFill>
                    <a:schemeClr val="bg1">
                      <a:lumMod val="50000"/>
                    </a:schemeClr>
                  </a:solidFill>
                  <a:effectLst>
                    <a:outerShdw sx="1000" sy="1000" rotWithShape="0">
                      <a:srgbClr val="000000"/>
                    </a:outerShdw>
                  </a:effectLst>
                </a:rPr>
                <a:t>04</a:t>
              </a:r>
            </a:p>
          </p:txBody>
        </p:sp>
        <p:sp>
          <p:nvSpPr>
            <p:cNvPr id="15" name="任意多边形: 形状 14">
              <a:extLst/>
            </p:cNvPr>
            <p:cNvSpPr/>
            <p:nvPr/>
          </p:nvSpPr>
          <p:spPr>
            <a:xfrm rot="2646498">
              <a:off x="4798451" y="3924632"/>
              <a:ext cx="992880" cy="99288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3109" y="2352"/>
                    <a:pt x="6901" y="3625"/>
                    <a:pt x="10800" y="3625"/>
                  </a:cubicBezTo>
                  <a:cubicBezTo>
                    <a:pt x="14699" y="3625"/>
                    <a:pt x="18491" y="2352"/>
                    <a:pt x="21600" y="0"/>
                  </a:cubicBezTo>
                  <a:lnTo>
                    <a:pt x="21600" y="21600"/>
                  </a:lnTo>
                  <a:lnTo>
                    <a:pt x="0" y="21600"/>
                  </a:lnTo>
                  <a:lnTo>
                    <a:pt x="0" y="0"/>
                  </a:lnTo>
                  <a:close/>
                </a:path>
              </a:pathLst>
            </a:custGeom>
            <a:solidFill>
              <a:schemeClr val="accent3"/>
            </a:solidFill>
            <a:ln w="12700">
              <a:miter lim="400000"/>
            </a:ln>
          </p:spPr>
          <p:txBody>
            <a:bodyPr anchor="ctr"/>
            <a:lstStyle/>
            <a:p>
              <a:pPr algn="ctr"/>
              <a:endParaRPr>
                <a:solidFill>
                  <a:schemeClr val="bg1">
                    <a:lumMod val="50000"/>
                  </a:schemeClr>
                </a:solidFill>
              </a:endParaRPr>
            </a:p>
          </p:txBody>
        </p:sp>
        <p:sp>
          <p:nvSpPr>
            <p:cNvPr id="16" name="椭圆 15">
              <a:extLst/>
            </p:cNvPr>
            <p:cNvSpPr/>
            <p:nvPr/>
          </p:nvSpPr>
          <p:spPr>
            <a:xfrm>
              <a:off x="4375774" y="4326383"/>
              <a:ext cx="1029055" cy="1024147"/>
            </a:xfrm>
            <a:prstGeom prst="ellipse">
              <a:avLst/>
            </a:prstGeom>
            <a:solidFill>
              <a:schemeClr val="bg1"/>
            </a:solidFill>
            <a:ln>
              <a:solidFill>
                <a:schemeClr val="accent3"/>
              </a:solidFill>
              <a:miter lim="400000"/>
            </a:ln>
          </p:spPr>
          <p:txBody>
            <a:bodyPr lIns="28222" tIns="28222" rIns="28222" bIns="28222" anchor="ctr">
              <a:normAutofit/>
            </a:bodyPr>
            <a:lstStyle/>
            <a:p>
              <a:pPr algn="ctr" defTabSz="190498">
                <a:defRPr sz="3000">
                  <a:solidFill>
                    <a:srgbClr val="FFFFFF"/>
                  </a:solidFill>
                  <a:effectLst>
                    <a:outerShdw blurRad="38100" dist="12700" dir="5400000" rotWithShape="0">
                      <a:srgbClr val="000000">
                        <a:alpha val="50000"/>
                      </a:srgbClr>
                    </a:outerShdw>
                  </a:effectLst>
                </a:defRPr>
              </a:pPr>
              <a:r>
                <a:rPr lang="en-US" altLang="zh-CN" sz="3333" dirty="0">
                  <a:solidFill>
                    <a:schemeClr val="bg1">
                      <a:lumMod val="50000"/>
                    </a:schemeClr>
                  </a:solidFill>
                  <a:effectLst>
                    <a:outerShdw sx="1000" sy="1000" rotWithShape="0">
                      <a:srgbClr val="000000"/>
                    </a:outerShdw>
                  </a:effectLst>
                </a:rPr>
                <a:t>03</a:t>
              </a:r>
            </a:p>
          </p:txBody>
        </p:sp>
        <p:sp>
          <p:nvSpPr>
            <p:cNvPr id="17" name="任意多边形: 形状 16">
              <a:extLst/>
            </p:cNvPr>
            <p:cNvSpPr/>
            <p:nvPr/>
          </p:nvSpPr>
          <p:spPr>
            <a:xfrm rot="8046499" flipH="1">
              <a:off x="4780326" y="2300057"/>
              <a:ext cx="992880" cy="99288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3109" y="2352"/>
                    <a:pt x="6901" y="3625"/>
                    <a:pt x="10800" y="3625"/>
                  </a:cubicBezTo>
                  <a:cubicBezTo>
                    <a:pt x="14699" y="3625"/>
                    <a:pt x="18491" y="2352"/>
                    <a:pt x="21600" y="0"/>
                  </a:cubicBezTo>
                  <a:lnTo>
                    <a:pt x="21600" y="21600"/>
                  </a:lnTo>
                  <a:lnTo>
                    <a:pt x="0" y="21600"/>
                  </a:lnTo>
                  <a:lnTo>
                    <a:pt x="0" y="0"/>
                  </a:lnTo>
                  <a:close/>
                </a:path>
              </a:pathLst>
            </a:custGeom>
            <a:solidFill>
              <a:schemeClr val="accent4"/>
            </a:solidFill>
            <a:ln w="12700">
              <a:miter lim="400000"/>
            </a:ln>
          </p:spPr>
          <p:txBody>
            <a:bodyPr anchor="ctr"/>
            <a:lstStyle/>
            <a:p>
              <a:pPr algn="ctr"/>
              <a:endParaRPr>
                <a:solidFill>
                  <a:schemeClr val="bg1">
                    <a:lumMod val="50000"/>
                  </a:schemeClr>
                </a:solidFill>
              </a:endParaRPr>
            </a:p>
          </p:txBody>
        </p:sp>
        <p:sp>
          <p:nvSpPr>
            <p:cNvPr id="18" name="椭圆 17">
              <a:extLst/>
            </p:cNvPr>
            <p:cNvSpPr/>
            <p:nvPr/>
          </p:nvSpPr>
          <p:spPr>
            <a:xfrm flipH="1">
              <a:off x="4344856" y="1879834"/>
              <a:ext cx="1029055" cy="1024147"/>
            </a:xfrm>
            <a:prstGeom prst="ellipse">
              <a:avLst/>
            </a:prstGeom>
            <a:solidFill>
              <a:schemeClr val="bg1"/>
            </a:solidFill>
            <a:ln>
              <a:solidFill>
                <a:schemeClr val="accent4"/>
              </a:solidFill>
              <a:miter lim="400000"/>
            </a:ln>
          </p:spPr>
          <p:txBody>
            <a:bodyPr lIns="28222" tIns="28222" rIns="28222" bIns="28222" anchor="ctr">
              <a:normAutofit/>
            </a:bodyPr>
            <a:lstStyle/>
            <a:p>
              <a:pPr algn="ctr" defTabSz="190498">
                <a:defRPr sz="3000">
                  <a:solidFill>
                    <a:srgbClr val="FFFFFF"/>
                  </a:solidFill>
                  <a:effectLst>
                    <a:outerShdw blurRad="38100" dist="12700" dir="5400000" rotWithShape="0">
                      <a:srgbClr val="000000">
                        <a:alpha val="50000"/>
                      </a:srgbClr>
                    </a:outerShdw>
                  </a:effectLst>
                </a:defRPr>
              </a:pPr>
              <a:r>
                <a:rPr lang="en-US" altLang="zh-CN" sz="3333" dirty="0">
                  <a:solidFill>
                    <a:schemeClr val="bg1">
                      <a:lumMod val="50000"/>
                    </a:schemeClr>
                  </a:solidFill>
                  <a:effectLst>
                    <a:outerShdw sx="1000" sy="1000" rotWithShape="0">
                      <a:srgbClr val="000000"/>
                    </a:outerShdw>
                  </a:effectLst>
                </a:rPr>
                <a:t>01</a:t>
              </a:r>
            </a:p>
          </p:txBody>
        </p:sp>
        <p:sp>
          <p:nvSpPr>
            <p:cNvPr id="19" name="椭圆 18">
              <a:extLst/>
            </p:cNvPr>
            <p:cNvSpPr/>
            <p:nvPr/>
          </p:nvSpPr>
          <p:spPr>
            <a:xfrm>
              <a:off x="5171738" y="2668600"/>
              <a:ext cx="1848524" cy="1848524"/>
            </a:xfrm>
            <a:prstGeom prst="ellipse">
              <a:avLst/>
            </a:prstGeom>
            <a:solidFill>
              <a:srgbClr val="FFFFFF"/>
            </a:solidFill>
            <a:ln>
              <a:solidFill>
                <a:srgbClr val="A6AAA9"/>
              </a:solidFill>
              <a:miter lim="400000"/>
            </a:ln>
          </p:spPr>
          <p:txBody>
            <a:bodyPr anchor="ctr"/>
            <a:lstStyle/>
            <a:p>
              <a:pPr algn="ctr"/>
              <a:endParaRPr>
                <a:solidFill>
                  <a:schemeClr val="bg1">
                    <a:lumMod val="50000"/>
                  </a:schemeClr>
                </a:solidFill>
              </a:endParaRPr>
            </a:p>
          </p:txBody>
        </p:sp>
        <p:sp>
          <p:nvSpPr>
            <p:cNvPr id="20" name="任意多边形: 形状 19">
              <a:extLst/>
            </p:cNvPr>
            <p:cNvSpPr/>
            <p:nvPr/>
          </p:nvSpPr>
          <p:spPr>
            <a:xfrm>
              <a:off x="5624213" y="3250916"/>
              <a:ext cx="921956" cy="683891"/>
            </a:xfrm>
            <a:custGeom>
              <a:avLst/>
              <a:gdLst>
                <a:gd name="connsiteX0" fmla="*/ 9246 w 338138"/>
                <a:gd name="connsiteY0" fmla="*/ 217487 h 250825"/>
                <a:gd name="connsiteX1" fmla="*/ 328892 w 338138"/>
                <a:gd name="connsiteY1" fmla="*/ 217487 h 250825"/>
                <a:gd name="connsiteX2" fmla="*/ 338138 w 338138"/>
                <a:gd name="connsiteY2" fmla="*/ 226822 h 250825"/>
                <a:gd name="connsiteX3" fmla="*/ 314363 w 338138"/>
                <a:gd name="connsiteY3" fmla="*/ 250825 h 250825"/>
                <a:gd name="connsiteX4" fmla="*/ 23775 w 338138"/>
                <a:gd name="connsiteY4" fmla="*/ 250825 h 250825"/>
                <a:gd name="connsiteX5" fmla="*/ 0 w 338138"/>
                <a:gd name="connsiteY5" fmla="*/ 226822 h 250825"/>
                <a:gd name="connsiteX6" fmla="*/ 9246 w 338138"/>
                <a:gd name="connsiteY6" fmla="*/ 217487 h 250825"/>
                <a:gd name="connsiteX7" fmla="*/ 100182 w 338138"/>
                <a:gd name="connsiteY7" fmla="*/ 100012 h 250825"/>
                <a:gd name="connsiteX8" fmla="*/ 123655 w 338138"/>
                <a:gd name="connsiteY8" fmla="*/ 100012 h 250825"/>
                <a:gd name="connsiteX9" fmla="*/ 130175 w 338138"/>
                <a:gd name="connsiteY9" fmla="*/ 106705 h 250825"/>
                <a:gd name="connsiteX10" fmla="*/ 130175 w 338138"/>
                <a:gd name="connsiteY10" fmla="*/ 161583 h 250825"/>
                <a:gd name="connsiteX11" fmla="*/ 123655 w 338138"/>
                <a:gd name="connsiteY11" fmla="*/ 168275 h 250825"/>
                <a:gd name="connsiteX12" fmla="*/ 100182 w 338138"/>
                <a:gd name="connsiteY12" fmla="*/ 168275 h 250825"/>
                <a:gd name="connsiteX13" fmla="*/ 93662 w 338138"/>
                <a:gd name="connsiteY13" fmla="*/ 161583 h 250825"/>
                <a:gd name="connsiteX14" fmla="*/ 93662 w 338138"/>
                <a:gd name="connsiteY14" fmla="*/ 106705 h 250825"/>
                <a:gd name="connsiteX15" fmla="*/ 100182 w 338138"/>
                <a:gd name="connsiteY15" fmla="*/ 100012 h 250825"/>
                <a:gd name="connsiteX16" fmla="*/ 157332 w 338138"/>
                <a:gd name="connsiteY16" fmla="*/ 77787 h 250825"/>
                <a:gd name="connsiteX17" fmla="*/ 180805 w 338138"/>
                <a:gd name="connsiteY17" fmla="*/ 77787 h 250825"/>
                <a:gd name="connsiteX18" fmla="*/ 187325 w 338138"/>
                <a:gd name="connsiteY18" fmla="*/ 84441 h 250825"/>
                <a:gd name="connsiteX19" fmla="*/ 187325 w 338138"/>
                <a:gd name="connsiteY19" fmla="*/ 161622 h 250825"/>
                <a:gd name="connsiteX20" fmla="*/ 180805 w 338138"/>
                <a:gd name="connsiteY20" fmla="*/ 168275 h 250825"/>
                <a:gd name="connsiteX21" fmla="*/ 157332 w 338138"/>
                <a:gd name="connsiteY21" fmla="*/ 168275 h 250825"/>
                <a:gd name="connsiteX22" fmla="*/ 150812 w 338138"/>
                <a:gd name="connsiteY22" fmla="*/ 161622 h 250825"/>
                <a:gd name="connsiteX23" fmla="*/ 150812 w 338138"/>
                <a:gd name="connsiteY23" fmla="*/ 84441 h 250825"/>
                <a:gd name="connsiteX24" fmla="*/ 157332 w 338138"/>
                <a:gd name="connsiteY24" fmla="*/ 77787 h 250825"/>
                <a:gd name="connsiteX25" fmla="*/ 216070 w 338138"/>
                <a:gd name="connsiteY25" fmla="*/ 49212 h 250825"/>
                <a:gd name="connsiteX26" fmla="*/ 239543 w 338138"/>
                <a:gd name="connsiteY26" fmla="*/ 49212 h 250825"/>
                <a:gd name="connsiteX27" fmla="*/ 246063 w 338138"/>
                <a:gd name="connsiteY27" fmla="*/ 55827 h 250825"/>
                <a:gd name="connsiteX28" fmla="*/ 246063 w 338138"/>
                <a:gd name="connsiteY28" fmla="*/ 161661 h 250825"/>
                <a:gd name="connsiteX29" fmla="*/ 239543 w 338138"/>
                <a:gd name="connsiteY29" fmla="*/ 168275 h 250825"/>
                <a:gd name="connsiteX30" fmla="*/ 216070 w 338138"/>
                <a:gd name="connsiteY30" fmla="*/ 168275 h 250825"/>
                <a:gd name="connsiteX31" fmla="*/ 209550 w 338138"/>
                <a:gd name="connsiteY31" fmla="*/ 161661 h 250825"/>
                <a:gd name="connsiteX32" fmla="*/ 209550 w 338138"/>
                <a:gd name="connsiteY32" fmla="*/ 55827 h 250825"/>
                <a:gd name="connsiteX33" fmla="*/ 216070 w 338138"/>
                <a:gd name="connsiteY33" fmla="*/ 49212 h 250825"/>
                <a:gd name="connsiteX34" fmla="*/ 53428 w 338138"/>
                <a:gd name="connsiteY34" fmla="*/ 22225 h 250825"/>
                <a:gd name="connsiteX35" fmla="*/ 50800 w 338138"/>
                <a:gd name="connsiteY35" fmla="*/ 24858 h 250825"/>
                <a:gd name="connsiteX36" fmla="*/ 50800 w 338138"/>
                <a:gd name="connsiteY36" fmla="*/ 182834 h 250825"/>
                <a:gd name="connsiteX37" fmla="*/ 53428 w 338138"/>
                <a:gd name="connsiteY37" fmla="*/ 184150 h 250825"/>
                <a:gd name="connsiteX38" fmla="*/ 284710 w 338138"/>
                <a:gd name="connsiteY38" fmla="*/ 184150 h 250825"/>
                <a:gd name="connsiteX39" fmla="*/ 287338 w 338138"/>
                <a:gd name="connsiteY39" fmla="*/ 182834 h 250825"/>
                <a:gd name="connsiteX40" fmla="*/ 287338 w 338138"/>
                <a:gd name="connsiteY40" fmla="*/ 24858 h 250825"/>
                <a:gd name="connsiteX41" fmla="*/ 284710 w 338138"/>
                <a:gd name="connsiteY41" fmla="*/ 22225 h 250825"/>
                <a:gd name="connsiteX42" fmla="*/ 53428 w 338138"/>
                <a:gd name="connsiteY42" fmla="*/ 22225 h 250825"/>
                <a:gd name="connsiteX43" fmla="*/ 53663 w 338138"/>
                <a:gd name="connsiteY43" fmla="*/ 0 h 250825"/>
                <a:gd name="connsiteX44" fmla="*/ 286062 w 338138"/>
                <a:gd name="connsiteY44" fmla="*/ 0 h 250825"/>
                <a:gd name="connsiteX45" fmla="*/ 311150 w 338138"/>
                <a:gd name="connsiteY45" fmla="*/ 25008 h 250825"/>
                <a:gd name="connsiteX46" fmla="*/ 311150 w 338138"/>
                <a:gd name="connsiteY46" fmla="*/ 182955 h 250825"/>
                <a:gd name="connsiteX47" fmla="*/ 286062 w 338138"/>
                <a:gd name="connsiteY47" fmla="*/ 207963 h 250825"/>
                <a:gd name="connsiteX48" fmla="*/ 53663 w 338138"/>
                <a:gd name="connsiteY48" fmla="*/ 207963 h 250825"/>
                <a:gd name="connsiteX49" fmla="*/ 28575 w 338138"/>
                <a:gd name="connsiteY49" fmla="*/ 182955 h 250825"/>
                <a:gd name="connsiteX50" fmla="*/ 28575 w 338138"/>
                <a:gd name="connsiteY50" fmla="*/ 25008 h 250825"/>
                <a:gd name="connsiteX51" fmla="*/ 53663 w 338138"/>
                <a:gd name="connsiteY51" fmla="*/ 0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250825">
                  <a:moveTo>
                    <a:pt x="9246" y="217487"/>
                  </a:moveTo>
                  <a:cubicBezTo>
                    <a:pt x="9246" y="217487"/>
                    <a:pt x="9246" y="217487"/>
                    <a:pt x="328892" y="217487"/>
                  </a:cubicBezTo>
                  <a:cubicBezTo>
                    <a:pt x="334176" y="217487"/>
                    <a:pt x="338138" y="221488"/>
                    <a:pt x="338138" y="226822"/>
                  </a:cubicBezTo>
                  <a:cubicBezTo>
                    <a:pt x="338138" y="240157"/>
                    <a:pt x="327571" y="250825"/>
                    <a:pt x="314363" y="250825"/>
                  </a:cubicBezTo>
                  <a:cubicBezTo>
                    <a:pt x="314363" y="250825"/>
                    <a:pt x="314363" y="250825"/>
                    <a:pt x="23775" y="250825"/>
                  </a:cubicBezTo>
                  <a:cubicBezTo>
                    <a:pt x="10567" y="250825"/>
                    <a:pt x="0" y="240157"/>
                    <a:pt x="0" y="226822"/>
                  </a:cubicBezTo>
                  <a:cubicBezTo>
                    <a:pt x="0" y="221488"/>
                    <a:pt x="3962" y="217487"/>
                    <a:pt x="9246" y="217487"/>
                  </a:cubicBezTo>
                  <a:close/>
                  <a:moveTo>
                    <a:pt x="100182" y="100012"/>
                  </a:moveTo>
                  <a:cubicBezTo>
                    <a:pt x="100182" y="100012"/>
                    <a:pt x="100182" y="100012"/>
                    <a:pt x="123655" y="100012"/>
                  </a:cubicBezTo>
                  <a:cubicBezTo>
                    <a:pt x="127567" y="100012"/>
                    <a:pt x="130175" y="102689"/>
                    <a:pt x="130175" y="106705"/>
                  </a:cubicBezTo>
                  <a:cubicBezTo>
                    <a:pt x="130175" y="106705"/>
                    <a:pt x="130175" y="106705"/>
                    <a:pt x="130175" y="161583"/>
                  </a:cubicBezTo>
                  <a:cubicBezTo>
                    <a:pt x="130175" y="165598"/>
                    <a:pt x="127567" y="168275"/>
                    <a:pt x="123655" y="168275"/>
                  </a:cubicBezTo>
                  <a:cubicBezTo>
                    <a:pt x="123655" y="168275"/>
                    <a:pt x="123655" y="168275"/>
                    <a:pt x="100182" y="168275"/>
                  </a:cubicBezTo>
                  <a:cubicBezTo>
                    <a:pt x="96270" y="168275"/>
                    <a:pt x="93662" y="165598"/>
                    <a:pt x="93662" y="161583"/>
                  </a:cubicBezTo>
                  <a:cubicBezTo>
                    <a:pt x="93662" y="161583"/>
                    <a:pt x="93662" y="161583"/>
                    <a:pt x="93662" y="106705"/>
                  </a:cubicBezTo>
                  <a:cubicBezTo>
                    <a:pt x="93662" y="102689"/>
                    <a:pt x="96270" y="100012"/>
                    <a:pt x="100182" y="100012"/>
                  </a:cubicBezTo>
                  <a:close/>
                  <a:moveTo>
                    <a:pt x="157332" y="77787"/>
                  </a:moveTo>
                  <a:cubicBezTo>
                    <a:pt x="157332" y="77787"/>
                    <a:pt x="157332" y="77787"/>
                    <a:pt x="180805" y="77787"/>
                  </a:cubicBezTo>
                  <a:cubicBezTo>
                    <a:pt x="184717" y="77787"/>
                    <a:pt x="187325" y="81779"/>
                    <a:pt x="187325" y="84441"/>
                  </a:cubicBezTo>
                  <a:cubicBezTo>
                    <a:pt x="187325" y="84441"/>
                    <a:pt x="187325" y="84441"/>
                    <a:pt x="187325" y="161622"/>
                  </a:cubicBezTo>
                  <a:cubicBezTo>
                    <a:pt x="187325" y="165614"/>
                    <a:pt x="184717" y="168275"/>
                    <a:pt x="180805" y="168275"/>
                  </a:cubicBezTo>
                  <a:cubicBezTo>
                    <a:pt x="180805" y="168275"/>
                    <a:pt x="180805" y="168275"/>
                    <a:pt x="157332" y="168275"/>
                  </a:cubicBezTo>
                  <a:cubicBezTo>
                    <a:pt x="153420" y="168275"/>
                    <a:pt x="150812" y="165614"/>
                    <a:pt x="150812" y="161622"/>
                  </a:cubicBezTo>
                  <a:cubicBezTo>
                    <a:pt x="150812" y="161622"/>
                    <a:pt x="150812" y="161622"/>
                    <a:pt x="150812" y="84441"/>
                  </a:cubicBezTo>
                  <a:cubicBezTo>
                    <a:pt x="150812" y="81779"/>
                    <a:pt x="153420" y="77787"/>
                    <a:pt x="157332" y="77787"/>
                  </a:cubicBezTo>
                  <a:close/>
                  <a:moveTo>
                    <a:pt x="216070" y="49212"/>
                  </a:moveTo>
                  <a:cubicBezTo>
                    <a:pt x="216070" y="49212"/>
                    <a:pt x="216070" y="49212"/>
                    <a:pt x="239543" y="49212"/>
                  </a:cubicBezTo>
                  <a:cubicBezTo>
                    <a:pt x="243455" y="49212"/>
                    <a:pt x="246063" y="51858"/>
                    <a:pt x="246063" y="55827"/>
                  </a:cubicBezTo>
                  <a:cubicBezTo>
                    <a:pt x="246063" y="55827"/>
                    <a:pt x="246063" y="55827"/>
                    <a:pt x="246063" y="161661"/>
                  </a:cubicBezTo>
                  <a:cubicBezTo>
                    <a:pt x="246063" y="165629"/>
                    <a:pt x="243455" y="168275"/>
                    <a:pt x="239543" y="168275"/>
                  </a:cubicBezTo>
                  <a:cubicBezTo>
                    <a:pt x="239543" y="168275"/>
                    <a:pt x="239543" y="168275"/>
                    <a:pt x="216070" y="168275"/>
                  </a:cubicBezTo>
                  <a:cubicBezTo>
                    <a:pt x="212158" y="168275"/>
                    <a:pt x="209550" y="165629"/>
                    <a:pt x="209550" y="161661"/>
                  </a:cubicBezTo>
                  <a:cubicBezTo>
                    <a:pt x="209550" y="161661"/>
                    <a:pt x="209550" y="161661"/>
                    <a:pt x="209550" y="55827"/>
                  </a:cubicBezTo>
                  <a:cubicBezTo>
                    <a:pt x="209550" y="51858"/>
                    <a:pt x="212158" y="49212"/>
                    <a:pt x="216070" y="49212"/>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663" y="0"/>
                  </a:moveTo>
                  <a:cubicBezTo>
                    <a:pt x="53663" y="0"/>
                    <a:pt x="53663" y="0"/>
                    <a:pt x="286062" y="0"/>
                  </a:cubicBezTo>
                  <a:cubicBezTo>
                    <a:pt x="300587" y="0"/>
                    <a:pt x="311150" y="10530"/>
                    <a:pt x="311150" y="25008"/>
                  </a:cubicBezTo>
                  <a:cubicBezTo>
                    <a:pt x="311150" y="25008"/>
                    <a:pt x="311150" y="25008"/>
                    <a:pt x="311150" y="182955"/>
                  </a:cubicBezTo>
                  <a:cubicBezTo>
                    <a:pt x="311150" y="196117"/>
                    <a:pt x="300587" y="207963"/>
                    <a:pt x="286062" y="207963"/>
                  </a:cubicBezTo>
                  <a:cubicBezTo>
                    <a:pt x="286062" y="207963"/>
                    <a:pt x="286062" y="207963"/>
                    <a:pt x="53663" y="207963"/>
                  </a:cubicBezTo>
                  <a:cubicBezTo>
                    <a:pt x="39138" y="207963"/>
                    <a:pt x="28575" y="196117"/>
                    <a:pt x="28575" y="182955"/>
                  </a:cubicBezTo>
                  <a:cubicBezTo>
                    <a:pt x="28575" y="182955"/>
                    <a:pt x="28575" y="182955"/>
                    <a:pt x="28575" y="25008"/>
                  </a:cubicBezTo>
                  <a:cubicBezTo>
                    <a:pt x="28575" y="10530"/>
                    <a:pt x="39138" y="0"/>
                    <a:pt x="53663" y="0"/>
                  </a:cubicBezTo>
                  <a:close/>
                </a:path>
              </a:pathLst>
            </a:custGeom>
            <a:solidFill>
              <a:schemeClr val="accent1"/>
            </a:solidFill>
            <a:ln w="12700">
              <a:miter lim="400000"/>
            </a:ln>
          </p:spPr>
          <p:txBody>
            <a:bodyPr anchor="ctr"/>
            <a:lstStyle/>
            <a:p>
              <a:pPr algn="ctr"/>
              <a:endParaRPr>
                <a:solidFill>
                  <a:schemeClr val="bg1">
                    <a:lumMod val="50000"/>
                  </a:schemeClr>
                </a:solidFill>
              </a:endParaRPr>
            </a:p>
          </p:txBody>
        </p:sp>
      </p:grpSp>
      <p:sp>
        <p:nvSpPr>
          <p:cNvPr id="21" name="矩形 20"/>
          <p:cNvSpPr/>
          <p:nvPr/>
        </p:nvSpPr>
        <p:spPr>
          <a:xfrm>
            <a:off x="6935118" y="1745745"/>
            <a:ext cx="2570362" cy="692305"/>
          </a:xfrm>
          <a:prstGeom prst="rect">
            <a:avLst/>
          </a:prstGeom>
        </p:spPr>
        <p:txBody>
          <a:bodyPr wrap="square" lIns="76200" tIns="38100" rIns="76200" bIns="38100">
            <a:spAutoFit/>
          </a:bodyPr>
          <a:lstStyle/>
          <a:p>
            <a:pPr algn="just">
              <a:lnSpc>
                <a:spcPct val="120000"/>
              </a:lnSpc>
            </a:pPr>
            <a:r>
              <a:rPr lang="zh-CN" altLang="en-US" sz="1111" dirty="0">
                <a:solidFill>
                  <a:schemeClr val="bg1">
                    <a:lumMod val="95000"/>
                  </a:schemeClr>
                </a:solidFill>
                <a:latin typeface="微软雅黑" pitchFamily="34" charset="-122"/>
                <a:ea typeface="微软雅黑" pitchFamily="34" charset="-122"/>
              </a:rPr>
              <a:t>用户可以在投影仪或者计算机上进行演示也可以将演示文稿打印出来制作成胶片以便应用到更广泛的领域中</a:t>
            </a:r>
          </a:p>
        </p:txBody>
      </p:sp>
      <p:sp>
        <p:nvSpPr>
          <p:cNvPr id="22" name="矩形 21"/>
          <p:cNvSpPr/>
          <p:nvPr/>
        </p:nvSpPr>
        <p:spPr>
          <a:xfrm>
            <a:off x="6935116" y="1451891"/>
            <a:ext cx="1868312" cy="339901"/>
          </a:xfrm>
          <a:prstGeom prst="rect">
            <a:avLst/>
          </a:prstGeom>
        </p:spPr>
        <p:txBody>
          <a:bodyPr wrap="square" lIns="76200" tIns="38100" rIns="76200" bIns="38100">
            <a:spAutoFit/>
          </a:bodyPr>
          <a:lstStyle/>
          <a:p>
            <a:pPr algn="just">
              <a:lnSpc>
                <a:spcPct val="120000"/>
              </a:lnSpc>
            </a:pPr>
            <a:r>
              <a:rPr lang="zh-CN" altLang="en-US" sz="1556" b="1" dirty="0">
                <a:solidFill>
                  <a:schemeClr val="bg1">
                    <a:lumMod val="95000"/>
                  </a:schemeClr>
                </a:solidFill>
                <a:latin typeface="微软雅黑" pitchFamily="34" charset="-122"/>
                <a:ea typeface="微软雅黑" pitchFamily="34" charset="-122"/>
              </a:rPr>
              <a:t>标题文字添加</a:t>
            </a:r>
          </a:p>
        </p:txBody>
      </p:sp>
      <p:sp>
        <p:nvSpPr>
          <p:cNvPr id="23" name="矩形 22"/>
          <p:cNvSpPr/>
          <p:nvPr/>
        </p:nvSpPr>
        <p:spPr>
          <a:xfrm>
            <a:off x="592667" y="4283392"/>
            <a:ext cx="2548970" cy="692305"/>
          </a:xfrm>
          <a:prstGeom prst="rect">
            <a:avLst/>
          </a:prstGeom>
        </p:spPr>
        <p:txBody>
          <a:bodyPr wrap="square" lIns="76200" tIns="38100" rIns="76200" bIns="38100">
            <a:spAutoFit/>
          </a:bodyPr>
          <a:lstStyle/>
          <a:p>
            <a:pPr algn="r">
              <a:lnSpc>
                <a:spcPct val="120000"/>
              </a:lnSpc>
            </a:pPr>
            <a:r>
              <a:rPr lang="zh-CN" altLang="en-US" sz="1111" dirty="0">
                <a:solidFill>
                  <a:schemeClr val="bg1">
                    <a:lumMod val="95000"/>
                  </a:schemeClr>
                </a:solidFill>
                <a:latin typeface="微软雅黑" pitchFamily="34" charset="-122"/>
                <a:ea typeface="微软雅黑" pitchFamily="34" charset="-122"/>
              </a:rPr>
              <a:t>用户可以在投影仪或者计算机上进行演示也可以将演示文稿打印出来制作成胶片以便应用到更广泛的领域中</a:t>
            </a:r>
          </a:p>
        </p:txBody>
      </p:sp>
      <p:sp>
        <p:nvSpPr>
          <p:cNvPr id="24" name="矩形 23"/>
          <p:cNvSpPr/>
          <p:nvPr/>
        </p:nvSpPr>
        <p:spPr>
          <a:xfrm>
            <a:off x="1273325" y="3989538"/>
            <a:ext cx="1868312" cy="339901"/>
          </a:xfrm>
          <a:prstGeom prst="rect">
            <a:avLst/>
          </a:prstGeom>
        </p:spPr>
        <p:txBody>
          <a:bodyPr wrap="square" lIns="76200" tIns="38100" rIns="76200" bIns="38100">
            <a:spAutoFit/>
          </a:bodyPr>
          <a:lstStyle/>
          <a:p>
            <a:pPr algn="r">
              <a:lnSpc>
                <a:spcPct val="120000"/>
              </a:lnSpc>
            </a:pPr>
            <a:r>
              <a:rPr lang="zh-CN" altLang="en-US" sz="1556" b="1" dirty="0">
                <a:solidFill>
                  <a:schemeClr val="bg1">
                    <a:lumMod val="95000"/>
                  </a:schemeClr>
                </a:solidFill>
                <a:latin typeface="微软雅黑" pitchFamily="34" charset="-122"/>
                <a:ea typeface="微软雅黑" pitchFamily="34" charset="-122"/>
              </a:rPr>
              <a:t>标题文字添加</a:t>
            </a:r>
          </a:p>
        </p:txBody>
      </p:sp>
      <p:sp>
        <p:nvSpPr>
          <p:cNvPr id="25" name="矩形 24"/>
          <p:cNvSpPr/>
          <p:nvPr/>
        </p:nvSpPr>
        <p:spPr>
          <a:xfrm>
            <a:off x="6935118" y="4283392"/>
            <a:ext cx="2570362" cy="692305"/>
          </a:xfrm>
          <a:prstGeom prst="rect">
            <a:avLst/>
          </a:prstGeom>
        </p:spPr>
        <p:txBody>
          <a:bodyPr wrap="square" lIns="76200" tIns="38100" rIns="76200" bIns="38100">
            <a:spAutoFit/>
          </a:bodyPr>
          <a:lstStyle/>
          <a:p>
            <a:pPr algn="just">
              <a:lnSpc>
                <a:spcPct val="120000"/>
              </a:lnSpc>
            </a:pPr>
            <a:r>
              <a:rPr lang="zh-CN" altLang="en-US" sz="1111" dirty="0">
                <a:solidFill>
                  <a:schemeClr val="bg1">
                    <a:lumMod val="95000"/>
                  </a:schemeClr>
                </a:solidFill>
                <a:latin typeface="微软雅黑" pitchFamily="34" charset="-122"/>
                <a:ea typeface="微软雅黑" pitchFamily="34" charset="-122"/>
              </a:rPr>
              <a:t>用户可以在投影仪或者计算机上进行演示也可以将演示文稿打印出来制作成胶片以便应用到更广泛的领域中</a:t>
            </a:r>
          </a:p>
        </p:txBody>
      </p:sp>
      <p:sp>
        <p:nvSpPr>
          <p:cNvPr id="26" name="矩形 25"/>
          <p:cNvSpPr/>
          <p:nvPr/>
        </p:nvSpPr>
        <p:spPr>
          <a:xfrm>
            <a:off x="6935116" y="3989538"/>
            <a:ext cx="1868312" cy="364267"/>
          </a:xfrm>
          <a:prstGeom prst="rect">
            <a:avLst/>
          </a:prstGeom>
        </p:spPr>
        <p:txBody>
          <a:bodyPr wrap="square" lIns="76200" tIns="38100" rIns="76200" bIns="38100">
            <a:spAutoFit/>
          </a:bodyPr>
          <a:lstStyle/>
          <a:p>
            <a:pPr algn="just">
              <a:lnSpc>
                <a:spcPct val="120000"/>
              </a:lnSpc>
            </a:pPr>
            <a:r>
              <a:rPr lang="zh-CN" altLang="en-US" sz="1556" b="1" dirty="0">
                <a:solidFill>
                  <a:schemeClr val="bg1">
                    <a:lumMod val="95000"/>
                  </a:schemeClr>
                </a:solidFill>
                <a:latin typeface="微软雅黑" pitchFamily="34" charset="-122"/>
                <a:ea typeface="微软雅黑" pitchFamily="34" charset="-122"/>
              </a:rPr>
              <a:t>标题文字添加</a:t>
            </a:r>
          </a:p>
        </p:txBody>
      </p:sp>
      <p:sp>
        <p:nvSpPr>
          <p:cNvPr id="27" name="矩形 26"/>
          <p:cNvSpPr/>
          <p:nvPr/>
        </p:nvSpPr>
        <p:spPr>
          <a:xfrm>
            <a:off x="592667" y="1745745"/>
            <a:ext cx="2548970" cy="692305"/>
          </a:xfrm>
          <a:prstGeom prst="rect">
            <a:avLst/>
          </a:prstGeom>
        </p:spPr>
        <p:txBody>
          <a:bodyPr wrap="square" lIns="76200" tIns="38100" rIns="76200" bIns="38100">
            <a:spAutoFit/>
          </a:bodyPr>
          <a:lstStyle/>
          <a:p>
            <a:pPr algn="r">
              <a:lnSpc>
                <a:spcPct val="120000"/>
              </a:lnSpc>
            </a:pPr>
            <a:r>
              <a:rPr lang="zh-CN" altLang="en-US" sz="1111" dirty="0">
                <a:solidFill>
                  <a:schemeClr val="bg1">
                    <a:lumMod val="95000"/>
                  </a:schemeClr>
                </a:solidFill>
                <a:latin typeface="微软雅黑" pitchFamily="34" charset="-122"/>
                <a:ea typeface="微软雅黑" pitchFamily="34" charset="-122"/>
              </a:rPr>
              <a:t>用户可以在投影仪或者计算机上进行演示也可以将演示文稿打印出来制作成胶片以便应用到更广泛的领域中</a:t>
            </a:r>
          </a:p>
        </p:txBody>
      </p:sp>
      <p:sp>
        <p:nvSpPr>
          <p:cNvPr id="28" name="矩形 27"/>
          <p:cNvSpPr/>
          <p:nvPr/>
        </p:nvSpPr>
        <p:spPr>
          <a:xfrm>
            <a:off x="1273325" y="1451891"/>
            <a:ext cx="1868312" cy="339901"/>
          </a:xfrm>
          <a:prstGeom prst="rect">
            <a:avLst/>
          </a:prstGeom>
        </p:spPr>
        <p:txBody>
          <a:bodyPr wrap="square" lIns="76200" tIns="38100" rIns="76200" bIns="38100">
            <a:spAutoFit/>
          </a:bodyPr>
          <a:lstStyle/>
          <a:p>
            <a:pPr algn="r">
              <a:lnSpc>
                <a:spcPct val="120000"/>
              </a:lnSpc>
            </a:pPr>
            <a:r>
              <a:rPr lang="zh-CN" altLang="en-US" sz="1556" b="1" dirty="0">
                <a:solidFill>
                  <a:schemeClr val="bg1">
                    <a:lumMod val="95000"/>
                  </a:schemeClr>
                </a:solidFill>
                <a:latin typeface="微软雅黑" pitchFamily="34" charset="-122"/>
                <a:ea typeface="微软雅黑" pitchFamily="34" charset="-122"/>
              </a:rPr>
              <a:t>标题文字添加</a:t>
            </a:r>
          </a:p>
        </p:txBody>
      </p:sp>
    </p:spTree>
    <p:extLst>
      <p:ext uri="{BB962C8B-B14F-4D97-AF65-F5344CB8AC3E}">
        <p14:creationId xmlns:p14="http://schemas.microsoft.com/office/powerpoint/2010/main" val="3387763169"/>
      </p:ext>
    </p:extLst>
  </p:cSld>
  <p:clrMapOvr>
    <a:masterClrMapping/>
  </p:clrMapOvr>
  <mc:AlternateContent xmlns:mc="http://schemas.openxmlformats.org/markup-compatibility/2006" xmlns:p14="http://schemas.microsoft.com/office/powerpoint/2010/main">
    <mc:Choice Requires="p14">
      <p:transition spd="slow" p14:dur="125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additive="base">
                                        <p:cTn id="13" dur="500" fill="hold"/>
                                        <p:tgtEl>
                                          <p:spTgt spid="23"/>
                                        </p:tgtEl>
                                        <p:attrNameLst>
                                          <p:attrName>ppt_x</p:attrName>
                                        </p:attrNameLst>
                                      </p:cBhvr>
                                      <p:tavLst>
                                        <p:tav tm="0">
                                          <p:val>
                                            <p:strVal val="0-#ppt_w/2"/>
                                          </p:val>
                                        </p:tav>
                                        <p:tav tm="100000">
                                          <p:val>
                                            <p:strVal val="#ppt_x"/>
                                          </p:val>
                                        </p:tav>
                                      </p:tavLst>
                                    </p:anim>
                                    <p:anim calcmode="lin" valueType="num">
                                      <p:cBhvr additive="base">
                                        <p:cTn id="14" dur="500" fill="hold"/>
                                        <p:tgtEl>
                                          <p:spTgt spid="23"/>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500" fill="hold"/>
                                        <p:tgtEl>
                                          <p:spTgt spid="24"/>
                                        </p:tgtEl>
                                        <p:attrNameLst>
                                          <p:attrName>ppt_x</p:attrName>
                                        </p:attrNameLst>
                                      </p:cBhvr>
                                      <p:tavLst>
                                        <p:tav tm="0">
                                          <p:val>
                                            <p:strVal val="0-#ppt_w/2"/>
                                          </p:val>
                                        </p:tav>
                                        <p:tav tm="100000">
                                          <p:val>
                                            <p:strVal val="#ppt_x"/>
                                          </p:val>
                                        </p:tav>
                                      </p:tavLst>
                                    </p:anim>
                                    <p:anim calcmode="lin" valueType="num">
                                      <p:cBhvr additive="base">
                                        <p:cTn id="18" dur="500" fill="hold"/>
                                        <p:tgtEl>
                                          <p:spTgt spid="24"/>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additive="base">
                                        <p:cTn id="21" dur="500" fill="hold"/>
                                        <p:tgtEl>
                                          <p:spTgt spid="27"/>
                                        </p:tgtEl>
                                        <p:attrNameLst>
                                          <p:attrName>ppt_x</p:attrName>
                                        </p:attrNameLst>
                                      </p:cBhvr>
                                      <p:tavLst>
                                        <p:tav tm="0">
                                          <p:val>
                                            <p:strVal val="0-#ppt_w/2"/>
                                          </p:val>
                                        </p:tav>
                                        <p:tav tm="100000">
                                          <p:val>
                                            <p:strVal val="#ppt_x"/>
                                          </p:val>
                                        </p:tav>
                                      </p:tavLst>
                                    </p:anim>
                                    <p:anim calcmode="lin" valueType="num">
                                      <p:cBhvr additive="base">
                                        <p:cTn id="22" dur="500" fill="hold"/>
                                        <p:tgtEl>
                                          <p:spTgt spid="27"/>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additive="base">
                                        <p:cTn id="25" dur="500" fill="hold"/>
                                        <p:tgtEl>
                                          <p:spTgt spid="28"/>
                                        </p:tgtEl>
                                        <p:attrNameLst>
                                          <p:attrName>ppt_x</p:attrName>
                                        </p:attrNameLst>
                                      </p:cBhvr>
                                      <p:tavLst>
                                        <p:tav tm="0">
                                          <p:val>
                                            <p:strVal val="0-#ppt_w/2"/>
                                          </p:val>
                                        </p:tav>
                                        <p:tav tm="100000">
                                          <p:val>
                                            <p:strVal val="#ppt_x"/>
                                          </p:val>
                                        </p:tav>
                                      </p:tavLst>
                                    </p:anim>
                                    <p:anim calcmode="lin" valueType="num">
                                      <p:cBhvr additive="base">
                                        <p:cTn id="26" dur="500" fill="hold"/>
                                        <p:tgtEl>
                                          <p:spTgt spid="28"/>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additive="base">
                                        <p:cTn id="29" dur="500" fill="hold"/>
                                        <p:tgtEl>
                                          <p:spTgt spid="21"/>
                                        </p:tgtEl>
                                        <p:attrNameLst>
                                          <p:attrName>ppt_x</p:attrName>
                                        </p:attrNameLst>
                                      </p:cBhvr>
                                      <p:tavLst>
                                        <p:tav tm="0">
                                          <p:val>
                                            <p:strVal val="1+#ppt_w/2"/>
                                          </p:val>
                                        </p:tav>
                                        <p:tav tm="100000">
                                          <p:val>
                                            <p:strVal val="#ppt_x"/>
                                          </p:val>
                                        </p:tav>
                                      </p:tavLst>
                                    </p:anim>
                                    <p:anim calcmode="lin" valueType="num">
                                      <p:cBhvr additive="base">
                                        <p:cTn id="30" dur="500" fill="hold"/>
                                        <p:tgtEl>
                                          <p:spTgt spid="21"/>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additive="base">
                                        <p:cTn id="33" dur="500" fill="hold"/>
                                        <p:tgtEl>
                                          <p:spTgt spid="22"/>
                                        </p:tgtEl>
                                        <p:attrNameLst>
                                          <p:attrName>ppt_x</p:attrName>
                                        </p:attrNameLst>
                                      </p:cBhvr>
                                      <p:tavLst>
                                        <p:tav tm="0">
                                          <p:val>
                                            <p:strVal val="1+#ppt_w/2"/>
                                          </p:val>
                                        </p:tav>
                                        <p:tav tm="100000">
                                          <p:val>
                                            <p:strVal val="#ppt_x"/>
                                          </p:val>
                                        </p:tav>
                                      </p:tavLst>
                                    </p:anim>
                                    <p:anim calcmode="lin" valueType="num">
                                      <p:cBhvr additive="base">
                                        <p:cTn id="34" dur="500" fill="hold"/>
                                        <p:tgtEl>
                                          <p:spTgt spid="22"/>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cBhvr additive="base">
                                        <p:cTn id="37" dur="500" fill="hold"/>
                                        <p:tgtEl>
                                          <p:spTgt spid="25"/>
                                        </p:tgtEl>
                                        <p:attrNameLst>
                                          <p:attrName>ppt_x</p:attrName>
                                        </p:attrNameLst>
                                      </p:cBhvr>
                                      <p:tavLst>
                                        <p:tav tm="0">
                                          <p:val>
                                            <p:strVal val="1+#ppt_w/2"/>
                                          </p:val>
                                        </p:tav>
                                        <p:tav tm="100000">
                                          <p:val>
                                            <p:strVal val="#ppt_x"/>
                                          </p:val>
                                        </p:tav>
                                      </p:tavLst>
                                    </p:anim>
                                    <p:anim calcmode="lin" valueType="num">
                                      <p:cBhvr additive="base">
                                        <p:cTn id="38" dur="500" fill="hold"/>
                                        <p:tgtEl>
                                          <p:spTgt spid="25"/>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anim calcmode="lin" valueType="num">
                                      <p:cBhvr additive="base">
                                        <p:cTn id="41" dur="500" fill="hold"/>
                                        <p:tgtEl>
                                          <p:spTgt spid="26"/>
                                        </p:tgtEl>
                                        <p:attrNameLst>
                                          <p:attrName>ppt_x</p:attrName>
                                        </p:attrNameLst>
                                      </p:cBhvr>
                                      <p:tavLst>
                                        <p:tav tm="0">
                                          <p:val>
                                            <p:strVal val="1+#ppt_w/2"/>
                                          </p:val>
                                        </p:tav>
                                        <p:tav tm="100000">
                                          <p:val>
                                            <p:strVal val="#ppt_x"/>
                                          </p:val>
                                        </p:tav>
                                      </p:tavLst>
                                    </p:anim>
                                    <p:anim calcmode="lin" valueType="num">
                                      <p:cBhvr additive="base">
                                        <p:cTn id="42"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5" grpId="0"/>
      <p:bldP spid="26" grpId="0"/>
      <p:bldP spid="27" grpId="0"/>
      <p:bldP spid="2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130818db-b79a-4412-95a4-1d82f9e5f492"/>
          <p:cNvGrpSpPr>
            <a:grpSpLocks noChangeAspect="1"/>
          </p:cNvGrpSpPr>
          <p:nvPr/>
        </p:nvGrpSpPr>
        <p:grpSpPr>
          <a:xfrm>
            <a:off x="538412" y="1224995"/>
            <a:ext cx="9089399" cy="2425067"/>
            <a:chOff x="879508" y="2064281"/>
            <a:chExt cx="10440449" cy="2785531"/>
          </a:xfrm>
        </p:grpSpPr>
        <p:sp>
          <p:nvSpPr>
            <p:cNvPr id="11" name="任意多边形: 形状 10"/>
            <p:cNvSpPr>
              <a:spLocks/>
            </p:cNvSpPr>
            <p:nvPr/>
          </p:nvSpPr>
          <p:spPr bwMode="auto">
            <a:xfrm>
              <a:off x="3092416" y="2772333"/>
              <a:ext cx="3070829" cy="1369427"/>
            </a:xfrm>
            <a:custGeom>
              <a:avLst/>
              <a:gdLst>
                <a:gd name="T0" fmla="*/ 204 w 296"/>
                <a:gd name="T1" fmla="*/ 132 h 132"/>
                <a:gd name="T2" fmla="*/ 296 w 296"/>
                <a:gd name="T3" fmla="*/ 0 h 132"/>
                <a:gd name="T4" fmla="*/ 95 w 296"/>
                <a:gd name="T5" fmla="*/ 0 h 132"/>
                <a:gd name="T6" fmla="*/ 0 w 296"/>
                <a:gd name="T7" fmla="*/ 132 h 132"/>
                <a:gd name="T8" fmla="*/ 204 w 296"/>
                <a:gd name="T9" fmla="*/ 132 h 132"/>
              </a:gdLst>
              <a:ahLst/>
              <a:cxnLst>
                <a:cxn ang="0">
                  <a:pos x="T0" y="T1"/>
                </a:cxn>
                <a:cxn ang="0">
                  <a:pos x="T2" y="T3"/>
                </a:cxn>
                <a:cxn ang="0">
                  <a:pos x="T4" y="T5"/>
                </a:cxn>
                <a:cxn ang="0">
                  <a:pos x="T6" y="T7"/>
                </a:cxn>
                <a:cxn ang="0">
                  <a:pos x="T8" y="T9"/>
                </a:cxn>
              </a:cxnLst>
              <a:rect l="0" t="0" r="r" b="b"/>
              <a:pathLst>
                <a:path w="296" h="132">
                  <a:moveTo>
                    <a:pt x="204" y="132"/>
                  </a:moveTo>
                  <a:lnTo>
                    <a:pt x="296" y="0"/>
                  </a:lnTo>
                  <a:lnTo>
                    <a:pt x="95" y="0"/>
                  </a:lnTo>
                  <a:lnTo>
                    <a:pt x="0" y="132"/>
                  </a:lnTo>
                  <a:lnTo>
                    <a:pt x="204" y="132"/>
                  </a:lnTo>
                  <a:close/>
                </a:path>
              </a:pathLst>
            </a:custGeom>
            <a:solidFill>
              <a:schemeClr val="accent2"/>
            </a:solidFill>
            <a:ln>
              <a:noFill/>
            </a:ln>
          </p:spPr>
          <p:txBody>
            <a:bodyPr anchor="ctr"/>
            <a:lstStyle/>
            <a:p>
              <a:pPr algn="ctr"/>
              <a:endParaRPr/>
            </a:p>
          </p:txBody>
        </p:sp>
        <p:sp>
          <p:nvSpPr>
            <p:cNvPr id="12" name="任意多边形: 形状 11"/>
            <p:cNvSpPr>
              <a:spLocks/>
            </p:cNvSpPr>
            <p:nvPr/>
          </p:nvSpPr>
          <p:spPr bwMode="auto">
            <a:xfrm>
              <a:off x="5305324" y="2772333"/>
              <a:ext cx="3070829" cy="1369427"/>
            </a:xfrm>
            <a:custGeom>
              <a:avLst/>
              <a:gdLst>
                <a:gd name="T0" fmla="*/ 204 w 296"/>
                <a:gd name="T1" fmla="*/ 132 h 132"/>
                <a:gd name="T2" fmla="*/ 296 w 296"/>
                <a:gd name="T3" fmla="*/ 0 h 132"/>
                <a:gd name="T4" fmla="*/ 95 w 296"/>
                <a:gd name="T5" fmla="*/ 0 h 132"/>
                <a:gd name="T6" fmla="*/ 0 w 296"/>
                <a:gd name="T7" fmla="*/ 132 h 132"/>
                <a:gd name="T8" fmla="*/ 204 w 296"/>
                <a:gd name="T9" fmla="*/ 132 h 132"/>
              </a:gdLst>
              <a:ahLst/>
              <a:cxnLst>
                <a:cxn ang="0">
                  <a:pos x="T0" y="T1"/>
                </a:cxn>
                <a:cxn ang="0">
                  <a:pos x="T2" y="T3"/>
                </a:cxn>
                <a:cxn ang="0">
                  <a:pos x="T4" y="T5"/>
                </a:cxn>
                <a:cxn ang="0">
                  <a:pos x="T6" y="T7"/>
                </a:cxn>
                <a:cxn ang="0">
                  <a:pos x="T8" y="T9"/>
                </a:cxn>
              </a:cxnLst>
              <a:rect l="0" t="0" r="r" b="b"/>
              <a:pathLst>
                <a:path w="296" h="132">
                  <a:moveTo>
                    <a:pt x="204" y="132"/>
                  </a:moveTo>
                  <a:lnTo>
                    <a:pt x="296" y="0"/>
                  </a:lnTo>
                  <a:lnTo>
                    <a:pt x="95" y="0"/>
                  </a:lnTo>
                  <a:lnTo>
                    <a:pt x="0" y="132"/>
                  </a:lnTo>
                  <a:lnTo>
                    <a:pt x="204" y="132"/>
                  </a:lnTo>
                  <a:close/>
                </a:path>
              </a:pathLst>
            </a:custGeom>
            <a:solidFill>
              <a:schemeClr val="accent3"/>
            </a:solidFill>
            <a:ln>
              <a:noFill/>
            </a:ln>
          </p:spPr>
          <p:txBody>
            <a:bodyPr anchor="ctr"/>
            <a:lstStyle/>
            <a:p>
              <a:pPr algn="ctr"/>
              <a:endParaRPr/>
            </a:p>
          </p:txBody>
        </p:sp>
        <p:sp>
          <p:nvSpPr>
            <p:cNvPr id="13" name="任意多边形: 形状 12"/>
            <p:cNvSpPr>
              <a:spLocks/>
            </p:cNvSpPr>
            <p:nvPr/>
          </p:nvSpPr>
          <p:spPr bwMode="auto">
            <a:xfrm>
              <a:off x="879508" y="2772333"/>
              <a:ext cx="3070829" cy="1369427"/>
            </a:xfrm>
            <a:custGeom>
              <a:avLst/>
              <a:gdLst>
                <a:gd name="T0" fmla="*/ 204 w 296"/>
                <a:gd name="T1" fmla="*/ 132 h 132"/>
                <a:gd name="T2" fmla="*/ 296 w 296"/>
                <a:gd name="T3" fmla="*/ 0 h 132"/>
                <a:gd name="T4" fmla="*/ 95 w 296"/>
                <a:gd name="T5" fmla="*/ 0 h 132"/>
                <a:gd name="T6" fmla="*/ 0 w 296"/>
                <a:gd name="T7" fmla="*/ 132 h 132"/>
                <a:gd name="T8" fmla="*/ 204 w 296"/>
                <a:gd name="T9" fmla="*/ 132 h 132"/>
              </a:gdLst>
              <a:ahLst/>
              <a:cxnLst>
                <a:cxn ang="0">
                  <a:pos x="T0" y="T1"/>
                </a:cxn>
                <a:cxn ang="0">
                  <a:pos x="T2" y="T3"/>
                </a:cxn>
                <a:cxn ang="0">
                  <a:pos x="T4" y="T5"/>
                </a:cxn>
                <a:cxn ang="0">
                  <a:pos x="T6" y="T7"/>
                </a:cxn>
                <a:cxn ang="0">
                  <a:pos x="T8" y="T9"/>
                </a:cxn>
              </a:cxnLst>
              <a:rect l="0" t="0" r="r" b="b"/>
              <a:pathLst>
                <a:path w="296" h="132">
                  <a:moveTo>
                    <a:pt x="204" y="132"/>
                  </a:moveTo>
                  <a:lnTo>
                    <a:pt x="296" y="0"/>
                  </a:lnTo>
                  <a:lnTo>
                    <a:pt x="95" y="0"/>
                  </a:lnTo>
                  <a:lnTo>
                    <a:pt x="0" y="132"/>
                  </a:lnTo>
                  <a:lnTo>
                    <a:pt x="204" y="132"/>
                  </a:lnTo>
                  <a:close/>
                </a:path>
              </a:pathLst>
            </a:custGeom>
            <a:solidFill>
              <a:schemeClr val="accent5"/>
            </a:solidFill>
            <a:ln>
              <a:noFill/>
            </a:ln>
          </p:spPr>
          <p:txBody>
            <a:bodyPr anchor="ctr"/>
            <a:lstStyle/>
            <a:p>
              <a:pPr algn="ctr"/>
              <a:endParaRPr/>
            </a:p>
          </p:txBody>
        </p:sp>
        <p:sp>
          <p:nvSpPr>
            <p:cNvPr id="14" name="任意多边形: 形状 13"/>
            <p:cNvSpPr>
              <a:spLocks/>
            </p:cNvSpPr>
            <p:nvPr/>
          </p:nvSpPr>
          <p:spPr bwMode="auto">
            <a:xfrm>
              <a:off x="7518232" y="2064281"/>
              <a:ext cx="3801725" cy="2785531"/>
            </a:xfrm>
            <a:custGeom>
              <a:avLst/>
              <a:gdLst>
                <a:gd name="connsiteX0" fmla="*/ 1818396 w 3294359"/>
                <a:gd name="connsiteY0" fmla="*/ 0 h 2413783"/>
                <a:gd name="connsiteX1" fmla="*/ 3294359 w 3294359"/>
                <a:gd name="connsiteY1" fmla="*/ 1206892 h 2413783"/>
                <a:gd name="connsiteX2" fmla="*/ 1818396 w 3294359"/>
                <a:gd name="connsiteY2" fmla="*/ 2413783 h 2413783"/>
                <a:gd name="connsiteX3" fmla="*/ 1818396 w 3294359"/>
                <a:gd name="connsiteY3" fmla="*/ 1800225 h 2413783"/>
                <a:gd name="connsiteX4" fmla="*/ 0 w 3294359"/>
                <a:gd name="connsiteY4" fmla="*/ 1800225 h 2413783"/>
                <a:gd name="connsiteX5" fmla="*/ 853917 w 3294359"/>
                <a:gd name="connsiteY5" fmla="*/ 613557 h 2413783"/>
                <a:gd name="connsiteX6" fmla="*/ 1818396 w 3294359"/>
                <a:gd name="connsiteY6" fmla="*/ 619645 h 2413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94359" h="2413783">
                  <a:moveTo>
                    <a:pt x="1818396" y="0"/>
                  </a:moveTo>
                  <a:lnTo>
                    <a:pt x="3294359" y="1206892"/>
                  </a:lnTo>
                  <a:lnTo>
                    <a:pt x="1818396" y="2413783"/>
                  </a:lnTo>
                  <a:lnTo>
                    <a:pt x="1818396" y="1800225"/>
                  </a:lnTo>
                  <a:lnTo>
                    <a:pt x="0" y="1800225"/>
                  </a:lnTo>
                  <a:lnTo>
                    <a:pt x="853917" y="613557"/>
                  </a:lnTo>
                  <a:lnTo>
                    <a:pt x="1818396" y="619645"/>
                  </a:lnTo>
                  <a:close/>
                </a:path>
              </a:pathLst>
            </a:custGeom>
            <a:solidFill>
              <a:schemeClr val="accent4"/>
            </a:solidFill>
            <a:ln>
              <a:noFill/>
            </a:ln>
          </p:spPr>
          <p:txBody>
            <a:bodyPr anchor="ctr"/>
            <a:lstStyle/>
            <a:p>
              <a:pPr algn="ctr"/>
              <a:endParaRPr/>
            </a:p>
          </p:txBody>
        </p:sp>
        <p:sp>
          <p:nvSpPr>
            <p:cNvPr id="15" name="任意多边形: 形状 14"/>
            <p:cNvSpPr>
              <a:spLocks/>
            </p:cNvSpPr>
            <p:nvPr/>
          </p:nvSpPr>
          <p:spPr bwMode="auto">
            <a:xfrm>
              <a:off x="1922553" y="3175659"/>
              <a:ext cx="915643" cy="501220"/>
            </a:xfrm>
            <a:custGeom>
              <a:avLst/>
              <a:gdLst>
                <a:gd name="T0" fmla="*/ 456 w 911"/>
                <a:gd name="T1" fmla="*/ 498 h 498"/>
                <a:gd name="T2" fmla="*/ 14 w 911"/>
                <a:gd name="T3" fmla="*/ 266 h 498"/>
                <a:gd name="T4" fmla="*/ 0 w 911"/>
                <a:gd name="T5" fmla="*/ 249 h 498"/>
                <a:gd name="T6" fmla="*/ 14 w 911"/>
                <a:gd name="T7" fmla="*/ 233 h 498"/>
                <a:gd name="T8" fmla="*/ 456 w 911"/>
                <a:gd name="T9" fmla="*/ 0 h 498"/>
                <a:gd name="T10" fmla="*/ 897 w 911"/>
                <a:gd name="T11" fmla="*/ 233 h 498"/>
                <a:gd name="T12" fmla="*/ 911 w 911"/>
                <a:gd name="T13" fmla="*/ 249 h 498"/>
                <a:gd name="T14" fmla="*/ 897 w 911"/>
                <a:gd name="T15" fmla="*/ 266 h 498"/>
                <a:gd name="T16" fmla="*/ 456 w 911"/>
                <a:gd name="T17" fmla="*/ 498 h 498"/>
                <a:gd name="T18" fmla="*/ 578 w 911"/>
                <a:gd name="T19" fmla="*/ 85 h 498"/>
                <a:gd name="T20" fmla="*/ 661 w 911"/>
                <a:gd name="T21" fmla="*/ 249 h 498"/>
                <a:gd name="T22" fmla="*/ 578 w 911"/>
                <a:gd name="T23" fmla="*/ 414 h 498"/>
                <a:gd name="T24" fmla="*/ 584 w 911"/>
                <a:gd name="T25" fmla="*/ 424 h 498"/>
                <a:gd name="T26" fmla="*/ 839 w 911"/>
                <a:gd name="T27" fmla="*/ 253 h 498"/>
                <a:gd name="T28" fmla="*/ 844 w 911"/>
                <a:gd name="T29" fmla="*/ 249 h 498"/>
                <a:gd name="T30" fmla="*/ 839 w 911"/>
                <a:gd name="T31" fmla="*/ 245 h 498"/>
                <a:gd name="T32" fmla="*/ 584 w 911"/>
                <a:gd name="T33" fmla="*/ 74 h 498"/>
                <a:gd name="T34" fmla="*/ 578 w 911"/>
                <a:gd name="T35" fmla="*/ 85 h 498"/>
                <a:gd name="T36" fmla="*/ 327 w 911"/>
                <a:gd name="T37" fmla="*/ 74 h 498"/>
                <a:gd name="T38" fmla="*/ 72 w 911"/>
                <a:gd name="T39" fmla="*/ 245 h 498"/>
                <a:gd name="T40" fmla="*/ 68 w 911"/>
                <a:gd name="T41" fmla="*/ 249 h 498"/>
                <a:gd name="T42" fmla="*/ 72 w 911"/>
                <a:gd name="T43" fmla="*/ 253 h 498"/>
                <a:gd name="T44" fmla="*/ 327 w 911"/>
                <a:gd name="T45" fmla="*/ 424 h 498"/>
                <a:gd name="T46" fmla="*/ 333 w 911"/>
                <a:gd name="T47" fmla="*/ 414 h 498"/>
                <a:gd name="T48" fmla="*/ 250 w 911"/>
                <a:gd name="T49" fmla="*/ 249 h 498"/>
                <a:gd name="T50" fmla="*/ 333 w 911"/>
                <a:gd name="T51" fmla="*/ 85 h 498"/>
                <a:gd name="T52" fmla="*/ 327 w 911"/>
                <a:gd name="T53" fmla="*/ 74 h 498"/>
                <a:gd name="T54" fmla="*/ 456 w 911"/>
                <a:gd name="T55" fmla="*/ 119 h 498"/>
                <a:gd name="T56" fmla="*/ 325 w 911"/>
                <a:gd name="T57" fmla="*/ 249 h 498"/>
                <a:gd name="T58" fmla="*/ 456 w 911"/>
                <a:gd name="T59" fmla="*/ 380 h 498"/>
                <a:gd name="T60" fmla="*/ 586 w 911"/>
                <a:gd name="T61" fmla="*/ 249 h 498"/>
                <a:gd name="T62" fmla="*/ 456 w 911"/>
                <a:gd name="T63" fmla="*/ 119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11" h="498">
                  <a:moveTo>
                    <a:pt x="456" y="498"/>
                  </a:moveTo>
                  <a:cubicBezTo>
                    <a:pt x="213" y="498"/>
                    <a:pt x="22" y="275"/>
                    <a:pt x="14" y="266"/>
                  </a:cubicBezTo>
                  <a:cubicBezTo>
                    <a:pt x="0" y="249"/>
                    <a:pt x="0" y="249"/>
                    <a:pt x="0" y="249"/>
                  </a:cubicBezTo>
                  <a:cubicBezTo>
                    <a:pt x="14" y="233"/>
                    <a:pt x="14" y="233"/>
                    <a:pt x="14" y="233"/>
                  </a:cubicBezTo>
                  <a:cubicBezTo>
                    <a:pt x="22" y="223"/>
                    <a:pt x="214" y="0"/>
                    <a:pt x="456" y="0"/>
                  </a:cubicBezTo>
                  <a:cubicBezTo>
                    <a:pt x="698" y="0"/>
                    <a:pt x="889" y="223"/>
                    <a:pt x="897" y="233"/>
                  </a:cubicBezTo>
                  <a:cubicBezTo>
                    <a:pt x="911" y="249"/>
                    <a:pt x="911" y="249"/>
                    <a:pt x="911" y="249"/>
                  </a:cubicBezTo>
                  <a:cubicBezTo>
                    <a:pt x="897" y="266"/>
                    <a:pt x="897" y="266"/>
                    <a:pt x="897" y="266"/>
                  </a:cubicBezTo>
                  <a:cubicBezTo>
                    <a:pt x="889" y="275"/>
                    <a:pt x="698" y="498"/>
                    <a:pt x="456" y="498"/>
                  </a:cubicBezTo>
                  <a:close/>
                  <a:moveTo>
                    <a:pt x="578" y="85"/>
                  </a:moveTo>
                  <a:cubicBezTo>
                    <a:pt x="631" y="124"/>
                    <a:pt x="661" y="184"/>
                    <a:pt x="661" y="249"/>
                  </a:cubicBezTo>
                  <a:cubicBezTo>
                    <a:pt x="661" y="314"/>
                    <a:pt x="631" y="374"/>
                    <a:pt x="578" y="414"/>
                  </a:cubicBezTo>
                  <a:cubicBezTo>
                    <a:pt x="584" y="424"/>
                    <a:pt x="584" y="424"/>
                    <a:pt x="584" y="424"/>
                  </a:cubicBezTo>
                  <a:cubicBezTo>
                    <a:pt x="706" y="382"/>
                    <a:pt x="803" y="291"/>
                    <a:pt x="839" y="253"/>
                  </a:cubicBezTo>
                  <a:cubicBezTo>
                    <a:pt x="844" y="249"/>
                    <a:pt x="844" y="249"/>
                    <a:pt x="844" y="249"/>
                  </a:cubicBezTo>
                  <a:cubicBezTo>
                    <a:pt x="839" y="245"/>
                    <a:pt x="839" y="245"/>
                    <a:pt x="839" y="245"/>
                  </a:cubicBezTo>
                  <a:cubicBezTo>
                    <a:pt x="803" y="208"/>
                    <a:pt x="706" y="117"/>
                    <a:pt x="584" y="74"/>
                  </a:cubicBezTo>
                  <a:lnTo>
                    <a:pt x="578" y="85"/>
                  </a:lnTo>
                  <a:close/>
                  <a:moveTo>
                    <a:pt x="327" y="74"/>
                  </a:moveTo>
                  <a:cubicBezTo>
                    <a:pt x="206" y="117"/>
                    <a:pt x="108" y="208"/>
                    <a:pt x="72" y="245"/>
                  </a:cubicBezTo>
                  <a:cubicBezTo>
                    <a:pt x="68" y="249"/>
                    <a:pt x="68" y="249"/>
                    <a:pt x="68" y="249"/>
                  </a:cubicBezTo>
                  <a:cubicBezTo>
                    <a:pt x="72" y="253"/>
                    <a:pt x="72" y="253"/>
                    <a:pt x="72" y="253"/>
                  </a:cubicBezTo>
                  <a:cubicBezTo>
                    <a:pt x="108" y="291"/>
                    <a:pt x="206" y="382"/>
                    <a:pt x="327" y="424"/>
                  </a:cubicBezTo>
                  <a:cubicBezTo>
                    <a:pt x="333" y="414"/>
                    <a:pt x="333" y="414"/>
                    <a:pt x="333" y="414"/>
                  </a:cubicBezTo>
                  <a:cubicBezTo>
                    <a:pt x="280" y="374"/>
                    <a:pt x="250" y="314"/>
                    <a:pt x="250" y="249"/>
                  </a:cubicBezTo>
                  <a:cubicBezTo>
                    <a:pt x="250" y="184"/>
                    <a:pt x="280" y="124"/>
                    <a:pt x="333" y="85"/>
                  </a:cubicBezTo>
                  <a:lnTo>
                    <a:pt x="327" y="74"/>
                  </a:lnTo>
                  <a:close/>
                  <a:moveTo>
                    <a:pt x="456" y="119"/>
                  </a:moveTo>
                  <a:cubicBezTo>
                    <a:pt x="384" y="119"/>
                    <a:pt x="325" y="177"/>
                    <a:pt x="325" y="249"/>
                  </a:cubicBezTo>
                  <a:cubicBezTo>
                    <a:pt x="325" y="321"/>
                    <a:pt x="384" y="380"/>
                    <a:pt x="456" y="380"/>
                  </a:cubicBezTo>
                  <a:cubicBezTo>
                    <a:pt x="528" y="380"/>
                    <a:pt x="586" y="321"/>
                    <a:pt x="586" y="249"/>
                  </a:cubicBezTo>
                  <a:cubicBezTo>
                    <a:pt x="586" y="177"/>
                    <a:pt x="528" y="119"/>
                    <a:pt x="456" y="11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 name="任意多边形: 形状 15"/>
            <p:cNvSpPr>
              <a:spLocks/>
            </p:cNvSpPr>
            <p:nvPr/>
          </p:nvSpPr>
          <p:spPr bwMode="auto">
            <a:xfrm>
              <a:off x="4286300" y="3153103"/>
              <a:ext cx="781003" cy="546335"/>
            </a:xfrm>
            <a:custGeom>
              <a:avLst/>
              <a:gdLst>
                <a:gd name="connsiteX0" fmla="*/ 303212 w 338138"/>
                <a:gd name="connsiteY0" fmla="*/ 103188 h 236538"/>
                <a:gd name="connsiteX1" fmla="*/ 303212 w 338138"/>
                <a:gd name="connsiteY1" fmla="*/ 122238 h 236538"/>
                <a:gd name="connsiteX2" fmla="*/ 306034 w 338138"/>
                <a:gd name="connsiteY2" fmla="*/ 122238 h 236538"/>
                <a:gd name="connsiteX3" fmla="*/ 315912 w 338138"/>
                <a:gd name="connsiteY3" fmla="*/ 112713 h 236538"/>
                <a:gd name="connsiteX4" fmla="*/ 306034 w 338138"/>
                <a:gd name="connsiteY4" fmla="*/ 103188 h 236538"/>
                <a:gd name="connsiteX5" fmla="*/ 303212 w 338138"/>
                <a:gd name="connsiteY5" fmla="*/ 103188 h 236538"/>
                <a:gd name="connsiteX6" fmla="*/ 65087 w 338138"/>
                <a:gd name="connsiteY6" fmla="*/ 90488 h 236538"/>
                <a:gd name="connsiteX7" fmla="*/ 61912 w 338138"/>
                <a:gd name="connsiteY7" fmla="*/ 96838 h 236538"/>
                <a:gd name="connsiteX8" fmla="*/ 68262 w 338138"/>
                <a:gd name="connsiteY8" fmla="*/ 96838 h 236538"/>
                <a:gd name="connsiteX9" fmla="*/ 90487 w 338138"/>
                <a:gd name="connsiteY9" fmla="*/ 87313 h 236538"/>
                <a:gd name="connsiteX10" fmla="*/ 90487 w 338138"/>
                <a:gd name="connsiteY10" fmla="*/ 107951 h 236538"/>
                <a:gd name="connsiteX11" fmla="*/ 98107 w 338138"/>
                <a:gd name="connsiteY11" fmla="*/ 107951 h 236538"/>
                <a:gd name="connsiteX12" fmla="*/ 109537 w 338138"/>
                <a:gd name="connsiteY12" fmla="*/ 97632 h 236538"/>
                <a:gd name="connsiteX13" fmla="*/ 98107 w 338138"/>
                <a:gd name="connsiteY13" fmla="*/ 87313 h 236538"/>
                <a:gd name="connsiteX14" fmla="*/ 90487 w 338138"/>
                <a:gd name="connsiteY14" fmla="*/ 87313 h 236538"/>
                <a:gd name="connsiteX15" fmla="*/ 86677 w 338138"/>
                <a:gd name="connsiteY15" fmla="*/ 79375 h 236538"/>
                <a:gd name="connsiteX16" fmla="*/ 98107 w 338138"/>
                <a:gd name="connsiteY16" fmla="*/ 79375 h 236538"/>
                <a:gd name="connsiteX17" fmla="*/ 115887 w 338138"/>
                <a:gd name="connsiteY17" fmla="*/ 97632 h 236538"/>
                <a:gd name="connsiteX18" fmla="*/ 98107 w 338138"/>
                <a:gd name="connsiteY18" fmla="*/ 115888 h 236538"/>
                <a:gd name="connsiteX19" fmla="*/ 86677 w 338138"/>
                <a:gd name="connsiteY19" fmla="*/ 115888 h 236538"/>
                <a:gd name="connsiteX20" fmla="*/ 84137 w 338138"/>
                <a:gd name="connsiteY20" fmla="*/ 113280 h 236538"/>
                <a:gd name="connsiteX21" fmla="*/ 84137 w 338138"/>
                <a:gd name="connsiteY21" fmla="*/ 81983 h 236538"/>
                <a:gd name="connsiteX22" fmla="*/ 86677 w 338138"/>
                <a:gd name="connsiteY22" fmla="*/ 79375 h 236538"/>
                <a:gd name="connsiteX23" fmla="*/ 63764 w 338138"/>
                <a:gd name="connsiteY23" fmla="*/ 79375 h 236538"/>
                <a:gd name="connsiteX24" fmla="*/ 66410 w 338138"/>
                <a:gd name="connsiteY24" fmla="*/ 79375 h 236538"/>
                <a:gd name="connsiteX25" fmla="*/ 69056 w 338138"/>
                <a:gd name="connsiteY25" fmla="*/ 80727 h 236538"/>
                <a:gd name="connsiteX26" fmla="*/ 80962 w 338138"/>
                <a:gd name="connsiteY26" fmla="*/ 113183 h 236538"/>
                <a:gd name="connsiteX27" fmla="*/ 78316 w 338138"/>
                <a:gd name="connsiteY27" fmla="*/ 115888 h 236538"/>
                <a:gd name="connsiteX28" fmla="*/ 75670 w 338138"/>
                <a:gd name="connsiteY28" fmla="*/ 115888 h 236538"/>
                <a:gd name="connsiteX29" fmla="*/ 74347 w 338138"/>
                <a:gd name="connsiteY29" fmla="*/ 114536 h 236538"/>
                <a:gd name="connsiteX30" fmla="*/ 70378 w 338138"/>
                <a:gd name="connsiteY30" fmla="*/ 105069 h 236538"/>
                <a:gd name="connsiteX31" fmla="*/ 59795 w 338138"/>
                <a:gd name="connsiteY31" fmla="*/ 105069 h 236538"/>
                <a:gd name="connsiteX32" fmla="*/ 55826 w 338138"/>
                <a:gd name="connsiteY32" fmla="*/ 114536 h 236538"/>
                <a:gd name="connsiteX33" fmla="*/ 54503 w 338138"/>
                <a:gd name="connsiteY33" fmla="*/ 115888 h 236538"/>
                <a:gd name="connsiteX34" fmla="*/ 51858 w 338138"/>
                <a:gd name="connsiteY34" fmla="*/ 115888 h 236538"/>
                <a:gd name="connsiteX35" fmla="*/ 49212 w 338138"/>
                <a:gd name="connsiteY35" fmla="*/ 114536 h 236538"/>
                <a:gd name="connsiteX36" fmla="*/ 49212 w 338138"/>
                <a:gd name="connsiteY36" fmla="*/ 113183 h 236538"/>
                <a:gd name="connsiteX37" fmla="*/ 61118 w 338138"/>
                <a:gd name="connsiteY37" fmla="*/ 80727 h 236538"/>
                <a:gd name="connsiteX38" fmla="*/ 63764 w 338138"/>
                <a:gd name="connsiteY38" fmla="*/ 79375 h 236538"/>
                <a:gd name="connsiteX39" fmla="*/ 19050 w 338138"/>
                <a:gd name="connsiteY39" fmla="*/ 63500 h 236538"/>
                <a:gd name="connsiteX40" fmla="*/ 19050 w 338138"/>
                <a:gd name="connsiteY40" fmla="*/ 132790 h 236538"/>
                <a:gd name="connsiteX41" fmla="*/ 120915 w 338138"/>
                <a:gd name="connsiteY41" fmla="*/ 132790 h 236538"/>
                <a:gd name="connsiteX42" fmla="*/ 124884 w 338138"/>
                <a:gd name="connsiteY42" fmla="*/ 134097 h 236538"/>
                <a:gd name="connsiteX43" fmla="*/ 161925 w 338138"/>
                <a:gd name="connsiteY43" fmla="*/ 152400 h 236538"/>
                <a:gd name="connsiteX44" fmla="*/ 152665 w 338138"/>
                <a:gd name="connsiteY44" fmla="*/ 123638 h 236538"/>
                <a:gd name="connsiteX45" fmla="*/ 152665 w 338138"/>
                <a:gd name="connsiteY45" fmla="*/ 121024 h 236538"/>
                <a:gd name="connsiteX46" fmla="*/ 152665 w 338138"/>
                <a:gd name="connsiteY46" fmla="*/ 63500 h 236538"/>
                <a:gd name="connsiteX47" fmla="*/ 19050 w 338138"/>
                <a:gd name="connsiteY47" fmla="*/ 63500 h 236538"/>
                <a:gd name="connsiteX48" fmla="*/ 52387 w 338138"/>
                <a:gd name="connsiteY48" fmla="*/ 17463 h 236538"/>
                <a:gd name="connsiteX49" fmla="*/ 52387 w 338138"/>
                <a:gd name="connsiteY49" fmla="*/ 43782 h 236538"/>
                <a:gd name="connsiteX50" fmla="*/ 161817 w 338138"/>
                <a:gd name="connsiteY50" fmla="*/ 43782 h 236538"/>
                <a:gd name="connsiteX51" fmla="*/ 169728 w 338138"/>
                <a:gd name="connsiteY51" fmla="*/ 52994 h 236538"/>
                <a:gd name="connsiteX52" fmla="*/ 169728 w 338138"/>
                <a:gd name="connsiteY52" fmla="*/ 118791 h 236538"/>
                <a:gd name="connsiteX53" fmla="*/ 186868 w 338138"/>
                <a:gd name="connsiteY53" fmla="*/ 167482 h 236538"/>
                <a:gd name="connsiteX54" fmla="*/ 184231 w 338138"/>
                <a:gd name="connsiteY54" fmla="*/ 176693 h 236538"/>
                <a:gd name="connsiteX55" fmla="*/ 177639 w 338138"/>
                <a:gd name="connsiteY55" fmla="*/ 179325 h 236538"/>
                <a:gd name="connsiteX56" fmla="*/ 173683 w 338138"/>
                <a:gd name="connsiteY56" fmla="*/ 178009 h 236538"/>
                <a:gd name="connsiteX57" fmla="*/ 119627 w 338138"/>
                <a:gd name="connsiteY57" fmla="*/ 150374 h 236538"/>
                <a:gd name="connsiteX58" fmla="*/ 52387 w 338138"/>
                <a:gd name="connsiteY58" fmla="*/ 150374 h 236538"/>
                <a:gd name="connsiteX59" fmla="*/ 52387 w 338138"/>
                <a:gd name="connsiteY59" fmla="*/ 217488 h 236538"/>
                <a:gd name="connsiteX60" fmla="*/ 285750 w 338138"/>
                <a:gd name="connsiteY60" fmla="*/ 217488 h 236538"/>
                <a:gd name="connsiteX61" fmla="*/ 285750 w 338138"/>
                <a:gd name="connsiteY61" fmla="*/ 17463 h 236538"/>
                <a:gd name="connsiteX62" fmla="*/ 52387 w 338138"/>
                <a:gd name="connsiteY62" fmla="*/ 17463 h 236538"/>
                <a:gd name="connsiteX63" fmla="*/ 42267 w 338138"/>
                <a:gd name="connsiteY63" fmla="*/ 0 h 236538"/>
                <a:gd name="connsiteX64" fmla="*/ 328892 w 338138"/>
                <a:gd name="connsiteY64" fmla="*/ 0 h 236538"/>
                <a:gd name="connsiteX65" fmla="*/ 338138 w 338138"/>
                <a:gd name="connsiteY65" fmla="*/ 9199 h 236538"/>
                <a:gd name="connsiteX66" fmla="*/ 338138 w 338138"/>
                <a:gd name="connsiteY66" fmla="*/ 227339 h 236538"/>
                <a:gd name="connsiteX67" fmla="*/ 328892 w 338138"/>
                <a:gd name="connsiteY67" fmla="*/ 236538 h 236538"/>
                <a:gd name="connsiteX68" fmla="*/ 42267 w 338138"/>
                <a:gd name="connsiteY68" fmla="*/ 236538 h 236538"/>
                <a:gd name="connsiteX69" fmla="*/ 33021 w 338138"/>
                <a:gd name="connsiteY69" fmla="*/ 227339 h 236538"/>
                <a:gd name="connsiteX70" fmla="*/ 33021 w 338138"/>
                <a:gd name="connsiteY70" fmla="*/ 151122 h 236538"/>
                <a:gd name="connsiteX71" fmla="*/ 9246 w 338138"/>
                <a:gd name="connsiteY71" fmla="*/ 151122 h 236538"/>
                <a:gd name="connsiteX72" fmla="*/ 0 w 338138"/>
                <a:gd name="connsiteY72" fmla="*/ 141923 h 236538"/>
                <a:gd name="connsiteX73" fmla="*/ 0 w 338138"/>
                <a:gd name="connsiteY73" fmla="*/ 53878 h 236538"/>
                <a:gd name="connsiteX74" fmla="*/ 9246 w 338138"/>
                <a:gd name="connsiteY74" fmla="*/ 44679 h 236538"/>
                <a:gd name="connsiteX75" fmla="*/ 33021 w 338138"/>
                <a:gd name="connsiteY75" fmla="*/ 44679 h 236538"/>
                <a:gd name="connsiteX76" fmla="*/ 33021 w 338138"/>
                <a:gd name="connsiteY76" fmla="*/ 9199 h 236538"/>
                <a:gd name="connsiteX77" fmla="*/ 42267 w 338138"/>
                <a:gd name="connsiteY77" fmla="*/ 0 h 236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338138" h="236538">
                  <a:moveTo>
                    <a:pt x="303212" y="103188"/>
                  </a:moveTo>
                  <a:cubicBezTo>
                    <a:pt x="303212" y="103188"/>
                    <a:pt x="303212" y="103188"/>
                    <a:pt x="303212" y="122238"/>
                  </a:cubicBezTo>
                  <a:cubicBezTo>
                    <a:pt x="303212" y="122238"/>
                    <a:pt x="303212" y="122238"/>
                    <a:pt x="306034" y="122238"/>
                  </a:cubicBezTo>
                  <a:cubicBezTo>
                    <a:pt x="311679" y="122238"/>
                    <a:pt x="315912" y="116795"/>
                    <a:pt x="315912" y="112713"/>
                  </a:cubicBezTo>
                  <a:cubicBezTo>
                    <a:pt x="315912" y="107270"/>
                    <a:pt x="311679" y="103188"/>
                    <a:pt x="306034" y="103188"/>
                  </a:cubicBezTo>
                  <a:cubicBezTo>
                    <a:pt x="306034" y="103188"/>
                    <a:pt x="306034" y="103188"/>
                    <a:pt x="303212" y="103188"/>
                  </a:cubicBezTo>
                  <a:close/>
                  <a:moveTo>
                    <a:pt x="65087" y="90488"/>
                  </a:moveTo>
                  <a:lnTo>
                    <a:pt x="61912" y="96838"/>
                  </a:lnTo>
                  <a:lnTo>
                    <a:pt x="68262" y="96838"/>
                  </a:lnTo>
                  <a:close/>
                  <a:moveTo>
                    <a:pt x="90487" y="87313"/>
                  </a:moveTo>
                  <a:cubicBezTo>
                    <a:pt x="90487" y="87313"/>
                    <a:pt x="90487" y="87313"/>
                    <a:pt x="90487" y="107951"/>
                  </a:cubicBezTo>
                  <a:cubicBezTo>
                    <a:pt x="90487" y="107951"/>
                    <a:pt x="90487" y="107951"/>
                    <a:pt x="98107" y="107951"/>
                  </a:cubicBezTo>
                  <a:cubicBezTo>
                    <a:pt x="104457" y="107951"/>
                    <a:pt x="109537" y="104081"/>
                    <a:pt x="109537" y="97632"/>
                  </a:cubicBezTo>
                  <a:cubicBezTo>
                    <a:pt x="109537" y="92473"/>
                    <a:pt x="104457" y="87313"/>
                    <a:pt x="98107" y="87313"/>
                  </a:cubicBezTo>
                  <a:cubicBezTo>
                    <a:pt x="98107" y="87313"/>
                    <a:pt x="98107" y="87313"/>
                    <a:pt x="90487" y="87313"/>
                  </a:cubicBezTo>
                  <a:close/>
                  <a:moveTo>
                    <a:pt x="86677" y="79375"/>
                  </a:moveTo>
                  <a:cubicBezTo>
                    <a:pt x="86677" y="79375"/>
                    <a:pt x="86677" y="79375"/>
                    <a:pt x="98107" y="79375"/>
                  </a:cubicBezTo>
                  <a:cubicBezTo>
                    <a:pt x="108267" y="79375"/>
                    <a:pt x="115887" y="88503"/>
                    <a:pt x="115887" y="97632"/>
                  </a:cubicBezTo>
                  <a:cubicBezTo>
                    <a:pt x="115887" y="108064"/>
                    <a:pt x="108267" y="115888"/>
                    <a:pt x="98107" y="115888"/>
                  </a:cubicBezTo>
                  <a:cubicBezTo>
                    <a:pt x="98107" y="115888"/>
                    <a:pt x="98107" y="115888"/>
                    <a:pt x="86677" y="115888"/>
                  </a:cubicBezTo>
                  <a:cubicBezTo>
                    <a:pt x="85407" y="115888"/>
                    <a:pt x="84137" y="114584"/>
                    <a:pt x="84137" y="113280"/>
                  </a:cubicBezTo>
                  <a:cubicBezTo>
                    <a:pt x="84137" y="113280"/>
                    <a:pt x="84137" y="113280"/>
                    <a:pt x="84137" y="81983"/>
                  </a:cubicBezTo>
                  <a:cubicBezTo>
                    <a:pt x="84137" y="80679"/>
                    <a:pt x="85407" y="79375"/>
                    <a:pt x="86677" y="79375"/>
                  </a:cubicBezTo>
                  <a:close/>
                  <a:moveTo>
                    <a:pt x="63764" y="79375"/>
                  </a:moveTo>
                  <a:cubicBezTo>
                    <a:pt x="63764" y="79375"/>
                    <a:pt x="63764" y="79375"/>
                    <a:pt x="66410" y="79375"/>
                  </a:cubicBezTo>
                  <a:cubicBezTo>
                    <a:pt x="67733" y="79375"/>
                    <a:pt x="67733" y="79375"/>
                    <a:pt x="69056" y="80727"/>
                  </a:cubicBezTo>
                  <a:lnTo>
                    <a:pt x="80962" y="113183"/>
                  </a:lnTo>
                  <a:cubicBezTo>
                    <a:pt x="80962" y="114536"/>
                    <a:pt x="79639" y="115888"/>
                    <a:pt x="78316" y="115888"/>
                  </a:cubicBezTo>
                  <a:cubicBezTo>
                    <a:pt x="78316" y="115888"/>
                    <a:pt x="78316" y="115888"/>
                    <a:pt x="75670" y="115888"/>
                  </a:cubicBezTo>
                  <a:cubicBezTo>
                    <a:pt x="74347" y="115888"/>
                    <a:pt x="74347" y="114536"/>
                    <a:pt x="74347" y="114536"/>
                  </a:cubicBezTo>
                  <a:cubicBezTo>
                    <a:pt x="74347" y="114536"/>
                    <a:pt x="74347" y="114536"/>
                    <a:pt x="70378" y="105069"/>
                  </a:cubicBezTo>
                  <a:cubicBezTo>
                    <a:pt x="70378" y="105069"/>
                    <a:pt x="70378" y="105069"/>
                    <a:pt x="59795" y="105069"/>
                  </a:cubicBezTo>
                  <a:cubicBezTo>
                    <a:pt x="59795" y="105069"/>
                    <a:pt x="59795" y="105069"/>
                    <a:pt x="55826" y="114536"/>
                  </a:cubicBezTo>
                  <a:cubicBezTo>
                    <a:pt x="55826" y="114536"/>
                    <a:pt x="55826" y="115888"/>
                    <a:pt x="54503" y="115888"/>
                  </a:cubicBezTo>
                  <a:cubicBezTo>
                    <a:pt x="54503" y="115888"/>
                    <a:pt x="54503" y="115888"/>
                    <a:pt x="51858" y="115888"/>
                  </a:cubicBezTo>
                  <a:cubicBezTo>
                    <a:pt x="50535" y="115888"/>
                    <a:pt x="50535" y="115888"/>
                    <a:pt x="49212" y="114536"/>
                  </a:cubicBezTo>
                  <a:cubicBezTo>
                    <a:pt x="49212" y="114536"/>
                    <a:pt x="49212" y="113183"/>
                    <a:pt x="49212" y="113183"/>
                  </a:cubicBezTo>
                  <a:cubicBezTo>
                    <a:pt x="49212" y="113183"/>
                    <a:pt x="49212" y="113183"/>
                    <a:pt x="61118" y="80727"/>
                  </a:cubicBezTo>
                  <a:cubicBezTo>
                    <a:pt x="61118" y="79375"/>
                    <a:pt x="62441" y="79375"/>
                    <a:pt x="63764" y="79375"/>
                  </a:cubicBezTo>
                  <a:close/>
                  <a:moveTo>
                    <a:pt x="19050" y="63500"/>
                  </a:moveTo>
                  <a:lnTo>
                    <a:pt x="19050" y="132790"/>
                  </a:lnTo>
                  <a:cubicBezTo>
                    <a:pt x="19050" y="132790"/>
                    <a:pt x="19050" y="132790"/>
                    <a:pt x="120915" y="132790"/>
                  </a:cubicBezTo>
                  <a:cubicBezTo>
                    <a:pt x="122238" y="132790"/>
                    <a:pt x="124884" y="132790"/>
                    <a:pt x="124884" y="134097"/>
                  </a:cubicBezTo>
                  <a:cubicBezTo>
                    <a:pt x="124884" y="134097"/>
                    <a:pt x="124884" y="134097"/>
                    <a:pt x="161925" y="152400"/>
                  </a:cubicBezTo>
                  <a:cubicBezTo>
                    <a:pt x="161925" y="152400"/>
                    <a:pt x="161925" y="152400"/>
                    <a:pt x="152665" y="123638"/>
                  </a:cubicBezTo>
                  <a:cubicBezTo>
                    <a:pt x="152665" y="123638"/>
                    <a:pt x="152665" y="122331"/>
                    <a:pt x="152665" y="121024"/>
                  </a:cubicBezTo>
                  <a:cubicBezTo>
                    <a:pt x="152665" y="121024"/>
                    <a:pt x="152665" y="121024"/>
                    <a:pt x="152665" y="63500"/>
                  </a:cubicBezTo>
                  <a:cubicBezTo>
                    <a:pt x="152665" y="63500"/>
                    <a:pt x="152665" y="63500"/>
                    <a:pt x="19050" y="63500"/>
                  </a:cubicBezTo>
                  <a:close/>
                  <a:moveTo>
                    <a:pt x="52387" y="17463"/>
                  </a:moveTo>
                  <a:cubicBezTo>
                    <a:pt x="52387" y="17463"/>
                    <a:pt x="52387" y="17463"/>
                    <a:pt x="52387" y="43782"/>
                  </a:cubicBezTo>
                  <a:cubicBezTo>
                    <a:pt x="52387" y="43782"/>
                    <a:pt x="52387" y="43782"/>
                    <a:pt x="161817" y="43782"/>
                  </a:cubicBezTo>
                  <a:cubicBezTo>
                    <a:pt x="165773" y="43782"/>
                    <a:pt x="169728" y="49046"/>
                    <a:pt x="169728" y="52994"/>
                  </a:cubicBezTo>
                  <a:cubicBezTo>
                    <a:pt x="169728" y="52994"/>
                    <a:pt x="169728" y="52994"/>
                    <a:pt x="169728" y="118791"/>
                  </a:cubicBezTo>
                  <a:cubicBezTo>
                    <a:pt x="169728" y="118791"/>
                    <a:pt x="169728" y="118791"/>
                    <a:pt x="186868" y="167482"/>
                  </a:cubicBezTo>
                  <a:cubicBezTo>
                    <a:pt x="188186" y="171430"/>
                    <a:pt x="186868" y="174062"/>
                    <a:pt x="184231" y="176693"/>
                  </a:cubicBezTo>
                  <a:cubicBezTo>
                    <a:pt x="181594" y="178009"/>
                    <a:pt x="180275" y="179325"/>
                    <a:pt x="177639" y="179325"/>
                  </a:cubicBezTo>
                  <a:cubicBezTo>
                    <a:pt x="176320" y="179325"/>
                    <a:pt x="175002" y="179325"/>
                    <a:pt x="173683" y="178009"/>
                  </a:cubicBezTo>
                  <a:cubicBezTo>
                    <a:pt x="173683" y="178009"/>
                    <a:pt x="173683" y="178009"/>
                    <a:pt x="119627" y="150374"/>
                  </a:cubicBezTo>
                  <a:cubicBezTo>
                    <a:pt x="119627" y="150374"/>
                    <a:pt x="119627" y="150374"/>
                    <a:pt x="52387" y="150374"/>
                  </a:cubicBezTo>
                  <a:cubicBezTo>
                    <a:pt x="52387" y="150374"/>
                    <a:pt x="52387" y="150374"/>
                    <a:pt x="52387" y="217488"/>
                  </a:cubicBezTo>
                  <a:cubicBezTo>
                    <a:pt x="52387" y="217488"/>
                    <a:pt x="52387" y="217488"/>
                    <a:pt x="285750" y="217488"/>
                  </a:cubicBezTo>
                  <a:lnTo>
                    <a:pt x="285750" y="17463"/>
                  </a:lnTo>
                  <a:cubicBezTo>
                    <a:pt x="285750" y="17463"/>
                    <a:pt x="285750" y="17463"/>
                    <a:pt x="52387" y="17463"/>
                  </a:cubicBezTo>
                  <a:close/>
                  <a:moveTo>
                    <a:pt x="42267" y="0"/>
                  </a:moveTo>
                  <a:cubicBezTo>
                    <a:pt x="42267" y="0"/>
                    <a:pt x="42267" y="0"/>
                    <a:pt x="328892" y="0"/>
                  </a:cubicBezTo>
                  <a:cubicBezTo>
                    <a:pt x="334176" y="0"/>
                    <a:pt x="338138" y="3942"/>
                    <a:pt x="338138" y="9199"/>
                  </a:cubicBezTo>
                  <a:cubicBezTo>
                    <a:pt x="338138" y="9199"/>
                    <a:pt x="338138" y="9199"/>
                    <a:pt x="338138" y="227339"/>
                  </a:cubicBezTo>
                  <a:cubicBezTo>
                    <a:pt x="338138" y="232596"/>
                    <a:pt x="334176" y="236538"/>
                    <a:pt x="328892" y="236538"/>
                  </a:cubicBezTo>
                  <a:cubicBezTo>
                    <a:pt x="328892" y="236538"/>
                    <a:pt x="328892" y="236538"/>
                    <a:pt x="42267" y="236538"/>
                  </a:cubicBezTo>
                  <a:cubicBezTo>
                    <a:pt x="36984" y="236538"/>
                    <a:pt x="33021" y="232596"/>
                    <a:pt x="33021" y="227339"/>
                  </a:cubicBezTo>
                  <a:cubicBezTo>
                    <a:pt x="33021" y="227339"/>
                    <a:pt x="33021" y="227339"/>
                    <a:pt x="33021" y="151122"/>
                  </a:cubicBezTo>
                  <a:cubicBezTo>
                    <a:pt x="33021" y="151122"/>
                    <a:pt x="33021" y="151122"/>
                    <a:pt x="9246" y="151122"/>
                  </a:cubicBezTo>
                  <a:cubicBezTo>
                    <a:pt x="3962" y="151122"/>
                    <a:pt x="0" y="147179"/>
                    <a:pt x="0" y="141923"/>
                  </a:cubicBezTo>
                  <a:cubicBezTo>
                    <a:pt x="0" y="141923"/>
                    <a:pt x="0" y="141923"/>
                    <a:pt x="0" y="53878"/>
                  </a:cubicBezTo>
                  <a:cubicBezTo>
                    <a:pt x="0" y="49936"/>
                    <a:pt x="3962" y="44679"/>
                    <a:pt x="9246" y="44679"/>
                  </a:cubicBezTo>
                  <a:cubicBezTo>
                    <a:pt x="9246" y="44679"/>
                    <a:pt x="9246" y="44679"/>
                    <a:pt x="33021" y="44679"/>
                  </a:cubicBezTo>
                  <a:cubicBezTo>
                    <a:pt x="33021" y="44679"/>
                    <a:pt x="33021" y="44679"/>
                    <a:pt x="33021" y="9199"/>
                  </a:cubicBezTo>
                  <a:cubicBezTo>
                    <a:pt x="33021" y="3942"/>
                    <a:pt x="36984" y="0"/>
                    <a:pt x="42267"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 name="任意多边形: 形状 16"/>
            <p:cNvSpPr>
              <a:spLocks/>
            </p:cNvSpPr>
            <p:nvPr/>
          </p:nvSpPr>
          <p:spPr bwMode="auto">
            <a:xfrm>
              <a:off x="6583109" y="3106757"/>
              <a:ext cx="513019" cy="639024"/>
            </a:xfrm>
            <a:custGeom>
              <a:avLst/>
              <a:gdLst>
                <a:gd name="connsiteX0" fmla="*/ 79065 w 271462"/>
                <a:gd name="connsiteY0" fmla="*/ 301625 h 338138"/>
                <a:gd name="connsiteX1" fmla="*/ 69850 w 271462"/>
                <a:gd name="connsiteY1" fmla="*/ 312632 h 338138"/>
                <a:gd name="connsiteX2" fmla="*/ 79065 w 271462"/>
                <a:gd name="connsiteY2" fmla="*/ 322263 h 338138"/>
                <a:gd name="connsiteX3" fmla="*/ 114610 w 271462"/>
                <a:gd name="connsiteY3" fmla="*/ 322263 h 338138"/>
                <a:gd name="connsiteX4" fmla="*/ 123825 w 271462"/>
                <a:gd name="connsiteY4" fmla="*/ 312632 h 338138"/>
                <a:gd name="connsiteX5" fmla="*/ 114610 w 271462"/>
                <a:gd name="connsiteY5" fmla="*/ 301625 h 338138"/>
                <a:gd name="connsiteX6" fmla="*/ 79065 w 271462"/>
                <a:gd name="connsiteY6" fmla="*/ 301625 h 338138"/>
                <a:gd name="connsiteX7" fmla="*/ 166687 w 271462"/>
                <a:gd name="connsiteY7" fmla="*/ 152400 h 338138"/>
                <a:gd name="connsiteX8" fmla="*/ 166687 w 271462"/>
                <a:gd name="connsiteY8" fmla="*/ 166688 h 338138"/>
                <a:gd name="connsiteX9" fmla="*/ 171450 w 271462"/>
                <a:gd name="connsiteY9" fmla="*/ 166688 h 338138"/>
                <a:gd name="connsiteX10" fmla="*/ 171450 w 271462"/>
                <a:gd name="connsiteY10" fmla="*/ 193676 h 338138"/>
                <a:gd name="connsiteX11" fmla="*/ 166687 w 271462"/>
                <a:gd name="connsiteY11" fmla="*/ 193676 h 338138"/>
                <a:gd name="connsiteX12" fmla="*/ 166687 w 271462"/>
                <a:gd name="connsiteY12" fmla="*/ 207963 h 338138"/>
                <a:gd name="connsiteX13" fmla="*/ 193675 w 271462"/>
                <a:gd name="connsiteY13" fmla="*/ 207963 h 338138"/>
                <a:gd name="connsiteX14" fmla="*/ 193675 w 271462"/>
                <a:gd name="connsiteY14" fmla="*/ 193676 h 338138"/>
                <a:gd name="connsiteX15" fmla="*/ 190500 w 271462"/>
                <a:gd name="connsiteY15" fmla="*/ 193676 h 338138"/>
                <a:gd name="connsiteX16" fmla="*/ 190500 w 271462"/>
                <a:gd name="connsiteY16" fmla="*/ 152400 h 338138"/>
                <a:gd name="connsiteX17" fmla="*/ 179388 w 271462"/>
                <a:gd name="connsiteY17" fmla="*/ 125413 h 338138"/>
                <a:gd name="connsiteX18" fmla="*/ 168275 w 271462"/>
                <a:gd name="connsiteY18" fmla="*/ 135732 h 338138"/>
                <a:gd name="connsiteX19" fmla="*/ 179388 w 271462"/>
                <a:gd name="connsiteY19" fmla="*/ 146051 h 338138"/>
                <a:gd name="connsiteX20" fmla="*/ 190501 w 271462"/>
                <a:gd name="connsiteY20" fmla="*/ 135732 h 338138"/>
                <a:gd name="connsiteX21" fmla="*/ 179388 w 271462"/>
                <a:gd name="connsiteY21" fmla="*/ 125413 h 338138"/>
                <a:gd name="connsiteX22" fmla="*/ 180975 w 271462"/>
                <a:gd name="connsiteY22" fmla="*/ 88900 h 338138"/>
                <a:gd name="connsiteX23" fmla="*/ 271462 w 271462"/>
                <a:gd name="connsiteY23" fmla="*/ 169069 h 338138"/>
                <a:gd name="connsiteX24" fmla="*/ 180975 w 271462"/>
                <a:gd name="connsiteY24" fmla="*/ 249238 h 338138"/>
                <a:gd name="connsiteX25" fmla="*/ 131141 w 271462"/>
                <a:gd name="connsiteY25" fmla="*/ 236096 h 338138"/>
                <a:gd name="connsiteX26" fmla="*/ 97044 w 271462"/>
                <a:gd name="connsiteY26" fmla="*/ 242667 h 338138"/>
                <a:gd name="connsiteX27" fmla="*/ 95732 w 271462"/>
                <a:gd name="connsiteY27" fmla="*/ 237410 h 338138"/>
                <a:gd name="connsiteX28" fmla="*/ 110158 w 271462"/>
                <a:gd name="connsiteY28" fmla="*/ 219011 h 338138"/>
                <a:gd name="connsiteX29" fmla="*/ 90487 w 271462"/>
                <a:gd name="connsiteY29" fmla="*/ 169069 h 338138"/>
                <a:gd name="connsiteX30" fmla="*/ 180975 w 271462"/>
                <a:gd name="connsiteY30" fmla="*/ 88900 h 338138"/>
                <a:gd name="connsiteX31" fmla="*/ 37042 w 271462"/>
                <a:gd name="connsiteY31" fmla="*/ 0 h 338138"/>
                <a:gd name="connsiteX32" fmla="*/ 162719 w 271462"/>
                <a:gd name="connsiteY32" fmla="*/ 0 h 338138"/>
                <a:gd name="connsiteX33" fmla="*/ 198438 w 271462"/>
                <a:gd name="connsiteY33" fmla="*/ 38304 h 338138"/>
                <a:gd name="connsiteX34" fmla="*/ 198438 w 271462"/>
                <a:gd name="connsiteY34" fmla="*/ 67363 h 338138"/>
                <a:gd name="connsiteX35" fmla="*/ 181240 w 271462"/>
                <a:gd name="connsiteY35" fmla="*/ 66042 h 338138"/>
                <a:gd name="connsiteX36" fmla="*/ 165365 w 271462"/>
                <a:gd name="connsiteY36" fmla="*/ 67363 h 338138"/>
                <a:gd name="connsiteX37" fmla="*/ 165365 w 271462"/>
                <a:gd name="connsiteY37" fmla="*/ 51513 h 338138"/>
                <a:gd name="connsiteX38" fmla="*/ 34396 w 271462"/>
                <a:gd name="connsiteY38" fmla="*/ 51513 h 338138"/>
                <a:gd name="connsiteX39" fmla="*/ 33073 w 271462"/>
                <a:gd name="connsiteY39" fmla="*/ 51513 h 338138"/>
                <a:gd name="connsiteX40" fmla="*/ 33073 w 271462"/>
                <a:gd name="connsiteY40" fmla="*/ 286625 h 338138"/>
                <a:gd name="connsiteX41" fmla="*/ 34396 w 271462"/>
                <a:gd name="connsiteY41" fmla="*/ 286625 h 338138"/>
                <a:gd name="connsiteX42" fmla="*/ 165365 w 271462"/>
                <a:gd name="connsiteY42" fmla="*/ 286625 h 338138"/>
                <a:gd name="connsiteX43" fmla="*/ 165365 w 271462"/>
                <a:gd name="connsiteY43" fmla="*/ 270775 h 338138"/>
                <a:gd name="connsiteX44" fmla="*/ 181240 w 271462"/>
                <a:gd name="connsiteY44" fmla="*/ 272096 h 338138"/>
                <a:gd name="connsiteX45" fmla="*/ 198438 w 271462"/>
                <a:gd name="connsiteY45" fmla="*/ 270775 h 338138"/>
                <a:gd name="connsiteX46" fmla="*/ 198438 w 271462"/>
                <a:gd name="connsiteY46" fmla="*/ 299834 h 338138"/>
                <a:gd name="connsiteX47" fmla="*/ 162719 w 271462"/>
                <a:gd name="connsiteY47" fmla="*/ 338138 h 338138"/>
                <a:gd name="connsiteX48" fmla="*/ 37042 w 271462"/>
                <a:gd name="connsiteY48" fmla="*/ 338138 h 338138"/>
                <a:gd name="connsiteX49" fmla="*/ 0 w 271462"/>
                <a:gd name="connsiteY49" fmla="*/ 299834 h 338138"/>
                <a:gd name="connsiteX50" fmla="*/ 0 w 271462"/>
                <a:gd name="connsiteY50" fmla="*/ 38304 h 338138"/>
                <a:gd name="connsiteX51" fmla="*/ 37042 w 271462"/>
                <a:gd name="connsiteY51"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71462" h="338138">
                  <a:moveTo>
                    <a:pt x="79065" y="301625"/>
                  </a:moveTo>
                  <a:cubicBezTo>
                    <a:pt x="73799" y="301625"/>
                    <a:pt x="69850" y="305753"/>
                    <a:pt x="69850" y="312632"/>
                  </a:cubicBezTo>
                  <a:cubicBezTo>
                    <a:pt x="69850" y="318136"/>
                    <a:pt x="73799" y="322263"/>
                    <a:pt x="79065" y="322263"/>
                  </a:cubicBezTo>
                  <a:cubicBezTo>
                    <a:pt x="79065" y="322263"/>
                    <a:pt x="79065" y="322263"/>
                    <a:pt x="114610" y="322263"/>
                  </a:cubicBezTo>
                  <a:cubicBezTo>
                    <a:pt x="119875" y="322263"/>
                    <a:pt x="123825" y="318136"/>
                    <a:pt x="123825" y="312632"/>
                  </a:cubicBezTo>
                  <a:cubicBezTo>
                    <a:pt x="123825" y="305753"/>
                    <a:pt x="119875" y="301625"/>
                    <a:pt x="114610" y="301625"/>
                  </a:cubicBezTo>
                  <a:cubicBezTo>
                    <a:pt x="114610" y="301625"/>
                    <a:pt x="114610" y="301625"/>
                    <a:pt x="79065" y="301625"/>
                  </a:cubicBezTo>
                  <a:close/>
                  <a:moveTo>
                    <a:pt x="166687" y="152400"/>
                  </a:moveTo>
                  <a:lnTo>
                    <a:pt x="166687" y="166688"/>
                  </a:lnTo>
                  <a:lnTo>
                    <a:pt x="171450" y="166688"/>
                  </a:lnTo>
                  <a:lnTo>
                    <a:pt x="171450" y="193676"/>
                  </a:lnTo>
                  <a:lnTo>
                    <a:pt x="166687" y="193676"/>
                  </a:lnTo>
                  <a:lnTo>
                    <a:pt x="166687" y="207963"/>
                  </a:lnTo>
                  <a:lnTo>
                    <a:pt x="193675" y="207963"/>
                  </a:lnTo>
                  <a:lnTo>
                    <a:pt x="193675" y="193676"/>
                  </a:lnTo>
                  <a:lnTo>
                    <a:pt x="190500" y="193676"/>
                  </a:lnTo>
                  <a:lnTo>
                    <a:pt x="190500" y="152400"/>
                  </a:lnTo>
                  <a:close/>
                  <a:moveTo>
                    <a:pt x="179388" y="125413"/>
                  </a:moveTo>
                  <a:cubicBezTo>
                    <a:pt x="173250" y="125413"/>
                    <a:pt x="168275" y="130033"/>
                    <a:pt x="168275" y="135732"/>
                  </a:cubicBezTo>
                  <a:cubicBezTo>
                    <a:pt x="168275" y="141431"/>
                    <a:pt x="173250" y="146051"/>
                    <a:pt x="179388" y="146051"/>
                  </a:cubicBezTo>
                  <a:cubicBezTo>
                    <a:pt x="185526" y="146051"/>
                    <a:pt x="190501" y="141431"/>
                    <a:pt x="190501" y="135732"/>
                  </a:cubicBezTo>
                  <a:cubicBezTo>
                    <a:pt x="190501" y="130033"/>
                    <a:pt x="185526" y="125413"/>
                    <a:pt x="179388" y="125413"/>
                  </a:cubicBezTo>
                  <a:close/>
                  <a:moveTo>
                    <a:pt x="180975" y="88900"/>
                  </a:moveTo>
                  <a:cubicBezTo>
                    <a:pt x="230808" y="88900"/>
                    <a:pt x="271462" y="124384"/>
                    <a:pt x="271462" y="169069"/>
                  </a:cubicBezTo>
                  <a:cubicBezTo>
                    <a:pt x="271462" y="212439"/>
                    <a:pt x="230808" y="249238"/>
                    <a:pt x="180975" y="249238"/>
                  </a:cubicBezTo>
                  <a:cubicBezTo>
                    <a:pt x="162614" y="249238"/>
                    <a:pt x="145566" y="243981"/>
                    <a:pt x="131141" y="236096"/>
                  </a:cubicBezTo>
                  <a:cubicBezTo>
                    <a:pt x="119338" y="243981"/>
                    <a:pt x="104912" y="242667"/>
                    <a:pt x="97044" y="242667"/>
                  </a:cubicBezTo>
                  <a:cubicBezTo>
                    <a:pt x="94421" y="241353"/>
                    <a:pt x="94421" y="238724"/>
                    <a:pt x="95732" y="237410"/>
                  </a:cubicBezTo>
                  <a:cubicBezTo>
                    <a:pt x="103601" y="232153"/>
                    <a:pt x="107535" y="225582"/>
                    <a:pt x="110158" y="219011"/>
                  </a:cubicBezTo>
                  <a:cubicBezTo>
                    <a:pt x="97044" y="205868"/>
                    <a:pt x="90487" y="187469"/>
                    <a:pt x="90487" y="169069"/>
                  </a:cubicBezTo>
                  <a:cubicBezTo>
                    <a:pt x="90487" y="124384"/>
                    <a:pt x="131141" y="88900"/>
                    <a:pt x="180975" y="88900"/>
                  </a:cubicBezTo>
                  <a:close/>
                  <a:moveTo>
                    <a:pt x="37042" y="0"/>
                  </a:moveTo>
                  <a:cubicBezTo>
                    <a:pt x="37042" y="0"/>
                    <a:pt x="37042" y="0"/>
                    <a:pt x="162719" y="0"/>
                  </a:cubicBezTo>
                  <a:cubicBezTo>
                    <a:pt x="182563" y="0"/>
                    <a:pt x="198438" y="17171"/>
                    <a:pt x="198438" y="38304"/>
                  </a:cubicBezTo>
                  <a:cubicBezTo>
                    <a:pt x="198438" y="38304"/>
                    <a:pt x="198438" y="38304"/>
                    <a:pt x="198438" y="67363"/>
                  </a:cubicBezTo>
                  <a:cubicBezTo>
                    <a:pt x="193147" y="67363"/>
                    <a:pt x="186532" y="66042"/>
                    <a:pt x="181240" y="66042"/>
                  </a:cubicBezTo>
                  <a:cubicBezTo>
                    <a:pt x="175949" y="66042"/>
                    <a:pt x="170657" y="67363"/>
                    <a:pt x="165365" y="67363"/>
                  </a:cubicBezTo>
                  <a:cubicBezTo>
                    <a:pt x="165365" y="67363"/>
                    <a:pt x="165365" y="67363"/>
                    <a:pt x="165365" y="51513"/>
                  </a:cubicBezTo>
                  <a:cubicBezTo>
                    <a:pt x="165365" y="51513"/>
                    <a:pt x="165365" y="51513"/>
                    <a:pt x="34396" y="51513"/>
                  </a:cubicBezTo>
                  <a:cubicBezTo>
                    <a:pt x="34396" y="51513"/>
                    <a:pt x="33073" y="51513"/>
                    <a:pt x="33073" y="51513"/>
                  </a:cubicBezTo>
                  <a:cubicBezTo>
                    <a:pt x="33073" y="51513"/>
                    <a:pt x="33073" y="51513"/>
                    <a:pt x="33073" y="286625"/>
                  </a:cubicBezTo>
                  <a:cubicBezTo>
                    <a:pt x="33073" y="286625"/>
                    <a:pt x="34396" y="286625"/>
                    <a:pt x="34396" y="286625"/>
                  </a:cubicBezTo>
                  <a:cubicBezTo>
                    <a:pt x="34396" y="286625"/>
                    <a:pt x="34396" y="286625"/>
                    <a:pt x="165365" y="286625"/>
                  </a:cubicBezTo>
                  <a:cubicBezTo>
                    <a:pt x="165365" y="286625"/>
                    <a:pt x="165365" y="286625"/>
                    <a:pt x="165365" y="270775"/>
                  </a:cubicBezTo>
                  <a:cubicBezTo>
                    <a:pt x="170657" y="270775"/>
                    <a:pt x="175949" y="272096"/>
                    <a:pt x="181240" y="272096"/>
                  </a:cubicBezTo>
                  <a:cubicBezTo>
                    <a:pt x="186532" y="272096"/>
                    <a:pt x="193147" y="270775"/>
                    <a:pt x="198438" y="270775"/>
                  </a:cubicBezTo>
                  <a:cubicBezTo>
                    <a:pt x="198438" y="270775"/>
                    <a:pt x="198438" y="270775"/>
                    <a:pt x="198438" y="299834"/>
                  </a:cubicBezTo>
                  <a:cubicBezTo>
                    <a:pt x="198438" y="320967"/>
                    <a:pt x="182563" y="338138"/>
                    <a:pt x="162719" y="338138"/>
                  </a:cubicBezTo>
                  <a:cubicBezTo>
                    <a:pt x="162719" y="338138"/>
                    <a:pt x="162719" y="338138"/>
                    <a:pt x="37042" y="338138"/>
                  </a:cubicBezTo>
                  <a:cubicBezTo>
                    <a:pt x="17198" y="338138"/>
                    <a:pt x="0" y="320967"/>
                    <a:pt x="0" y="299834"/>
                  </a:cubicBezTo>
                  <a:cubicBezTo>
                    <a:pt x="0" y="299834"/>
                    <a:pt x="0" y="299834"/>
                    <a:pt x="0" y="38304"/>
                  </a:cubicBezTo>
                  <a:cubicBezTo>
                    <a:pt x="0" y="17171"/>
                    <a:pt x="17198" y="0"/>
                    <a:pt x="37042"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 name="任意多边形: 形状 17"/>
            <p:cNvSpPr>
              <a:spLocks/>
            </p:cNvSpPr>
            <p:nvPr/>
          </p:nvSpPr>
          <p:spPr bwMode="auto">
            <a:xfrm>
              <a:off x="8733013" y="3114259"/>
              <a:ext cx="639024" cy="624023"/>
            </a:xfrm>
            <a:custGeom>
              <a:avLst/>
              <a:gdLst>
                <a:gd name="connsiteX0" fmla="*/ 279401 w 338138"/>
                <a:gd name="connsiteY0" fmla="*/ 293687 h 330200"/>
                <a:gd name="connsiteX1" fmla="*/ 274109 w 338138"/>
                <a:gd name="connsiteY1" fmla="*/ 296374 h 330200"/>
                <a:gd name="connsiteX2" fmla="*/ 271463 w 338138"/>
                <a:gd name="connsiteY2" fmla="*/ 303090 h 330200"/>
                <a:gd name="connsiteX3" fmla="*/ 274109 w 338138"/>
                <a:gd name="connsiteY3" fmla="*/ 308464 h 330200"/>
                <a:gd name="connsiteX4" fmla="*/ 279401 w 338138"/>
                <a:gd name="connsiteY4" fmla="*/ 311150 h 330200"/>
                <a:gd name="connsiteX5" fmla="*/ 286015 w 338138"/>
                <a:gd name="connsiteY5" fmla="*/ 308464 h 330200"/>
                <a:gd name="connsiteX6" fmla="*/ 287338 w 338138"/>
                <a:gd name="connsiteY6" fmla="*/ 303090 h 330200"/>
                <a:gd name="connsiteX7" fmla="*/ 286015 w 338138"/>
                <a:gd name="connsiteY7" fmla="*/ 296374 h 330200"/>
                <a:gd name="connsiteX8" fmla="*/ 279401 w 338138"/>
                <a:gd name="connsiteY8" fmla="*/ 293687 h 330200"/>
                <a:gd name="connsiteX9" fmla="*/ 222250 w 338138"/>
                <a:gd name="connsiteY9" fmla="*/ 282575 h 330200"/>
                <a:gd name="connsiteX10" fmla="*/ 223567 w 338138"/>
                <a:gd name="connsiteY10" fmla="*/ 282575 h 330200"/>
                <a:gd name="connsiteX11" fmla="*/ 338138 w 338138"/>
                <a:gd name="connsiteY11" fmla="*/ 282575 h 330200"/>
                <a:gd name="connsiteX12" fmla="*/ 338138 w 338138"/>
                <a:gd name="connsiteY12" fmla="*/ 298450 h 330200"/>
                <a:gd name="connsiteX13" fmla="*/ 305215 w 338138"/>
                <a:gd name="connsiteY13" fmla="*/ 330200 h 330200"/>
                <a:gd name="connsiteX14" fmla="*/ 255173 w 338138"/>
                <a:gd name="connsiteY14" fmla="*/ 330200 h 330200"/>
                <a:gd name="connsiteX15" fmla="*/ 222250 w 338138"/>
                <a:gd name="connsiteY15" fmla="*/ 298450 h 330200"/>
                <a:gd name="connsiteX16" fmla="*/ 222250 w 338138"/>
                <a:gd name="connsiteY16" fmla="*/ 282575 h 330200"/>
                <a:gd name="connsiteX17" fmla="*/ 55563 w 338138"/>
                <a:gd name="connsiteY17" fmla="*/ 274637 h 330200"/>
                <a:gd name="connsiteX18" fmla="*/ 149226 w 338138"/>
                <a:gd name="connsiteY18" fmla="*/ 274637 h 330200"/>
                <a:gd name="connsiteX19" fmla="*/ 103054 w 338138"/>
                <a:gd name="connsiteY19" fmla="*/ 312737 h 330200"/>
                <a:gd name="connsiteX20" fmla="*/ 55563 w 338138"/>
                <a:gd name="connsiteY20" fmla="*/ 274637 h 330200"/>
                <a:gd name="connsiteX21" fmla="*/ 168911 w 338138"/>
                <a:gd name="connsiteY21" fmla="*/ 244475 h 330200"/>
                <a:gd name="connsiteX22" fmla="*/ 205459 w 338138"/>
                <a:gd name="connsiteY22" fmla="*/ 244475 h 330200"/>
                <a:gd name="connsiteX23" fmla="*/ 215901 w 338138"/>
                <a:gd name="connsiteY23" fmla="*/ 256381 h 330200"/>
                <a:gd name="connsiteX24" fmla="*/ 205459 w 338138"/>
                <a:gd name="connsiteY24" fmla="*/ 268288 h 330200"/>
                <a:gd name="connsiteX25" fmla="*/ 168911 w 338138"/>
                <a:gd name="connsiteY25" fmla="*/ 268288 h 330200"/>
                <a:gd name="connsiteX26" fmla="*/ 157163 w 338138"/>
                <a:gd name="connsiteY26" fmla="*/ 256381 h 330200"/>
                <a:gd name="connsiteX27" fmla="*/ 168911 w 338138"/>
                <a:gd name="connsiteY27" fmla="*/ 244475 h 330200"/>
                <a:gd name="connsiteX28" fmla="*/ 53975 w 338138"/>
                <a:gd name="connsiteY28" fmla="*/ 236537 h 330200"/>
                <a:gd name="connsiteX29" fmla="*/ 150813 w 338138"/>
                <a:gd name="connsiteY29" fmla="*/ 236537 h 330200"/>
                <a:gd name="connsiteX30" fmla="*/ 150813 w 338138"/>
                <a:gd name="connsiteY30" fmla="*/ 258762 h 330200"/>
                <a:gd name="connsiteX31" fmla="*/ 53975 w 338138"/>
                <a:gd name="connsiteY31" fmla="*/ 258762 h 330200"/>
                <a:gd name="connsiteX32" fmla="*/ 255173 w 338138"/>
                <a:gd name="connsiteY32" fmla="*/ 150812 h 330200"/>
                <a:gd name="connsiteX33" fmla="*/ 305215 w 338138"/>
                <a:gd name="connsiteY33" fmla="*/ 150812 h 330200"/>
                <a:gd name="connsiteX34" fmla="*/ 338138 w 338138"/>
                <a:gd name="connsiteY34" fmla="*/ 182063 h 330200"/>
                <a:gd name="connsiteX35" fmla="*/ 338138 w 338138"/>
                <a:gd name="connsiteY35" fmla="*/ 266700 h 330200"/>
                <a:gd name="connsiteX36" fmla="*/ 223567 w 338138"/>
                <a:gd name="connsiteY36" fmla="*/ 266700 h 330200"/>
                <a:gd name="connsiteX37" fmla="*/ 222250 w 338138"/>
                <a:gd name="connsiteY37" fmla="*/ 266700 h 330200"/>
                <a:gd name="connsiteX38" fmla="*/ 222250 w 338138"/>
                <a:gd name="connsiteY38" fmla="*/ 182063 h 330200"/>
                <a:gd name="connsiteX39" fmla="*/ 255173 w 338138"/>
                <a:gd name="connsiteY39" fmla="*/ 150812 h 330200"/>
                <a:gd name="connsiteX40" fmla="*/ 85111 w 338138"/>
                <a:gd name="connsiteY40" fmla="*/ 128587 h 330200"/>
                <a:gd name="connsiteX41" fmla="*/ 97913 w 338138"/>
                <a:gd name="connsiteY41" fmla="*/ 135164 h 330200"/>
                <a:gd name="connsiteX42" fmla="*/ 106875 w 338138"/>
                <a:gd name="connsiteY42" fmla="*/ 135164 h 330200"/>
                <a:gd name="connsiteX43" fmla="*/ 119678 w 338138"/>
                <a:gd name="connsiteY43" fmla="*/ 128587 h 330200"/>
                <a:gd name="connsiteX44" fmla="*/ 122238 w 338138"/>
                <a:gd name="connsiteY44" fmla="*/ 129902 h 330200"/>
                <a:gd name="connsiteX45" fmla="*/ 109435 w 338138"/>
                <a:gd name="connsiteY45" fmla="*/ 220662 h 330200"/>
                <a:gd name="connsiteX46" fmla="*/ 95353 w 338138"/>
                <a:gd name="connsiteY46" fmla="*/ 220662 h 330200"/>
                <a:gd name="connsiteX47" fmla="*/ 82550 w 338138"/>
                <a:gd name="connsiteY47" fmla="*/ 129902 h 330200"/>
                <a:gd name="connsiteX48" fmla="*/ 85111 w 338138"/>
                <a:gd name="connsiteY48" fmla="*/ 128587 h 330200"/>
                <a:gd name="connsiteX49" fmla="*/ 224631 w 338138"/>
                <a:gd name="connsiteY49" fmla="*/ 60325 h 330200"/>
                <a:gd name="connsiteX50" fmla="*/ 280194 w 338138"/>
                <a:gd name="connsiteY50" fmla="*/ 60325 h 330200"/>
                <a:gd name="connsiteX51" fmla="*/ 292100 w 338138"/>
                <a:gd name="connsiteY51" fmla="*/ 70872 h 330200"/>
                <a:gd name="connsiteX52" fmla="*/ 292100 w 338138"/>
                <a:gd name="connsiteY52" fmla="*/ 127565 h 330200"/>
                <a:gd name="connsiteX53" fmla="*/ 280194 w 338138"/>
                <a:gd name="connsiteY53" fmla="*/ 138113 h 330200"/>
                <a:gd name="connsiteX54" fmla="*/ 269610 w 338138"/>
                <a:gd name="connsiteY54" fmla="*/ 127565 h 330200"/>
                <a:gd name="connsiteX55" fmla="*/ 269610 w 338138"/>
                <a:gd name="connsiteY55" fmla="*/ 82738 h 330200"/>
                <a:gd name="connsiteX56" fmla="*/ 224631 w 338138"/>
                <a:gd name="connsiteY56" fmla="*/ 82738 h 330200"/>
                <a:gd name="connsiteX57" fmla="*/ 212725 w 338138"/>
                <a:gd name="connsiteY57" fmla="*/ 70872 h 330200"/>
                <a:gd name="connsiteX58" fmla="*/ 224631 w 338138"/>
                <a:gd name="connsiteY58" fmla="*/ 60325 h 330200"/>
                <a:gd name="connsiteX59" fmla="*/ 103055 w 338138"/>
                <a:gd name="connsiteY59" fmla="*/ 0 h 330200"/>
                <a:gd name="connsiteX60" fmla="*/ 204788 w 338138"/>
                <a:gd name="connsiteY60" fmla="*/ 101137 h 330200"/>
                <a:gd name="connsiteX61" fmla="*/ 161188 w 338138"/>
                <a:gd name="connsiteY61" fmla="*/ 185199 h 330200"/>
                <a:gd name="connsiteX62" fmla="*/ 151940 w 338138"/>
                <a:gd name="connsiteY62" fmla="*/ 220663 h 330200"/>
                <a:gd name="connsiteX63" fmla="*/ 125515 w 338138"/>
                <a:gd name="connsiteY63" fmla="*/ 220663 h 330200"/>
                <a:gd name="connsiteX64" fmla="*/ 137406 w 338138"/>
                <a:gd name="connsiteY64" fmla="*/ 136601 h 330200"/>
                <a:gd name="connsiteX65" fmla="*/ 138727 w 338138"/>
                <a:gd name="connsiteY65" fmla="*/ 136601 h 330200"/>
                <a:gd name="connsiteX66" fmla="*/ 149297 w 338138"/>
                <a:gd name="connsiteY66" fmla="*/ 130033 h 330200"/>
                <a:gd name="connsiteX67" fmla="*/ 144012 w 338138"/>
                <a:gd name="connsiteY67" fmla="*/ 115585 h 330200"/>
                <a:gd name="connsiteX68" fmla="*/ 125515 w 338138"/>
                <a:gd name="connsiteY68" fmla="*/ 106391 h 330200"/>
                <a:gd name="connsiteX69" fmla="*/ 116267 w 338138"/>
                <a:gd name="connsiteY69" fmla="*/ 106391 h 330200"/>
                <a:gd name="connsiteX70" fmla="*/ 103055 w 338138"/>
                <a:gd name="connsiteY70" fmla="*/ 112958 h 330200"/>
                <a:gd name="connsiteX71" fmla="*/ 88521 w 338138"/>
                <a:gd name="connsiteY71" fmla="*/ 106391 h 330200"/>
                <a:gd name="connsiteX72" fmla="*/ 79273 w 338138"/>
                <a:gd name="connsiteY72" fmla="*/ 106391 h 330200"/>
                <a:gd name="connsiteX73" fmla="*/ 60776 w 338138"/>
                <a:gd name="connsiteY73" fmla="*/ 115585 h 330200"/>
                <a:gd name="connsiteX74" fmla="*/ 55491 w 338138"/>
                <a:gd name="connsiteY74" fmla="*/ 130033 h 330200"/>
                <a:gd name="connsiteX75" fmla="*/ 67382 w 338138"/>
                <a:gd name="connsiteY75" fmla="*/ 136601 h 330200"/>
                <a:gd name="connsiteX76" fmla="*/ 79273 w 338138"/>
                <a:gd name="connsiteY76" fmla="*/ 220663 h 330200"/>
                <a:gd name="connsiteX77" fmla="*/ 52848 w 338138"/>
                <a:gd name="connsiteY77" fmla="*/ 220663 h 330200"/>
                <a:gd name="connsiteX78" fmla="*/ 43600 w 338138"/>
                <a:gd name="connsiteY78" fmla="*/ 185199 h 330200"/>
                <a:gd name="connsiteX79" fmla="*/ 0 w 338138"/>
                <a:gd name="connsiteY79" fmla="*/ 101137 h 330200"/>
                <a:gd name="connsiteX80" fmla="*/ 103055 w 338138"/>
                <a:gd name="connsiteY80"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338138" h="330200">
                  <a:moveTo>
                    <a:pt x="279401" y="293687"/>
                  </a:moveTo>
                  <a:cubicBezTo>
                    <a:pt x="276755" y="293687"/>
                    <a:pt x="275432" y="295030"/>
                    <a:pt x="274109" y="296374"/>
                  </a:cubicBezTo>
                  <a:cubicBezTo>
                    <a:pt x="271463" y="297717"/>
                    <a:pt x="271463" y="300404"/>
                    <a:pt x="271463" y="303090"/>
                  </a:cubicBezTo>
                  <a:cubicBezTo>
                    <a:pt x="271463" y="304434"/>
                    <a:pt x="271463" y="307120"/>
                    <a:pt x="274109" y="308464"/>
                  </a:cubicBezTo>
                  <a:cubicBezTo>
                    <a:pt x="275432" y="309807"/>
                    <a:pt x="276755" y="311150"/>
                    <a:pt x="279401" y="311150"/>
                  </a:cubicBezTo>
                  <a:cubicBezTo>
                    <a:pt x="282046" y="311150"/>
                    <a:pt x="283369" y="309807"/>
                    <a:pt x="286015" y="308464"/>
                  </a:cubicBezTo>
                  <a:cubicBezTo>
                    <a:pt x="287338" y="307120"/>
                    <a:pt x="287338" y="304434"/>
                    <a:pt x="287338" y="303090"/>
                  </a:cubicBezTo>
                  <a:cubicBezTo>
                    <a:pt x="287338" y="300404"/>
                    <a:pt x="287338" y="297717"/>
                    <a:pt x="286015" y="296374"/>
                  </a:cubicBezTo>
                  <a:cubicBezTo>
                    <a:pt x="283369" y="295030"/>
                    <a:pt x="282046" y="293687"/>
                    <a:pt x="279401" y="293687"/>
                  </a:cubicBezTo>
                  <a:close/>
                  <a:moveTo>
                    <a:pt x="222250" y="282575"/>
                  </a:moveTo>
                  <a:cubicBezTo>
                    <a:pt x="223567" y="282575"/>
                    <a:pt x="223567" y="282575"/>
                    <a:pt x="223567" y="282575"/>
                  </a:cubicBezTo>
                  <a:lnTo>
                    <a:pt x="338138" y="282575"/>
                  </a:lnTo>
                  <a:cubicBezTo>
                    <a:pt x="338138" y="282575"/>
                    <a:pt x="338138" y="282575"/>
                    <a:pt x="338138" y="298450"/>
                  </a:cubicBezTo>
                  <a:cubicBezTo>
                    <a:pt x="338138" y="315648"/>
                    <a:pt x="323652" y="330200"/>
                    <a:pt x="305215" y="330200"/>
                  </a:cubicBezTo>
                  <a:cubicBezTo>
                    <a:pt x="305215" y="330200"/>
                    <a:pt x="305215" y="330200"/>
                    <a:pt x="255173" y="330200"/>
                  </a:cubicBezTo>
                  <a:cubicBezTo>
                    <a:pt x="236736" y="330200"/>
                    <a:pt x="222250" y="315648"/>
                    <a:pt x="222250" y="298450"/>
                  </a:cubicBezTo>
                  <a:cubicBezTo>
                    <a:pt x="222250" y="298450"/>
                    <a:pt x="222250" y="298450"/>
                    <a:pt x="222250" y="282575"/>
                  </a:cubicBezTo>
                  <a:close/>
                  <a:moveTo>
                    <a:pt x="55563" y="274637"/>
                  </a:moveTo>
                  <a:cubicBezTo>
                    <a:pt x="55563" y="274637"/>
                    <a:pt x="55563" y="274637"/>
                    <a:pt x="149226" y="274637"/>
                  </a:cubicBezTo>
                  <a:cubicBezTo>
                    <a:pt x="145268" y="296227"/>
                    <a:pt x="125481" y="312737"/>
                    <a:pt x="103054" y="312737"/>
                  </a:cubicBezTo>
                  <a:cubicBezTo>
                    <a:pt x="79309" y="312737"/>
                    <a:pt x="59521" y="296227"/>
                    <a:pt x="55563" y="274637"/>
                  </a:cubicBezTo>
                  <a:close/>
                  <a:moveTo>
                    <a:pt x="168911" y="244475"/>
                  </a:moveTo>
                  <a:cubicBezTo>
                    <a:pt x="168911" y="244475"/>
                    <a:pt x="168911" y="244475"/>
                    <a:pt x="205459" y="244475"/>
                  </a:cubicBezTo>
                  <a:cubicBezTo>
                    <a:pt x="211985" y="244475"/>
                    <a:pt x="215901" y="249767"/>
                    <a:pt x="215901" y="256381"/>
                  </a:cubicBezTo>
                  <a:cubicBezTo>
                    <a:pt x="215901" y="262996"/>
                    <a:pt x="211985" y="268288"/>
                    <a:pt x="205459" y="268288"/>
                  </a:cubicBezTo>
                  <a:cubicBezTo>
                    <a:pt x="205459" y="268288"/>
                    <a:pt x="205459" y="268288"/>
                    <a:pt x="168911" y="268288"/>
                  </a:cubicBezTo>
                  <a:cubicBezTo>
                    <a:pt x="162384" y="268288"/>
                    <a:pt x="157163" y="262996"/>
                    <a:pt x="157163" y="256381"/>
                  </a:cubicBezTo>
                  <a:cubicBezTo>
                    <a:pt x="157163" y="249767"/>
                    <a:pt x="162384" y="244475"/>
                    <a:pt x="168911" y="244475"/>
                  </a:cubicBezTo>
                  <a:close/>
                  <a:moveTo>
                    <a:pt x="53975" y="236537"/>
                  </a:moveTo>
                  <a:lnTo>
                    <a:pt x="150813" y="236537"/>
                  </a:lnTo>
                  <a:lnTo>
                    <a:pt x="150813" y="258762"/>
                  </a:lnTo>
                  <a:lnTo>
                    <a:pt x="53975" y="258762"/>
                  </a:lnTo>
                  <a:close/>
                  <a:moveTo>
                    <a:pt x="255173" y="150812"/>
                  </a:moveTo>
                  <a:cubicBezTo>
                    <a:pt x="255173" y="150812"/>
                    <a:pt x="255173" y="150812"/>
                    <a:pt x="305215" y="150812"/>
                  </a:cubicBezTo>
                  <a:cubicBezTo>
                    <a:pt x="323652" y="150812"/>
                    <a:pt x="338138" y="165135"/>
                    <a:pt x="338138" y="182063"/>
                  </a:cubicBezTo>
                  <a:cubicBezTo>
                    <a:pt x="338138" y="182063"/>
                    <a:pt x="338138" y="182063"/>
                    <a:pt x="338138" y="266700"/>
                  </a:cubicBezTo>
                  <a:cubicBezTo>
                    <a:pt x="338138" y="266700"/>
                    <a:pt x="338138" y="266700"/>
                    <a:pt x="223567" y="266700"/>
                  </a:cubicBezTo>
                  <a:cubicBezTo>
                    <a:pt x="223567" y="266700"/>
                    <a:pt x="223567" y="266700"/>
                    <a:pt x="222250" y="266700"/>
                  </a:cubicBezTo>
                  <a:cubicBezTo>
                    <a:pt x="222250" y="266700"/>
                    <a:pt x="222250" y="266700"/>
                    <a:pt x="222250" y="182063"/>
                  </a:cubicBezTo>
                  <a:cubicBezTo>
                    <a:pt x="222250" y="165135"/>
                    <a:pt x="236736" y="150812"/>
                    <a:pt x="255173" y="150812"/>
                  </a:cubicBezTo>
                  <a:close/>
                  <a:moveTo>
                    <a:pt x="85111" y="128587"/>
                  </a:moveTo>
                  <a:cubicBezTo>
                    <a:pt x="85111" y="128587"/>
                    <a:pt x="85111" y="128587"/>
                    <a:pt x="97913" y="135164"/>
                  </a:cubicBezTo>
                  <a:cubicBezTo>
                    <a:pt x="100474" y="136479"/>
                    <a:pt x="104314" y="136479"/>
                    <a:pt x="106875" y="135164"/>
                  </a:cubicBezTo>
                  <a:cubicBezTo>
                    <a:pt x="106875" y="135164"/>
                    <a:pt x="106875" y="135164"/>
                    <a:pt x="119678" y="128587"/>
                  </a:cubicBezTo>
                  <a:cubicBezTo>
                    <a:pt x="119678" y="128587"/>
                    <a:pt x="119678" y="128587"/>
                    <a:pt x="122238" y="129902"/>
                  </a:cubicBezTo>
                  <a:lnTo>
                    <a:pt x="109435" y="220662"/>
                  </a:lnTo>
                  <a:cubicBezTo>
                    <a:pt x="109435" y="220662"/>
                    <a:pt x="109435" y="220662"/>
                    <a:pt x="95353" y="220662"/>
                  </a:cubicBezTo>
                  <a:cubicBezTo>
                    <a:pt x="95353" y="220662"/>
                    <a:pt x="95353" y="220662"/>
                    <a:pt x="82550" y="129902"/>
                  </a:cubicBezTo>
                  <a:cubicBezTo>
                    <a:pt x="82550" y="129902"/>
                    <a:pt x="82550" y="129902"/>
                    <a:pt x="85111" y="128587"/>
                  </a:cubicBezTo>
                  <a:close/>
                  <a:moveTo>
                    <a:pt x="224631" y="60325"/>
                  </a:moveTo>
                  <a:cubicBezTo>
                    <a:pt x="224631" y="60325"/>
                    <a:pt x="224631" y="60325"/>
                    <a:pt x="280194" y="60325"/>
                  </a:cubicBezTo>
                  <a:cubicBezTo>
                    <a:pt x="286808" y="60325"/>
                    <a:pt x="292100" y="65599"/>
                    <a:pt x="292100" y="70872"/>
                  </a:cubicBezTo>
                  <a:cubicBezTo>
                    <a:pt x="292100" y="70872"/>
                    <a:pt x="292100" y="70872"/>
                    <a:pt x="292100" y="127565"/>
                  </a:cubicBezTo>
                  <a:cubicBezTo>
                    <a:pt x="292100" y="132839"/>
                    <a:pt x="286808" y="138113"/>
                    <a:pt x="280194" y="138113"/>
                  </a:cubicBezTo>
                  <a:cubicBezTo>
                    <a:pt x="273579" y="138113"/>
                    <a:pt x="269610" y="132839"/>
                    <a:pt x="269610" y="127565"/>
                  </a:cubicBezTo>
                  <a:cubicBezTo>
                    <a:pt x="269610" y="127565"/>
                    <a:pt x="269610" y="127565"/>
                    <a:pt x="269610" y="82738"/>
                  </a:cubicBezTo>
                  <a:cubicBezTo>
                    <a:pt x="269610" y="82738"/>
                    <a:pt x="269610" y="82738"/>
                    <a:pt x="224631" y="82738"/>
                  </a:cubicBezTo>
                  <a:cubicBezTo>
                    <a:pt x="218017" y="82738"/>
                    <a:pt x="212725" y="77465"/>
                    <a:pt x="212725" y="70872"/>
                  </a:cubicBezTo>
                  <a:cubicBezTo>
                    <a:pt x="212725" y="65599"/>
                    <a:pt x="218017" y="60325"/>
                    <a:pt x="224631" y="60325"/>
                  </a:cubicBezTo>
                  <a:close/>
                  <a:moveTo>
                    <a:pt x="103055" y="0"/>
                  </a:moveTo>
                  <a:cubicBezTo>
                    <a:pt x="158546" y="0"/>
                    <a:pt x="204788" y="44658"/>
                    <a:pt x="204788" y="101137"/>
                  </a:cubicBezTo>
                  <a:cubicBezTo>
                    <a:pt x="204788" y="135287"/>
                    <a:pt x="188934" y="165497"/>
                    <a:pt x="161188" y="185199"/>
                  </a:cubicBezTo>
                  <a:cubicBezTo>
                    <a:pt x="161188" y="185199"/>
                    <a:pt x="161188" y="185199"/>
                    <a:pt x="151940" y="220663"/>
                  </a:cubicBezTo>
                  <a:cubicBezTo>
                    <a:pt x="151940" y="220663"/>
                    <a:pt x="151940" y="220663"/>
                    <a:pt x="125515" y="220663"/>
                  </a:cubicBezTo>
                  <a:cubicBezTo>
                    <a:pt x="125515" y="220663"/>
                    <a:pt x="125515" y="220663"/>
                    <a:pt x="137406" y="136601"/>
                  </a:cubicBezTo>
                  <a:cubicBezTo>
                    <a:pt x="137406" y="136601"/>
                    <a:pt x="138727" y="136601"/>
                    <a:pt x="138727" y="136601"/>
                  </a:cubicBezTo>
                  <a:cubicBezTo>
                    <a:pt x="142691" y="136601"/>
                    <a:pt x="146655" y="133974"/>
                    <a:pt x="149297" y="130033"/>
                  </a:cubicBezTo>
                  <a:cubicBezTo>
                    <a:pt x="151940" y="124780"/>
                    <a:pt x="149297" y="118212"/>
                    <a:pt x="144012" y="115585"/>
                  </a:cubicBezTo>
                  <a:cubicBezTo>
                    <a:pt x="144012" y="115585"/>
                    <a:pt x="144012" y="115585"/>
                    <a:pt x="125515" y="106391"/>
                  </a:cubicBezTo>
                  <a:cubicBezTo>
                    <a:pt x="122873" y="105077"/>
                    <a:pt x="118909" y="105077"/>
                    <a:pt x="116267" y="106391"/>
                  </a:cubicBezTo>
                  <a:cubicBezTo>
                    <a:pt x="116267" y="106391"/>
                    <a:pt x="116267" y="106391"/>
                    <a:pt x="103055" y="112958"/>
                  </a:cubicBezTo>
                  <a:cubicBezTo>
                    <a:pt x="103055" y="112958"/>
                    <a:pt x="103055" y="112958"/>
                    <a:pt x="88521" y="106391"/>
                  </a:cubicBezTo>
                  <a:cubicBezTo>
                    <a:pt x="85879" y="105077"/>
                    <a:pt x="81915" y="105077"/>
                    <a:pt x="79273" y="106391"/>
                  </a:cubicBezTo>
                  <a:cubicBezTo>
                    <a:pt x="79273" y="106391"/>
                    <a:pt x="79273" y="106391"/>
                    <a:pt x="60776" y="115585"/>
                  </a:cubicBezTo>
                  <a:cubicBezTo>
                    <a:pt x="55491" y="118212"/>
                    <a:pt x="52848" y="124780"/>
                    <a:pt x="55491" y="130033"/>
                  </a:cubicBezTo>
                  <a:cubicBezTo>
                    <a:pt x="58133" y="135287"/>
                    <a:pt x="63418" y="136601"/>
                    <a:pt x="67382" y="136601"/>
                  </a:cubicBezTo>
                  <a:cubicBezTo>
                    <a:pt x="67382" y="136601"/>
                    <a:pt x="67382" y="136601"/>
                    <a:pt x="79273" y="220663"/>
                  </a:cubicBezTo>
                  <a:cubicBezTo>
                    <a:pt x="79273" y="220663"/>
                    <a:pt x="79273" y="220663"/>
                    <a:pt x="52848" y="220663"/>
                  </a:cubicBezTo>
                  <a:cubicBezTo>
                    <a:pt x="52848" y="220663"/>
                    <a:pt x="52848" y="220663"/>
                    <a:pt x="43600" y="185199"/>
                  </a:cubicBezTo>
                  <a:cubicBezTo>
                    <a:pt x="15854" y="165497"/>
                    <a:pt x="0" y="135287"/>
                    <a:pt x="0" y="101137"/>
                  </a:cubicBezTo>
                  <a:cubicBezTo>
                    <a:pt x="0" y="44658"/>
                    <a:pt x="46242" y="0"/>
                    <a:pt x="103055"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nvGrpSpPr>
          <p:cNvPr id="4" name="组合 18"/>
          <p:cNvGrpSpPr/>
          <p:nvPr/>
        </p:nvGrpSpPr>
        <p:grpSpPr>
          <a:xfrm>
            <a:off x="596646" y="3263715"/>
            <a:ext cx="1868312" cy="1485872"/>
            <a:chOff x="7014777" y="1359546"/>
            <a:chExt cx="2241974" cy="1783046"/>
          </a:xfrm>
        </p:grpSpPr>
        <p:sp>
          <p:nvSpPr>
            <p:cNvPr id="20" name="矩形 19"/>
            <p:cNvSpPr/>
            <p:nvPr/>
          </p:nvSpPr>
          <p:spPr>
            <a:xfrm>
              <a:off x="7188453" y="1801070"/>
              <a:ext cx="1894622" cy="1341522"/>
            </a:xfrm>
            <a:prstGeom prst="rect">
              <a:avLst/>
            </a:prstGeom>
          </p:spPr>
          <p:txBody>
            <a:bodyPr wrap="square">
              <a:spAutoFit/>
            </a:bodyPr>
            <a:lstStyle/>
            <a:p>
              <a:pPr algn="ctr">
                <a:lnSpc>
                  <a:spcPct val="120000"/>
                </a:lnSpc>
              </a:pPr>
              <a:r>
                <a:rPr lang="zh-CN" altLang="en-US" sz="1111" dirty="0">
                  <a:solidFill>
                    <a:schemeClr val="bg1">
                      <a:lumMod val="95000"/>
                    </a:schemeClr>
                  </a:solidFill>
                  <a:latin typeface="+mj-ea"/>
                  <a:ea typeface="+mj-ea"/>
                </a:rPr>
                <a:t>用户可以在投影仪或者计算机上进行演示也可以将演示文稿打印出来制作成胶片以便应用到更广泛的领</a:t>
              </a:r>
            </a:p>
          </p:txBody>
        </p:sp>
        <p:sp>
          <p:nvSpPr>
            <p:cNvPr id="21" name="矩形 20"/>
            <p:cNvSpPr/>
            <p:nvPr/>
          </p:nvSpPr>
          <p:spPr>
            <a:xfrm>
              <a:off x="7014777" y="1359546"/>
              <a:ext cx="2241974" cy="409882"/>
            </a:xfrm>
            <a:prstGeom prst="rect">
              <a:avLst/>
            </a:prstGeom>
          </p:spPr>
          <p:txBody>
            <a:bodyPr wrap="square">
              <a:spAutoFit/>
            </a:bodyPr>
            <a:lstStyle/>
            <a:p>
              <a:pPr algn="ctr">
                <a:lnSpc>
                  <a:spcPct val="120000"/>
                </a:lnSpc>
              </a:pPr>
              <a:r>
                <a:rPr lang="zh-CN" altLang="en-US" sz="1556" b="1" dirty="0">
                  <a:solidFill>
                    <a:schemeClr val="bg1">
                      <a:lumMod val="95000"/>
                    </a:schemeClr>
                  </a:solidFill>
                  <a:latin typeface="+mj-ea"/>
                  <a:ea typeface="+mj-ea"/>
                </a:rPr>
                <a:t>标题文字</a:t>
              </a:r>
            </a:p>
          </p:txBody>
        </p:sp>
      </p:grpSp>
      <p:grpSp>
        <p:nvGrpSpPr>
          <p:cNvPr id="5" name="组合 21"/>
          <p:cNvGrpSpPr/>
          <p:nvPr/>
        </p:nvGrpSpPr>
        <p:grpSpPr>
          <a:xfrm>
            <a:off x="2503781" y="3263715"/>
            <a:ext cx="1868312" cy="1485872"/>
            <a:chOff x="7014777" y="1359546"/>
            <a:chExt cx="2241974" cy="1783046"/>
          </a:xfrm>
        </p:grpSpPr>
        <p:sp>
          <p:nvSpPr>
            <p:cNvPr id="23" name="矩形 22"/>
            <p:cNvSpPr/>
            <p:nvPr/>
          </p:nvSpPr>
          <p:spPr>
            <a:xfrm>
              <a:off x="7188453" y="1801070"/>
              <a:ext cx="1894622" cy="1341522"/>
            </a:xfrm>
            <a:prstGeom prst="rect">
              <a:avLst/>
            </a:prstGeom>
          </p:spPr>
          <p:txBody>
            <a:bodyPr wrap="square">
              <a:spAutoFit/>
            </a:bodyPr>
            <a:lstStyle/>
            <a:p>
              <a:pPr algn="ctr">
                <a:lnSpc>
                  <a:spcPct val="120000"/>
                </a:lnSpc>
              </a:pPr>
              <a:r>
                <a:rPr lang="zh-CN" altLang="en-US" sz="1111" dirty="0">
                  <a:solidFill>
                    <a:schemeClr val="bg1">
                      <a:lumMod val="95000"/>
                    </a:schemeClr>
                  </a:solidFill>
                  <a:latin typeface="+mj-ea"/>
                  <a:ea typeface="+mj-ea"/>
                </a:rPr>
                <a:t>用户可以在投影仪或者计算机上进行演示也可以将演示文稿打印出来制作成胶片以便应用到更广泛的领</a:t>
              </a:r>
            </a:p>
          </p:txBody>
        </p:sp>
        <p:sp>
          <p:nvSpPr>
            <p:cNvPr id="24" name="矩形 23"/>
            <p:cNvSpPr/>
            <p:nvPr/>
          </p:nvSpPr>
          <p:spPr>
            <a:xfrm>
              <a:off x="7014777" y="1359546"/>
              <a:ext cx="2241974" cy="409882"/>
            </a:xfrm>
            <a:prstGeom prst="rect">
              <a:avLst/>
            </a:prstGeom>
          </p:spPr>
          <p:txBody>
            <a:bodyPr wrap="square">
              <a:spAutoFit/>
            </a:bodyPr>
            <a:lstStyle/>
            <a:p>
              <a:pPr algn="ctr">
                <a:lnSpc>
                  <a:spcPct val="120000"/>
                </a:lnSpc>
              </a:pPr>
              <a:r>
                <a:rPr lang="zh-CN" altLang="en-US" sz="1556" b="1" dirty="0">
                  <a:solidFill>
                    <a:schemeClr val="bg1">
                      <a:lumMod val="95000"/>
                    </a:schemeClr>
                  </a:solidFill>
                  <a:latin typeface="+mj-ea"/>
                  <a:ea typeface="+mj-ea"/>
                </a:rPr>
                <a:t>标题文字</a:t>
              </a:r>
            </a:p>
          </p:txBody>
        </p:sp>
      </p:grpSp>
      <p:grpSp>
        <p:nvGrpSpPr>
          <p:cNvPr id="10" name="组合 24"/>
          <p:cNvGrpSpPr/>
          <p:nvPr/>
        </p:nvGrpSpPr>
        <p:grpSpPr>
          <a:xfrm>
            <a:off x="4410915" y="3263715"/>
            <a:ext cx="1868312" cy="1485872"/>
            <a:chOff x="7014777" y="1359546"/>
            <a:chExt cx="2241974" cy="1783046"/>
          </a:xfrm>
        </p:grpSpPr>
        <p:sp>
          <p:nvSpPr>
            <p:cNvPr id="26" name="矩形 25"/>
            <p:cNvSpPr/>
            <p:nvPr/>
          </p:nvSpPr>
          <p:spPr>
            <a:xfrm>
              <a:off x="7188453" y="1801070"/>
              <a:ext cx="1894622" cy="1341522"/>
            </a:xfrm>
            <a:prstGeom prst="rect">
              <a:avLst/>
            </a:prstGeom>
          </p:spPr>
          <p:txBody>
            <a:bodyPr wrap="square">
              <a:spAutoFit/>
            </a:bodyPr>
            <a:lstStyle/>
            <a:p>
              <a:pPr algn="ctr">
                <a:lnSpc>
                  <a:spcPct val="120000"/>
                </a:lnSpc>
              </a:pPr>
              <a:r>
                <a:rPr lang="zh-CN" altLang="en-US" sz="1111" dirty="0">
                  <a:solidFill>
                    <a:schemeClr val="bg1">
                      <a:lumMod val="95000"/>
                    </a:schemeClr>
                  </a:solidFill>
                  <a:latin typeface="+mj-ea"/>
                  <a:ea typeface="+mj-ea"/>
                </a:rPr>
                <a:t>用户可以在投影仪或者计算机上进行演示也可以将演示文稿打印出来制作成胶片以便应用到更广泛的领</a:t>
              </a:r>
            </a:p>
          </p:txBody>
        </p:sp>
        <p:sp>
          <p:nvSpPr>
            <p:cNvPr id="27" name="矩形 26"/>
            <p:cNvSpPr/>
            <p:nvPr/>
          </p:nvSpPr>
          <p:spPr>
            <a:xfrm>
              <a:off x="7014777" y="1359546"/>
              <a:ext cx="2241974" cy="409882"/>
            </a:xfrm>
            <a:prstGeom prst="rect">
              <a:avLst/>
            </a:prstGeom>
          </p:spPr>
          <p:txBody>
            <a:bodyPr wrap="square">
              <a:spAutoFit/>
            </a:bodyPr>
            <a:lstStyle/>
            <a:p>
              <a:pPr algn="ctr">
                <a:lnSpc>
                  <a:spcPct val="120000"/>
                </a:lnSpc>
              </a:pPr>
              <a:r>
                <a:rPr lang="zh-CN" altLang="en-US" sz="1556" b="1" dirty="0">
                  <a:solidFill>
                    <a:schemeClr val="bg1">
                      <a:lumMod val="95000"/>
                    </a:schemeClr>
                  </a:solidFill>
                  <a:latin typeface="+mj-ea"/>
                  <a:ea typeface="+mj-ea"/>
                </a:rPr>
                <a:t>标题文字</a:t>
              </a:r>
            </a:p>
          </p:txBody>
        </p:sp>
      </p:grpSp>
      <p:grpSp>
        <p:nvGrpSpPr>
          <p:cNvPr id="19" name="组合 27"/>
          <p:cNvGrpSpPr/>
          <p:nvPr/>
        </p:nvGrpSpPr>
        <p:grpSpPr>
          <a:xfrm>
            <a:off x="6318050" y="3263715"/>
            <a:ext cx="1868312" cy="1485872"/>
            <a:chOff x="7014777" y="1359546"/>
            <a:chExt cx="2241974" cy="1783046"/>
          </a:xfrm>
        </p:grpSpPr>
        <p:sp>
          <p:nvSpPr>
            <p:cNvPr id="29" name="矩形 28"/>
            <p:cNvSpPr/>
            <p:nvPr/>
          </p:nvSpPr>
          <p:spPr>
            <a:xfrm>
              <a:off x="7188453" y="1801070"/>
              <a:ext cx="1894622" cy="1341522"/>
            </a:xfrm>
            <a:prstGeom prst="rect">
              <a:avLst/>
            </a:prstGeom>
          </p:spPr>
          <p:txBody>
            <a:bodyPr wrap="square">
              <a:spAutoFit/>
            </a:bodyPr>
            <a:lstStyle/>
            <a:p>
              <a:pPr algn="ctr">
                <a:lnSpc>
                  <a:spcPct val="120000"/>
                </a:lnSpc>
              </a:pPr>
              <a:r>
                <a:rPr lang="zh-CN" altLang="en-US" sz="1111" dirty="0">
                  <a:solidFill>
                    <a:schemeClr val="bg1">
                      <a:lumMod val="95000"/>
                    </a:schemeClr>
                  </a:solidFill>
                  <a:latin typeface="+mj-ea"/>
                  <a:ea typeface="+mj-ea"/>
                </a:rPr>
                <a:t>用户可以在投影仪或者计算机上进行演示也可以将演示文稿打印出来制作成胶片以便应用到更广泛的领</a:t>
              </a:r>
            </a:p>
          </p:txBody>
        </p:sp>
        <p:sp>
          <p:nvSpPr>
            <p:cNvPr id="30" name="矩形 29"/>
            <p:cNvSpPr/>
            <p:nvPr/>
          </p:nvSpPr>
          <p:spPr>
            <a:xfrm>
              <a:off x="7014777" y="1359546"/>
              <a:ext cx="2241974" cy="409882"/>
            </a:xfrm>
            <a:prstGeom prst="rect">
              <a:avLst/>
            </a:prstGeom>
          </p:spPr>
          <p:txBody>
            <a:bodyPr wrap="square">
              <a:spAutoFit/>
            </a:bodyPr>
            <a:lstStyle/>
            <a:p>
              <a:pPr algn="ctr">
                <a:lnSpc>
                  <a:spcPct val="120000"/>
                </a:lnSpc>
              </a:pPr>
              <a:r>
                <a:rPr lang="zh-CN" altLang="en-US" sz="1556" b="1" dirty="0">
                  <a:solidFill>
                    <a:schemeClr val="bg1">
                      <a:lumMod val="95000"/>
                    </a:schemeClr>
                  </a:solidFill>
                  <a:latin typeface="+mj-ea"/>
                  <a:ea typeface="+mj-ea"/>
                </a:rPr>
                <a:t>标题文字</a:t>
              </a:r>
            </a:p>
          </p:txBody>
        </p:sp>
      </p:grpSp>
    </p:spTree>
    <p:extLst>
      <p:ext uri="{BB962C8B-B14F-4D97-AF65-F5344CB8AC3E}">
        <p14:creationId xmlns:p14="http://schemas.microsoft.com/office/powerpoint/2010/main" val="21144634"/>
      </p:ext>
    </p:extLst>
  </p:cSld>
  <p:clrMapOvr>
    <a:masterClrMapping/>
  </p:clrMapOvr>
  <mc:AlternateContent xmlns:mc="http://schemas.openxmlformats.org/markup-compatibility/2006" xmlns:p14="http://schemas.microsoft.com/office/powerpoint/2010/main">
    <mc:Choice Requires="p14">
      <p:transition spd="slow" p14:dur="125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25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anim calcmode="lin" valueType="num">
                                      <p:cBhvr>
                                        <p:cTn id="17" dur="1000" fill="hold"/>
                                        <p:tgtEl>
                                          <p:spTgt spid="5"/>
                                        </p:tgtEl>
                                        <p:attrNameLst>
                                          <p:attrName>ppt_x</p:attrName>
                                        </p:attrNameLst>
                                      </p:cBhvr>
                                      <p:tavLst>
                                        <p:tav tm="0">
                                          <p:val>
                                            <p:strVal val="#ppt_x"/>
                                          </p:val>
                                        </p:tav>
                                        <p:tav tm="100000">
                                          <p:val>
                                            <p:strVal val="#ppt_x"/>
                                          </p:val>
                                        </p:tav>
                                      </p:tavLst>
                                    </p:anim>
                                    <p:anim calcmode="lin" valueType="num">
                                      <p:cBhvr>
                                        <p:cTn id="18" dur="1000" fill="hold"/>
                                        <p:tgtEl>
                                          <p:spTgt spid="5"/>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50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75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1000"/>
                                        <p:tgtEl>
                                          <p:spTgt spid="19"/>
                                        </p:tgtEl>
                                      </p:cBhvr>
                                    </p:animEffect>
                                    <p:anim calcmode="lin" valueType="num">
                                      <p:cBhvr>
                                        <p:cTn id="27" dur="1000" fill="hold"/>
                                        <p:tgtEl>
                                          <p:spTgt spid="19"/>
                                        </p:tgtEl>
                                        <p:attrNameLst>
                                          <p:attrName>ppt_x</p:attrName>
                                        </p:attrNameLst>
                                      </p:cBhvr>
                                      <p:tavLst>
                                        <p:tav tm="0">
                                          <p:val>
                                            <p:strVal val="#ppt_x"/>
                                          </p:val>
                                        </p:tav>
                                        <p:tav tm="100000">
                                          <p:val>
                                            <p:strVal val="#ppt_x"/>
                                          </p:val>
                                        </p:tav>
                                      </p:tavLst>
                                    </p:anim>
                                    <p:anim calcmode="lin" valueType="num">
                                      <p:cBhvr>
                                        <p:cTn id="28"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662" y="3337553"/>
            <a:ext cx="10158678" cy="2377447"/>
          </a:xfrm>
          <a:prstGeom prst="rect">
            <a:avLst/>
          </a:prstGeom>
          <a:solidFill>
            <a:schemeClr val="accent1"/>
          </a:solidFill>
          <a:ln>
            <a:noFill/>
          </a:ln>
          <a:effectLst>
            <a:outerShdw blurRad="152400" dist="63500" dir="2700000" sx="101000" sy="101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6200" tIns="38100" rIns="76200" bIns="38100" numCol="1" spcCol="0" rtlCol="0" fromWordArt="0" anchor="ctr" anchorCtr="0" forceAA="0" compatLnSpc="1">
            <a:prstTxWarp prst="textNoShape">
              <a:avLst/>
            </a:prstTxWarp>
            <a:noAutofit/>
          </a:bodyPr>
          <a:lstStyle/>
          <a:p>
            <a:pPr algn="ctr"/>
            <a:endParaRPr lang="zh-CN" altLang="en-US" sz="1126"/>
          </a:p>
        </p:txBody>
      </p:sp>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7240240" y="1613605"/>
            <a:ext cx="1920213" cy="1082162"/>
          </a:xfrm>
          <a:prstGeom prst="round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6" name="Picture 2"/>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972875" y="1506850"/>
            <a:ext cx="1920213" cy="1244198"/>
          </a:xfrm>
          <a:prstGeom prst="round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7" name="Picture 2"/>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3076754" y="1498682"/>
            <a:ext cx="1920213" cy="1260533"/>
          </a:xfrm>
          <a:prstGeom prst="round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8" name="圆角矩形 7"/>
          <p:cNvSpPr/>
          <p:nvPr/>
        </p:nvSpPr>
        <p:spPr>
          <a:xfrm>
            <a:off x="5156074" y="1490470"/>
            <a:ext cx="1920213" cy="1280142"/>
          </a:xfrm>
          <a:prstGeom prst="roundRect">
            <a:avLst/>
          </a:prstGeom>
          <a:solidFill>
            <a:schemeClr val="accent2"/>
          </a:solidFill>
          <a:ln>
            <a:noFill/>
          </a:ln>
          <a:effectLst>
            <a:outerShdw blurRad="152400" dist="63500" dir="2700000" sx="101000" sy="101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6200" tIns="38100" rIns="76200" bIns="38100" numCol="1" spcCol="0" rtlCol="0" fromWordArt="0" anchor="ctr" anchorCtr="0" forceAA="0" compatLnSpc="1">
            <a:prstTxWarp prst="textNoShape">
              <a:avLst/>
            </a:prstTxWarp>
            <a:noAutofit/>
          </a:bodyPr>
          <a:lstStyle/>
          <a:p>
            <a:pPr algn="ctr"/>
            <a:endParaRPr lang="zh-CN" altLang="en-US" sz="1126"/>
          </a:p>
        </p:txBody>
      </p:sp>
      <p:sp>
        <p:nvSpPr>
          <p:cNvPr id="9" name="TextBox 8"/>
          <p:cNvSpPr txBox="1"/>
          <p:nvPr/>
        </p:nvSpPr>
        <p:spPr>
          <a:xfrm>
            <a:off x="5696134" y="1745148"/>
            <a:ext cx="1380153" cy="656655"/>
          </a:xfrm>
          <a:prstGeom prst="rect">
            <a:avLst/>
          </a:prstGeom>
          <a:noFill/>
        </p:spPr>
        <p:txBody>
          <a:bodyPr wrap="square" rtlCol="0">
            <a:spAutoFit/>
          </a:bodyPr>
          <a:lstStyle/>
          <a:p>
            <a:r>
              <a:rPr lang="en-US" altLang="zh-CN" sz="3667" dirty="0">
                <a:solidFill>
                  <a:schemeClr val="bg1"/>
                </a:solidFill>
              </a:rPr>
              <a:t>logo</a:t>
            </a:r>
            <a:endParaRPr lang="zh-CN" altLang="en-US" sz="3667" dirty="0">
              <a:solidFill>
                <a:schemeClr val="bg1"/>
              </a:solidFill>
            </a:endParaRPr>
          </a:p>
        </p:txBody>
      </p:sp>
      <p:sp>
        <p:nvSpPr>
          <p:cNvPr id="12" name="矩形 11"/>
          <p:cNvSpPr/>
          <p:nvPr/>
        </p:nvSpPr>
        <p:spPr>
          <a:xfrm>
            <a:off x="847272" y="3700417"/>
            <a:ext cx="2171419" cy="348878"/>
          </a:xfrm>
          <a:prstGeom prst="rect">
            <a:avLst/>
          </a:prstGeom>
        </p:spPr>
        <p:txBody>
          <a:bodyPr wrap="square">
            <a:spAutoFit/>
          </a:bodyPr>
          <a:lstStyle/>
          <a:p>
            <a:pPr lvl="0" algn="ctr"/>
            <a:r>
              <a:rPr lang="zh-CN" altLang="en-US" sz="1667" b="1" dirty="0">
                <a:solidFill>
                  <a:schemeClr val="bg1"/>
                </a:solidFill>
                <a:latin typeface="微软雅黑" pitchFamily="34" charset="-122"/>
                <a:ea typeface="微软雅黑" pitchFamily="34" charset="-122"/>
              </a:rPr>
              <a:t>某集团有限公司</a:t>
            </a:r>
          </a:p>
        </p:txBody>
      </p:sp>
      <p:sp>
        <p:nvSpPr>
          <p:cNvPr id="13" name="矩形 12"/>
          <p:cNvSpPr/>
          <p:nvPr/>
        </p:nvSpPr>
        <p:spPr>
          <a:xfrm>
            <a:off x="1117607" y="4057633"/>
            <a:ext cx="8162860" cy="954364"/>
          </a:xfrm>
          <a:prstGeom prst="rect">
            <a:avLst/>
          </a:prstGeom>
        </p:spPr>
        <p:txBody>
          <a:bodyPr wrap="square">
            <a:spAutoFit/>
          </a:bodyPr>
          <a:lstStyle/>
          <a:p>
            <a:pPr>
              <a:lnSpc>
                <a:spcPct val="120000"/>
              </a:lnSpc>
            </a:pPr>
            <a:r>
              <a:rPr lang="zh-CN" altLang="en-US" sz="1167" dirty="0">
                <a:solidFill>
                  <a:schemeClr val="bg1"/>
                </a:solidFill>
                <a:latin typeface="微软雅黑" pitchFamily="34" charset="-122"/>
                <a:ea typeface="微软雅黑" pitchFamily="34" charset="-122"/>
              </a:rPr>
              <a:t>右键点击图片，选择“更改图片”即可更换成您的图片，右键点击图片，选择“更换图片”即可更换成您的图片。右键点击图片，选择“更改图片”即可更换成您的图片，右键点击图片，选择“更换图片”即可更换成您的图片。 。右键点击图片，选择“更改图片”即可更换成您的图片，右键点击图片，选择“更换图片”即可更换成您的图片。</a:t>
            </a:r>
          </a:p>
          <a:p>
            <a:pPr>
              <a:lnSpc>
                <a:spcPct val="120000"/>
              </a:lnSpc>
            </a:pPr>
            <a:endParaRPr lang="zh-CN" altLang="en-US" sz="1167" dirty="0">
              <a:solidFill>
                <a:schemeClr val="bg1"/>
              </a:solidFill>
              <a:latin typeface="微软雅黑" pitchFamily="34" charset="-122"/>
              <a:ea typeface="微软雅黑" pitchFamily="34" charset="-122"/>
            </a:endParaRPr>
          </a:p>
        </p:txBody>
      </p:sp>
      <p:cxnSp>
        <p:nvCxnSpPr>
          <p:cNvPr id="15" name="直接连接符 14"/>
          <p:cNvCxnSpPr/>
          <p:nvPr/>
        </p:nvCxnSpPr>
        <p:spPr>
          <a:xfrm>
            <a:off x="3099780" y="3867129"/>
            <a:ext cx="606067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1972508"/>
      </p:ext>
    </p:extLst>
  </p:cSld>
  <p:clrMapOvr>
    <a:masterClrMapping/>
  </p:clrMapOvr>
  <mc:AlternateContent xmlns:mc="http://schemas.openxmlformats.org/markup-compatibility/2006" xmlns:p14="http://schemas.microsoft.com/office/powerpoint/2010/main">
    <mc:Choice Requires="p14">
      <p:transition spd="slow" p14:dur="125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0-#ppt_w/2"/>
                                          </p:val>
                                        </p:tav>
                                        <p:tav tm="100000">
                                          <p:val>
                                            <p:strVal val="#ppt_x"/>
                                          </p:val>
                                        </p:tav>
                                      </p:tavLst>
                                    </p:anim>
                                    <p:anim calcmode="lin" valueType="num">
                                      <p:cBhvr additive="base">
                                        <p:cTn id="13" dur="500" fill="hold"/>
                                        <p:tgtEl>
                                          <p:spTgt spid="7"/>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0-#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0-#ppt_w/2"/>
                                          </p:val>
                                        </p:tav>
                                        <p:tav tm="100000">
                                          <p:val>
                                            <p:strVal val="#ppt_x"/>
                                          </p:val>
                                        </p:tav>
                                      </p:tavLst>
                                    </p:anim>
                                    <p:anim calcmode="lin" valueType="num">
                                      <p:cBhvr additive="base">
                                        <p:cTn id="23" dur="500" fill="hold"/>
                                        <p:tgtEl>
                                          <p:spTgt spid="5"/>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9"/>
                                        </p:tgtEl>
                                        <p:attrNameLst>
                                          <p:attrName>ppt_y</p:attrName>
                                        </p:attrNameLst>
                                      </p:cBhvr>
                                      <p:tavLst>
                                        <p:tav tm="0">
                                          <p:val>
                                            <p:strVal val="#ppt_y"/>
                                          </p:val>
                                        </p:tav>
                                        <p:tav tm="100000">
                                          <p:val>
                                            <p:strVal val="#ppt_y"/>
                                          </p:val>
                                        </p:tav>
                                      </p:tavLst>
                                    </p:anim>
                                    <p:anim calcmode="lin" valueType="num">
                                      <p:cBhvr>
                                        <p:cTn id="29"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9"/>
                                        </p:tgtEl>
                                      </p:cBhvr>
                                    </p:animEffect>
                                  </p:childTnLst>
                                </p:cTn>
                              </p:par>
                            </p:childTnLst>
                          </p:cTn>
                        </p:par>
                        <p:par>
                          <p:cTn id="32" fill="hold">
                            <p:stCondLst>
                              <p:cond delay="2650"/>
                            </p:stCondLst>
                            <p:childTnLst>
                              <p:par>
                                <p:cTn id="33" presetID="23" presetClass="entr" presetSubtype="16" fill="hold" grpId="0" nodeType="afterEffect">
                                  <p:stCondLst>
                                    <p:cond delay="0"/>
                                  </p:stCondLst>
                                  <p:iterate type="lt">
                                    <p:tmPct val="10000"/>
                                  </p:iterate>
                                  <p:childTnLst>
                                    <p:set>
                                      <p:cBhvr>
                                        <p:cTn id="34" dur="1" fill="hold">
                                          <p:stCondLst>
                                            <p:cond delay="0"/>
                                          </p:stCondLst>
                                        </p:cTn>
                                        <p:tgtEl>
                                          <p:spTgt spid="12"/>
                                        </p:tgtEl>
                                        <p:attrNameLst>
                                          <p:attrName>style.visibility</p:attrName>
                                        </p:attrNameLst>
                                      </p:cBhvr>
                                      <p:to>
                                        <p:strVal val="visible"/>
                                      </p:to>
                                    </p:set>
                                    <p:anim calcmode="lin" valueType="num">
                                      <p:cBhvr>
                                        <p:cTn id="35" dur="500" fill="hold"/>
                                        <p:tgtEl>
                                          <p:spTgt spid="12"/>
                                        </p:tgtEl>
                                        <p:attrNameLst>
                                          <p:attrName>ppt_w</p:attrName>
                                        </p:attrNameLst>
                                      </p:cBhvr>
                                      <p:tavLst>
                                        <p:tav tm="0">
                                          <p:val>
                                            <p:fltVal val="0"/>
                                          </p:val>
                                        </p:tav>
                                        <p:tav tm="100000">
                                          <p:val>
                                            <p:strVal val="#ppt_w"/>
                                          </p:val>
                                        </p:tav>
                                      </p:tavLst>
                                    </p:anim>
                                    <p:anim calcmode="lin" valueType="num">
                                      <p:cBhvr>
                                        <p:cTn id="36" dur="500" fill="hold"/>
                                        <p:tgtEl>
                                          <p:spTgt spid="12"/>
                                        </p:tgtEl>
                                        <p:attrNameLst>
                                          <p:attrName>ppt_h</p:attrName>
                                        </p:attrNameLst>
                                      </p:cBhvr>
                                      <p:tavLst>
                                        <p:tav tm="0">
                                          <p:val>
                                            <p:fltVal val="0"/>
                                          </p:val>
                                        </p:tav>
                                        <p:tav tm="100000">
                                          <p:val>
                                            <p:strVal val="#ppt_h"/>
                                          </p:val>
                                        </p:tav>
                                      </p:tavLst>
                                    </p:anim>
                                  </p:childTnLst>
                                </p:cTn>
                              </p:par>
                            </p:childTnLst>
                          </p:cTn>
                        </p:par>
                        <p:par>
                          <p:cTn id="37" fill="hold">
                            <p:stCondLst>
                              <p:cond delay="3450"/>
                            </p:stCondLst>
                            <p:childTnLst>
                              <p:par>
                                <p:cTn id="38" presetID="16" presetClass="entr" presetSubtype="21" fill="hold" nodeType="after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barn(inVertical)">
                                      <p:cBhvr>
                                        <p:cTn id="40" dur="500"/>
                                        <p:tgtEl>
                                          <p:spTgt spid="15"/>
                                        </p:tgtEl>
                                      </p:cBhvr>
                                    </p:animEffect>
                                  </p:childTnLst>
                                </p:cTn>
                              </p:par>
                            </p:childTnLst>
                          </p:cTn>
                        </p:par>
                        <p:par>
                          <p:cTn id="41" fill="hold">
                            <p:stCondLst>
                              <p:cond delay="3950"/>
                            </p:stCondLst>
                            <p:childTnLst>
                              <p:par>
                                <p:cTn id="42" presetID="14" presetClass="entr" presetSubtype="10" fill="hold" grpId="0" nodeType="after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randombar(horizontal)">
                                      <p:cBhvr>
                                        <p:cTn id="4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2" grpId="0"/>
      <p:bldP spid="1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56" y="-317500"/>
            <a:ext cx="10146489" cy="6350000"/>
          </a:xfrm>
          <a:prstGeom prst="rect">
            <a:avLst/>
          </a:prstGeom>
        </p:spPr>
      </p:pic>
      <p:sp>
        <p:nvSpPr>
          <p:cNvPr id="897" name="矩形 896"/>
          <p:cNvSpPr/>
          <p:nvPr/>
        </p:nvSpPr>
        <p:spPr>
          <a:xfrm>
            <a:off x="4009419" y="2548267"/>
            <a:ext cx="5450723" cy="830997"/>
          </a:xfrm>
          <a:prstGeom prst="rect">
            <a:avLst/>
          </a:prstGeom>
          <a:noFill/>
          <a:ln>
            <a:noFill/>
          </a:ln>
        </p:spPr>
        <p:txBody>
          <a:bodyPr wrap="none">
            <a:spAutoFit/>
          </a:bodyPr>
          <a:lstStyle/>
          <a:p>
            <a:pPr algn="ctr">
              <a:defRPr/>
            </a:pPr>
            <a:r>
              <a:rPr lang="zh-CN" altLang="en-US" sz="4800" b="1" spc="333" dirty="0">
                <a:solidFill>
                  <a:schemeClr val="accent3">
                    <a:lumMod val="60000"/>
                    <a:lumOff val="40000"/>
                  </a:schemeClr>
                </a:solidFill>
                <a:effectLst>
                  <a:glow rad="127000">
                    <a:schemeClr val="accent1">
                      <a:satMod val="175000"/>
                      <a:alpha val="30000"/>
                    </a:schemeClr>
                  </a:glow>
                </a:effectLst>
                <a:latin typeface="叶根友唐楷简" panose="02010601030101010101" pitchFamily="2" charset="-122"/>
                <a:ea typeface="叶根友唐楷简" panose="02010601030101010101" pitchFamily="2" charset="-122"/>
              </a:rPr>
              <a:t>非常感谢你的观看</a:t>
            </a:r>
          </a:p>
        </p:txBody>
      </p:sp>
      <p:sp>
        <p:nvSpPr>
          <p:cNvPr id="898" name="矩形 897"/>
          <p:cNvSpPr/>
          <p:nvPr/>
        </p:nvSpPr>
        <p:spPr>
          <a:xfrm>
            <a:off x="5592704" y="1963423"/>
            <a:ext cx="1508746" cy="434286"/>
          </a:xfrm>
          <a:prstGeom prst="rect">
            <a:avLst/>
          </a:prstGeom>
          <a:ln>
            <a:noFill/>
          </a:ln>
        </p:spPr>
        <p:txBody>
          <a:bodyPr wrap="none">
            <a:spAutoFit/>
          </a:bodyPr>
          <a:lstStyle/>
          <a:p>
            <a:pPr algn="ctr">
              <a:defRPr/>
            </a:pPr>
            <a:r>
              <a:rPr lang="en-US" altLang="zh-CN" sz="2222" dirty="0">
                <a:solidFill>
                  <a:schemeClr val="accent3">
                    <a:lumMod val="40000"/>
                    <a:lumOff val="60000"/>
                  </a:schemeClr>
                </a:solidFill>
                <a:latin typeface="叶根友唐楷简" panose="02010601030101010101" pitchFamily="2" charset="-122"/>
                <a:ea typeface="叶根友唐楷简" panose="02010601030101010101" pitchFamily="2" charset="-122"/>
              </a:rPr>
              <a:t>Thank you!</a:t>
            </a:r>
            <a:endParaRPr lang="zh-CN" altLang="en-US" sz="2222" dirty="0">
              <a:solidFill>
                <a:schemeClr val="accent3">
                  <a:lumMod val="40000"/>
                  <a:lumOff val="60000"/>
                </a:schemeClr>
              </a:solidFill>
              <a:latin typeface="叶根友唐楷简" panose="02010601030101010101" pitchFamily="2" charset="-122"/>
              <a:ea typeface="叶根友唐楷简" panose="02010601030101010101" pitchFamily="2" charset="-122"/>
            </a:endParaRPr>
          </a:p>
        </p:txBody>
      </p:sp>
      <p:pic>
        <p:nvPicPr>
          <p:cNvPr id="134" name="图片 133"/>
          <p:cNvPicPr>
            <a:picLocks noChangeAspect="1"/>
          </p:cNvPicPr>
          <p:nvPr/>
        </p:nvPicPr>
        <p:blipFill>
          <a:blip r:embed="rId4"/>
          <a:srcRect/>
          <a:stretch>
            <a:fillRect/>
          </a:stretch>
        </p:blipFill>
        <p:spPr bwMode="auto">
          <a:xfrm>
            <a:off x="0" y="4291542"/>
            <a:ext cx="10160000" cy="1740958"/>
          </a:xfrm>
          <a:prstGeom prst="rect">
            <a:avLst/>
          </a:prstGeom>
          <a:noFill/>
          <a:ln w="9525">
            <a:noFill/>
            <a:miter lim="800000"/>
            <a:headEnd/>
            <a:tailEnd/>
          </a:ln>
        </p:spPr>
      </p:pic>
      <p:grpSp>
        <p:nvGrpSpPr>
          <p:cNvPr id="171" name="组合 170"/>
          <p:cNvGrpSpPr>
            <a:grpSpLocks/>
          </p:cNvGrpSpPr>
          <p:nvPr/>
        </p:nvGrpSpPr>
        <p:grpSpPr bwMode="auto">
          <a:xfrm>
            <a:off x="-396875" y="19404"/>
            <a:ext cx="10865557" cy="4427361"/>
            <a:chOff x="-717603" y="303795"/>
            <a:chExt cx="9779403" cy="3983462"/>
          </a:xfrm>
        </p:grpSpPr>
        <p:sp>
          <p:nvSpPr>
            <p:cNvPr id="61447" name="Freeform 5796"/>
            <p:cNvSpPr>
              <a:spLocks/>
            </p:cNvSpPr>
            <p:nvPr/>
          </p:nvSpPr>
          <p:spPr bwMode="auto">
            <a:xfrm>
              <a:off x="8195397" y="1683070"/>
              <a:ext cx="59752" cy="62243"/>
            </a:xfrm>
            <a:custGeom>
              <a:avLst/>
              <a:gdLst>
                <a:gd name="T0" fmla="*/ 2490 w 24"/>
                <a:gd name="T1" fmla="*/ 0 h 25"/>
                <a:gd name="T2" fmla="*/ 29876 w 24"/>
                <a:gd name="T3" fmla="*/ 27387 h 25"/>
                <a:gd name="T4" fmla="*/ 59752 w 24"/>
                <a:gd name="T5" fmla="*/ 4979 h 25"/>
                <a:gd name="T6" fmla="*/ 34855 w 24"/>
                <a:gd name="T7" fmla="*/ 32366 h 25"/>
                <a:gd name="T8" fmla="*/ 59752 w 24"/>
                <a:gd name="T9" fmla="*/ 62243 h 25"/>
                <a:gd name="T10" fmla="*/ 29876 w 24"/>
                <a:gd name="T11" fmla="*/ 37346 h 25"/>
                <a:gd name="T12" fmla="*/ 0 w 24"/>
                <a:gd name="T13" fmla="*/ 62243 h 25"/>
                <a:gd name="T14" fmla="*/ 24897 w 24"/>
                <a:gd name="T15" fmla="*/ 32366 h 25"/>
                <a:gd name="T16" fmla="*/ 2490 w 24"/>
                <a:gd name="T17" fmla="*/ 0 h 2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4"/>
                <a:gd name="T28" fmla="*/ 0 h 25"/>
                <a:gd name="T29" fmla="*/ 24 w 24"/>
                <a:gd name="T30" fmla="*/ 25 h 2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4" h="25">
                  <a:moveTo>
                    <a:pt x="1" y="0"/>
                  </a:moveTo>
                  <a:lnTo>
                    <a:pt x="12" y="11"/>
                  </a:lnTo>
                  <a:lnTo>
                    <a:pt x="24" y="2"/>
                  </a:lnTo>
                  <a:lnTo>
                    <a:pt x="14" y="13"/>
                  </a:lnTo>
                  <a:lnTo>
                    <a:pt x="24" y="25"/>
                  </a:lnTo>
                  <a:lnTo>
                    <a:pt x="12" y="15"/>
                  </a:lnTo>
                  <a:lnTo>
                    <a:pt x="0" y="25"/>
                  </a:lnTo>
                  <a:lnTo>
                    <a:pt x="10" y="13"/>
                  </a:lnTo>
                  <a:lnTo>
                    <a:pt x="1" y="0"/>
                  </a:lnTo>
                  <a:close/>
                </a:path>
              </a:pathLst>
            </a:custGeom>
            <a:solidFill>
              <a:schemeClr val="accent1"/>
            </a:solidFill>
            <a:ln w="9525">
              <a:noFill/>
              <a:round/>
              <a:headEnd/>
              <a:tailEnd/>
            </a:ln>
          </p:spPr>
          <p:txBody>
            <a:bodyPr/>
            <a:lstStyle/>
            <a:p>
              <a:endParaRPr lang="zh-CN" altLang="en-US"/>
            </a:p>
          </p:txBody>
        </p:sp>
        <p:sp>
          <p:nvSpPr>
            <p:cNvPr id="61448" name="Freeform 5797"/>
            <p:cNvSpPr>
              <a:spLocks/>
            </p:cNvSpPr>
            <p:nvPr/>
          </p:nvSpPr>
          <p:spPr bwMode="auto">
            <a:xfrm>
              <a:off x="1226828" y="3112137"/>
              <a:ext cx="62241" cy="62243"/>
            </a:xfrm>
            <a:custGeom>
              <a:avLst/>
              <a:gdLst>
                <a:gd name="T0" fmla="*/ 0 w 25"/>
                <a:gd name="T1" fmla="*/ 14938 h 25"/>
                <a:gd name="T2" fmla="*/ 27386 w 25"/>
                <a:gd name="T3" fmla="*/ 27387 h 25"/>
                <a:gd name="T4" fmla="*/ 47303 w 25"/>
                <a:gd name="T5" fmla="*/ 0 h 25"/>
                <a:gd name="T6" fmla="*/ 32365 w 25"/>
                <a:gd name="T7" fmla="*/ 29877 h 25"/>
                <a:gd name="T8" fmla="*/ 62241 w 25"/>
                <a:gd name="T9" fmla="*/ 47305 h 25"/>
                <a:gd name="T10" fmla="*/ 29876 w 25"/>
                <a:gd name="T11" fmla="*/ 34856 h 25"/>
                <a:gd name="T12" fmla="*/ 14938 w 25"/>
                <a:gd name="T13" fmla="*/ 62243 h 25"/>
                <a:gd name="T14" fmla="*/ 24896 w 25"/>
                <a:gd name="T15" fmla="*/ 32366 h 25"/>
                <a:gd name="T16" fmla="*/ 0 w 25"/>
                <a:gd name="T17" fmla="*/ 14938 h 2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5"/>
                <a:gd name="T28" fmla="*/ 0 h 25"/>
                <a:gd name="T29" fmla="*/ 25 w 25"/>
                <a:gd name="T30" fmla="*/ 25 h 2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5" h="25">
                  <a:moveTo>
                    <a:pt x="0" y="6"/>
                  </a:moveTo>
                  <a:lnTo>
                    <a:pt x="11" y="11"/>
                  </a:lnTo>
                  <a:lnTo>
                    <a:pt x="19" y="0"/>
                  </a:lnTo>
                  <a:lnTo>
                    <a:pt x="13" y="12"/>
                  </a:lnTo>
                  <a:lnTo>
                    <a:pt x="25" y="19"/>
                  </a:lnTo>
                  <a:lnTo>
                    <a:pt x="12" y="14"/>
                  </a:lnTo>
                  <a:lnTo>
                    <a:pt x="6" y="25"/>
                  </a:lnTo>
                  <a:lnTo>
                    <a:pt x="10" y="13"/>
                  </a:lnTo>
                  <a:lnTo>
                    <a:pt x="0" y="6"/>
                  </a:lnTo>
                  <a:close/>
                </a:path>
              </a:pathLst>
            </a:custGeom>
            <a:solidFill>
              <a:schemeClr val="accent1"/>
            </a:solidFill>
            <a:ln w="9525">
              <a:noFill/>
              <a:round/>
              <a:headEnd/>
              <a:tailEnd/>
            </a:ln>
          </p:spPr>
          <p:txBody>
            <a:bodyPr/>
            <a:lstStyle/>
            <a:p>
              <a:endParaRPr lang="zh-CN" altLang="en-US"/>
            </a:p>
          </p:txBody>
        </p:sp>
        <p:sp>
          <p:nvSpPr>
            <p:cNvPr id="61449" name="Freeform 5798"/>
            <p:cNvSpPr>
              <a:spLocks/>
            </p:cNvSpPr>
            <p:nvPr/>
          </p:nvSpPr>
          <p:spPr bwMode="auto">
            <a:xfrm>
              <a:off x="2932249" y="1471448"/>
              <a:ext cx="67221" cy="69710"/>
            </a:xfrm>
            <a:custGeom>
              <a:avLst/>
              <a:gdLst>
                <a:gd name="T0" fmla="*/ 62242 w 27"/>
                <a:gd name="T1" fmla="*/ 0 h 28"/>
                <a:gd name="T2" fmla="*/ 34855 w 27"/>
                <a:gd name="T3" fmla="*/ 29876 h 28"/>
                <a:gd name="T4" fmla="*/ 0 w 27"/>
                <a:gd name="T5" fmla="*/ 4979 h 28"/>
                <a:gd name="T6" fmla="*/ 29876 w 27"/>
                <a:gd name="T7" fmla="*/ 34855 h 28"/>
                <a:gd name="T8" fmla="*/ 4979 w 27"/>
                <a:gd name="T9" fmla="*/ 69710 h 28"/>
                <a:gd name="T10" fmla="*/ 34855 w 27"/>
                <a:gd name="T11" fmla="*/ 39834 h 28"/>
                <a:gd name="T12" fmla="*/ 67221 w 27"/>
                <a:gd name="T13" fmla="*/ 62241 h 28"/>
                <a:gd name="T14" fmla="*/ 39835 w 27"/>
                <a:gd name="T15" fmla="*/ 34855 h 28"/>
                <a:gd name="T16" fmla="*/ 62242 w 2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7"/>
                <a:gd name="T28" fmla="*/ 0 h 28"/>
                <a:gd name="T29" fmla="*/ 27 w 27"/>
                <a:gd name="T30" fmla="*/ 28 h 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7" h="28">
                  <a:moveTo>
                    <a:pt x="25" y="0"/>
                  </a:moveTo>
                  <a:lnTo>
                    <a:pt x="14" y="12"/>
                  </a:lnTo>
                  <a:lnTo>
                    <a:pt x="0" y="2"/>
                  </a:lnTo>
                  <a:lnTo>
                    <a:pt x="12" y="14"/>
                  </a:lnTo>
                  <a:lnTo>
                    <a:pt x="2" y="28"/>
                  </a:lnTo>
                  <a:lnTo>
                    <a:pt x="14" y="16"/>
                  </a:lnTo>
                  <a:lnTo>
                    <a:pt x="27" y="25"/>
                  </a:lnTo>
                  <a:lnTo>
                    <a:pt x="16" y="14"/>
                  </a:lnTo>
                  <a:lnTo>
                    <a:pt x="25" y="0"/>
                  </a:lnTo>
                  <a:close/>
                </a:path>
              </a:pathLst>
            </a:custGeom>
            <a:solidFill>
              <a:schemeClr val="accent1"/>
            </a:solidFill>
            <a:ln w="9525">
              <a:noFill/>
              <a:round/>
              <a:headEnd/>
              <a:tailEnd/>
            </a:ln>
          </p:spPr>
          <p:txBody>
            <a:bodyPr/>
            <a:lstStyle/>
            <a:p>
              <a:endParaRPr lang="zh-CN" altLang="en-US"/>
            </a:p>
          </p:txBody>
        </p:sp>
        <p:sp>
          <p:nvSpPr>
            <p:cNvPr id="61450" name="Freeform 5799"/>
            <p:cNvSpPr>
              <a:spLocks/>
            </p:cNvSpPr>
            <p:nvPr/>
          </p:nvSpPr>
          <p:spPr bwMode="auto">
            <a:xfrm>
              <a:off x="2932249" y="1471448"/>
              <a:ext cx="67221" cy="69710"/>
            </a:xfrm>
            <a:custGeom>
              <a:avLst/>
              <a:gdLst>
                <a:gd name="T0" fmla="*/ 62242 w 27"/>
                <a:gd name="T1" fmla="*/ 0 h 28"/>
                <a:gd name="T2" fmla="*/ 34855 w 27"/>
                <a:gd name="T3" fmla="*/ 29876 h 28"/>
                <a:gd name="T4" fmla="*/ 0 w 27"/>
                <a:gd name="T5" fmla="*/ 4979 h 28"/>
                <a:gd name="T6" fmla="*/ 29876 w 27"/>
                <a:gd name="T7" fmla="*/ 34855 h 28"/>
                <a:gd name="T8" fmla="*/ 4979 w 27"/>
                <a:gd name="T9" fmla="*/ 69710 h 28"/>
                <a:gd name="T10" fmla="*/ 34855 w 27"/>
                <a:gd name="T11" fmla="*/ 39834 h 28"/>
                <a:gd name="T12" fmla="*/ 67221 w 27"/>
                <a:gd name="T13" fmla="*/ 62241 h 28"/>
                <a:gd name="T14" fmla="*/ 39835 w 27"/>
                <a:gd name="T15" fmla="*/ 34855 h 28"/>
                <a:gd name="T16" fmla="*/ 62242 w 2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7"/>
                <a:gd name="T28" fmla="*/ 0 h 28"/>
                <a:gd name="T29" fmla="*/ 27 w 27"/>
                <a:gd name="T30" fmla="*/ 28 h 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7" h="28">
                  <a:moveTo>
                    <a:pt x="25" y="0"/>
                  </a:moveTo>
                  <a:lnTo>
                    <a:pt x="14" y="12"/>
                  </a:lnTo>
                  <a:lnTo>
                    <a:pt x="0" y="2"/>
                  </a:lnTo>
                  <a:lnTo>
                    <a:pt x="12" y="14"/>
                  </a:lnTo>
                  <a:lnTo>
                    <a:pt x="2" y="28"/>
                  </a:lnTo>
                  <a:lnTo>
                    <a:pt x="14" y="16"/>
                  </a:lnTo>
                  <a:lnTo>
                    <a:pt x="27" y="25"/>
                  </a:lnTo>
                  <a:lnTo>
                    <a:pt x="16" y="14"/>
                  </a:lnTo>
                  <a:lnTo>
                    <a:pt x="25" y="0"/>
                  </a:lnTo>
                </a:path>
              </a:pathLst>
            </a:custGeom>
            <a:solidFill>
              <a:schemeClr val="accent1"/>
            </a:solidFill>
            <a:ln w="9525">
              <a:noFill/>
              <a:round/>
              <a:headEnd/>
              <a:tailEnd/>
            </a:ln>
          </p:spPr>
          <p:txBody>
            <a:bodyPr/>
            <a:lstStyle/>
            <a:p>
              <a:endParaRPr lang="zh-CN" altLang="en-US"/>
            </a:p>
          </p:txBody>
        </p:sp>
        <p:sp>
          <p:nvSpPr>
            <p:cNvPr id="61451" name="Freeform 5800"/>
            <p:cNvSpPr>
              <a:spLocks/>
            </p:cNvSpPr>
            <p:nvPr/>
          </p:nvSpPr>
          <p:spPr bwMode="auto">
            <a:xfrm>
              <a:off x="577026" y="2151126"/>
              <a:ext cx="109545" cy="104566"/>
            </a:xfrm>
            <a:custGeom>
              <a:avLst/>
              <a:gdLst>
                <a:gd name="T0" fmla="*/ 0 w 44"/>
                <a:gd name="T1" fmla="*/ 39835 h 42"/>
                <a:gd name="T2" fmla="*/ 49793 w 44"/>
                <a:gd name="T3" fmla="*/ 47304 h 42"/>
                <a:gd name="T4" fmla="*/ 67221 w 44"/>
                <a:gd name="T5" fmla="*/ 0 h 42"/>
                <a:gd name="T6" fmla="*/ 59752 w 44"/>
                <a:gd name="T7" fmla="*/ 49793 h 42"/>
                <a:gd name="T8" fmla="*/ 109545 w 44"/>
                <a:gd name="T9" fmla="*/ 64731 h 42"/>
                <a:gd name="T10" fmla="*/ 59752 w 44"/>
                <a:gd name="T11" fmla="*/ 57262 h 42"/>
                <a:gd name="T12" fmla="*/ 42324 w 44"/>
                <a:gd name="T13" fmla="*/ 104566 h 42"/>
                <a:gd name="T14" fmla="*/ 49793 w 44"/>
                <a:gd name="T15" fmla="*/ 54773 h 42"/>
                <a:gd name="T16" fmla="*/ 0 w 44"/>
                <a:gd name="T17" fmla="*/ 39835 h 4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4"/>
                <a:gd name="T28" fmla="*/ 0 h 42"/>
                <a:gd name="T29" fmla="*/ 44 w 44"/>
                <a:gd name="T30" fmla="*/ 42 h 4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4" h="42">
                  <a:moveTo>
                    <a:pt x="0" y="16"/>
                  </a:moveTo>
                  <a:lnTo>
                    <a:pt x="20" y="19"/>
                  </a:lnTo>
                  <a:lnTo>
                    <a:pt x="27" y="0"/>
                  </a:lnTo>
                  <a:lnTo>
                    <a:pt x="24" y="20"/>
                  </a:lnTo>
                  <a:lnTo>
                    <a:pt x="44" y="26"/>
                  </a:lnTo>
                  <a:lnTo>
                    <a:pt x="24" y="23"/>
                  </a:lnTo>
                  <a:lnTo>
                    <a:pt x="17" y="42"/>
                  </a:lnTo>
                  <a:lnTo>
                    <a:pt x="20" y="22"/>
                  </a:lnTo>
                  <a:lnTo>
                    <a:pt x="0" y="16"/>
                  </a:lnTo>
                  <a:close/>
                </a:path>
              </a:pathLst>
            </a:custGeom>
            <a:solidFill>
              <a:schemeClr val="accent1"/>
            </a:solidFill>
            <a:ln w="9525">
              <a:noFill/>
              <a:round/>
              <a:headEnd/>
              <a:tailEnd/>
            </a:ln>
          </p:spPr>
          <p:txBody>
            <a:bodyPr/>
            <a:lstStyle/>
            <a:p>
              <a:endParaRPr lang="zh-CN" altLang="en-US"/>
            </a:p>
          </p:txBody>
        </p:sp>
        <p:sp>
          <p:nvSpPr>
            <p:cNvPr id="61452" name="Freeform 5801"/>
            <p:cNvSpPr>
              <a:spLocks/>
            </p:cNvSpPr>
            <p:nvPr/>
          </p:nvSpPr>
          <p:spPr bwMode="auto">
            <a:xfrm>
              <a:off x="1025163" y="1895935"/>
              <a:ext cx="44814" cy="47306"/>
            </a:xfrm>
            <a:custGeom>
              <a:avLst/>
              <a:gdLst>
                <a:gd name="T0" fmla="*/ 0 w 18"/>
                <a:gd name="T1" fmla="*/ 22408 h 19"/>
                <a:gd name="T2" fmla="*/ 22407 w 18"/>
                <a:gd name="T3" fmla="*/ 22408 h 19"/>
                <a:gd name="T4" fmla="*/ 27386 w 18"/>
                <a:gd name="T5" fmla="*/ 0 h 19"/>
                <a:gd name="T6" fmla="*/ 24897 w 18"/>
                <a:gd name="T7" fmla="*/ 22408 h 19"/>
                <a:gd name="T8" fmla="*/ 44814 w 18"/>
                <a:gd name="T9" fmla="*/ 27388 h 19"/>
                <a:gd name="T10" fmla="*/ 24897 w 18"/>
                <a:gd name="T11" fmla="*/ 27388 h 19"/>
                <a:gd name="T12" fmla="*/ 17428 w 18"/>
                <a:gd name="T13" fmla="*/ 47306 h 19"/>
                <a:gd name="T14" fmla="*/ 22407 w 18"/>
                <a:gd name="T15" fmla="*/ 27388 h 19"/>
                <a:gd name="T16" fmla="*/ 0 w 18"/>
                <a:gd name="T17" fmla="*/ 22408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19"/>
                <a:gd name="T29" fmla="*/ 18 w 18"/>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19">
                  <a:moveTo>
                    <a:pt x="0" y="9"/>
                  </a:moveTo>
                  <a:lnTo>
                    <a:pt x="9" y="9"/>
                  </a:lnTo>
                  <a:lnTo>
                    <a:pt x="11" y="0"/>
                  </a:lnTo>
                  <a:lnTo>
                    <a:pt x="10" y="9"/>
                  </a:lnTo>
                  <a:lnTo>
                    <a:pt x="18" y="11"/>
                  </a:lnTo>
                  <a:lnTo>
                    <a:pt x="10" y="11"/>
                  </a:lnTo>
                  <a:lnTo>
                    <a:pt x="7" y="19"/>
                  </a:lnTo>
                  <a:lnTo>
                    <a:pt x="9" y="11"/>
                  </a:lnTo>
                  <a:lnTo>
                    <a:pt x="0" y="9"/>
                  </a:lnTo>
                  <a:close/>
                </a:path>
              </a:pathLst>
            </a:custGeom>
            <a:solidFill>
              <a:schemeClr val="accent1"/>
            </a:solidFill>
            <a:ln w="9525">
              <a:noFill/>
              <a:round/>
              <a:headEnd/>
              <a:tailEnd/>
            </a:ln>
          </p:spPr>
          <p:txBody>
            <a:bodyPr/>
            <a:lstStyle/>
            <a:p>
              <a:endParaRPr lang="zh-CN" altLang="en-US"/>
            </a:p>
          </p:txBody>
        </p:sp>
        <p:sp>
          <p:nvSpPr>
            <p:cNvPr id="61453" name="Freeform 5802"/>
            <p:cNvSpPr>
              <a:spLocks/>
            </p:cNvSpPr>
            <p:nvPr/>
          </p:nvSpPr>
          <p:spPr bwMode="auto">
            <a:xfrm>
              <a:off x="338019" y="971025"/>
              <a:ext cx="47303" cy="47306"/>
            </a:xfrm>
            <a:custGeom>
              <a:avLst/>
              <a:gdLst>
                <a:gd name="T0" fmla="*/ 29876 w 19"/>
                <a:gd name="T1" fmla="*/ 0 h 19"/>
                <a:gd name="T2" fmla="*/ 24896 w 19"/>
                <a:gd name="T3" fmla="*/ 19918 h 19"/>
                <a:gd name="T4" fmla="*/ 0 w 19"/>
                <a:gd name="T5" fmla="*/ 19918 h 19"/>
                <a:gd name="T6" fmla="*/ 22407 w 19"/>
                <a:gd name="T7" fmla="*/ 24898 h 19"/>
                <a:gd name="T8" fmla="*/ 22407 w 19"/>
                <a:gd name="T9" fmla="*/ 47306 h 19"/>
                <a:gd name="T10" fmla="*/ 27386 w 19"/>
                <a:gd name="T11" fmla="*/ 24898 h 19"/>
                <a:gd name="T12" fmla="*/ 47303 w 19"/>
                <a:gd name="T13" fmla="*/ 24898 h 19"/>
                <a:gd name="T14" fmla="*/ 27386 w 19"/>
                <a:gd name="T15" fmla="*/ 22408 h 19"/>
                <a:gd name="T16" fmla="*/ 29876 w 19"/>
                <a:gd name="T17" fmla="*/ 0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19"/>
                <a:gd name="T29" fmla="*/ 19 w 19"/>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19">
                  <a:moveTo>
                    <a:pt x="12" y="0"/>
                  </a:moveTo>
                  <a:lnTo>
                    <a:pt x="10" y="8"/>
                  </a:lnTo>
                  <a:lnTo>
                    <a:pt x="0" y="8"/>
                  </a:lnTo>
                  <a:lnTo>
                    <a:pt x="9" y="10"/>
                  </a:lnTo>
                  <a:lnTo>
                    <a:pt x="9" y="19"/>
                  </a:lnTo>
                  <a:lnTo>
                    <a:pt x="11" y="10"/>
                  </a:lnTo>
                  <a:lnTo>
                    <a:pt x="19" y="10"/>
                  </a:lnTo>
                  <a:lnTo>
                    <a:pt x="11" y="9"/>
                  </a:lnTo>
                  <a:lnTo>
                    <a:pt x="12" y="0"/>
                  </a:lnTo>
                  <a:close/>
                </a:path>
              </a:pathLst>
            </a:custGeom>
            <a:solidFill>
              <a:schemeClr val="accent1"/>
            </a:solidFill>
            <a:ln w="9525">
              <a:noFill/>
              <a:round/>
              <a:headEnd/>
              <a:tailEnd/>
            </a:ln>
          </p:spPr>
          <p:txBody>
            <a:bodyPr/>
            <a:lstStyle/>
            <a:p>
              <a:endParaRPr lang="zh-CN" altLang="en-US"/>
            </a:p>
          </p:txBody>
        </p:sp>
        <p:sp>
          <p:nvSpPr>
            <p:cNvPr id="61454" name="Freeform 5803"/>
            <p:cNvSpPr>
              <a:spLocks/>
            </p:cNvSpPr>
            <p:nvPr/>
          </p:nvSpPr>
          <p:spPr bwMode="auto">
            <a:xfrm>
              <a:off x="338019" y="971025"/>
              <a:ext cx="47303" cy="47306"/>
            </a:xfrm>
            <a:custGeom>
              <a:avLst/>
              <a:gdLst>
                <a:gd name="T0" fmla="*/ 29876 w 19"/>
                <a:gd name="T1" fmla="*/ 0 h 19"/>
                <a:gd name="T2" fmla="*/ 24896 w 19"/>
                <a:gd name="T3" fmla="*/ 19918 h 19"/>
                <a:gd name="T4" fmla="*/ 0 w 19"/>
                <a:gd name="T5" fmla="*/ 19918 h 19"/>
                <a:gd name="T6" fmla="*/ 22407 w 19"/>
                <a:gd name="T7" fmla="*/ 24898 h 19"/>
                <a:gd name="T8" fmla="*/ 22407 w 19"/>
                <a:gd name="T9" fmla="*/ 47306 h 19"/>
                <a:gd name="T10" fmla="*/ 27386 w 19"/>
                <a:gd name="T11" fmla="*/ 24898 h 19"/>
                <a:gd name="T12" fmla="*/ 47303 w 19"/>
                <a:gd name="T13" fmla="*/ 24898 h 19"/>
                <a:gd name="T14" fmla="*/ 27386 w 19"/>
                <a:gd name="T15" fmla="*/ 22408 h 19"/>
                <a:gd name="T16" fmla="*/ 29876 w 19"/>
                <a:gd name="T17" fmla="*/ 0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19"/>
                <a:gd name="T29" fmla="*/ 19 w 19"/>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19">
                  <a:moveTo>
                    <a:pt x="12" y="0"/>
                  </a:moveTo>
                  <a:lnTo>
                    <a:pt x="10" y="8"/>
                  </a:lnTo>
                  <a:lnTo>
                    <a:pt x="0" y="8"/>
                  </a:lnTo>
                  <a:lnTo>
                    <a:pt x="9" y="10"/>
                  </a:lnTo>
                  <a:lnTo>
                    <a:pt x="9" y="19"/>
                  </a:lnTo>
                  <a:lnTo>
                    <a:pt x="11" y="10"/>
                  </a:lnTo>
                  <a:lnTo>
                    <a:pt x="19" y="10"/>
                  </a:lnTo>
                  <a:lnTo>
                    <a:pt x="11" y="9"/>
                  </a:lnTo>
                  <a:lnTo>
                    <a:pt x="12" y="0"/>
                  </a:lnTo>
                </a:path>
              </a:pathLst>
            </a:custGeom>
            <a:solidFill>
              <a:schemeClr val="accent1"/>
            </a:solidFill>
            <a:ln w="9525">
              <a:noFill/>
              <a:round/>
              <a:headEnd/>
              <a:tailEnd/>
            </a:ln>
          </p:spPr>
          <p:txBody>
            <a:bodyPr/>
            <a:lstStyle/>
            <a:p>
              <a:endParaRPr lang="zh-CN" altLang="en-US"/>
            </a:p>
          </p:txBody>
        </p:sp>
        <p:sp>
          <p:nvSpPr>
            <p:cNvPr id="61455" name="Freeform 5804"/>
            <p:cNvSpPr>
              <a:spLocks/>
            </p:cNvSpPr>
            <p:nvPr/>
          </p:nvSpPr>
          <p:spPr bwMode="auto">
            <a:xfrm>
              <a:off x="3081626" y="3216702"/>
              <a:ext cx="67221" cy="69710"/>
            </a:xfrm>
            <a:custGeom>
              <a:avLst/>
              <a:gdLst>
                <a:gd name="T0" fmla="*/ 32366 w 27"/>
                <a:gd name="T1" fmla="*/ 0 h 28"/>
                <a:gd name="T2" fmla="*/ 37345 w 27"/>
                <a:gd name="T3" fmla="*/ 32365 h 28"/>
                <a:gd name="T4" fmla="*/ 67221 w 27"/>
                <a:gd name="T5" fmla="*/ 29876 h 28"/>
                <a:gd name="T6" fmla="*/ 37345 w 27"/>
                <a:gd name="T7" fmla="*/ 37345 h 28"/>
                <a:gd name="T8" fmla="*/ 37345 w 27"/>
                <a:gd name="T9" fmla="*/ 69710 h 28"/>
                <a:gd name="T10" fmla="*/ 32366 w 27"/>
                <a:gd name="T11" fmla="*/ 37345 h 28"/>
                <a:gd name="T12" fmla="*/ 0 w 27"/>
                <a:gd name="T13" fmla="*/ 37345 h 28"/>
                <a:gd name="T14" fmla="*/ 32366 w 27"/>
                <a:gd name="T15" fmla="*/ 32365 h 28"/>
                <a:gd name="T16" fmla="*/ 32366 w 2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7"/>
                <a:gd name="T28" fmla="*/ 0 h 28"/>
                <a:gd name="T29" fmla="*/ 27 w 27"/>
                <a:gd name="T30" fmla="*/ 28 h 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7" h="28">
                  <a:moveTo>
                    <a:pt x="13" y="0"/>
                  </a:moveTo>
                  <a:lnTo>
                    <a:pt x="15" y="13"/>
                  </a:lnTo>
                  <a:lnTo>
                    <a:pt x="27" y="12"/>
                  </a:lnTo>
                  <a:lnTo>
                    <a:pt x="15" y="15"/>
                  </a:lnTo>
                  <a:lnTo>
                    <a:pt x="15" y="28"/>
                  </a:lnTo>
                  <a:lnTo>
                    <a:pt x="13" y="15"/>
                  </a:lnTo>
                  <a:lnTo>
                    <a:pt x="0" y="15"/>
                  </a:lnTo>
                  <a:lnTo>
                    <a:pt x="13" y="13"/>
                  </a:lnTo>
                  <a:lnTo>
                    <a:pt x="13" y="0"/>
                  </a:lnTo>
                  <a:close/>
                </a:path>
              </a:pathLst>
            </a:custGeom>
            <a:solidFill>
              <a:schemeClr val="accent1"/>
            </a:solidFill>
            <a:ln w="9525">
              <a:noFill/>
              <a:round/>
              <a:headEnd/>
              <a:tailEnd/>
            </a:ln>
          </p:spPr>
          <p:txBody>
            <a:bodyPr/>
            <a:lstStyle/>
            <a:p>
              <a:endParaRPr lang="zh-CN" altLang="en-US"/>
            </a:p>
          </p:txBody>
        </p:sp>
        <p:sp>
          <p:nvSpPr>
            <p:cNvPr id="61456" name="Freeform 5805"/>
            <p:cNvSpPr>
              <a:spLocks/>
            </p:cNvSpPr>
            <p:nvPr/>
          </p:nvSpPr>
          <p:spPr bwMode="auto">
            <a:xfrm>
              <a:off x="4846802" y="1568545"/>
              <a:ext cx="69711" cy="72201"/>
            </a:xfrm>
            <a:custGeom>
              <a:avLst/>
              <a:gdLst>
                <a:gd name="T0" fmla="*/ 32366 w 28"/>
                <a:gd name="T1" fmla="*/ 0 h 29"/>
                <a:gd name="T2" fmla="*/ 32366 w 28"/>
                <a:gd name="T3" fmla="*/ 32366 h 29"/>
                <a:gd name="T4" fmla="*/ 0 w 28"/>
                <a:gd name="T5" fmla="*/ 39835 h 29"/>
                <a:gd name="T6" fmla="*/ 32366 w 28"/>
                <a:gd name="T7" fmla="*/ 37345 h 29"/>
                <a:gd name="T8" fmla="*/ 37345 w 28"/>
                <a:gd name="T9" fmla="*/ 72201 h 29"/>
                <a:gd name="T10" fmla="*/ 37345 w 28"/>
                <a:gd name="T11" fmla="*/ 37345 h 29"/>
                <a:gd name="T12" fmla="*/ 69711 w 28"/>
                <a:gd name="T13" fmla="*/ 32366 h 29"/>
                <a:gd name="T14" fmla="*/ 37345 w 28"/>
                <a:gd name="T15" fmla="*/ 32366 h 29"/>
                <a:gd name="T16" fmla="*/ 32366 w 28"/>
                <a:gd name="T17" fmla="*/ 0 h 2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8"/>
                <a:gd name="T28" fmla="*/ 0 h 29"/>
                <a:gd name="T29" fmla="*/ 28 w 28"/>
                <a:gd name="T30" fmla="*/ 29 h 2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8" h="29">
                  <a:moveTo>
                    <a:pt x="13" y="0"/>
                  </a:moveTo>
                  <a:lnTo>
                    <a:pt x="13" y="13"/>
                  </a:lnTo>
                  <a:lnTo>
                    <a:pt x="0" y="16"/>
                  </a:lnTo>
                  <a:lnTo>
                    <a:pt x="13" y="15"/>
                  </a:lnTo>
                  <a:lnTo>
                    <a:pt x="15" y="29"/>
                  </a:lnTo>
                  <a:lnTo>
                    <a:pt x="15" y="15"/>
                  </a:lnTo>
                  <a:lnTo>
                    <a:pt x="28" y="13"/>
                  </a:lnTo>
                  <a:lnTo>
                    <a:pt x="15" y="13"/>
                  </a:lnTo>
                  <a:lnTo>
                    <a:pt x="13" y="0"/>
                  </a:lnTo>
                  <a:close/>
                </a:path>
              </a:pathLst>
            </a:custGeom>
            <a:solidFill>
              <a:schemeClr val="accent1"/>
            </a:solidFill>
            <a:ln w="9525">
              <a:noFill/>
              <a:round/>
              <a:headEnd/>
              <a:tailEnd/>
            </a:ln>
          </p:spPr>
          <p:txBody>
            <a:bodyPr/>
            <a:lstStyle/>
            <a:p>
              <a:endParaRPr lang="zh-CN" altLang="en-US"/>
            </a:p>
          </p:txBody>
        </p:sp>
        <p:sp>
          <p:nvSpPr>
            <p:cNvPr id="61457" name="Freeform 5806"/>
            <p:cNvSpPr>
              <a:spLocks/>
            </p:cNvSpPr>
            <p:nvPr/>
          </p:nvSpPr>
          <p:spPr bwMode="auto">
            <a:xfrm>
              <a:off x="4846802" y="1568545"/>
              <a:ext cx="69711" cy="72201"/>
            </a:xfrm>
            <a:custGeom>
              <a:avLst/>
              <a:gdLst>
                <a:gd name="T0" fmla="*/ 32366 w 28"/>
                <a:gd name="T1" fmla="*/ 0 h 29"/>
                <a:gd name="T2" fmla="*/ 32366 w 28"/>
                <a:gd name="T3" fmla="*/ 32366 h 29"/>
                <a:gd name="T4" fmla="*/ 0 w 28"/>
                <a:gd name="T5" fmla="*/ 39835 h 29"/>
                <a:gd name="T6" fmla="*/ 32366 w 28"/>
                <a:gd name="T7" fmla="*/ 37345 h 29"/>
                <a:gd name="T8" fmla="*/ 37345 w 28"/>
                <a:gd name="T9" fmla="*/ 72201 h 29"/>
                <a:gd name="T10" fmla="*/ 37345 w 28"/>
                <a:gd name="T11" fmla="*/ 37345 h 29"/>
                <a:gd name="T12" fmla="*/ 69711 w 28"/>
                <a:gd name="T13" fmla="*/ 32366 h 29"/>
                <a:gd name="T14" fmla="*/ 37345 w 28"/>
                <a:gd name="T15" fmla="*/ 32366 h 29"/>
                <a:gd name="T16" fmla="*/ 32366 w 28"/>
                <a:gd name="T17" fmla="*/ 0 h 2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8"/>
                <a:gd name="T28" fmla="*/ 0 h 29"/>
                <a:gd name="T29" fmla="*/ 28 w 28"/>
                <a:gd name="T30" fmla="*/ 29 h 2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8" h="29">
                  <a:moveTo>
                    <a:pt x="13" y="0"/>
                  </a:moveTo>
                  <a:lnTo>
                    <a:pt x="13" y="13"/>
                  </a:lnTo>
                  <a:lnTo>
                    <a:pt x="0" y="16"/>
                  </a:lnTo>
                  <a:lnTo>
                    <a:pt x="13" y="15"/>
                  </a:lnTo>
                  <a:lnTo>
                    <a:pt x="15" y="29"/>
                  </a:lnTo>
                  <a:lnTo>
                    <a:pt x="15" y="15"/>
                  </a:lnTo>
                  <a:lnTo>
                    <a:pt x="28" y="13"/>
                  </a:lnTo>
                  <a:lnTo>
                    <a:pt x="15" y="13"/>
                  </a:lnTo>
                  <a:lnTo>
                    <a:pt x="13" y="0"/>
                  </a:lnTo>
                </a:path>
              </a:pathLst>
            </a:custGeom>
            <a:solidFill>
              <a:schemeClr val="accent1"/>
            </a:solidFill>
            <a:ln w="9525">
              <a:noFill/>
              <a:round/>
              <a:headEnd/>
              <a:tailEnd/>
            </a:ln>
          </p:spPr>
          <p:txBody>
            <a:bodyPr/>
            <a:lstStyle/>
            <a:p>
              <a:endParaRPr lang="zh-CN" altLang="en-US"/>
            </a:p>
          </p:txBody>
        </p:sp>
        <p:sp>
          <p:nvSpPr>
            <p:cNvPr id="61458" name="Freeform 5807"/>
            <p:cNvSpPr>
              <a:spLocks/>
            </p:cNvSpPr>
            <p:nvPr/>
          </p:nvSpPr>
          <p:spPr bwMode="auto">
            <a:xfrm>
              <a:off x="4124800" y="1180158"/>
              <a:ext cx="39835" cy="42326"/>
            </a:xfrm>
            <a:custGeom>
              <a:avLst/>
              <a:gdLst>
                <a:gd name="T0" fmla="*/ 19918 w 16"/>
                <a:gd name="T1" fmla="*/ 0 h 17"/>
                <a:gd name="T2" fmla="*/ 22407 w 16"/>
                <a:gd name="T3" fmla="*/ 17428 h 17"/>
                <a:gd name="T4" fmla="*/ 39835 w 16"/>
                <a:gd name="T5" fmla="*/ 17428 h 17"/>
                <a:gd name="T6" fmla="*/ 22407 w 16"/>
                <a:gd name="T7" fmla="*/ 22408 h 17"/>
                <a:gd name="T8" fmla="*/ 22407 w 16"/>
                <a:gd name="T9" fmla="*/ 42326 h 17"/>
                <a:gd name="T10" fmla="*/ 19918 w 16"/>
                <a:gd name="T11" fmla="*/ 22408 h 17"/>
                <a:gd name="T12" fmla="*/ 0 w 16"/>
                <a:gd name="T13" fmla="*/ 22408 h 17"/>
                <a:gd name="T14" fmla="*/ 19918 w 16"/>
                <a:gd name="T15" fmla="*/ 17428 h 17"/>
                <a:gd name="T16" fmla="*/ 19918 w 16"/>
                <a:gd name="T17" fmla="*/ 0 h 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17"/>
                <a:gd name="T29" fmla="*/ 16 w 16"/>
                <a:gd name="T30" fmla="*/ 17 h 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17">
                  <a:moveTo>
                    <a:pt x="8" y="0"/>
                  </a:moveTo>
                  <a:lnTo>
                    <a:pt x="9" y="7"/>
                  </a:lnTo>
                  <a:lnTo>
                    <a:pt x="16" y="7"/>
                  </a:lnTo>
                  <a:lnTo>
                    <a:pt x="9" y="9"/>
                  </a:lnTo>
                  <a:lnTo>
                    <a:pt x="9" y="17"/>
                  </a:lnTo>
                  <a:lnTo>
                    <a:pt x="8" y="9"/>
                  </a:lnTo>
                  <a:lnTo>
                    <a:pt x="0" y="9"/>
                  </a:lnTo>
                  <a:lnTo>
                    <a:pt x="8" y="7"/>
                  </a:lnTo>
                  <a:lnTo>
                    <a:pt x="8" y="0"/>
                  </a:lnTo>
                  <a:close/>
                </a:path>
              </a:pathLst>
            </a:custGeom>
            <a:solidFill>
              <a:schemeClr val="accent1"/>
            </a:solidFill>
            <a:ln w="9525">
              <a:noFill/>
              <a:round/>
              <a:headEnd/>
              <a:tailEnd/>
            </a:ln>
          </p:spPr>
          <p:txBody>
            <a:bodyPr/>
            <a:lstStyle/>
            <a:p>
              <a:endParaRPr lang="zh-CN" altLang="en-US"/>
            </a:p>
          </p:txBody>
        </p:sp>
        <p:sp>
          <p:nvSpPr>
            <p:cNvPr id="61459" name="Freeform 5808"/>
            <p:cNvSpPr>
              <a:spLocks/>
            </p:cNvSpPr>
            <p:nvPr/>
          </p:nvSpPr>
          <p:spPr bwMode="auto">
            <a:xfrm>
              <a:off x="8578809" y="1018328"/>
              <a:ext cx="69711" cy="67222"/>
            </a:xfrm>
            <a:custGeom>
              <a:avLst/>
              <a:gdLst>
                <a:gd name="T0" fmla="*/ 29876 w 28"/>
                <a:gd name="T1" fmla="*/ 0 h 27"/>
                <a:gd name="T2" fmla="*/ 37345 w 28"/>
                <a:gd name="T3" fmla="*/ 29876 h 27"/>
                <a:gd name="T4" fmla="*/ 69711 w 28"/>
                <a:gd name="T5" fmla="*/ 29876 h 27"/>
                <a:gd name="T6" fmla="*/ 37345 w 28"/>
                <a:gd name="T7" fmla="*/ 34856 h 27"/>
                <a:gd name="T8" fmla="*/ 37345 w 28"/>
                <a:gd name="T9" fmla="*/ 67222 h 27"/>
                <a:gd name="T10" fmla="*/ 32366 w 28"/>
                <a:gd name="T11" fmla="*/ 34856 h 27"/>
                <a:gd name="T12" fmla="*/ 0 w 28"/>
                <a:gd name="T13" fmla="*/ 34856 h 27"/>
                <a:gd name="T14" fmla="*/ 32366 w 28"/>
                <a:gd name="T15" fmla="*/ 29876 h 27"/>
                <a:gd name="T16" fmla="*/ 29876 w 28"/>
                <a:gd name="T17" fmla="*/ 0 h 2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8"/>
                <a:gd name="T28" fmla="*/ 0 h 27"/>
                <a:gd name="T29" fmla="*/ 28 w 28"/>
                <a:gd name="T30" fmla="*/ 27 h 2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8" h="27">
                  <a:moveTo>
                    <a:pt x="12" y="0"/>
                  </a:moveTo>
                  <a:lnTo>
                    <a:pt x="15" y="12"/>
                  </a:lnTo>
                  <a:lnTo>
                    <a:pt x="28" y="12"/>
                  </a:lnTo>
                  <a:lnTo>
                    <a:pt x="15" y="14"/>
                  </a:lnTo>
                  <a:lnTo>
                    <a:pt x="15" y="27"/>
                  </a:lnTo>
                  <a:lnTo>
                    <a:pt x="13" y="14"/>
                  </a:lnTo>
                  <a:lnTo>
                    <a:pt x="0" y="14"/>
                  </a:lnTo>
                  <a:lnTo>
                    <a:pt x="13" y="12"/>
                  </a:lnTo>
                  <a:lnTo>
                    <a:pt x="12" y="0"/>
                  </a:lnTo>
                  <a:close/>
                </a:path>
              </a:pathLst>
            </a:custGeom>
            <a:solidFill>
              <a:schemeClr val="accent1"/>
            </a:solidFill>
            <a:ln w="9525">
              <a:noFill/>
              <a:round/>
              <a:headEnd/>
              <a:tailEnd/>
            </a:ln>
          </p:spPr>
          <p:txBody>
            <a:bodyPr/>
            <a:lstStyle/>
            <a:p>
              <a:endParaRPr lang="zh-CN" altLang="en-US"/>
            </a:p>
          </p:txBody>
        </p:sp>
        <p:sp>
          <p:nvSpPr>
            <p:cNvPr id="61460" name="Freeform 5809"/>
            <p:cNvSpPr>
              <a:spLocks/>
            </p:cNvSpPr>
            <p:nvPr/>
          </p:nvSpPr>
          <p:spPr bwMode="auto">
            <a:xfrm>
              <a:off x="5762998" y="1060653"/>
              <a:ext cx="52283" cy="54773"/>
            </a:xfrm>
            <a:custGeom>
              <a:avLst/>
              <a:gdLst>
                <a:gd name="T0" fmla="*/ 0 w 21"/>
                <a:gd name="T1" fmla="*/ 4979 h 22"/>
                <a:gd name="T2" fmla="*/ 27386 w 21"/>
                <a:gd name="T3" fmla="*/ 22407 h 22"/>
                <a:gd name="T4" fmla="*/ 49793 w 21"/>
                <a:gd name="T5" fmla="*/ 0 h 22"/>
                <a:gd name="T6" fmla="*/ 32366 w 21"/>
                <a:gd name="T7" fmla="*/ 24897 h 22"/>
                <a:gd name="T8" fmla="*/ 52283 w 21"/>
                <a:gd name="T9" fmla="*/ 49794 h 22"/>
                <a:gd name="T10" fmla="*/ 27386 w 21"/>
                <a:gd name="T11" fmla="*/ 29876 h 22"/>
                <a:gd name="T12" fmla="*/ 4979 w 21"/>
                <a:gd name="T13" fmla="*/ 54773 h 22"/>
                <a:gd name="T14" fmla="*/ 24897 w 21"/>
                <a:gd name="T15" fmla="*/ 24897 h 22"/>
                <a:gd name="T16" fmla="*/ 0 w 21"/>
                <a:gd name="T17" fmla="*/ 4979 h 2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
                <a:gd name="T28" fmla="*/ 0 h 22"/>
                <a:gd name="T29" fmla="*/ 21 w 21"/>
                <a:gd name="T30" fmla="*/ 22 h 2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 h="22">
                  <a:moveTo>
                    <a:pt x="0" y="2"/>
                  </a:moveTo>
                  <a:lnTo>
                    <a:pt x="11" y="9"/>
                  </a:lnTo>
                  <a:lnTo>
                    <a:pt x="20" y="0"/>
                  </a:lnTo>
                  <a:lnTo>
                    <a:pt x="13" y="10"/>
                  </a:lnTo>
                  <a:lnTo>
                    <a:pt x="21" y="20"/>
                  </a:lnTo>
                  <a:lnTo>
                    <a:pt x="11" y="12"/>
                  </a:lnTo>
                  <a:lnTo>
                    <a:pt x="2" y="22"/>
                  </a:lnTo>
                  <a:lnTo>
                    <a:pt x="10" y="10"/>
                  </a:lnTo>
                  <a:lnTo>
                    <a:pt x="0" y="2"/>
                  </a:lnTo>
                  <a:close/>
                </a:path>
              </a:pathLst>
            </a:custGeom>
            <a:solidFill>
              <a:schemeClr val="accent1"/>
            </a:solidFill>
            <a:ln w="9525">
              <a:noFill/>
              <a:round/>
              <a:headEnd/>
              <a:tailEnd/>
            </a:ln>
          </p:spPr>
          <p:txBody>
            <a:bodyPr/>
            <a:lstStyle/>
            <a:p>
              <a:endParaRPr lang="zh-CN" altLang="en-US"/>
            </a:p>
          </p:txBody>
        </p:sp>
        <p:sp>
          <p:nvSpPr>
            <p:cNvPr id="61461" name="Freeform 5810"/>
            <p:cNvSpPr>
              <a:spLocks/>
            </p:cNvSpPr>
            <p:nvPr/>
          </p:nvSpPr>
          <p:spPr bwMode="auto">
            <a:xfrm>
              <a:off x="8265111" y="2845743"/>
              <a:ext cx="69711" cy="69710"/>
            </a:xfrm>
            <a:custGeom>
              <a:avLst/>
              <a:gdLst>
                <a:gd name="T0" fmla="*/ 32366 w 28"/>
                <a:gd name="T1" fmla="*/ 0 h 28"/>
                <a:gd name="T2" fmla="*/ 39835 w 28"/>
                <a:gd name="T3" fmla="*/ 32365 h 28"/>
                <a:gd name="T4" fmla="*/ 69711 w 28"/>
                <a:gd name="T5" fmla="*/ 32365 h 28"/>
                <a:gd name="T6" fmla="*/ 39835 w 28"/>
                <a:gd name="T7" fmla="*/ 37345 h 28"/>
                <a:gd name="T8" fmla="*/ 39835 w 28"/>
                <a:gd name="T9" fmla="*/ 69710 h 28"/>
                <a:gd name="T10" fmla="*/ 34856 w 28"/>
                <a:gd name="T11" fmla="*/ 37345 h 28"/>
                <a:gd name="T12" fmla="*/ 0 w 28"/>
                <a:gd name="T13" fmla="*/ 39834 h 28"/>
                <a:gd name="T14" fmla="*/ 34856 w 28"/>
                <a:gd name="T15" fmla="*/ 32365 h 28"/>
                <a:gd name="T16" fmla="*/ 32366 w 28"/>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8"/>
                <a:gd name="T28" fmla="*/ 0 h 28"/>
                <a:gd name="T29" fmla="*/ 28 w 28"/>
                <a:gd name="T30" fmla="*/ 28 h 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8" h="28">
                  <a:moveTo>
                    <a:pt x="13" y="0"/>
                  </a:moveTo>
                  <a:lnTo>
                    <a:pt x="16" y="13"/>
                  </a:lnTo>
                  <a:lnTo>
                    <a:pt x="28" y="13"/>
                  </a:lnTo>
                  <a:lnTo>
                    <a:pt x="16" y="15"/>
                  </a:lnTo>
                  <a:lnTo>
                    <a:pt x="16" y="28"/>
                  </a:lnTo>
                  <a:lnTo>
                    <a:pt x="14" y="15"/>
                  </a:lnTo>
                  <a:lnTo>
                    <a:pt x="0" y="16"/>
                  </a:lnTo>
                  <a:lnTo>
                    <a:pt x="14" y="13"/>
                  </a:lnTo>
                  <a:lnTo>
                    <a:pt x="13" y="0"/>
                  </a:lnTo>
                  <a:close/>
                </a:path>
              </a:pathLst>
            </a:custGeom>
            <a:solidFill>
              <a:schemeClr val="accent1"/>
            </a:solidFill>
            <a:ln w="9525">
              <a:noFill/>
              <a:round/>
              <a:headEnd/>
              <a:tailEnd/>
            </a:ln>
          </p:spPr>
          <p:txBody>
            <a:bodyPr/>
            <a:lstStyle/>
            <a:p>
              <a:endParaRPr lang="zh-CN" altLang="en-US"/>
            </a:p>
          </p:txBody>
        </p:sp>
        <p:sp>
          <p:nvSpPr>
            <p:cNvPr id="61462" name="Freeform 5811"/>
            <p:cNvSpPr>
              <a:spLocks/>
            </p:cNvSpPr>
            <p:nvPr/>
          </p:nvSpPr>
          <p:spPr bwMode="auto">
            <a:xfrm>
              <a:off x="3666701" y="2143657"/>
              <a:ext cx="69711" cy="67222"/>
            </a:xfrm>
            <a:custGeom>
              <a:avLst/>
              <a:gdLst>
                <a:gd name="T0" fmla="*/ 29876 w 28"/>
                <a:gd name="T1" fmla="*/ 0 h 27"/>
                <a:gd name="T2" fmla="*/ 37345 w 28"/>
                <a:gd name="T3" fmla="*/ 32366 h 27"/>
                <a:gd name="T4" fmla="*/ 69711 w 28"/>
                <a:gd name="T5" fmla="*/ 32366 h 27"/>
                <a:gd name="T6" fmla="*/ 37345 w 28"/>
                <a:gd name="T7" fmla="*/ 37346 h 27"/>
                <a:gd name="T8" fmla="*/ 37345 w 28"/>
                <a:gd name="T9" fmla="*/ 67222 h 27"/>
                <a:gd name="T10" fmla="*/ 32366 w 28"/>
                <a:gd name="T11" fmla="*/ 37346 h 27"/>
                <a:gd name="T12" fmla="*/ 0 w 28"/>
                <a:gd name="T13" fmla="*/ 37346 h 27"/>
                <a:gd name="T14" fmla="*/ 32366 w 28"/>
                <a:gd name="T15" fmla="*/ 32366 h 27"/>
                <a:gd name="T16" fmla="*/ 29876 w 28"/>
                <a:gd name="T17" fmla="*/ 0 h 2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8"/>
                <a:gd name="T28" fmla="*/ 0 h 27"/>
                <a:gd name="T29" fmla="*/ 28 w 28"/>
                <a:gd name="T30" fmla="*/ 27 h 2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8" h="27">
                  <a:moveTo>
                    <a:pt x="12" y="0"/>
                  </a:moveTo>
                  <a:lnTo>
                    <a:pt x="15" y="13"/>
                  </a:lnTo>
                  <a:lnTo>
                    <a:pt x="28" y="13"/>
                  </a:lnTo>
                  <a:lnTo>
                    <a:pt x="15" y="15"/>
                  </a:lnTo>
                  <a:lnTo>
                    <a:pt x="15" y="27"/>
                  </a:lnTo>
                  <a:lnTo>
                    <a:pt x="13" y="15"/>
                  </a:lnTo>
                  <a:lnTo>
                    <a:pt x="0" y="15"/>
                  </a:lnTo>
                  <a:lnTo>
                    <a:pt x="13" y="13"/>
                  </a:lnTo>
                  <a:lnTo>
                    <a:pt x="12" y="0"/>
                  </a:lnTo>
                  <a:close/>
                </a:path>
              </a:pathLst>
            </a:custGeom>
            <a:solidFill>
              <a:schemeClr val="accent1"/>
            </a:solidFill>
            <a:ln w="9525">
              <a:noFill/>
              <a:round/>
              <a:headEnd/>
              <a:tailEnd/>
            </a:ln>
          </p:spPr>
          <p:txBody>
            <a:bodyPr/>
            <a:lstStyle/>
            <a:p>
              <a:endParaRPr lang="zh-CN" altLang="en-US"/>
            </a:p>
          </p:txBody>
        </p:sp>
        <p:sp>
          <p:nvSpPr>
            <p:cNvPr id="61463" name="Freeform 5813"/>
            <p:cNvSpPr>
              <a:spLocks/>
            </p:cNvSpPr>
            <p:nvPr/>
          </p:nvSpPr>
          <p:spPr bwMode="auto">
            <a:xfrm>
              <a:off x="4635180" y="3351144"/>
              <a:ext cx="67221" cy="69710"/>
            </a:xfrm>
            <a:custGeom>
              <a:avLst/>
              <a:gdLst>
                <a:gd name="T0" fmla="*/ 32366 w 27"/>
                <a:gd name="T1" fmla="*/ 0 h 28"/>
                <a:gd name="T2" fmla="*/ 37345 w 27"/>
                <a:gd name="T3" fmla="*/ 32365 h 28"/>
                <a:gd name="T4" fmla="*/ 67221 w 27"/>
                <a:gd name="T5" fmla="*/ 32365 h 28"/>
                <a:gd name="T6" fmla="*/ 37345 w 27"/>
                <a:gd name="T7" fmla="*/ 37345 h 28"/>
                <a:gd name="T8" fmla="*/ 37345 w 27"/>
                <a:gd name="T9" fmla="*/ 69710 h 28"/>
                <a:gd name="T10" fmla="*/ 32366 w 27"/>
                <a:gd name="T11" fmla="*/ 39834 h 28"/>
                <a:gd name="T12" fmla="*/ 0 w 27"/>
                <a:gd name="T13" fmla="*/ 39834 h 28"/>
                <a:gd name="T14" fmla="*/ 32366 w 27"/>
                <a:gd name="T15" fmla="*/ 34855 h 28"/>
                <a:gd name="T16" fmla="*/ 32366 w 2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7"/>
                <a:gd name="T28" fmla="*/ 0 h 28"/>
                <a:gd name="T29" fmla="*/ 27 w 27"/>
                <a:gd name="T30" fmla="*/ 28 h 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7" h="28">
                  <a:moveTo>
                    <a:pt x="13" y="0"/>
                  </a:moveTo>
                  <a:lnTo>
                    <a:pt x="15" y="13"/>
                  </a:lnTo>
                  <a:lnTo>
                    <a:pt x="27" y="13"/>
                  </a:lnTo>
                  <a:lnTo>
                    <a:pt x="15" y="15"/>
                  </a:lnTo>
                  <a:lnTo>
                    <a:pt x="15" y="28"/>
                  </a:lnTo>
                  <a:lnTo>
                    <a:pt x="13" y="16"/>
                  </a:lnTo>
                  <a:lnTo>
                    <a:pt x="0" y="16"/>
                  </a:lnTo>
                  <a:lnTo>
                    <a:pt x="13" y="14"/>
                  </a:lnTo>
                  <a:lnTo>
                    <a:pt x="13" y="0"/>
                  </a:lnTo>
                  <a:close/>
                </a:path>
              </a:pathLst>
            </a:custGeom>
            <a:solidFill>
              <a:schemeClr val="accent1"/>
            </a:solidFill>
            <a:ln w="9525">
              <a:noFill/>
              <a:round/>
              <a:headEnd/>
              <a:tailEnd/>
            </a:ln>
          </p:spPr>
          <p:txBody>
            <a:bodyPr/>
            <a:lstStyle/>
            <a:p>
              <a:endParaRPr lang="zh-CN" altLang="en-US"/>
            </a:p>
          </p:txBody>
        </p:sp>
        <p:sp>
          <p:nvSpPr>
            <p:cNvPr id="61464" name="Freeform 5814"/>
            <p:cNvSpPr>
              <a:spLocks/>
            </p:cNvSpPr>
            <p:nvPr/>
          </p:nvSpPr>
          <p:spPr bwMode="auto">
            <a:xfrm>
              <a:off x="5352203" y="2756114"/>
              <a:ext cx="87137" cy="84648"/>
            </a:xfrm>
            <a:custGeom>
              <a:avLst/>
              <a:gdLst>
                <a:gd name="T0" fmla="*/ 19917 w 35"/>
                <a:gd name="T1" fmla="*/ 0 h 34"/>
                <a:gd name="T2" fmla="*/ 44813 w 35"/>
                <a:gd name="T3" fmla="*/ 34855 h 34"/>
                <a:gd name="T4" fmla="*/ 87137 w 35"/>
                <a:gd name="T5" fmla="*/ 19917 h 34"/>
                <a:gd name="T6" fmla="*/ 47303 w 35"/>
                <a:gd name="T7" fmla="*/ 44814 h 34"/>
                <a:gd name="T8" fmla="*/ 64730 w 35"/>
                <a:gd name="T9" fmla="*/ 84648 h 34"/>
                <a:gd name="T10" fmla="*/ 42324 w 35"/>
                <a:gd name="T11" fmla="*/ 47303 h 34"/>
                <a:gd name="T12" fmla="*/ 0 w 35"/>
                <a:gd name="T13" fmla="*/ 64731 h 34"/>
                <a:gd name="T14" fmla="*/ 37344 w 35"/>
                <a:gd name="T15" fmla="*/ 39834 h 34"/>
                <a:gd name="T16" fmla="*/ 19917 w 35"/>
                <a:gd name="T17" fmla="*/ 0 h 3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5"/>
                <a:gd name="T28" fmla="*/ 0 h 34"/>
                <a:gd name="T29" fmla="*/ 35 w 35"/>
                <a:gd name="T30" fmla="*/ 34 h 3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5" h="34">
                  <a:moveTo>
                    <a:pt x="8" y="0"/>
                  </a:moveTo>
                  <a:lnTo>
                    <a:pt x="18" y="14"/>
                  </a:lnTo>
                  <a:lnTo>
                    <a:pt x="35" y="8"/>
                  </a:lnTo>
                  <a:lnTo>
                    <a:pt x="19" y="18"/>
                  </a:lnTo>
                  <a:lnTo>
                    <a:pt x="26" y="34"/>
                  </a:lnTo>
                  <a:lnTo>
                    <a:pt x="17" y="19"/>
                  </a:lnTo>
                  <a:lnTo>
                    <a:pt x="0" y="26"/>
                  </a:lnTo>
                  <a:lnTo>
                    <a:pt x="15" y="16"/>
                  </a:lnTo>
                  <a:lnTo>
                    <a:pt x="8" y="0"/>
                  </a:lnTo>
                  <a:close/>
                </a:path>
              </a:pathLst>
            </a:custGeom>
            <a:solidFill>
              <a:schemeClr val="accent1"/>
            </a:solidFill>
            <a:ln w="9525">
              <a:noFill/>
              <a:round/>
              <a:headEnd/>
              <a:tailEnd/>
            </a:ln>
          </p:spPr>
          <p:txBody>
            <a:bodyPr/>
            <a:lstStyle/>
            <a:p>
              <a:endParaRPr lang="zh-CN" altLang="en-US"/>
            </a:p>
          </p:txBody>
        </p:sp>
        <p:sp>
          <p:nvSpPr>
            <p:cNvPr id="61465" name="Freeform 5815"/>
            <p:cNvSpPr>
              <a:spLocks/>
            </p:cNvSpPr>
            <p:nvPr/>
          </p:nvSpPr>
          <p:spPr bwMode="auto">
            <a:xfrm>
              <a:off x="7080030" y="1371860"/>
              <a:ext cx="67221" cy="67222"/>
            </a:xfrm>
            <a:custGeom>
              <a:avLst/>
              <a:gdLst>
                <a:gd name="T0" fmla="*/ 37345 w 27"/>
                <a:gd name="T1" fmla="*/ 0 h 27"/>
                <a:gd name="T2" fmla="*/ 34855 w 27"/>
                <a:gd name="T3" fmla="*/ 32366 h 27"/>
                <a:gd name="T4" fmla="*/ 67221 w 27"/>
                <a:gd name="T5" fmla="*/ 39835 h 27"/>
                <a:gd name="T6" fmla="*/ 34855 w 27"/>
                <a:gd name="T7" fmla="*/ 37346 h 27"/>
                <a:gd name="T8" fmla="*/ 27386 w 27"/>
                <a:gd name="T9" fmla="*/ 67222 h 27"/>
                <a:gd name="T10" fmla="*/ 29876 w 27"/>
                <a:gd name="T11" fmla="*/ 37346 h 27"/>
                <a:gd name="T12" fmla="*/ 0 w 27"/>
                <a:gd name="T13" fmla="*/ 29876 h 27"/>
                <a:gd name="T14" fmla="*/ 29876 w 27"/>
                <a:gd name="T15" fmla="*/ 32366 h 27"/>
                <a:gd name="T16" fmla="*/ 37345 w 27"/>
                <a:gd name="T17" fmla="*/ 0 h 2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7"/>
                <a:gd name="T28" fmla="*/ 0 h 27"/>
                <a:gd name="T29" fmla="*/ 27 w 27"/>
                <a:gd name="T30" fmla="*/ 27 h 2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7" h="27">
                  <a:moveTo>
                    <a:pt x="15" y="0"/>
                  </a:moveTo>
                  <a:lnTo>
                    <a:pt x="14" y="13"/>
                  </a:lnTo>
                  <a:lnTo>
                    <a:pt x="27" y="16"/>
                  </a:lnTo>
                  <a:lnTo>
                    <a:pt x="14" y="15"/>
                  </a:lnTo>
                  <a:lnTo>
                    <a:pt x="11" y="27"/>
                  </a:lnTo>
                  <a:lnTo>
                    <a:pt x="12" y="15"/>
                  </a:lnTo>
                  <a:lnTo>
                    <a:pt x="0" y="12"/>
                  </a:lnTo>
                  <a:lnTo>
                    <a:pt x="12" y="13"/>
                  </a:lnTo>
                  <a:lnTo>
                    <a:pt x="15" y="0"/>
                  </a:lnTo>
                  <a:close/>
                </a:path>
              </a:pathLst>
            </a:custGeom>
            <a:solidFill>
              <a:schemeClr val="accent1"/>
            </a:solidFill>
            <a:ln w="9525">
              <a:noFill/>
              <a:round/>
              <a:headEnd/>
              <a:tailEnd/>
            </a:ln>
          </p:spPr>
          <p:txBody>
            <a:bodyPr/>
            <a:lstStyle/>
            <a:p>
              <a:endParaRPr lang="zh-CN" altLang="en-US"/>
            </a:p>
          </p:txBody>
        </p:sp>
        <p:sp>
          <p:nvSpPr>
            <p:cNvPr id="61466" name="Freeform 5816"/>
            <p:cNvSpPr>
              <a:spLocks/>
            </p:cNvSpPr>
            <p:nvPr/>
          </p:nvSpPr>
          <p:spPr bwMode="auto">
            <a:xfrm>
              <a:off x="4707381" y="2429967"/>
              <a:ext cx="67221" cy="67222"/>
            </a:xfrm>
            <a:custGeom>
              <a:avLst/>
              <a:gdLst>
                <a:gd name="T0" fmla="*/ 37345 w 27"/>
                <a:gd name="T1" fmla="*/ 0 h 27"/>
                <a:gd name="T2" fmla="*/ 34855 w 27"/>
                <a:gd name="T3" fmla="*/ 32366 h 27"/>
                <a:gd name="T4" fmla="*/ 67221 w 27"/>
                <a:gd name="T5" fmla="*/ 39835 h 27"/>
                <a:gd name="T6" fmla="*/ 34855 w 27"/>
                <a:gd name="T7" fmla="*/ 37346 h 27"/>
                <a:gd name="T8" fmla="*/ 27386 w 27"/>
                <a:gd name="T9" fmla="*/ 67222 h 27"/>
                <a:gd name="T10" fmla="*/ 29876 w 27"/>
                <a:gd name="T11" fmla="*/ 37346 h 27"/>
                <a:gd name="T12" fmla="*/ 0 w 27"/>
                <a:gd name="T13" fmla="*/ 27387 h 27"/>
                <a:gd name="T14" fmla="*/ 29876 w 27"/>
                <a:gd name="T15" fmla="*/ 27387 h 27"/>
                <a:gd name="T16" fmla="*/ 37345 w 27"/>
                <a:gd name="T17" fmla="*/ 0 h 2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7"/>
                <a:gd name="T28" fmla="*/ 0 h 27"/>
                <a:gd name="T29" fmla="*/ 27 w 27"/>
                <a:gd name="T30" fmla="*/ 27 h 2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7" h="27">
                  <a:moveTo>
                    <a:pt x="15" y="0"/>
                  </a:moveTo>
                  <a:lnTo>
                    <a:pt x="14" y="13"/>
                  </a:lnTo>
                  <a:lnTo>
                    <a:pt x="27" y="16"/>
                  </a:lnTo>
                  <a:lnTo>
                    <a:pt x="14" y="15"/>
                  </a:lnTo>
                  <a:lnTo>
                    <a:pt x="11" y="27"/>
                  </a:lnTo>
                  <a:lnTo>
                    <a:pt x="12" y="15"/>
                  </a:lnTo>
                  <a:lnTo>
                    <a:pt x="0" y="11"/>
                  </a:lnTo>
                  <a:lnTo>
                    <a:pt x="12" y="11"/>
                  </a:lnTo>
                  <a:lnTo>
                    <a:pt x="15" y="0"/>
                  </a:lnTo>
                  <a:close/>
                </a:path>
              </a:pathLst>
            </a:custGeom>
            <a:solidFill>
              <a:schemeClr val="accent1"/>
            </a:solidFill>
            <a:ln w="9525">
              <a:noFill/>
              <a:round/>
              <a:headEnd/>
              <a:tailEnd/>
            </a:ln>
          </p:spPr>
          <p:txBody>
            <a:bodyPr/>
            <a:lstStyle/>
            <a:p>
              <a:endParaRPr lang="zh-CN" altLang="en-US"/>
            </a:p>
          </p:txBody>
        </p:sp>
        <p:sp>
          <p:nvSpPr>
            <p:cNvPr id="61467" name="Freeform 5821"/>
            <p:cNvSpPr>
              <a:spLocks/>
            </p:cNvSpPr>
            <p:nvPr/>
          </p:nvSpPr>
          <p:spPr bwMode="auto">
            <a:xfrm>
              <a:off x="1814387" y="572679"/>
              <a:ext cx="37344" cy="34856"/>
            </a:xfrm>
            <a:custGeom>
              <a:avLst/>
              <a:gdLst>
                <a:gd name="T0" fmla="*/ 14938 w 15"/>
                <a:gd name="T1" fmla="*/ 0 h 14"/>
                <a:gd name="T2" fmla="*/ 19917 w 15"/>
                <a:gd name="T3" fmla="*/ 17428 h 14"/>
                <a:gd name="T4" fmla="*/ 37344 w 15"/>
                <a:gd name="T5" fmla="*/ 17428 h 14"/>
                <a:gd name="T6" fmla="*/ 19917 w 15"/>
                <a:gd name="T7" fmla="*/ 19918 h 14"/>
                <a:gd name="T8" fmla="*/ 19917 w 15"/>
                <a:gd name="T9" fmla="*/ 34856 h 14"/>
                <a:gd name="T10" fmla="*/ 17427 w 15"/>
                <a:gd name="T11" fmla="*/ 19918 h 14"/>
                <a:gd name="T12" fmla="*/ 0 w 15"/>
                <a:gd name="T13" fmla="*/ 19918 h 14"/>
                <a:gd name="T14" fmla="*/ 14938 w 15"/>
                <a:gd name="T15" fmla="*/ 17428 h 14"/>
                <a:gd name="T16" fmla="*/ 14938 w 15"/>
                <a:gd name="T17" fmla="*/ 0 h 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
                <a:gd name="T28" fmla="*/ 0 h 14"/>
                <a:gd name="T29" fmla="*/ 15 w 15"/>
                <a:gd name="T30" fmla="*/ 14 h 1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 h="14">
                  <a:moveTo>
                    <a:pt x="6" y="0"/>
                  </a:moveTo>
                  <a:lnTo>
                    <a:pt x="8" y="7"/>
                  </a:lnTo>
                  <a:lnTo>
                    <a:pt x="15" y="7"/>
                  </a:lnTo>
                  <a:lnTo>
                    <a:pt x="8" y="8"/>
                  </a:lnTo>
                  <a:lnTo>
                    <a:pt x="8" y="14"/>
                  </a:lnTo>
                  <a:lnTo>
                    <a:pt x="7" y="8"/>
                  </a:lnTo>
                  <a:lnTo>
                    <a:pt x="0" y="8"/>
                  </a:lnTo>
                  <a:lnTo>
                    <a:pt x="6" y="7"/>
                  </a:lnTo>
                  <a:lnTo>
                    <a:pt x="6" y="0"/>
                  </a:lnTo>
                  <a:close/>
                </a:path>
              </a:pathLst>
            </a:custGeom>
            <a:solidFill>
              <a:schemeClr val="accent1"/>
            </a:solidFill>
            <a:ln w="9525">
              <a:noFill/>
              <a:round/>
              <a:headEnd/>
              <a:tailEnd/>
            </a:ln>
          </p:spPr>
          <p:txBody>
            <a:bodyPr/>
            <a:lstStyle/>
            <a:p>
              <a:endParaRPr lang="zh-CN" altLang="en-US"/>
            </a:p>
          </p:txBody>
        </p:sp>
        <p:sp>
          <p:nvSpPr>
            <p:cNvPr id="61468" name="Freeform 5822"/>
            <p:cNvSpPr>
              <a:spLocks/>
            </p:cNvSpPr>
            <p:nvPr/>
          </p:nvSpPr>
          <p:spPr bwMode="auto">
            <a:xfrm>
              <a:off x="2292403" y="306285"/>
              <a:ext cx="27386" cy="29876"/>
            </a:xfrm>
            <a:custGeom>
              <a:avLst/>
              <a:gdLst>
                <a:gd name="T0" fmla="*/ 0 w 11"/>
                <a:gd name="T1" fmla="*/ 2490 h 12"/>
                <a:gd name="T2" fmla="*/ 14938 w 11"/>
                <a:gd name="T3" fmla="*/ 12448 h 12"/>
                <a:gd name="T4" fmla="*/ 24896 w 11"/>
                <a:gd name="T5" fmla="*/ 0 h 12"/>
                <a:gd name="T6" fmla="*/ 14938 w 11"/>
                <a:gd name="T7" fmla="*/ 12448 h 12"/>
                <a:gd name="T8" fmla="*/ 27386 w 11"/>
                <a:gd name="T9" fmla="*/ 27386 h 12"/>
                <a:gd name="T10" fmla="*/ 14938 w 11"/>
                <a:gd name="T11" fmla="*/ 14938 h 12"/>
                <a:gd name="T12" fmla="*/ 2490 w 11"/>
                <a:gd name="T13" fmla="*/ 29876 h 12"/>
                <a:gd name="T14" fmla="*/ 12448 w 11"/>
                <a:gd name="T15" fmla="*/ 14938 h 12"/>
                <a:gd name="T16" fmla="*/ 0 w 11"/>
                <a:gd name="T17" fmla="*/ 2490 h 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12"/>
                <a:gd name="T29" fmla="*/ 11 w 11"/>
                <a:gd name="T30" fmla="*/ 12 h 1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12">
                  <a:moveTo>
                    <a:pt x="0" y="1"/>
                  </a:moveTo>
                  <a:lnTo>
                    <a:pt x="6" y="5"/>
                  </a:lnTo>
                  <a:lnTo>
                    <a:pt x="10" y="0"/>
                  </a:lnTo>
                  <a:lnTo>
                    <a:pt x="6" y="5"/>
                  </a:lnTo>
                  <a:lnTo>
                    <a:pt x="11" y="11"/>
                  </a:lnTo>
                  <a:lnTo>
                    <a:pt x="6" y="6"/>
                  </a:lnTo>
                  <a:lnTo>
                    <a:pt x="1" y="12"/>
                  </a:lnTo>
                  <a:lnTo>
                    <a:pt x="5" y="6"/>
                  </a:lnTo>
                  <a:lnTo>
                    <a:pt x="0" y="1"/>
                  </a:lnTo>
                  <a:close/>
                </a:path>
              </a:pathLst>
            </a:custGeom>
            <a:solidFill>
              <a:schemeClr val="accent1"/>
            </a:solidFill>
            <a:ln w="9525">
              <a:noFill/>
              <a:round/>
              <a:headEnd/>
              <a:tailEnd/>
            </a:ln>
          </p:spPr>
          <p:txBody>
            <a:bodyPr/>
            <a:lstStyle/>
            <a:p>
              <a:endParaRPr lang="zh-CN" altLang="en-US"/>
            </a:p>
          </p:txBody>
        </p:sp>
        <p:sp>
          <p:nvSpPr>
            <p:cNvPr id="61469" name="Freeform 5823"/>
            <p:cNvSpPr>
              <a:spLocks/>
            </p:cNvSpPr>
            <p:nvPr/>
          </p:nvSpPr>
          <p:spPr bwMode="auto">
            <a:xfrm>
              <a:off x="1196950" y="873930"/>
              <a:ext cx="37344" cy="32367"/>
            </a:xfrm>
            <a:custGeom>
              <a:avLst/>
              <a:gdLst>
                <a:gd name="T0" fmla="*/ 14938 w 15"/>
                <a:gd name="T1" fmla="*/ 0 h 13"/>
                <a:gd name="T2" fmla="*/ 22406 w 15"/>
                <a:gd name="T3" fmla="*/ 14939 h 13"/>
                <a:gd name="T4" fmla="*/ 37344 w 15"/>
                <a:gd name="T5" fmla="*/ 14939 h 13"/>
                <a:gd name="T6" fmla="*/ 22406 w 15"/>
                <a:gd name="T7" fmla="*/ 17428 h 13"/>
                <a:gd name="T8" fmla="*/ 22406 w 15"/>
                <a:gd name="T9" fmla="*/ 32367 h 13"/>
                <a:gd name="T10" fmla="*/ 19917 w 15"/>
                <a:gd name="T11" fmla="*/ 17428 h 13"/>
                <a:gd name="T12" fmla="*/ 0 w 15"/>
                <a:gd name="T13" fmla="*/ 17428 h 13"/>
                <a:gd name="T14" fmla="*/ 14938 w 15"/>
                <a:gd name="T15" fmla="*/ 14939 h 13"/>
                <a:gd name="T16" fmla="*/ 14938 w 15"/>
                <a:gd name="T17" fmla="*/ 0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
                <a:gd name="T28" fmla="*/ 0 h 13"/>
                <a:gd name="T29" fmla="*/ 15 w 15"/>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 h="13">
                  <a:moveTo>
                    <a:pt x="6" y="0"/>
                  </a:moveTo>
                  <a:lnTo>
                    <a:pt x="9" y="6"/>
                  </a:lnTo>
                  <a:lnTo>
                    <a:pt x="15" y="6"/>
                  </a:lnTo>
                  <a:lnTo>
                    <a:pt x="9" y="7"/>
                  </a:lnTo>
                  <a:lnTo>
                    <a:pt x="9" y="13"/>
                  </a:lnTo>
                  <a:lnTo>
                    <a:pt x="8" y="7"/>
                  </a:lnTo>
                  <a:lnTo>
                    <a:pt x="0" y="7"/>
                  </a:lnTo>
                  <a:lnTo>
                    <a:pt x="6" y="6"/>
                  </a:lnTo>
                  <a:lnTo>
                    <a:pt x="6" y="0"/>
                  </a:lnTo>
                  <a:close/>
                </a:path>
              </a:pathLst>
            </a:custGeom>
            <a:solidFill>
              <a:schemeClr val="accent1"/>
            </a:solidFill>
            <a:ln w="9525">
              <a:noFill/>
              <a:round/>
              <a:headEnd/>
              <a:tailEnd/>
            </a:ln>
          </p:spPr>
          <p:txBody>
            <a:bodyPr/>
            <a:lstStyle/>
            <a:p>
              <a:endParaRPr lang="zh-CN" altLang="en-US"/>
            </a:p>
          </p:txBody>
        </p:sp>
        <p:sp>
          <p:nvSpPr>
            <p:cNvPr id="61470" name="Freeform 5824"/>
            <p:cNvSpPr>
              <a:spLocks/>
            </p:cNvSpPr>
            <p:nvPr/>
          </p:nvSpPr>
          <p:spPr bwMode="auto">
            <a:xfrm>
              <a:off x="1470813" y="647370"/>
              <a:ext cx="27386" cy="32367"/>
            </a:xfrm>
            <a:custGeom>
              <a:avLst/>
              <a:gdLst>
                <a:gd name="T0" fmla="*/ 0 w 11"/>
                <a:gd name="T1" fmla="*/ 7469 h 13"/>
                <a:gd name="T2" fmla="*/ 12448 w 11"/>
                <a:gd name="T3" fmla="*/ 14939 h 13"/>
                <a:gd name="T4" fmla="*/ 22407 w 11"/>
                <a:gd name="T5" fmla="*/ 0 h 13"/>
                <a:gd name="T6" fmla="*/ 14938 w 11"/>
                <a:gd name="T7" fmla="*/ 14939 h 13"/>
                <a:gd name="T8" fmla="*/ 27386 w 11"/>
                <a:gd name="T9" fmla="*/ 27387 h 13"/>
                <a:gd name="T10" fmla="*/ 14938 w 11"/>
                <a:gd name="T11" fmla="*/ 17428 h 13"/>
                <a:gd name="T12" fmla="*/ 4979 w 11"/>
                <a:gd name="T13" fmla="*/ 32367 h 13"/>
                <a:gd name="T14" fmla="*/ 12448 w 11"/>
                <a:gd name="T15" fmla="*/ 14939 h 13"/>
                <a:gd name="T16" fmla="*/ 0 w 11"/>
                <a:gd name="T17" fmla="*/ 7469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13"/>
                <a:gd name="T29" fmla="*/ 11 w 11"/>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13">
                  <a:moveTo>
                    <a:pt x="0" y="3"/>
                  </a:moveTo>
                  <a:lnTo>
                    <a:pt x="5" y="6"/>
                  </a:lnTo>
                  <a:lnTo>
                    <a:pt x="9" y="0"/>
                  </a:lnTo>
                  <a:lnTo>
                    <a:pt x="6" y="6"/>
                  </a:lnTo>
                  <a:lnTo>
                    <a:pt x="11" y="11"/>
                  </a:lnTo>
                  <a:lnTo>
                    <a:pt x="6" y="7"/>
                  </a:lnTo>
                  <a:lnTo>
                    <a:pt x="2" y="13"/>
                  </a:lnTo>
                  <a:lnTo>
                    <a:pt x="5" y="6"/>
                  </a:lnTo>
                  <a:lnTo>
                    <a:pt x="0" y="3"/>
                  </a:lnTo>
                  <a:close/>
                </a:path>
              </a:pathLst>
            </a:custGeom>
            <a:solidFill>
              <a:schemeClr val="accent1"/>
            </a:solidFill>
            <a:ln w="9525">
              <a:noFill/>
              <a:round/>
              <a:headEnd/>
              <a:tailEnd/>
            </a:ln>
          </p:spPr>
          <p:txBody>
            <a:bodyPr/>
            <a:lstStyle/>
            <a:p>
              <a:endParaRPr lang="zh-CN" altLang="en-US"/>
            </a:p>
          </p:txBody>
        </p:sp>
        <p:sp>
          <p:nvSpPr>
            <p:cNvPr id="61471" name="Freeform 5825"/>
            <p:cNvSpPr>
              <a:spLocks/>
            </p:cNvSpPr>
            <p:nvPr/>
          </p:nvSpPr>
          <p:spPr bwMode="auto">
            <a:xfrm>
              <a:off x="1704842" y="1503814"/>
              <a:ext cx="34856" cy="37346"/>
            </a:xfrm>
            <a:custGeom>
              <a:avLst/>
              <a:gdLst>
                <a:gd name="T0" fmla="*/ 14938 w 14"/>
                <a:gd name="T1" fmla="*/ 0 h 15"/>
                <a:gd name="T2" fmla="*/ 14938 w 14"/>
                <a:gd name="T3" fmla="*/ 14938 h 15"/>
                <a:gd name="T4" fmla="*/ 0 w 14"/>
                <a:gd name="T5" fmla="*/ 17428 h 15"/>
                <a:gd name="T6" fmla="*/ 14938 w 14"/>
                <a:gd name="T7" fmla="*/ 17428 h 15"/>
                <a:gd name="T8" fmla="*/ 17428 w 14"/>
                <a:gd name="T9" fmla="*/ 37346 h 15"/>
                <a:gd name="T10" fmla="*/ 17428 w 14"/>
                <a:gd name="T11" fmla="*/ 17428 h 15"/>
                <a:gd name="T12" fmla="*/ 34856 w 14"/>
                <a:gd name="T13" fmla="*/ 14938 h 15"/>
                <a:gd name="T14" fmla="*/ 17428 w 14"/>
                <a:gd name="T15" fmla="*/ 14938 h 15"/>
                <a:gd name="T16" fmla="*/ 14938 w 14"/>
                <a:gd name="T17" fmla="*/ 0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15"/>
                <a:gd name="T29" fmla="*/ 14 w 14"/>
                <a:gd name="T30" fmla="*/ 15 h 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15">
                  <a:moveTo>
                    <a:pt x="6" y="0"/>
                  </a:moveTo>
                  <a:lnTo>
                    <a:pt x="6" y="6"/>
                  </a:lnTo>
                  <a:lnTo>
                    <a:pt x="0" y="7"/>
                  </a:lnTo>
                  <a:lnTo>
                    <a:pt x="6" y="7"/>
                  </a:lnTo>
                  <a:lnTo>
                    <a:pt x="7" y="15"/>
                  </a:lnTo>
                  <a:lnTo>
                    <a:pt x="7" y="7"/>
                  </a:lnTo>
                  <a:lnTo>
                    <a:pt x="14" y="6"/>
                  </a:lnTo>
                  <a:lnTo>
                    <a:pt x="7" y="6"/>
                  </a:lnTo>
                  <a:lnTo>
                    <a:pt x="6" y="0"/>
                  </a:lnTo>
                  <a:close/>
                </a:path>
              </a:pathLst>
            </a:custGeom>
            <a:solidFill>
              <a:schemeClr val="accent1"/>
            </a:solidFill>
            <a:ln w="9525">
              <a:noFill/>
              <a:round/>
              <a:headEnd/>
              <a:tailEnd/>
            </a:ln>
          </p:spPr>
          <p:txBody>
            <a:bodyPr/>
            <a:lstStyle/>
            <a:p>
              <a:endParaRPr lang="zh-CN" altLang="en-US"/>
            </a:p>
          </p:txBody>
        </p:sp>
        <p:sp>
          <p:nvSpPr>
            <p:cNvPr id="61472" name="Freeform 5826"/>
            <p:cNvSpPr>
              <a:spLocks/>
            </p:cNvSpPr>
            <p:nvPr/>
          </p:nvSpPr>
          <p:spPr bwMode="auto">
            <a:xfrm>
              <a:off x="1704842" y="1503814"/>
              <a:ext cx="34856" cy="37346"/>
            </a:xfrm>
            <a:custGeom>
              <a:avLst/>
              <a:gdLst>
                <a:gd name="T0" fmla="*/ 14938 w 14"/>
                <a:gd name="T1" fmla="*/ 0 h 15"/>
                <a:gd name="T2" fmla="*/ 14938 w 14"/>
                <a:gd name="T3" fmla="*/ 14938 h 15"/>
                <a:gd name="T4" fmla="*/ 0 w 14"/>
                <a:gd name="T5" fmla="*/ 17428 h 15"/>
                <a:gd name="T6" fmla="*/ 14938 w 14"/>
                <a:gd name="T7" fmla="*/ 17428 h 15"/>
                <a:gd name="T8" fmla="*/ 17428 w 14"/>
                <a:gd name="T9" fmla="*/ 37346 h 15"/>
                <a:gd name="T10" fmla="*/ 17428 w 14"/>
                <a:gd name="T11" fmla="*/ 17428 h 15"/>
                <a:gd name="T12" fmla="*/ 34856 w 14"/>
                <a:gd name="T13" fmla="*/ 14938 h 15"/>
                <a:gd name="T14" fmla="*/ 17428 w 14"/>
                <a:gd name="T15" fmla="*/ 14938 h 15"/>
                <a:gd name="T16" fmla="*/ 14938 w 14"/>
                <a:gd name="T17" fmla="*/ 0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15"/>
                <a:gd name="T29" fmla="*/ 14 w 14"/>
                <a:gd name="T30" fmla="*/ 15 h 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15">
                  <a:moveTo>
                    <a:pt x="6" y="0"/>
                  </a:moveTo>
                  <a:lnTo>
                    <a:pt x="6" y="6"/>
                  </a:lnTo>
                  <a:lnTo>
                    <a:pt x="0" y="7"/>
                  </a:lnTo>
                  <a:lnTo>
                    <a:pt x="6" y="7"/>
                  </a:lnTo>
                  <a:lnTo>
                    <a:pt x="7" y="15"/>
                  </a:lnTo>
                  <a:lnTo>
                    <a:pt x="7" y="7"/>
                  </a:lnTo>
                  <a:lnTo>
                    <a:pt x="14" y="6"/>
                  </a:lnTo>
                  <a:lnTo>
                    <a:pt x="7" y="6"/>
                  </a:lnTo>
                  <a:lnTo>
                    <a:pt x="6" y="0"/>
                  </a:lnTo>
                </a:path>
              </a:pathLst>
            </a:custGeom>
            <a:solidFill>
              <a:schemeClr val="accent1"/>
            </a:solidFill>
            <a:ln w="9525">
              <a:noFill/>
              <a:round/>
              <a:headEnd/>
              <a:tailEnd/>
            </a:ln>
          </p:spPr>
          <p:txBody>
            <a:bodyPr/>
            <a:lstStyle/>
            <a:p>
              <a:endParaRPr lang="zh-CN" altLang="en-US"/>
            </a:p>
          </p:txBody>
        </p:sp>
        <p:sp>
          <p:nvSpPr>
            <p:cNvPr id="61473" name="Freeform 5827"/>
            <p:cNvSpPr>
              <a:spLocks/>
            </p:cNvSpPr>
            <p:nvPr/>
          </p:nvSpPr>
          <p:spPr bwMode="auto">
            <a:xfrm>
              <a:off x="2075805" y="1190116"/>
              <a:ext cx="47303" cy="44814"/>
            </a:xfrm>
            <a:custGeom>
              <a:avLst/>
              <a:gdLst>
                <a:gd name="T0" fmla="*/ 14938 w 19"/>
                <a:gd name="T1" fmla="*/ 0 h 18"/>
                <a:gd name="T2" fmla="*/ 24896 w 19"/>
                <a:gd name="T3" fmla="*/ 22407 h 18"/>
                <a:gd name="T4" fmla="*/ 47303 w 19"/>
                <a:gd name="T5" fmla="*/ 12448 h 18"/>
                <a:gd name="T6" fmla="*/ 27386 w 19"/>
                <a:gd name="T7" fmla="*/ 24897 h 18"/>
                <a:gd name="T8" fmla="*/ 34855 w 19"/>
                <a:gd name="T9" fmla="*/ 44814 h 18"/>
                <a:gd name="T10" fmla="*/ 24896 w 19"/>
                <a:gd name="T11" fmla="*/ 27386 h 18"/>
                <a:gd name="T12" fmla="*/ 0 w 19"/>
                <a:gd name="T13" fmla="*/ 34855 h 18"/>
                <a:gd name="T14" fmla="*/ 22407 w 19"/>
                <a:gd name="T15" fmla="*/ 22407 h 18"/>
                <a:gd name="T16" fmla="*/ 14938 w 19"/>
                <a:gd name="T17" fmla="*/ 0 h 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18"/>
                <a:gd name="T29" fmla="*/ 19 w 19"/>
                <a:gd name="T30" fmla="*/ 18 h 1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18">
                  <a:moveTo>
                    <a:pt x="6" y="0"/>
                  </a:moveTo>
                  <a:lnTo>
                    <a:pt x="10" y="9"/>
                  </a:lnTo>
                  <a:lnTo>
                    <a:pt x="19" y="5"/>
                  </a:lnTo>
                  <a:lnTo>
                    <a:pt x="11" y="10"/>
                  </a:lnTo>
                  <a:lnTo>
                    <a:pt x="14" y="18"/>
                  </a:lnTo>
                  <a:lnTo>
                    <a:pt x="10" y="11"/>
                  </a:lnTo>
                  <a:lnTo>
                    <a:pt x="0" y="14"/>
                  </a:lnTo>
                  <a:lnTo>
                    <a:pt x="9" y="9"/>
                  </a:lnTo>
                  <a:lnTo>
                    <a:pt x="6" y="0"/>
                  </a:lnTo>
                  <a:close/>
                </a:path>
              </a:pathLst>
            </a:custGeom>
            <a:solidFill>
              <a:schemeClr val="accent1"/>
            </a:solidFill>
            <a:ln w="9525">
              <a:noFill/>
              <a:round/>
              <a:headEnd/>
              <a:tailEnd/>
            </a:ln>
          </p:spPr>
          <p:txBody>
            <a:bodyPr/>
            <a:lstStyle/>
            <a:p>
              <a:endParaRPr lang="zh-CN" altLang="en-US"/>
            </a:p>
          </p:txBody>
        </p:sp>
        <p:sp>
          <p:nvSpPr>
            <p:cNvPr id="61474" name="Freeform 5828"/>
            <p:cNvSpPr>
              <a:spLocks/>
            </p:cNvSpPr>
            <p:nvPr/>
          </p:nvSpPr>
          <p:spPr bwMode="auto">
            <a:xfrm>
              <a:off x="2979550" y="468114"/>
              <a:ext cx="34856" cy="37346"/>
            </a:xfrm>
            <a:custGeom>
              <a:avLst/>
              <a:gdLst>
                <a:gd name="T0" fmla="*/ 17428 w 14"/>
                <a:gd name="T1" fmla="*/ 0 h 15"/>
                <a:gd name="T2" fmla="*/ 17428 w 14"/>
                <a:gd name="T3" fmla="*/ 19918 h 15"/>
                <a:gd name="T4" fmla="*/ 34856 w 14"/>
                <a:gd name="T5" fmla="*/ 22408 h 15"/>
                <a:gd name="T6" fmla="*/ 17428 w 14"/>
                <a:gd name="T7" fmla="*/ 22408 h 15"/>
                <a:gd name="T8" fmla="*/ 12449 w 14"/>
                <a:gd name="T9" fmla="*/ 37346 h 15"/>
                <a:gd name="T10" fmla="*/ 14938 w 14"/>
                <a:gd name="T11" fmla="*/ 22408 h 15"/>
                <a:gd name="T12" fmla="*/ 0 w 14"/>
                <a:gd name="T13" fmla="*/ 17428 h 15"/>
                <a:gd name="T14" fmla="*/ 14938 w 14"/>
                <a:gd name="T15" fmla="*/ 17428 h 15"/>
                <a:gd name="T16" fmla="*/ 17428 w 14"/>
                <a:gd name="T17" fmla="*/ 0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15"/>
                <a:gd name="T29" fmla="*/ 14 w 14"/>
                <a:gd name="T30" fmla="*/ 15 h 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15">
                  <a:moveTo>
                    <a:pt x="7" y="0"/>
                  </a:moveTo>
                  <a:lnTo>
                    <a:pt x="7" y="8"/>
                  </a:lnTo>
                  <a:lnTo>
                    <a:pt x="14" y="9"/>
                  </a:lnTo>
                  <a:lnTo>
                    <a:pt x="7" y="9"/>
                  </a:lnTo>
                  <a:lnTo>
                    <a:pt x="5" y="15"/>
                  </a:lnTo>
                  <a:lnTo>
                    <a:pt x="6" y="9"/>
                  </a:lnTo>
                  <a:lnTo>
                    <a:pt x="0" y="7"/>
                  </a:lnTo>
                  <a:lnTo>
                    <a:pt x="6" y="7"/>
                  </a:lnTo>
                  <a:lnTo>
                    <a:pt x="7" y="0"/>
                  </a:lnTo>
                  <a:close/>
                </a:path>
              </a:pathLst>
            </a:custGeom>
            <a:solidFill>
              <a:schemeClr val="accent1"/>
            </a:solidFill>
            <a:ln w="9525">
              <a:noFill/>
              <a:round/>
              <a:headEnd/>
              <a:tailEnd/>
            </a:ln>
          </p:spPr>
          <p:txBody>
            <a:bodyPr/>
            <a:lstStyle/>
            <a:p>
              <a:endParaRPr lang="zh-CN" altLang="en-US"/>
            </a:p>
          </p:txBody>
        </p:sp>
        <p:sp>
          <p:nvSpPr>
            <p:cNvPr id="61475" name="Freeform 5829"/>
            <p:cNvSpPr>
              <a:spLocks/>
            </p:cNvSpPr>
            <p:nvPr/>
          </p:nvSpPr>
          <p:spPr bwMode="auto">
            <a:xfrm>
              <a:off x="1739697" y="1020819"/>
              <a:ext cx="37344" cy="37346"/>
            </a:xfrm>
            <a:custGeom>
              <a:avLst/>
              <a:gdLst>
                <a:gd name="T0" fmla="*/ 22406 w 15"/>
                <a:gd name="T1" fmla="*/ 0 h 15"/>
                <a:gd name="T2" fmla="*/ 17427 w 15"/>
                <a:gd name="T3" fmla="*/ 14938 h 15"/>
                <a:gd name="T4" fmla="*/ 0 w 15"/>
                <a:gd name="T5" fmla="*/ 14938 h 15"/>
                <a:gd name="T6" fmla="*/ 17427 w 15"/>
                <a:gd name="T7" fmla="*/ 19918 h 15"/>
                <a:gd name="T8" fmla="*/ 17427 w 15"/>
                <a:gd name="T9" fmla="*/ 37346 h 15"/>
                <a:gd name="T10" fmla="*/ 19917 w 15"/>
                <a:gd name="T11" fmla="*/ 19918 h 15"/>
                <a:gd name="T12" fmla="*/ 37344 w 15"/>
                <a:gd name="T13" fmla="*/ 19918 h 15"/>
                <a:gd name="T14" fmla="*/ 19917 w 15"/>
                <a:gd name="T15" fmla="*/ 17428 h 15"/>
                <a:gd name="T16" fmla="*/ 22406 w 15"/>
                <a:gd name="T17" fmla="*/ 0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
                <a:gd name="T28" fmla="*/ 0 h 15"/>
                <a:gd name="T29" fmla="*/ 15 w 15"/>
                <a:gd name="T30" fmla="*/ 15 h 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 h="15">
                  <a:moveTo>
                    <a:pt x="9" y="0"/>
                  </a:moveTo>
                  <a:lnTo>
                    <a:pt x="7" y="6"/>
                  </a:lnTo>
                  <a:lnTo>
                    <a:pt x="0" y="6"/>
                  </a:lnTo>
                  <a:lnTo>
                    <a:pt x="7" y="8"/>
                  </a:lnTo>
                  <a:lnTo>
                    <a:pt x="7" y="15"/>
                  </a:lnTo>
                  <a:lnTo>
                    <a:pt x="8" y="8"/>
                  </a:lnTo>
                  <a:lnTo>
                    <a:pt x="15" y="8"/>
                  </a:lnTo>
                  <a:lnTo>
                    <a:pt x="8" y="7"/>
                  </a:lnTo>
                  <a:lnTo>
                    <a:pt x="9" y="0"/>
                  </a:lnTo>
                  <a:close/>
                </a:path>
              </a:pathLst>
            </a:custGeom>
            <a:solidFill>
              <a:schemeClr val="accent1"/>
            </a:solidFill>
            <a:ln w="9525">
              <a:noFill/>
              <a:round/>
              <a:headEnd/>
              <a:tailEnd/>
            </a:ln>
          </p:spPr>
          <p:txBody>
            <a:bodyPr/>
            <a:lstStyle/>
            <a:p>
              <a:endParaRPr lang="zh-CN" altLang="en-US"/>
            </a:p>
          </p:txBody>
        </p:sp>
        <p:sp>
          <p:nvSpPr>
            <p:cNvPr id="61476" name="Freeform 5830"/>
            <p:cNvSpPr>
              <a:spLocks/>
            </p:cNvSpPr>
            <p:nvPr/>
          </p:nvSpPr>
          <p:spPr bwMode="auto">
            <a:xfrm>
              <a:off x="1739697" y="1020819"/>
              <a:ext cx="37344" cy="37346"/>
            </a:xfrm>
            <a:custGeom>
              <a:avLst/>
              <a:gdLst>
                <a:gd name="T0" fmla="*/ 22406 w 15"/>
                <a:gd name="T1" fmla="*/ 0 h 15"/>
                <a:gd name="T2" fmla="*/ 17427 w 15"/>
                <a:gd name="T3" fmla="*/ 14938 h 15"/>
                <a:gd name="T4" fmla="*/ 0 w 15"/>
                <a:gd name="T5" fmla="*/ 14938 h 15"/>
                <a:gd name="T6" fmla="*/ 17427 w 15"/>
                <a:gd name="T7" fmla="*/ 19918 h 15"/>
                <a:gd name="T8" fmla="*/ 17427 w 15"/>
                <a:gd name="T9" fmla="*/ 37346 h 15"/>
                <a:gd name="T10" fmla="*/ 19917 w 15"/>
                <a:gd name="T11" fmla="*/ 19918 h 15"/>
                <a:gd name="T12" fmla="*/ 37344 w 15"/>
                <a:gd name="T13" fmla="*/ 19918 h 15"/>
                <a:gd name="T14" fmla="*/ 19917 w 15"/>
                <a:gd name="T15" fmla="*/ 17428 h 15"/>
                <a:gd name="T16" fmla="*/ 22406 w 15"/>
                <a:gd name="T17" fmla="*/ 0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
                <a:gd name="T28" fmla="*/ 0 h 15"/>
                <a:gd name="T29" fmla="*/ 15 w 15"/>
                <a:gd name="T30" fmla="*/ 15 h 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 h="15">
                  <a:moveTo>
                    <a:pt x="9" y="0"/>
                  </a:moveTo>
                  <a:lnTo>
                    <a:pt x="7" y="6"/>
                  </a:lnTo>
                  <a:lnTo>
                    <a:pt x="0" y="6"/>
                  </a:lnTo>
                  <a:lnTo>
                    <a:pt x="7" y="8"/>
                  </a:lnTo>
                  <a:lnTo>
                    <a:pt x="7" y="15"/>
                  </a:lnTo>
                  <a:lnTo>
                    <a:pt x="8" y="8"/>
                  </a:lnTo>
                  <a:lnTo>
                    <a:pt x="15" y="8"/>
                  </a:lnTo>
                  <a:lnTo>
                    <a:pt x="8" y="7"/>
                  </a:lnTo>
                  <a:lnTo>
                    <a:pt x="9" y="0"/>
                  </a:lnTo>
                </a:path>
              </a:pathLst>
            </a:custGeom>
            <a:solidFill>
              <a:schemeClr val="accent1"/>
            </a:solidFill>
            <a:ln w="9525">
              <a:noFill/>
              <a:round/>
              <a:headEnd/>
              <a:tailEnd/>
            </a:ln>
          </p:spPr>
          <p:txBody>
            <a:bodyPr/>
            <a:lstStyle/>
            <a:p>
              <a:endParaRPr lang="zh-CN" altLang="en-US"/>
            </a:p>
          </p:txBody>
        </p:sp>
        <p:sp>
          <p:nvSpPr>
            <p:cNvPr id="61477" name="Freeform 5831"/>
            <p:cNvSpPr>
              <a:spLocks/>
            </p:cNvSpPr>
            <p:nvPr/>
          </p:nvSpPr>
          <p:spPr bwMode="auto">
            <a:xfrm>
              <a:off x="8003693" y="537823"/>
              <a:ext cx="29876" cy="29876"/>
            </a:xfrm>
            <a:custGeom>
              <a:avLst/>
              <a:gdLst>
                <a:gd name="T0" fmla="*/ 14938 w 12"/>
                <a:gd name="T1" fmla="*/ 0 h 12"/>
                <a:gd name="T2" fmla="*/ 17428 w 12"/>
                <a:gd name="T3" fmla="*/ 14938 h 12"/>
                <a:gd name="T4" fmla="*/ 29876 w 12"/>
                <a:gd name="T5" fmla="*/ 14938 h 12"/>
                <a:gd name="T6" fmla="*/ 17428 w 12"/>
                <a:gd name="T7" fmla="*/ 17428 h 12"/>
                <a:gd name="T8" fmla="*/ 17428 w 12"/>
                <a:gd name="T9" fmla="*/ 29876 h 12"/>
                <a:gd name="T10" fmla="*/ 14938 w 12"/>
                <a:gd name="T11" fmla="*/ 17428 h 12"/>
                <a:gd name="T12" fmla="*/ 0 w 12"/>
                <a:gd name="T13" fmla="*/ 17428 h 12"/>
                <a:gd name="T14" fmla="*/ 14938 w 12"/>
                <a:gd name="T15" fmla="*/ 14938 h 12"/>
                <a:gd name="T16" fmla="*/ 14938 w 12"/>
                <a:gd name="T17" fmla="*/ 0 h 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
                <a:gd name="T28" fmla="*/ 0 h 12"/>
                <a:gd name="T29" fmla="*/ 12 w 12"/>
                <a:gd name="T30" fmla="*/ 12 h 1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 h="12">
                  <a:moveTo>
                    <a:pt x="6" y="0"/>
                  </a:moveTo>
                  <a:lnTo>
                    <a:pt x="7" y="6"/>
                  </a:lnTo>
                  <a:lnTo>
                    <a:pt x="12" y="6"/>
                  </a:lnTo>
                  <a:lnTo>
                    <a:pt x="7" y="7"/>
                  </a:lnTo>
                  <a:lnTo>
                    <a:pt x="7" y="12"/>
                  </a:lnTo>
                  <a:lnTo>
                    <a:pt x="6" y="7"/>
                  </a:lnTo>
                  <a:lnTo>
                    <a:pt x="0" y="7"/>
                  </a:lnTo>
                  <a:lnTo>
                    <a:pt x="6" y="6"/>
                  </a:lnTo>
                  <a:lnTo>
                    <a:pt x="6" y="0"/>
                  </a:lnTo>
                  <a:close/>
                </a:path>
              </a:pathLst>
            </a:custGeom>
            <a:solidFill>
              <a:schemeClr val="accent1"/>
            </a:solidFill>
            <a:ln w="9525">
              <a:noFill/>
              <a:round/>
              <a:headEnd/>
              <a:tailEnd/>
            </a:ln>
          </p:spPr>
          <p:txBody>
            <a:bodyPr/>
            <a:lstStyle/>
            <a:p>
              <a:endParaRPr lang="zh-CN" altLang="en-US"/>
            </a:p>
          </p:txBody>
        </p:sp>
        <p:sp>
          <p:nvSpPr>
            <p:cNvPr id="61478" name="Freeform 5832"/>
            <p:cNvSpPr>
              <a:spLocks/>
            </p:cNvSpPr>
            <p:nvPr/>
          </p:nvSpPr>
          <p:spPr bwMode="auto">
            <a:xfrm>
              <a:off x="8424449" y="303795"/>
              <a:ext cx="24897" cy="22408"/>
            </a:xfrm>
            <a:custGeom>
              <a:avLst/>
              <a:gdLst>
                <a:gd name="T0" fmla="*/ 0 w 10"/>
                <a:gd name="T1" fmla="*/ 2490 h 9"/>
                <a:gd name="T2" fmla="*/ 14938 w 10"/>
                <a:gd name="T3" fmla="*/ 9959 h 9"/>
                <a:gd name="T4" fmla="*/ 24897 w 10"/>
                <a:gd name="T5" fmla="*/ 0 h 9"/>
                <a:gd name="T6" fmla="*/ 14938 w 10"/>
                <a:gd name="T7" fmla="*/ 9959 h 9"/>
                <a:gd name="T8" fmla="*/ 24897 w 10"/>
                <a:gd name="T9" fmla="*/ 19918 h 9"/>
                <a:gd name="T10" fmla="*/ 14938 w 10"/>
                <a:gd name="T11" fmla="*/ 12449 h 9"/>
                <a:gd name="T12" fmla="*/ 2490 w 10"/>
                <a:gd name="T13" fmla="*/ 22408 h 9"/>
                <a:gd name="T14" fmla="*/ 12449 w 10"/>
                <a:gd name="T15" fmla="*/ 12449 h 9"/>
                <a:gd name="T16" fmla="*/ 0 w 10"/>
                <a:gd name="T17" fmla="*/ 2490 h 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9"/>
                <a:gd name="T29" fmla="*/ 10 w 10"/>
                <a:gd name="T30" fmla="*/ 9 h 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9">
                  <a:moveTo>
                    <a:pt x="0" y="1"/>
                  </a:moveTo>
                  <a:lnTo>
                    <a:pt x="6" y="4"/>
                  </a:lnTo>
                  <a:lnTo>
                    <a:pt x="10" y="0"/>
                  </a:lnTo>
                  <a:lnTo>
                    <a:pt x="6" y="4"/>
                  </a:lnTo>
                  <a:lnTo>
                    <a:pt x="10" y="8"/>
                  </a:lnTo>
                  <a:lnTo>
                    <a:pt x="6" y="5"/>
                  </a:lnTo>
                  <a:lnTo>
                    <a:pt x="1" y="9"/>
                  </a:lnTo>
                  <a:lnTo>
                    <a:pt x="5" y="5"/>
                  </a:lnTo>
                  <a:lnTo>
                    <a:pt x="0" y="1"/>
                  </a:lnTo>
                  <a:close/>
                </a:path>
              </a:pathLst>
            </a:custGeom>
            <a:solidFill>
              <a:schemeClr val="accent1"/>
            </a:solidFill>
            <a:ln w="9525">
              <a:noFill/>
              <a:round/>
              <a:headEnd/>
              <a:tailEnd/>
            </a:ln>
          </p:spPr>
          <p:txBody>
            <a:bodyPr/>
            <a:lstStyle/>
            <a:p>
              <a:endParaRPr lang="zh-CN" altLang="en-US"/>
            </a:p>
          </p:txBody>
        </p:sp>
        <p:sp>
          <p:nvSpPr>
            <p:cNvPr id="61479" name="Freeform 5833"/>
            <p:cNvSpPr>
              <a:spLocks/>
            </p:cNvSpPr>
            <p:nvPr/>
          </p:nvSpPr>
          <p:spPr bwMode="auto">
            <a:xfrm>
              <a:off x="7455967" y="801727"/>
              <a:ext cx="34856" cy="32367"/>
            </a:xfrm>
            <a:custGeom>
              <a:avLst/>
              <a:gdLst>
                <a:gd name="T0" fmla="*/ 17428 w 14"/>
                <a:gd name="T1" fmla="*/ 0 h 13"/>
                <a:gd name="T2" fmla="*/ 19918 w 14"/>
                <a:gd name="T3" fmla="*/ 17428 h 13"/>
                <a:gd name="T4" fmla="*/ 34856 w 14"/>
                <a:gd name="T5" fmla="*/ 17428 h 13"/>
                <a:gd name="T6" fmla="*/ 19918 w 14"/>
                <a:gd name="T7" fmla="*/ 19918 h 13"/>
                <a:gd name="T8" fmla="*/ 19918 w 14"/>
                <a:gd name="T9" fmla="*/ 32367 h 13"/>
                <a:gd name="T10" fmla="*/ 17428 w 14"/>
                <a:gd name="T11" fmla="*/ 19918 h 13"/>
                <a:gd name="T12" fmla="*/ 0 w 14"/>
                <a:gd name="T13" fmla="*/ 19918 h 13"/>
                <a:gd name="T14" fmla="*/ 17428 w 14"/>
                <a:gd name="T15" fmla="*/ 17428 h 13"/>
                <a:gd name="T16" fmla="*/ 17428 w 14"/>
                <a:gd name="T17" fmla="*/ 0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13"/>
                <a:gd name="T29" fmla="*/ 14 w 14"/>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13">
                  <a:moveTo>
                    <a:pt x="7" y="0"/>
                  </a:moveTo>
                  <a:lnTo>
                    <a:pt x="8" y="7"/>
                  </a:lnTo>
                  <a:lnTo>
                    <a:pt x="14" y="7"/>
                  </a:lnTo>
                  <a:lnTo>
                    <a:pt x="8" y="8"/>
                  </a:lnTo>
                  <a:lnTo>
                    <a:pt x="8" y="13"/>
                  </a:lnTo>
                  <a:lnTo>
                    <a:pt x="7" y="8"/>
                  </a:lnTo>
                  <a:lnTo>
                    <a:pt x="0" y="8"/>
                  </a:lnTo>
                  <a:lnTo>
                    <a:pt x="7" y="7"/>
                  </a:lnTo>
                  <a:lnTo>
                    <a:pt x="7" y="0"/>
                  </a:lnTo>
                  <a:close/>
                </a:path>
              </a:pathLst>
            </a:custGeom>
            <a:solidFill>
              <a:schemeClr val="accent1"/>
            </a:solidFill>
            <a:ln w="9525">
              <a:noFill/>
              <a:round/>
              <a:headEnd/>
              <a:tailEnd/>
            </a:ln>
          </p:spPr>
          <p:txBody>
            <a:bodyPr/>
            <a:lstStyle/>
            <a:p>
              <a:endParaRPr lang="zh-CN" altLang="en-US"/>
            </a:p>
          </p:txBody>
        </p:sp>
        <p:sp>
          <p:nvSpPr>
            <p:cNvPr id="61480" name="Freeform 5834"/>
            <p:cNvSpPr>
              <a:spLocks/>
            </p:cNvSpPr>
            <p:nvPr/>
          </p:nvSpPr>
          <p:spPr bwMode="auto">
            <a:xfrm>
              <a:off x="7697463" y="605045"/>
              <a:ext cx="27386" cy="27387"/>
            </a:xfrm>
            <a:custGeom>
              <a:avLst/>
              <a:gdLst>
                <a:gd name="T0" fmla="*/ 0 w 11"/>
                <a:gd name="T1" fmla="*/ 4979 h 11"/>
                <a:gd name="T2" fmla="*/ 14938 w 11"/>
                <a:gd name="T3" fmla="*/ 9959 h 11"/>
                <a:gd name="T4" fmla="*/ 22407 w 11"/>
                <a:gd name="T5" fmla="*/ 0 h 11"/>
                <a:gd name="T6" fmla="*/ 17427 w 11"/>
                <a:gd name="T7" fmla="*/ 14938 h 11"/>
                <a:gd name="T8" fmla="*/ 27386 w 11"/>
                <a:gd name="T9" fmla="*/ 22408 h 11"/>
                <a:gd name="T10" fmla="*/ 14938 w 11"/>
                <a:gd name="T11" fmla="*/ 17428 h 11"/>
                <a:gd name="T12" fmla="*/ 4979 w 11"/>
                <a:gd name="T13" fmla="*/ 27387 h 11"/>
                <a:gd name="T14" fmla="*/ 12448 w 11"/>
                <a:gd name="T15" fmla="*/ 14938 h 11"/>
                <a:gd name="T16" fmla="*/ 0 w 11"/>
                <a:gd name="T17" fmla="*/ 4979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11"/>
                <a:gd name="T29" fmla="*/ 11 w 11"/>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11">
                  <a:moveTo>
                    <a:pt x="0" y="2"/>
                  </a:moveTo>
                  <a:lnTo>
                    <a:pt x="6" y="4"/>
                  </a:lnTo>
                  <a:lnTo>
                    <a:pt x="9" y="0"/>
                  </a:lnTo>
                  <a:lnTo>
                    <a:pt x="7" y="6"/>
                  </a:lnTo>
                  <a:lnTo>
                    <a:pt x="11" y="9"/>
                  </a:lnTo>
                  <a:lnTo>
                    <a:pt x="6" y="7"/>
                  </a:lnTo>
                  <a:lnTo>
                    <a:pt x="2" y="11"/>
                  </a:lnTo>
                  <a:lnTo>
                    <a:pt x="5" y="6"/>
                  </a:lnTo>
                  <a:lnTo>
                    <a:pt x="0" y="2"/>
                  </a:lnTo>
                  <a:close/>
                </a:path>
              </a:pathLst>
            </a:custGeom>
            <a:solidFill>
              <a:schemeClr val="accent1"/>
            </a:solidFill>
            <a:ln w="9525">
              <a:noFill/>
              <a:round/>
              <a:headEnd/>
              <a:tailEnd/>
            </a:ln>
          </p:spPr>
          <p:txBody>
            <a:bodyPr/>
            <a:lstStyle/>
            <a:p>
              <a:endParaRPr lang="zh-CN" altLang="en-US"/>
            </a:p>
          </p:txBody>
        </p:sp>
        <p:sp>
          <p:nvSpPr>
            <p:cNvPr id="61481" name="Freeform 5835"/>
            <p:cNvSpPr>
              <a:spLocks/>
            </p:cNvSpPr>
            <p:nvPr/>
          </p:nvSpPr>
          <p:spPr bwMode="auto">
            <a:xfrm>
              <a:off x="7906596" y="1359411"/>
              <a:ext cx="29876" cy="29876"/>
            </a:xfrm>
            <a:custGeom>
              <a:avLst/>
              <a:gdLst>
                <a:gd name="T0" fmla="*/ 12448 w 12"/>
                <a:gd name="T1" fmla="*/ 0 h 12"/>
                <a:gd name="T2" fmla="*/ 14938 w 12"/>
                <a:gd name="T3" fmla="*/ 14938 h 12"/>
                <a:gd name="T4" fmla="*/ 29876 w 12"/>
                <a:gd name="T5" fmla="*/ 14938 h 12"/>
                <a:gd name="T6" fmla="*/ 14938 w 12"/>
                <a:gd name="T7" fmla="*/ 17428 h 12"/>
                <a:gd name="T8" fmla="*/ 14938 w 12"/>
                <a:gd name="T9" fmla="*/ 29876 h 12"/>
                <a:gd name="T10" fmla="*/ 12448 w 12"/>
                <a:gd name="T11" fmla="*/ 17428 h 12"/>
                <a:gd name="T12" fmla="*/ 0 w 12"/>
                <a:gd name="T13" fmla="*/ 17428 h 12"/>
                <a:gd name="T14" fmla="*/ 12448 w 12"/>
                <a:gd name="T15" fmla="*/ 14938 h 12"/>
                <a:gd name="T16" fmla="*/ 12448 w 12"/>
                <a:gd name="T17" fmla="*/ 0 h 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
                <a:gd name="T28" fmla="*/ 0 h 12"/>
                <a:gd name="T29" fmla="*/ 12 w 12"/>
                <a:gd name="T30" fmla="*/ 12 h 1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 h="12">
                  <a:moveTo>
                    <a:pt x="5" y="0"/>
                  </a:moveTo>
                  <a:lnTo>
                    <a:pt x="6" y="6"/>
                  </a:lnTo>
                  <a:lnTo>
                    <a:pt x="12" y="6"/>
                  </a:lnTo>
                  <a:lnTo>
                    <a:pt x="6" y="7"/>
                  </a:lnTo>
                  <a:lnTo>
                    <a:pt x="6" y="12"/>
                  </a:lnTo>
                  <a:lnTo>
                    <a:pt x="5" y="7"/>
                  </a:lnTo>
                  <a:lnTo>
                    <a:pt x="0" y="7"/>
                  </a:lnTo>
                  <a:lnTo>
                    <a:pt x="5" y="6"/>
                  </a:lnTo>
                  <a:lnTo>
                    <a:pt x="5" y="0"/>
                  </a:lnTo>
                  <a:close/>
                </a:path>
              </a:pathLst>
            </a:custGeom>
            <a:solidFill>
              <a:schemeClr val="accent1"/>
            </a:solidFill>
            <a:ln w="9525">
              <a:noFill/>
              <a:round/>
              <a:headEnd/>
              <a:tailEnd/>
            </a:ln>
          </p:spPr>
          <p:txBody>
            <a:bodyPr/>
            <a:lstStyle/>
            <a:p>
              <a:endParaRPr lang="zh-CN" altLang="en-US"/>
            </a:p>
          </p:txBody>
        </p:sp>
        <p:sp>
          <p:nvSpPr>
            <p:cNvPr id="61482" name="Freeform 5836"/>
            <p:cNvSpPr>
              <a:spLocks/>
            </p:cNvSpPr>
            <p:nvPr/>
          </p:nvSpPr>
          <p:spPr bwMode="auto">
            <a:xfrm>
              <a:off x="8235234" y="1083060"/>
              <a:ext cx="39835" cy="42326"/>
            </a:xfrm>
            <a:custGeom>
              <a:avLst/>
              <a:gdLst>
                <a:gd name="T0" fmla="*/ 9959 w 16"/>
                <a:gd name="T1" fmla="*/ 0 h 17"/>
                <a:gd name="T2" fmla="*/ 17428 w 16"/>
                <a:gd name="T3" fmla="*/ 22408 h 17"/>
                <a:gd name="T4" fmla="*/ 0 w 16"/>
                <a:gd name="T5" fmla="*/ 32367 h 17"/>
                <a:gd name="T6" fmla="*/ 19918 w 16"/>
                <a:gd name="T7" fmla="*/ 24898 h 17"/>
                <a:gd name="T8" fmla="*/ 29876 w 16"/>
                <a:gd name="T9" fmla="*/ 42326 h 17"/>
                <a:gd name="T10" fmla="*/ 22407 w 16"/>
                <a:gd name="T11" fmla="*/ 22408 h 17"/>
                <a:gd name="T12" fmla="*/ 39835 w 16"/>
                <a:gd name="T13" fmla="*/ 9959 h 17"/>
                <a:gd name="T14" fmla="*/ 19918 w 16"/>
                <a:gd name="T15" fmla="*/ 17428 h 17"/>
                <a:gd name="T16" fmla="*/ 9959 w 16"/>
                <a:gd name="T17" fmla="*/ 0 h 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17"/>
                <a:gd name="T29" fmla="*/ 16 w 16"/>
                <a:gd name="T30" fmla="*/ 17 h 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17">
                  <a:moveTo>
                    <a:pt x="4" y="0"/>
                  </a:moveTo>
                  <a:lnTo>
                    <a:pt x="7" y="9"/>
                  </a:lnTo>
                  <a:lnTo>
                    <a:pt x="0" y="13"/>
                  </a:lnTo>
                  <a:lnTo>
                    <a:pt x="8" y="10"/>
                  </a:lnTo>
                  <a:lnTo>
                    <a:pt x="12" y="17"/>
                  </a:lnTo>
                  <a:lnTo>
                    <a:pt x="9" y="9"/>
                  </a:lnTo>
                  <a:lnTo>
                    <a:pt x="16" y="4"/>
                  </a:lnTo>
                  <a:lnTo>
                    <a:pt x="8" y="7"/>
                  </a:lnTo>
                  <a:lnTo>
                    <a:pt x="4" y="0"/>
                  </a:lnTo>
                  <a:close/>
                </a:path>
              </a:pathLst>
            </a:custGeom>
            <a:solidFill>
              <a:schemeClr val="accent1"/>
            </a:solidFill>
            <a:ln w="9525">
              <a:noFill/>
              <a:round/>
              <a:headEnd/>
              <a:tailEnd/>
            </a:ln>
          </p:spPr>
          <p:txBody>
            <a:bodyPr/>
            <a:lstStyle/>
            <a:p>
              <a:endParaRPr lang="zh-CN" altLang="en-US"/>
            </a:p>
          </p:txBody>
        </p:sp>
        <p:sp>
          <p:nvSpPr>
            <p:cNvPr id="61483" name="Freeform 5837"/>
            <p:cNvSpPr>
              <a:spLocks/>
            </p:cNvSpPr>
            <p:nvPr/>
          </p:nvSpPr>
          <p:spPr bwMode="auto">
            <a:xfrm>
              <a:off x="8235234" y="1083060"/>
              <a:ext cx="39835" cy="42326"/>
            </a:xfrm>
            <a:custGeom>
              <a:avLst/>
              <a:gdLst>
                <a:gd name="T0" fmla="*/ 9959 w 16"/>
                <a:gd name="T1" fmla="*/ 0 h 17"/>
                <a:gd name="T2" fmla="*/ 17428 w 16"/>
                <a:gd name="T3" fmla="*/ 22408 h 17"/>
                <a:gd name="T4" fmla="*/ 0 w 16"/>
                <a:gd name="T5" fmla="*/ 32367 h 17"/>
                <a:gd name="T6" fmla="*/ 19918 w 16"/>
                <a:gd name="T7" fmla="*/ 24898 h 17"/>
                <a:gd name="T8" fmla="*/ 29876 w 16"/>
                <a:gd name="T9" fmla="*/ 42326 h 17"/>
                <a:gd name="T10" fmla="*/ 22407 w 16"/>
                <a:gd name="T11" fmla="*/ 22408 h 17"/>
                <a:gd name="T12" fmla="*/ 39835 w 16"/>
                <a:gd name="T13" fmla="*/ 9959 h 17"/>
                <a:gd name="T14" fmla="*/ 19918 w 16"/>
                <a:gd name="T15" fmla="*/ 17428 h 17"/>
                <a:gd name="T16" fmla="*/ 9959 w 16"/>
                <a:gd name="T17" fmla="*/ 0 h 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17"/>
                <a:gd name="T29" fmla="*/ 16 w 16"/>
                <a:gd name="T30" fmla="*/ 17 h 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17">
                  <a:moveTo>
                    <a:pt x="4" y="0"/>
                  </a:moveTo>
                  <a:lnTo>
                    <a:pt x="7" y="9"/>
                  </a:lnTo>
                  <a:lnTo>
                    <a:pt x="0" y="13"/>
                  </a:lnTo>
                  <a:lnTo>
                    <a:pt x="8" y="10"/>
                  </a:lnTo>
                  <a:lnTo>
                    <a:pt x="12" y="17"/>
                  </a:lnTo>
                  <a:lnTo>
                    <a:pt x="9" y="9"/>
                  </a:lnTo>
                  <a:lnTo>
                    <a:pt x="16" y="4"/>
                  </a:lnTo>
                  <a:lnTo>
                    <a:pt x="8" y="7"/>
                  </a:lnTo>
                  <a:lnTo>
                    <a:pt x="4" y="0"/>
                  </a:lnTo>
                </a:path>
              </a:pathLst>
            </a:custGeom>
            <a:solidFill>
              <a:schemeClr val="accent1"/>
            </a:solidFill>
            <a:ln w="9525">
              <a:noFill/>
              <a:round/>
              <a:headEnd/>
              <a:tailEnd/>
            </a:ln>
          </p:spPr>
          <p:txBody>
            <a:bodyPr/>
            <a:lstStyle/>
            <a:p>
              <a:endParaRPr lang="zh-CN" altLang="en-US"/>
            </a:p>
          </p:txBody>
        </p:sp>
        <p:sp>
          <p:nvSpPr>
            <p:cNvPr id="61484" name="Freeform 5838"/>
            <p:cNvSpPr>
              <a:spLocks/>
            </p:cNvSpPr>
            <p:nvPr/>
          </p:nvSpPr>
          <p:spPr bwMode="auto">
            <a:xfrm>
              <a:off x="9031924" y="448196"/>
              <a:ext cx="29876" cy="32367"/>
            </a:xfrm>
            <a:custGeom>
              <a:avLst/>
              <a:gdLst>
                <a:gd name="T0" fmla="*/ 17428 w 12"/>
                <a:gd name="T1" fmla="*/ 0 h 13"/>
                <a:gd name="T2" fmla="*/ 14938 w 12"/>
                <a:gd name="T3" fmla="*/ 12449 h 13"/>
                <a:gd name="T4" fmla="*/ 29876 w 12"/>
                <a:gd name="T5" fmla="*/ 17428 h 13"/>
                <a:gd name="T6" fmla="*/ 14938 w 12"/>
                <a:gd name="T7" fmla="*/ 14939 h 13"/>
                <a:gd name="T8" fmla="*/ 12448 w 12"/>
                <a:gd name="T9" fmla="*/ 32367 h 13"/>
                <a:gd name="T10" fmla="*/ 12448 w 12"/>
                <a:gd name="T11" fmla="*/ 14939 h 13"/>
                <a:gd name="T12" fmla="*/ 0 w 12"/>
                <a:gd name="T13" fmla="*/ 12449 h 13"/>
                <a:gd name="T14" fmla="*/ 12448 w 12"/>
                <a:gd name="T15" fmla="*/ 12449 h 13"/>
                <a:gd name="T16" fmla="*/ 17428 w 12"/>
                <a:gd name="T17" fmla="*/ 0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
                <a:gd name="T28" fmla="*/ 0 h 13"/>
                <a:gd name="T29" fmla="*/ 12 w 12"/>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 h="13">
                  <a:moveTo>
                    <a:pt x="7" y="0"/>
                  </a:moveTo>
                  <a:lnTo>
                    <a:pt x="6" y="5"/>
                  </a:lnTo>
                  <a:lnTo>
                    <a:pt x="12" y="7"/>
                  </a:lnTo>
                  <a:lnTo>
                    <a:pt x="6" y="6"/>
                  </a:lnTo>
                  <a:lnTo>
                    <a:pt x="5" y="13"/>
                  </a:lnTo>
                  <a:lnTo>
                    <a:pt x="5" y="6"/>
                  </a:lnTo>
                  <a:lnTo>
                    <a:pt x="0" y="5"/>
                  </a:lnTo>
                  <a:lnTo>
                    <a:pt x="5" y="5"/>
                  </a:lnTo>
                  <a:lnTo>
                    <a:pt x="7" y="0"/>
                  </a:lnTo>
                  <a:close/>
                </a:path>
              </a:pathLst>
            </a:custGeom>
            <a:solidFill>
              <a:schemeClr val="accent1"/>
            </a:solidFill>
            <a:ln w="9525">
              <a:noFill/>
              <a:round/>
              <a:headEnd/>
              <a:tailEnd/>
            </a:ln>
          </p:spPr>
          <p:txBody>
            <a:bodyPr/>
            <a:lstStyle/>
            <a:p>
              <a:endParaRPr lang="zh-CN" altLang="en-US"/>
            </a:p>
          </p:txBody>
        </p:sp>
        <p:sp>
          <p:nvSpPr>
            <p:cNvPr id="61485" name="Freeform 5839"/>
            <p:cNvSpPr>
              <a:spLocks/>
            </p:cNvSpPr>
            <p:nvPr/>
          </p:nvSpPr>
          <p:spPr bwMode="auto">
            <a:xfrm>
              <a:off x="7936475" y="933681"/>
              <a:ext cx="32365" cy="32367"/>
            </a:xfrm>
            <a:custGeom>
              <a:avLst/>
              <a:gdLst>
                <a:gd name="T0" fmla="*/ 19917 w 13"/>
                <a:gd name="T1" fmla="*/ 0 h 13"/>
                <a:gd name="T2" fmla="*/ 19917 w 13"/>
                <a:gd name="T3" fmla="*/ 14939 h 13"/>
                <a:gd name="T4" fmla="*/ 32365 w 13"/>
                <a:gd name="T5" fmla="*/ 17428 h 13"/>
                <a:gd name="T6" fmla="*/ 19917 w 13"/>
                <a:gd name="T7" fmla="*/ 17428 h 13"/>
                <a:gd name="T8" fmla="*/ 12448 w 13"/>
                <a:gd name="T9" fmla="*/ 32367 h 13"/>
                <a:gd name="T10" fmla="*/ 17427 w 13"/>
                <a:gd name="T11" fmla="*/ 17428 h 13"/>
                <a:gd name="T12" fmla="*/ 0 w 13"/>
                <a:gd name="T13" fmla="*/ 12449 h 13"/>
                <a:gd name="T14" fmla="*/ 17427 w 13"/>
                <a:gd name="T15" fmla="*/ 14939 h 13"/>
                <a:gd name="T16" fmla="*/ 19917 w 13"/>
                <a:gd name="T17" fmla="*/ 0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13"/>
                <a:gd name="T29" fmla="*/ 13 w 13"/>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13">
                  <a:moveTo>
                    <a:pt x="8" y="0"/>
                  </a:moveTo>
                  <a:lnTo>
                    <a:pt x="8" y="6"/>
                  </a:lnTo>
                  <a:lnTo>
                    <a:pt x="13" y="7"/>
                  </a:lnTo>
                  <a:lnTo>
                    <a:pt x="8" y="7"/>
                  </a:lnTo>
                  <a:lnTo>
                    <a:pt x="5" y="13"/>
                  </a:lnTo>
                  <a:lnTo>
                    <a:pt x="7" y="7"/>
                  </a:lnTo>
                  <a:lnTo>
                    <a:pt x="0" y="5"/>
                  </a:lnTo>
                  <a:lnTo>
                    <a:pt x="7" y="6"/>
                  </a:lnTo>
                  <a:lnTo>
                    <a:pt x="8" y="0"/>
                  </a:lnTo>
                  <a:close/>
                </a:path>
              </a:pathLst>
            </a:custGeom>
            <a:solidFill>
              <a:schemeClr val="accent1"/>
            </a:solidFill>
            <a:ln w="9525">
              <a:noFill/>
              <a:round/>
              <a:headEnd/>
              <a:tailEnd/>
            </a:ln>
          </p:spPr>
          <p:txBody>
            <a:bodyPr/>
            <a:lstStyle/>
            <a:p>
              <a:endParaRPr lang="zh-CN" altLang="en-US"/>
            </a:p>
          </p:txBody>
        </p:sp>
        <p:sp>
          <p:nvSpPr>
            <p:cNvPr id="61486" name="Freeform 5841"/>
            <p:cNvSpPr>
              <a:spLocks/>
            </p:cNvSpPr>
            <p:nvPr/>
          </p:nvSpPr>
          <p:spPr bwMode="auto">
            <a:xfrm>
              <a:off x="1094873" y="4227505"/>
              <a:ext cx="59752" cy="59752"/>
            </a:xfrm>
            <a:custGeom>
              <a:avLst/>
              <a:gdLst>
                <a:gd name="T0" fmla="*/ 12448 w 24"/>
                <a:gd name="T1" fmla="*/ 59752 h 24"/>
                <a:gd name="T2" fmla="*/ 32366 w 24"/>
                <a:gd name="T3" fmla="*/ 34855 h 24"/>
                <a:gd name="T4" fmla="*/ 59752 w 24"/>
                <a:gd name="T5" fmla="*/ 49793 h 24"/>
                <a:gd name="T6" fmla="*/ 34855 w 24"/>
                <a:gd name="T7" fmla="*/ 29876 h 24"/>
                <a:gd name="T8" fmla="*/ 49793 w 24"/>
                <a:gd name="T9" fmla="*/ 0 h 24"/>
                <a:gd name="T10" fmla="*/ 29876 w 24"/>
                <a:gd name="T11" fmla="*/ 27386 h 24"/>
                <a:gd name="T12" fmla="*/ 0 w 24"/>
                <a:gd name="T13" fmla="*/ 12448 h 24"/>
                <a:gd name="T14" fmla="*/ 27386 w 24"/>
                <a:gd name="T15" fmla="*/ 32366 h 24"/>
                <a:gd name="T16" fmla="*/ 12448 w 24"/>
                <a:gd name="T17" fmla="*/ 59752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4"/>
                <a:gd name="T28" fmla="*/ 0 h 24"/>
                <a:gd name="T29" fmla="*/ 24 w 24"/>
                <a:gd name="T30" fmla="*/ 24 h 2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4" h="24">
                  <a:moveTo>
                    <a:pt x="5" y="24"/>
                  </a:moveTo>
                  <a:lnTo>
                    <a:pt x="13" y="14"/>
                  </a:lnTo>
                  <a:lnTo>
                    <a:pt x="24" y="20"/>
                  </a:lnTo>
                  <a:lnTo>
                    <a:pt x="14" y="12"/>
                  </a:lnTo>
                  <a:lnTo>
                    <a:pt x="20" y="0"/>
                  </a:lnTo>
                  <a:lnTo>
                    <a:pt x="12" y="11"/>
                  </a:lnTo>
                  <a:lnTo>
                    <a:pt x="0" y="5"/>
                  </a:lnTo>
                  <a:lnTo>
                    <a:pt x="11" y="13"/>
                  </a:lnTo>
                  <a:lnTo>
                    <a:pt x="5" y="24"/>
                  </a:lnTo>
                  <a:close/>
                </a:path>
              </a:pathLst>
            </a:custGeom>
            <a:solidFill>
              <a:schemeClr val="accent1"/>
            </a:solidFill>
            <a:ln w="9525">
              <a:noFill/>
              <a:round/>
              <a:headEnd/>
              <a:tailEnd/>
            </a:ln>
          </p:spPr>
          <p:txBody>
            <a:bodyPr/>
            <a:lstStyle/>
            <a:p>
              <a:endParaRPr lang="zh-CN" altLang="en-US"/>
            </a:p>
          </p:txBody>
        </p:sp>
        <p:sp>
          <p:nvSpPr>
            <p:cNvPr id="61487" name="Freeform 5842"/>
            <p:cNvSpPr>
              <a:spLocks/>
            </p:cNvSpPr>
            <p:nvPr/>
          </p:nvSpPr>
          <p:spPr bwMode="auto">
            <a:xfrm>
              <a:off x="2170408" y="3657374"/>
              <a:ext cx="57262" cy="57263"/>
            </a:xfrm>
            <a:custGeom>
              <a:avLst/>
              <a:gdLst>
                <a:gd name="T0" fmla="*/ 9959 w 23"/>
                <a:gd name="T1" fmla="*/ 57263 h 23"/>
                <a:gd name="T2" fmla="*/ 29876 w 23"/>
                <a:gd name="T3" fmla="*/ 32366 h 23"/>
                <a:gd name="T4" fmla="*/ 57262 w 23"/>
                <a:gd name="T5" fmla="*/ 47304 h 23"/>
                <a:gd name="T6" fmla="*/ 32365 w 23"/>
                <a:gd name="T7" fmla="*/ 29876 h 23"/>
                <a:gd name="T8" fmla="*/ 47303 w 23"/>
                <a:gd name="T9" fmla="*/ 0 h 23"/>
                <a:gd name="T10" fmla="*/ 29876 w 23"/>
                <a:gd name="T11" fmla="*/ 24897 h 23"/>
                <a:gd name="T12" fmla="*/ 0 w 23"/>
                <a:gd name="T13" fmla="*/ 9959 h 23"/>
                <a:gd name="T14" fmla="*/ 27386 w 23"/>
                <a:gd name="T15" fmla="*/ 29876 h 23"/>
                <a:gd name="T16" fmla="*/ 9959 w 23"/>
                <a:gd name="T17" fmla="*/ 57263 h 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
                <a:gd name="T28" fmla="*/ 0 h 23"/>
                <a:gd name="T29" fmla="*/ 23 w 23"/>
                <a:gd name="T30" fmla="*/ 23 h 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 h="23">
                  <a:moveTo>
                    <a:pt x="4" y="23"/>
                  </a:moveTo>
                  <a:lnTo>
                    <a:pt x="12" y="13"/>
                  </a:lnTo>
                  <a:lnTo>
                    <a:pt x="23" y="19"/>
                  </a:lnTo>
                  <a:lnTo>
                    <a:pt x="13" y="12"/>
                  </a:lnTo>
                  <a:lnTo>
                    <a:pt x="19" y="0"/>
                  </a:lnTo>
                  <a:lnTo>
                    <a:pt x="12" y="10"/>
                  </a:lnTo>
                  <a:lnTo>
                    <a:pt x="0" y="4"/>
                  </a:lnTo>
                  <a:lnTo>
                    <a:pt x="11" y="12"/>
                  </a:lnTo>
                  <a:lnTo>
                    <a:pt x="4" y="23"/>
                  </a:lnTo>
                  <a:close/>
                </a:path>
              </a:pathLst>
            </a:custGeom>
            <a:solidFill>
              <a:schemeClr val="accent1"/>
            </a:solidFill>
            <a:ln w="9525">
              <a:noFill/>
              <a:round/>
              <a:headEnd/>
              <a:tailEnd/>
            </a:ln>
          </p:spPr>
          <p:txBody>
            <a:bodyPr/>
            <a:lstStyle/>
            <a:p>
              <a:endParaRPr lang="zh-CN" altLang="en-US"/>
            </a:p>
          </p:txBody>
        </p:sp>
        <p:sp>
          <p:nvSpPr>
            <p:cNvPr id="61488" name="Freeform 5844"/>
            <p:cNvSpPr>
              <a:spLocks/>
            </p:cNvSpPr>
            <p:nvPr/>
          </p:nvSpPr>
          <p:spPr bwMode="auto">
            <a:xfrm>
              <a:off x="3945542" y="4112980"/>
              <a:ext cx="69711" cy="67222"/>
            </a:xfrm>
            <a:custGeom>
              <a:avLst/>
              <a:gdLst>
                <a:gd name="T0" fmla="*/ 27386 w 28"/>
                <a:gd name="T1" fmla="*/ 67222 h 27"/>
                <a:gd name="T2" fmla="*/ 37345 w 28"/>
                <a:gd name="T3" fmla="*/ 37346 h 27"/>
                <a:gd name="T4" fmla="*/ 69711 w 28"/>
                <a:gd name="T5" fmla="*/ 37346 h 27"/>
                <a:gd name="T6" fmla="*/ 39835 w 28"/>
                <a:gd name="T7" fmla="*/ 29876 h 27"/>
                <a:gd name="T8" fmla="*/ 39835 w 28"/>
                <a:gd name="T9" fmla="*/ 0 h 27"/>
                <a:gd name="T10" fmla="*/ 29876 w 28"/>
                <a:gd name="T11" fmla="*/ 29876 h 27"/>
                <a:gd name="T12" fmla="*/ 0 w 28"/>
                <a:gd name="T13" fmla="*/ 27387 h 27"/>
                <a:gd name="T14" fmla="*/ 29876 w 28"/>
                <a:gd name="T15" fmla="*/ 34856 h 27"/>
                <a:gd name="T16" fmla="*/ 27386 w 28"/>
                <a:gd name="T17" fmla="*/ 67222 h 2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8"/>
                <a:gd name="T28" fmla="*/ 0 h 27"/>
                <a:gd name="T29" fmla="*/ 28 w 28"/>
                <a:gd name="T30" fmla="*/ 27 h 2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8" h="27">
                  <a:moveTo>
                    <a:pt x="11" y="27"/>
                  </a:moveTo>
                  <a:lnTo>
                    <a:pt x="15" y="15"/>
                  </a:lnTo>
                  <a:lnTo>
                    <a:pt x="28" y="15"/>
                  </a:lnTo>
                  <a:lnTo>
                    <a:pt x="16" y="12"/>
                  </a:lnTo>
                  <a:lnTo>
                    <a:pt x="16" y="0"/>
                  </a:lnTo>
                  <a:lnTo>
                    <a:pt x="12" y="12"/>
                  </a:lnTo>
                  <a:lnTo>
                    <a:pt x="0" y="11"/>
                  </a:lnTo>
                  <a:lnTo>
                    <a:pt x="12" y="14"/>
                  </a:lnTo>
                  <a:lnTo>
                    <a:pt x="11" y="27"/>
                  </a:lnTo>
                  <a:close/>
                </a:path>
              </a:pathLst>
            </a:custGeom>
            <a:solidFill>
              <a:schemeClr val="accent1"/>
            </a:solidFill>
            <a:ln w="9525">
              <a:noFill/>
              <a:round/>
              <a:headEnd/>
              <a:tailEnd/>
            </a:ln>
          </p:spPr>
          <p:txBody>
            <a:bodyPr/>
            <a:lstStyle/>
            <a:p>
              <a:endParaRPr lang="zh-CN" altLang="en-US"/>
            </a:p>
          </p:txBody>
        </p:sp>
        <p:sp>
          <p:nvSpPr>
            <p:cNvPr id="61489" name="Freeform 6620"/>
            <p:cNvSpPr>
              <a:spLocks/>
            </p:cNvSpPr>
            <p:nvPr/>
          </p:nvSpPr>
          <p:spPr bwMode="auto">
            <a:xfrm>
              <a:off x="-174855" y="3351143"/>
              <a:ext cx="29876" cy="32367"/>
            </a:xfrm>
            <a:custGeom>
              <a:avLst/>
              <a:gdLst>
                <a:gd name="T0" fmla="*/ 14938 w 12"/>
                <a:gd name="T1" fmla="*/ 14939 h 13"/>
                <a:gd name="T2" fmla="*/ 17428 w 12"/>
                <a:gd name="T3" fmla="*/ 32367 h 13"/>
                <a:gd name="T4" fmla="*/ 17428 w 12"/>
                <a:gd name="T5" fmla="*/ 14939 h 13"/>
                <a:gd name="T6" fmla="*/ 29876 w 12"/>
                <a:gd name="T7" fmla="*/ 12449 h 13"/>
                <a:gd name="T8" fmla="*/ 17428 w 12"/>
                <a:gd name="T9" fmla="*/ 12449 h 13"/>
                <a:gd name="T10" fmla="*/ 14938 w 12"/>
                <a:gd name="T11" fmla="*/ 0 h 13"/>
                <a:gd name="T12" fmla="*/ 14938 w 12"/>
                <a:gd name="T13" fmla="*/ 14939 h 13"/>
                <a:gd name="T14" fmla="*/ 0 w 12"/>
                <a:gd name="T15" fmla="*/ 17428 h 13"/>
                <a:gd name="T16" fmla="*/ 14938 w 12"/>
                <a:gd name="T17" fmla="*/ 14939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
                <a:gd name="T28" fmla="*/ 0 h 13"/>
                <a:gd name="T29" fmla="*/ 12 w 12"/>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 h="13">
                  <a:moveTo>
                    <a:pt x="6" y="6"/>
                  </a:moveTo>
                  <a:lnTo>
                    <a:pt x="7" y="13"/>
                  </a:lnTo>
                  <a:lnTo>
                    <a:pt x="7" y="6"/>
                  </a:lnTo>
                  <a:lnTo>
                    <a:pt x="12" y="5"/>
                  </a:lnTo>
                  <a:lnTo>
                    <a:pt x="7" y="5"/>
                  </a:lnTo>
                  <a:lnTo>
                    <a:pt x="6" y="0"/>
                  </a:lnTo>
                  <a:lnTo>
                    <a:pt x="6" y="6"/>
                  </a:lnTo>
                  <a:lnTo>
                    <a:pt x="0" y="7"/>
                  </a:lnTo>
                  <a:lnTo>
                    <a:pt x="6" y="6"/>
                  </a:lnTo>
                  <a:close/>
                </a:path>
              </a:pathLst>
            </a:custGeom>
            <a:solidFill>
              <a:schemeClr val="accent1"/>
            </a:solidFill>
            <a:ln w="9525">
              <a:noFill/>
              <a:round/>
              <a:headEnd/>
              <a:tailEnd/>
            </a:ln>
          </p:spPr>
          <p:txBody>
            <a:bodyPr/>
            <a:lstStyle/>
            <a:p>
              <a:endParaRPr lang="zh-CN" altLang="en-US"/>
            </a:p>
          </p:txBody>
        </p:sp>
        <p:sp>
          <p:nvSpPr>
            <p:cNvPr id="61490" name="Freeform 6621"/>
            <p:cNvSpPr>
              <a:spLocks/>
            </p:cNvSpPr>
            <p:nvPr/>
          </p:nvSpPr>
          <p:spPr bwMode="auto">
            <a:xfrm>
              <a:off x="248389" y="3114627"/>
              <a:ext cx="24897" cy="27387"/>
            </a:xfrm>
            <a:custGeom>
              <a:avLst/>
              <a:gdLst>
                <a:gd name="T0" fmla="*/ 2490 w 10"/>
                <a:gd name="T1" fmla="*/ 27387 h 11"/>
                <a:gd name="T2" fmla="*/ 12449 w 10"/>
                <a:gd name="T3" fmla="*/ 14938 h 11"/>
                <a:gd name="T4" fmla="*/ 24897 w 10"/>
                <a:gd name="T5" fmla="*/ 24897 h 11"/>
                <a:gd name="T6" fmla="*/ 14938 w 10"/>
                <a:gd name="T7" fmla="*/ 12449 h 11"/>
                <a:gd name="T8" fmla="*/ 22407 w 10"/>
                <a:gd name="T9" fmla="*/ 0 h 11"/>
                <a:gd name="T10" fmla="*/ 12449 w 10"/>
                <a:gd name="T11" fmla="*/ 9959 h 11"/>
                <a:gd name="T12" fmla="*/ 0 w 10"/>
                <a:gd name="T13" fmla="*/ 2490 h 11"/>
                <a:gd name="T14" fmla="*/ 9959 w 10"/>
                <a:gd name="T15" fmla="*/ 12449 h 11"/>
                <a:gd name="T16" fmla="*/ 2490 w 10"/>
                <a:gd name="T17" fmla="*/ 27387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11"/>
                <a:gd name="T29" fmla="*/ 10 w 10"/>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11">
                  <a:moveTo>
                    <a:pt x="1" y="11"/>
                  </a:moveTo>
                  <a:lnTo>
                    <a:pt x="5" y="6"/>
                  </a:lnTo>
                  <a:lnTo>
                    <a:pt x="10" y="10"/>
                  </a:lnTo>
                  <a:lnTo>
                    <a:pt x="6" y="5"/>
                  </a:lnTo>
                  <a:lnTo>
                    <a:pt x="9" y="0"/>
                  </a:lnTo>
                  <a:lnTo>
                    <a:pt x="5" y="4"/>
                  </a:lnTo>
                  <a:lnTo>
                    <a:pt x="0" y="1"/>
                  </a:lnTo>
                  <a:lnTo>
                    <a:pt x="4" y="5"/>
                  </a:lnTo>
                  <a:lnTo>
                    <a:pt x="1" y="11"/>
                  </a:lnTo>
                  <a:close/>
                </a:path>
              </a:pathLst>
            </a:custGeom>
            <a:solidFill>
              <a:schemeClr val="accent1"/>
            </a:solidFill>
            <a:ln w="9525">
              <a:noFill/>
              <a:round/>
              <a:headEnd/>
              <a:tailEnd/>
            </a:ln>
          </p:spPr>
          <p:txBody>
            <a:bodyPr/>
            <a:lstStyle/>
            <a:p>
              <a:endParaRPr lang="zh-CN" altLang="en-US"/>
            </a:p>
          </p:txBody>
        </p:sp>
        <p:sp>
          <p:nvSpPr>
            <p:cNvPr id="61491" name="Freeform 6622"/>
            <p:cNvSpPr>
              <a:spLocks/>
            </p:cNvSpPr>
            <p:nvPr/>
          </p:nvSpPr>
          <p:spPr bwMode="auto">
            <a:xfrm>
              <a:off x="-717603" y="3615048"/>
              <a:ext cx="29876" cy="32367"/>
            </a:xfrm>
            <a:custGeom>
              <a:avLst/>
              <a:gdLst>
                <a:gd name="T0" fmla="*/ 12448 w 12"/>
                <a:gd name="T1" fmla="*/ 17428 h 13"/>
                <a:gd name="T2" fmla="*/ 14938 w 12"/>
                <a:gd name="T3" fmla="*/ 32367 h 13"/>
                <a:gd name="T4" fmla="*/ 14938 w 12"/>
                <a:gd name="T5" fmla="*/ 17428 h 13"/>
                <a:gd name="T6" fmla="*/ 29876 w 12"/>
                <a:gd name="T7" fmla="*/ 14939 h 13"/>
                <a:gd name="T8" fmla="*/ 14938 w 12"/>
                <a:gd name="T9" fmla="*/ 14939 h 13"/>
                <a:gd name="T10" fmla="*/ 12448 w 12"/>
                <a:gd name="T11" fmla="*/ 0 h 13"/>
                <a:gd name="T12" fmla="*/ 12448 w 12"/>
                <a:gd name="T13" fmla="*/ 14939 h 13"/>
                <a:gd name="T14" fmla="*/ 0 w 12"/>
                <a:gd name="T15" fmla="*/ 17428 h 13"/>
                <a:gd name="T16" fmla="*/ 12448 w 12"/>
                <a:gd name="T17" fmla="*/ 17428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
                <a:gd name="T28" fmla="*/ 0 h 13"/>
                <a:gd name="T29" fmla="*/ 12 w 12"/>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 h="13">
                  <a:moveTo>
                    <a:pt x="5" y="7"/>
                  </a:moveTo>
                  <a:lnTo>
                    <a:pt x="6" y="13"/>
                  </a:lnTo>
                  <a:lnTo>
                    <a:pt x="6" y="7"/>
                  </a:lnTo>
                  <a:lnTo>
                    <a:pt x="12" y="6"/>
                  </a:lnTo>
                  <a:lnTo>
                    <a:pt x="6" y="6"/>
                  </a:lnTo>
                  <a:lnTo>
                    <a:pt x="5" y="0"/>
                  </a:lnTo>
                  <a:lnTo>
                    <a:pt x="5" y="6"/>
                  </a:lnTo>
                  <a:lnTo>
                    <a:pt x="0" y="7"/>
                  </a:lnTo>
                  <a:lnTo>
                    <a:pt x="5" y="7"/>
                  </a:lnTo>
                  <a:close/>
                </a:path>
              </a:pathLst>
            </a:custGeom>
            <a:solidFill>
              <a:schemeClr val="accent1"/>
            </a:solidFill>
            <a:ln w="9525">
              <a:noFill/>
              <a:round/>
              <a:headEnd/>
              <a:tailEnd/>
            </a:ln>
          </p:spPr>
          <p:txBody>
            <a:bodyPr/>
            <a:lstStyle/>
            <a:p>
              <a:endParaRPr lang="zh-CN" altLang="en-US"/>
            </a:p>
          </p:txBody>
        </p:sp>
        <p:sp>
          <p:nvSpPr>
            <p:cNvPr id="61492" name="Freeform 6623"/>
            <p:cNvSpPr>
              <a:spLocks/>
            </p:cNvSpPr>
            <p:nvPr/>
          </p:nvSpPr>
          <p:spPr bwMode="auto">
            <a:xfrm>
              <a:off x="-478595" y="3418366"/>
              <a:ext cx="24897" cy="27387"/>
            </a:xfrm>
            <a:custGeom>
              <a:avLst/>
              <a:gdLst>
                <a:gd name="T0" fmla="*/ 4979 w 10"/>
                <a:gd name="T1" fmla="*/ 27387 h 11"/>
                <a:gd name="T2" fmla="*/ 12449 w 10"/>
                <a:gd name="T3" fmla="*/ 14938 h 11"/>
                <a:gd name="T4" fmla="*/ 24897 w 10"/>
                <a:gd name="T5" fmla="*/ 22408 h 11"/>
                <a:gd name="T6" fmla="*/ 14938 w 10"/>
                <a:gd name="T7" fmla="*/ 14938 h 11"/>
                <a:gd name="T8" fmla="*/ 19918 w 10"/>
                <a:gd name="T9" fmla="*/ 0 h 11"/>
                <a:gd name="T10" fmla="*/ 12449 w 10"/>
                <a:gd name="T11" fmla="*/ 12449 h 11"/>
                <a:gd name="T12" fmla="*/ 0 w 10"/>
                <a:gd name="T13" fmla="*/ 2490 h 11"/>
                <a:gd name="T14" fmla="*/ 12449 w 10"/>
                <a:gd name="T15" fmla="*/ 14938 h 11"/>
                <a:gd name="T16" fmla="*/ 4979 w 10"/>
                <a:gd name="T17" fmla="*/ 27387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11"/>
                <a:gd name="T29" fmla="*/ 10 w 10"/>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11">
                  <a:moveTo>
                    <a:pt x="2" y="11"/>
                  </a:moveTo>
                  <a:lnTo>
                    <a:pt x="5" y="6"/>
                  </a:lnTo>
                  <a:lnTo>
                    <a:pt x="10" y="9"/>
                  </a:lnTo>
                  <a:lnTo>
                    <a:pt x="6" y="6"/>
                  </a:lnTo>
                  <a:lnTo>
                    <a:pt x="8" y="0"/>
                  </a:lnTo>
                  <a:lnTo>
                    <a:pt x="5" y="5"/>
                  </a:lnTo>
                  <a:lnTo>
                    <a:pt x="0" y="1"/>
                  </a:lnTo>
                  <a:lnTo>
                    <a:pt x="5" y="6"/>
                  </a:lnTo>
                  <a:lnTo>
                    <a:pt x="2" y="11"/>
                  </a:lnTo>
                  <a:close/>
                </a:path>
              </a:pathLst>
            </a:custGeom>
            <a:solidFill>
              <a:schemeClr val="accent1"/>
            </a:solidFill>
            <a:ln w="9525">
              <a:noFill/>
              <a:round/>
              <a:headEnd/>
              <a:tailEnd/>
            </a:ln>
          </p:spPr>
          <p:txBody>
            <a:bodyPr/>
            <a:lstStyle/>
            <a:p>
              <a:endParaRPr lang="zh-CN" altLang="en-US"/>
            </a:p>
          </p:txBody>
        </p:sp>
        <p:sp>
          <p:nvSpPr>
            <p:cNvPr id="61493" name="Freeform 6624"/>
            <p:cNvSpPr>
              <a:spLocks/>
            </p:cNvSpPr>
            <p:nvPr/>
          </p:nvSpPr>
          <p:spPr bwMode="auto">
            <a:xfrm>
              <a:off x="-271952" y="4172732"/>
              <a:ext cx="29876" cy="32367"/>
            </a:xfrm>
            <a:custGeom>
              <a:avLst/>
              <a:gdLst>
                <a:gd name="T0" fmla="*/ 14938 w 12"/>
                <a:gd name="T1" fmla="*/ 17428 h 13"/>
                <a:gd name="T2" fmla="*/ 17428 w 12"/>
                <a:gd name="T3" fmla="*/ 32367 h 13"/>
                <a:gd name="T4" fmla="*/ 14938 w 12"/>
                <a:gd name="T5" fmla="*/ 14939 h 13"/>
                <a:gd name="T6" fmla="*/ 29876 w 12"/>
                <a:gd name="T7" fmla="*/ 12449 h 13"/>
                <a:gd name="T8" fmla="*/ 14938 w 12"/>
                <a:gd name="T9" fmla="*/ 12449 h 13"/>
                <a:gd name="T10" fmla="*/ 12448 w 12"/>
                <a:gd name="T11" fmla="*/ 0 h 13"/>
                <a:gd name="T12" fmla="*/ 12448 w 12"/>
                <a:gd name="T13" fmla="*/ 14939 h 13"/>
                <a:gd name="T14" fmla="*/ 0 w 12"/>
                <a:gd name="T15" fmla="*/ 17428 h 13"/>
                <a:gd name="T16" fmla="*/ 14938 w 12"/>
                <a:gd name="T17" fmla="*/ 17428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
                <a:gd name="T28" fmla="*/ 0 h 13"/>
                <a:gd name="T29" fmla="*/ 12 w 12"/>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 h="13">
                  <a:moveTo>
                    <a:pt x="6" y="7"/>
                  </a:moveTo>
                  <a:lnTo>
                    <a:pt x="7" y="13"/>
                  </a:lnTo>
                  <a:lnTo>
                    <a:pt x="6" y="6"/>
                  </a:lnTo>
                  <a:lnTo>
                    <a:pt x="12" y="5"/>
                  </a:lnTo>
                  <a:lnTo>
                    <a:pt x="6" y="5"/>
                  </a:lnTo>
                  <a:lnTo>
                    <a:pt x="5" y="0"/>
                  </a:lnTo>
                  <a:lnTo>
                    <a:pt x="5" y="6"/>
                  </a:lnTo>
                  <a:lnTo>
                    <a:pt x="0" y="7"/>
                  </a:lnTo>
                  <a:lnTo>
                    <a:pt x="6" y="7"/>
                  </a:lnTo>
                  <a:close/>
                </a:path>
              </a:pathLst>
            </a:custGeom>
            <a:solidFill>
              <a:schemeClr val="accent1"/>
            </a:solidFill>
            <a:ln w="9525">
              <a:noFill/>
              <a:round/>
              <a:headEnd/>
              <a:tailEnd/>
            </a:ln>
          </p:spPr>
          <p:txBody>
            <a:bodyPr/>
            <a:lstStyle/>
            <a:p>
              <a:endParaRPr lang="zh-CN" altLang="en-US"/>
            </a:p>
          </p:txBody>
        </p:sp>
        <p:sp>
          <p:nvSpPr>
            <p:cNvPr id="61494" name="Freeform 6625"/>
            <p:cNvSpPr>
              <a:spLocks/>
            </p:cNvSpPr>
            <p:nvPr/>
          </p:nvSpPr>
          <p:spPr bwMode="auto">
            <a:xfrm>
              <a:off x="59173" y="3896380"/>
              <a:ext cx="37344" cy="39836"/>
            </a:xfrm>
            <a:custGeom>
              <a:avLst/>
              <a:gdLst>
                <a:gd name="T0" fmla="*/ 17427 w 15"/>
                <a:gd name="T1" fmla="*/ 24897 h 16"/>
                <a:gd name="T2" fmla="*/ 27386 w 15"/>
                <a:gd name="T3" fmla="*/ 39836 h 16"/>
                <a:gd name="T4" fmla="*/ 19917 w 15"/>
                <a:gd name="T5" fmla="*/ 22408 h 16"/>
                <a:gd name="T6" fmla="*/ 37344 w 15"/>
                <a:gd name="T7" fmla="*/ 9959 h 16"/>
                <a:gd name="T8" fmla="*/ 19917 w 15"/>
                <a:gd name="T9" fmla="*/ 19918 h 16"/>
                <a:gd name="T10" fmla="*/ 7469 w 15"/>
                <a:gd name="T11" fmla="*/ 0 h 16"/>
                <a:gd name="T12" fmla="*/ 14938 w 15"/>
                <a:gd name="T13" fmla="*/ 19918 h 16"/>
                <a:gd name="T14" fmla="*/ 0 w 15"/>
                <a:gd name="T15" fmla="*/ 32367 h 16"/>
                <a:gd name="T16" fmla="*/ 17427 w 15"/>
                <a:gd name="T17" fmla="*/ 24897 h 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
                <a:gd name="T28" fmla="*/ 0 h 16"/>
                <a:gd name="T29" fmla="*/ 15 w 15"/>
                <a:gd name="T30" fmla="*/ 16 h 1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 h="16">
                  <a:moveTo>
                    <a:pt x="7" y="10"/>
                  </a:moveTo>
                  <a:lnTo>
                    <a:pt x="11" y="16"/>
                  </a:lnTo>
                  <a:lnTo>
                    <a:pt x="8" y="9"/>
                  </a:lnTo>
                  <a:lnTo>
                    <a:pt x="15" y="4"/>
                  </a:lnTo>
                  <a:lnTo>
                    <a:pt x="8" y="8"/>
                  </a:lnTo>
                  <a:lnTo>
                    <a:pt x="3" y="0"/>
                  </a:lnTo>
                  <a:lnTo>
                    <a:pt x="6" y="8"/>
                  </a:lnTo>
                  <a:lnTo>
                    <a:pt x="0" y="13"/>
                  </a:lnTo>
                  <a:lnTo>
                    <a:pt x="7" y="10"/>
                  </a:lnTo>
                  <a:close/>
                </a:path>
              </a:pathLst>
            </a:custGeom>
            <a:solidFill>
              <a:schemeClr val="accent1"/>
            </a:solidFill>
            <a:ln w="9525">
              <a:noFill/>
              <a:round/>
              <a:headEnd/>
              <a:tailEnd/>
            </a:ln>
          </p:spPr>
          <p:txBody>
            <a:bodyPr/>
            <a:lstStyle/>
            <a:p>
              <a:endParaRPr lang="zh-CN" altLang="en-US"/>
            </a:p>
          </p:txBody>
        </p:sp>
        <p:sp>
          <p:nvSpPr>
            <p:cNvPr id="61495" name="Freeform 6626"/>
            <p:cNvSpPr>
              <a:spLocks/>
            </p:cNvSpPr>
            <p:nvPr/>
          </p:nvSpPr>
          <p:spPr bwMode="auto">
            <a:xfrm>
              <a:off x="853381" y="3259027"/>
              <a:ext cx="32365" cy="32367"/>
            </a:xfrm>
            <a:custGeom>
              <a:avLst/>
              <a:gdLst>
                <a:gd name="T0" fmla="*/ 12448 w 13"/>
                <a:gd name="T1" fmla="*/ 32367 h 13"/>
                <a:gd name="T2" fmla="*/ 14938 w 13"/>
                <a:gd name="T3" fmla="*/ 17428 h 13"/>
                <a:gd name="T4" fmla="*/ 32365 w 13"/>
                <a:gd name="T5" fmla="*/ 17428 h 13"/>
                <a:gd name="T6" fmla="*/ 17427 w 13"/>
                <a:gd name="T7" fmla="*/ 14939 h 13"/>
                <a:gd name="T8" fmla="*/ 17427 w 13"/>
                <a:gd name="T9" fmla="*/ 0 h 13"/>
                <a:gd name="T10" fmla="*/ 14938 w 13"/>
                <a:gd name="T11" fmla="*/ 14939 h 13"/>
                <a:gd name="T12" fmla="*/ 0 w 13"/>
                <a:gd name="T13" fmla="*/ 12449 h 13"/>
                <a:gd name="T14" fmla="*/ 12448 w 13"/>
                <a:gd name="T15" fmla="*/ 17428 h 13"/>
                <a:gd name="T16" fmla="*/ 12448 w 13"/>
                <a:gd name="T17" fmla="*/ 32367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13"/>
                <a:gd name="T29" fmla="*/ 13 w 13"/>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13">
                  <a:moveTo>
                    <a:pt x="5" y="13"/>
                  </a:moveTo>
                  <a:lnTo>
                    <a:pt x="6" y="7"/>
                  </a:lnTo>
                  <a:lnTo>
                    <a:pt x="13" y="7"/>
                  </a:lnTo>
                  <a:lnTo>
                    <a:pt x="7" y="6"/>
                  </a:lnTo>
                  <a:lnTo>
                    <a:pt x="7" y="0"/>
                  </a:lnTo>
                  <a:lnTo>
                    <a:pt x="6" y="6"/>
                  </a:lnTo>
                  <a:lnTo>
                    <a:pt x="0" y="5"/>
                  </a:lnTo>
                  <a:lnTo>
                    <a:pt x="5" y="7"/>
                  </a:lnTo>
                  <a:lnTo>
                    <a:pt x="5" y="13"/>
                  </a:lnTo>
                  <a:close/>
                </a:path>
              </a:pathLst>
            </a:custGeom>
            <a:solidFill>
              <a:schemeClr val="accent1"/>
            </a:solidFill>
            <a:ln w="9525">
              <a:noFill/>
              <a:round/>
              <a:headEnd/>
              <a:tailEnd/>
            </a:ln>
          </p:spPr>
          <p:txBody>
            <a:bodyPr/>
            <a:lstStyle/>
            <a:p>
              <a:endParaRPr lang="zh-CN" altLang="en-US"/>
            </a:p>
          </p:txBody>
        </p:sp>
        <p:sp>
          <p:nvSpPr>
            <p:cNvPr id="61496" name="Freeform 6627"/>
            <p:cNvSpPr>
              <a:spLocks/>
            </p:cNvSpPr>
            <p:nvPr/>
          </p:nvSpPr>
          <p:spPr bwMode="auto">
            <a:xfrm>
              <a:off x="-242076" y="3747002"/>
              <a:ext cx="32365" cy="32367"/>
            </a:xfrm>
            <a:custGeom>
              <a:avLst/>
              <a:gdLst>
                <a:gd name="T0" fmla="*/ 17427 w 13"/>
                <a:gd name="T1" fmla="*/ 32367 h 13"/>
                <a:gd name="T2" fmla="*/ 19917 w 13"/>
                <a:gd name="T3" fmla="*/ 14939 h 13"/>
                <a:gd name="T4" fmla="*/ 32365 w 13"/>
                <a:gd name="T5" fmla="*/ 17428 h 13"/>
                <a:gd name="T6" fmla="*/ 19917 w 13"/>
                <a:gd name="T7" fmla="*/ 12449 h 13"/>
                <a:gd name="T8" fmla="*/ 19917 w 13"/>
                <a:gd name="T9" fmla="*/ 0 h 13"/>
                <a:gd name="T10" fmla="*/ 17427 w 13"/>
                <a:gd name="T11" fmla="*/ 12449 h 13"/>
                <a:gd name="T12" fmla="*/ 0 w 13"/>
                <a:gd name="T13" fmla="*/ 12449 h 13"/>
                <a:gd name="T14" fmla="*/ 17427 w 13"/>
                <a:gd name="T15" fmla="*/ 14939 h 13"/>
                <a:gd name="T16" fmla="*/ 17427 w 13"/>
                <a:gd name="T17" fmla="*/ 32367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13"/>
                <a:gd name="T29" fmla="*/ 13 w 13"/>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13">
                  <a:moveTo>
                    <a:pt x="7" y="13"/>
                  </a:moveTo>
                  <a:lnTo>
                    <a:pt x="8" y="6"/>
                  </a:lnTo>
                  <a:lnTo>
                    <a:pt x="13" y="7"/>
                  </a:lnTo>
                  <a:lnTo>
                    <a:pt x="8" y="5"/>
                  </a:lnTo>
                  <a:lnTo>
                    <a:pt x="8" y="0"/>
                  </a:lnTo>
                  <a:lnTo>
                    <a:pt x="7" y="5"/>
                  </a:lnTo>
                  <a:lnTo>
                    <a:pt x="0" y="5"/>
                  </a:lnTo>
                  <a:lnTo>
                    <a:pt x="7" y="6"/>
                  </a:lnTo>
                  <a:lnTo>
                    <a:pt x="7" y="13"/>
                  </a:lnTo>
                  <a:close/>
                </a:path>
              </a:pathLst>
            </a:custGeom>
            <a:solidFill>
              <a:schemeClr val="accent1"/>
            </a:solidFill>
            <a:ln w="9525">
              <a:noFill/>
              <a:round/>
              <a:headEnd/>
              <a:tailEnd/>
            </a:ln>
          </p:spPr>
          <p:txBody>
            <a:bodyPr/>
            <a:lstStyle/>
            <a:p>
              <a:endParaRPr lang="zh-CN" altLang="en-US"/>
            </a:p>
          </p:txBody>
        </p:sp>
        <p:sp>
          <p:nvSpPr>
            <p:cNvPr id="61497" name="Freeform 5812"/>
            <p:cNvSpPr>
              <a:spLocks/>
            </p:cNvSpPr>
            <p:nvPr/>
          </p:nvSpPr>
          <p:spPr bwMode="auto">
            <a:xfrm>
              <a:off x="7581448" y="3973257"/>
              <a:ext cx="104242" cy="104243"/>
            </a:xfrm>
            <a:custGeom>
              <a:avLst/>
              <a:gdLst>
                <a:gd name="T0" fmla="*/ 0 w 23"/>
                <a:gd name="T1" fmla="*/ 18129 h 23"/>
                <a:gd name="T2" fmla="*/ 49855 w 23"/>
                <a:gd name="T3" fmla="*/ 49855 h 23"/>
                <a:gd name="T4" fmla="*/ 86113 w 23"/>
                <a:gd name="T5" fmla="*/ 0 h 23"/>
                <a:gd name="T6" fmla="*/ 63452 w 23"/>
                <a:gd name="T7" fmla="*/ 54388 h 23"/>
                <a:gd name="T8" fmla="*/ 104242 w 23"/>
                <a:gd name="T9" fmla="*/ 86114 h 23"/>
                <a:gd name="T10" fmla="*/ 49855 w 23"/>
                <a:gd name="T11" fmla="*/ 58920 h 23"/>
                <a:gd name="T12" fmla="*/ 18129 w 23"/>
                <a:gd name="T13" fmla="*/ 104243 h 23"/>
                <a:gd name="T14" fmla="*/ 45323 w 23"/>
                <a:gd name="T15" fmla="*/ 54388 h 23"/>
                <a:gd name="T16" fmla="*/ 0 w 23"/>
                <a:gd name="T17" fmla="*/ 18129 h 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
                <a:gd name="T28" fmla="*/ 0 h 23"/>
                <a:gd name="T29" fmla="*/ 23 w 23"/>
                <a:gd name="T30" fmla="*/ 23 h 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 h="23">
                  <a:moveTo>
                    <a:pt x="0" y="4"/>
                  </a:moveTo>
                  <a:lnTo>
                    <a:pt x="11" y="11"/>
                  </a:lnTo>
                  <a:lnTo>
                    <a:pt x="19" y="0"/>
                  </a:lnTo>
                  <a:lnTo>
                    <a:pt x="14" y="12"/>
                  </a:lnTo>
                  <a:lnTo>
                    <a:pt x="23" y="19"/>
                  </a:lnTo>
                  <a:lnTo>
                    <a:pt x="11" y="13"/>
                  </a:lnTo>
                  <a:lnTo>
                    <a:pt x="4" y="23"/>
                  </a:lnTo>
                  <a:lnTo>
                    <a:pt x="10" y="12"/>
                  </a:lnTo>
                  <a:lnTo>
                    <a:pt x="0" y="4"/>
                  </a:lnTo>
                  <a:close/>
                </a:path>
              </a:pathLst>
            </a:custGeom>
            <a:solidFill>
              <a:schemeClr val="accent1"/>
            </a:solidFill>
            <a:ln w="9525">
              <a:noFill/>
              <a:round/>
              <a:headEnd/>
              <a:tailEnd/>
            </a:ln>
          </p:spPr>
          <p:txBody>
            <a:bodyPr/>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25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0" presetClass="entr" presetSubtype="0" repeatCount="10000" fill="hold" nodeType="withEffect">
                                  <p:stCondLst>
                                    <p:cond delay="0"/>
                                  </p:stCondLst>
                                  <p:childTnLst>
                                    <p:set>
                                      <p:cBhvr>
                                        <p:cTn id="6" dur="1" fill="hold">
                                          <p:stCondLst>
                                            <p:cond delay="0"/>
                                          </p:stCondLst>
                                        </p:cTn>
                                        <p:tgtEl>
                                          <p:spTgt spid="171"/>
                                        </p:tgtEl>
                                        <p:attrNameLst>
                                          <p:attrName>style.visibility</p:attrName>
                                        </p:attrNameLst>
                                      </p:cBhvr>
                                      <p:to>
                                        <p:strVal val="visible"/>
                                      </p:to>
                                    </p:set>
                                    <p:animEffect transition="in" filter="fade">
                                      <p:cBhvr>
                                        <p:cTn id="7" dur="500"/>
                                        <p:tgtEl>
                                          <p:spTgt spid="171"/>
                                        </p:tgtEl>
                                      </p:cBhvr>
                                    </p:animEffect>
                                  </p:childTnLst>
                                </p:cTn>
                              </p:par>
                              <p:par>
                                <p:cTn id="8" presetID="22" presetClass="entr" presetSubtype="4" fill="hold" nodeType="withEffect">
                                  <p:stCondLst>
                                    <p:cond delay="0"/>
                                  </p:stCondLst>
                                  <p:childTnLst>
                                    <p:set>
                                      <p:cBhvr>
                                        <p:cTn id="9" dur="1" fill="hold">
                                          <p:stCondLst>
                                            <p:cond delay="0"/>
                                          </p:stCondLst>
                                        </p:cTn>
                                        <p:tgtEl>
                                          <p:spTgt spid="134"/>
                                        </p:tgtEl>
                                        <p:attrNameLst>
                                          <p:attrName>style.visibility</p:attrName>
                                        </p:attrNameLst>
                                      </p:cBhvr>
                                      <p:to>
                                        <p:strVal val="visible"/>
                                      </p:to>
                                    </p:set>
                                    <p:animEffect transition="in" filter="wipe(down)">
                                      <p:cBhvr>
                                        <p:cTn id="10" dur="3000"/>
                                        <p:tgtEl>
                                          <p:spTgt spid="134"/>
                                        </p:tgtEl>
                                      </p:cBhvr>
                                    </p:animEffect>
                                  </p:childTnLst>
                                </p:cTn>
                              </p:par>
                            </p:childTnLst>
                          </p:cTn>
                        </p:par>
                        <p:par>
                          <p:cTn id="11" fill="hold">
                            <p:stCondLst>
                              <p:cond delay="5000"/>
                            </p:stCondLst>
                            <p:childTnLst>
                              <p:par>
                                <p:cTn id="12" presetID="38" presetClass="entr" presetSubtype="0" accel="50000" fill="hold" nodeType="afterEffect">
                                  <p:stCondLst>
                                    <p:cond delay="0"/>
                                  </p:stCondLst>
                                  <p:iterate type="lt">
                                    <p:tmPct val="50000"/>
                                  </p:iterate>
                                  <p:childTnLst>
                                    <p:set>
                                      <p:cBhvr>
                                        <p:cTn id="13" dur="1" fill="hold">
                                          <p:stCondLst>
                                            <p:cond delay="0"/>
                                          </p:stCondLst>
                                        </p:cTn>
                                        <p:tgtEl>
                                          <p:spTgt spid="897"/>
                                        </p:tgtEl>
                                        <p:attrNameLst>
                                          <p:attrName>style.visibility</p:attrName>
                                        </p:attrNameLst>
                                      </p:cBhvr>
                                      <p:to>
                                        <p:strVal val="visible"/>
                                      </p:to>
                                    </p:set>
                                    <p:set>
                                      <p:cBhvr>
                                        <p:cTn id="14" dur="91" fill="hold">
                                          <p:stCondLst>
                                            <p:cond delay="0"/>
                                          </p:stCondLst>
                                        </p:cTn>
                                        <p:tgtEl>
                                          <p:spTgt spid="897"/>
                                        </p:tgtEl>
                                        <p:attrNameLst>
                                          <p:attrName>style.rotation</p:attrName>
                                        </p:attrNameLst>
                                      </p:cBhvr>
                                      <p:to>
                                        <p:strVal val="-45.0"/>
                                      </p:to>
                                    </p:set>
                                    <p:anim calcmode="lin" valueType="num">
                                      <p:cBhvr>
                                        <p:cTn id="15" dur="91" fill="hold">
                                          <p:stCondLst>
                                            <p:cond delay="91"/>
                                          </p:stCondLst>
                                        </p:cTn>
                                        <p:tgtEl>
                                          <p:spTgt spid="897"/>
                                        </p:tgtEl>
                                        <p:attrNameLst>
                                          <p:attrName>style.rotation</p:attrName>
                                        </p:attrNameLst>
                                      </p:cBhvr>
                                      <p:tavLst>
                                        <p:tav tm="0">
                                          <p:val>
                                            <p:fltVal val="-45"/>
                                          </p:val>
                                        </p:tav>
                                        <p:tav tm="69900">
                                          <p:val>
                                            <p:fltVal val="45"/>
                                          </p:val>
                                        </p:tav>
                                        <p:tav tm="100000">
                                          <p:val>
                                            <p:fltVal val="0"/>
                                          </p:val>
                                        </p:tav>
                                      </p:tavLst>
                                    </p:anim>
                                    <p:anim calcmode="lin" valueType="num">
                                      <p:cBhvr>
                                        <p:cTn id="16" dur="91" fill="hold">
                                          <p:stCondLst>
                                            <p:cond delay="0"/>
                                          </p:stCondLst>
                                        </p:cTn>
                                        <p:tgtEl>
                                          <p:spTgt spid="897"/>
                                        </p:tgtEl>
                                        <p:attrNameLst>
                                          <p:attrName>ppt_y</p:attrName>
                                        </p:attrNameLst>
                                      </p:cBhvr>
                                      <p:tavLst>
                                        <p:tav tm="0">
                                          <p:val>
                                            <p:strVal val="#ppt_y-1"/>
                                          </p:val>
                                        </p:tav>
                                        <p:tav tm="100000">
                                          <p:val>
                                            <p:strVal val="#ppt_y-(0.354*#ppt_w-0.172*#ppt_h)"/>
                                          </p:val>
                                        </p:tav>
                                      </p:tavLst>
                                    </p:anim>
                                    <p:anim calcmode="lin" valueType="num">
                                      <p:cBhvr>
                                        <p:cTn id="17" dur="31" decel="50000" autoRev="1" fill="hold">
                                          <p:stCondLst>
                                            <p:cond delay="91"/>
                                          </p:stCondLst>
                                        </p:cTn>
                                        <p:tgtEl>
                                          <p:spTgt spid="897"/>
                                        </p:tgtEl>
                                        <p:attrNameLst>
                                          <p:attrName>ppt_y</p:attrName>
                                        </p:attrNameLst>
                                      </p:cBhvr>
                                      <p:tavLst>
                                        <p:tav tm="0">
                                          <p:val>
                                            <p:strVal val="#ppt_y-(0.354*#ppt_w-0.172*#ppt_h)"/>
                                          </p:val>
                                        </p:tav>
                                        <p:tav tm="100000">
                                          <p:val>
                                            <p:strVal val="#ppt_y-(0.354*#ppt_w-0.172*#ppt_h)-#ppt_h/2"/>
                                          </p:val>
                                        </p:tav>
                                      </p:tavLst>
                                    </p:anim>
                                    <p:anim calcmode="lin" valueType="num">
                                      <p:cBhvr>
                                        <p:cTn id="18" dur="27" fill="hold">
                                          <p:stCondLst>
                                            <p:cond delay="173"/>
                                          </p:stCondLst>
                                        </p:cTn>
                                        <p:tgtEl>
                                          <p:spTgt spid="897"/>
                                        </p:tgtEl>
                                        <p:attrNameLst>
                                          <p:attrName>ppt_y</p:attrName>
                                        </p:attrNameLst>
                                      </p:cBhvr>
                                      <p:tavLst>
                                        <p:tav tm="0">
                                          <p:val>
                                            <p:strVal val="#ppt_y-(0.354*#ppt_w-0.172*#ppt_h)"/>
                                          </p:val>
                                        </p:tav>
                                        <p:tav tm="100000">
                                          <p:val>
                                            <p:strVal val="#ppt_y"/>
                                          </p:val>
                                        </p:tav>
                                      </p:tavLst>
                                    </p:anim>
                                  </p:childTnLst>
                                </p:cTn>
                              </p:par>
                            </p:childTnLst>
                          </p:cTn>
                        </p:par>
                        <p:par>
                          <p:cTn id="19" fill="hold">
                            <p:stCondLst>
                              <p:cond delay="5900"/>
                            </p:stCondLst>
                            <p:childTnLst>
                              <p:par>
                                <p:cTn id="20" presetID="38" presetClass="entr" presetSubtype="0" accel="50000" fill="hold" grpId="0" nodeType="afterEffect">
                                  <p:stCondLst>
                                    <p:cond delay="0"/>
                                  </p:stCondLst>
                                  <p:iterate type="lt">
                                    <p:tmPct val="50000"/>
                                  </p:iterate>
                                  <p:childTnLst>
                                    <p:set>
                                      <p:cBhvr>
                                        <p:cTn id="21" dur="1" fill="hold">
                                          <p:stCondLst>
                                            <p:cond delay="0"/>
                                          </p:stCondLst>
                                        </p:cTn>
                                        <p:tgtEl>
                                          <p:spTgt spid="898"/>
                                        </p:tgtEl>
                                        <p:attrNameLst>
                                          <p:attrName>style.visibility</p:attrName>
                                        </p:attrNameLst>
                                      </p:cBhvr>
                                      <p:to>
                                        <p:strVal val="visible"/>
                                      </p:to>
                                    </p:set>
                                    <p:set>
                                      <p:cBhvr>
                                        <p:cTn id="22" dur="91" fill="hold">
                                          <p:stCondLst>
                                            <p:cond delay="0"/>
                                          </p:stCondLst>
                                        </p:cTn>
                                        <p:tgtEl>
                                          <p:spTgt spid="898"/>
                                        </p:tgtEl>
                                        <p:attrNameLst>
                                          <p:attrName>style.rotation</p:attrName>
                                        </p:attrNameLst>
                                      </p:cBhvr>
                                      <p:to>
                                        <p:strVal val="-45.0"/>
                                      </p:to>
                                    </p:set>
                                    <p:anim calcmode="lin" valueType="num">
                                      <p:cBhvr>
                                        <p:cTn id="23" dur="91" fill="hold">
                                          <p:stCondLst>
                                            <p:cond delay="91"/>
                                          </p:stCondLst>
                                        </p:cTn>
                                        <p:tgtEl>
                                          <p:spTgt spid="898"/>
                                        </p:tgtEl>
                                        <p:attrNameLst>
                                          <p:attrName>style.rotation</p:attrName>
                                        </p:attrNameLst>
                                      </p:cBhvr>
                                      <p:tavLst>
                                        <p:tav tm="0">
                                          <p:val>
                                            <p:fltVal val="-45"/>
                                          </p:val>
                                        </p:tav>
                                        <p:tav tm="69900">
                                          <p:val>
                                            <p:fltVal val="45"/>
                                          </p:val>
                                        </p:tav>
                                        <p:tav tm="100000">
                                          <p:val>
                                            <p:fltVal val="0"/>
                                          </p:val>
                                        </p:tav>
                                      </p:tavLst>
                                    </p:anim>
                                    <p:anim calcmode="lin" valueType="num">
                                      <p:cBhvr>
                                        <p:cTn id="24" dur="91" fill="hold">
                                          <p:stCondLst>
                                            <p:cond delay="0"/>
                                          </p:stCondLst>
                                        </p:cTn>
                                        <p:tgtEl>
                                          <p:spTgt spid="898"/>
                                        </p:tgtEl>
                                        <p:attrNameLst>
                                          <p:attrName>ppt_y</p:attrName>
                                        </p:attrNameLst>
                                      </p:cBhvr>
                                      <p:tavLst>
                                        <p:tav tm="0">
                                          <p:val>
                                            <p:strVal val="#ppt_y-1"/>
                                          </p:val>
                                        </p:tav>
                                        <p:tav tm="100000">
                                          <p:val>
                                            <p:strVal val="#ppt_y-(0.354*#ppt_w-0.172*#ppt_h)"/>
                                          </p:val>
                                        </p:tav>
                                      </p:tavLst>
                                    </p:anim>
                                    <p:anim calcmode="lin" valueType="num">
                                      <p:cBhvr>
                                        <p:cTn id="25" dur="31" decel="50000" autoRev="1" fill="hold">
                                          <p:stCondLst>
                                            <p:cond delay="91"/>
                                          </p:stCondLst>
                                        </p:cTn>
                                        <p:tgtEl>
                                          <p:spTgt spid="898"/>
                                        </p:tgtEl>
                                        <p:attrNameLst>
                                          <p:attrName>ppt_y</p:attrName>
                                        </p:attrNameLst>
                                      </p:cBhvr>
                                      <p:tavLst>
                                        <p:tav tm="0">
                                          <p:val>
                                            <p:strVal val="#ppt_y-(0.354*#ppt_w-0.172*#ppt_h)"/>
                                          </p:val>
                                        </p:tav>
                                        <p:tav tm="100000">
                                          <p:val>
                                            <p:strVal val="#ppt_y-(0.354*#ppt_w-0.172*#ppt_h)-#ppt_h/2"/>
                                          </p:val>
                                        </p:tav>
                                      </p:tavLst>
                                    </p:anim>
                                    <p:anim calcmode="lin" valueType="num">
                                      <p:cBhvr>
                                        <p:cTn id="26" dur="27" fill="hold">
                                          <p:stCondLst>
                                            <p:cond delay="173"/>
                                          </p:stCondLst>
                                        </p:cTn>
                                        <p:tgtEl>
                                          <p:spTgt spid="898"/>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人工智能ppt模板"/>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1_Office 主题">
  <a:themeElements>
    <a:clrScheme name="自定义 2">
      <a:dk1>
        <a:sysClr val="windowText" lastClr="000000"/>
      </a:dk1>
      <a:lt1>
        <a:sysClr val="window" lastClr="FFFFFF"/>
      </a:lt1>
      <a:dk2>
        <a:srgbClr val="1F497D"/>
      </a:dk2>
      <a:lt2>
        <a:srgbClr val="EEECE1"/>
      </a:lt2>
      <a:accent1>
        <a:srgbClr val="007DA4"/>
      </a:accent1>
      <a:accent2>
        <a:srgbClr val="00AFD2"/>
      </a:accent2>
      <a:accent3>
        <a:srgbClr val="76D1E0"/>
      </a:accent3>
      <a:accent4>
        <a:srgbClr val="E6E7E9"/>
      </a:accent4>
      <a:accent5>
        <a:srgbClr val="4BACC6"/>
      </a:accent5>
      <a:accent6>
        <a:srgbClr val="F79646"/>
      </a:accent6>
      <a:hlink>
        <a:srgbClr val="0000FF"/>
      </a:hlink>
      <a:folHlink>
        <a:srgbClr val="800080"/>
      </a:folHlink>
    </a:clrScheme>
    <a:fontScheme name="1_Office 主题">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1599</TotalTime>
  <Pages>0</Pages>
  <Words>1751</Words>
  <Characters>0</Characters>
  <Application>Microsoft Office PowerPoint</Application>
  <DocSecurity>0</DocSecurity>
  <PresentationFormat>自定义</PresentationFormat>
  <Lines>0</Lines>
  <Paragraphs>152</Paragraphs>
  <Slides>24</Slides>
  <Notes>24</Notes>
  <HiddenSlides>0</HiddenSlides>
  <MMClips>1</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24</vt:i4>
      </vt:variant>
    </vt:vector>
  </HeadingPairs>
  <TitlesOfParts>
    <vt:vector size="34" baseType="lpstr">
      <vt:lpstr>宋体</vt:lpstr>
      <vt:lpstr>Impact</vt:lpstr>
      <vt:lpstr>微软雅黑</vt:lpstr>
      <vt:lpstr>叶根友唐楷简</vt:lpstr>
      <vt:lpstr>Avant GardeBook</vt:lpstr>
      <vt:lpstr>方正兰亭中粗黑_GBK</vt:lpstr>
      <vt:lpstr>Calibri</vt:lpstr>
      <vt:lpstr>方正兰亭黑_GBK</vt:lpstr>
      <vt:lpstr>Arial</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kingsoft</Company>
  <LinksUpToDate>false</LinksUpToDate>
  <CharactersWithSpaces>0</CharactersWithSpaces>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OSSPPT 2018 精选封面+目录</dc:title>
  <dc:subject>OSSPPT 2018 精选封面+目录</dc:subject>
  <dc:creator>BOSSPPT 2018;JANE</dc:creator>
  <cp:keywords>BOSSPPT 2018</cp:keywords>
  <dc:description>淘宝店铺名称：BOSSPPT顶尖职业文案_x000d_
以下网址https://chinappt.taobao.com购买享受店家咨询售后服务，非上述网址购买均属于盗版。_x000d_
BOSSPPT属于中国合法商标，凡是带有BOSSPPT字样，图样均属于侵权行为，我店发现盗版盗售行为将追究到底！_x000d_
唯一购买店：https://chinappt.taobao.com</dc:description>
  <cp:lastModifiedBy>小芥末素材</cp:lastModifiedBy>
  <cp:revision>164</cp:revision>
  <cp:lastPrinted>1899-12-30T00:00:00Z</cp:lastPrinted>
  <dcterms:created xsi:type="dcterms:W3CDTF">2010-06-08T02:33:18Z</dcterms:created>
  <dcterms:modified xsi:type="dcterms:W3CDTF">2017-12-09T08:20:44Z</dcterms:modified>
  <cp:category>淘宝店铺名称：BOSSPPT顶尖职业文案</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2052-6.6.0.2461</vt:lpwstr>
  </property>
</Properties>
</file>