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8" r:id="rId2"/>
    <p:sldId id="257" r:id="rId3"/>
    <p:sldId id="259" r:id="rId4"/>
    <p:sldId id="260" r:id="rId5"/>
    <p:sldId id="261" r:id="rId6"/>
    <p:sldId id="262" r:id="rId7"/>
    <p:sldId id="263" r:id="rId8"/>
    <p:sldId id="264" r:id="rId9"/>
    <p:sldId id="278" r:id="rId10"/>
    <p:sldId id="265" r:id="rId11"/>
    <p:sldId id="266" r:id="rId12"/>
    <p:sldId id="267" r:id="rId13"/>
    <p:sldId id="268" r:id="rId14"/>
    <p:sldId id="269" r:id="rId15"/>
    <p:sldId id="279" r:id="rId16"/>
    <p:sldId id="270" r:id="rId17"/>
    <p:sldId id="271" r:id="rId18"/>
    <p:sldId id="272" r:id="rId19"/>
    <p:sldId id="273" r:id="rId20"/>
    <p:sldId id="280" r:id="rId21"/>
    <p:sldId id="275" r:id="rId22"/>
    <p:sldId id="276" r:id="rId23"/>
    <p:sldId id="274" r:id="rId24"/>
    <p:sldId id="277" r:id="rId25"/>
    <p:sldId id="281"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5081"/>
    <a:srgbClr val="3976BD"/>
    <a:srgbClr val="20416A"/>
    <a:srgbClr val="3266A4"/>
    <a:srgbClr val="5B9BD5"/>
    <a:srgbClr val="3063A0"/>
    <a:srgbClr val="1C75B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58" d="100"/>
          <a:sy n="58" d="100"/>
        </p:scale>
        <p:origin x="96" y="4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C4AFA8-85BA-4A4D-B615-F7723700C9C2}" type="datetimeFigureOut">
              <a:rPr lang="zh-CN" altLang="en-US" smtClean="0"/>
              <a:t>2018/2/24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5564E-04AE-4C47-B0BD-EA04F4108C14}" type="slidenum">
              <a:rPr lang="zh-CN" altLang="en-US" smtClean="0"/>
              <a:t>‹#›</a:t>
            </a:fld>
            <a:endParaRPr lang="zh-CN" altLang="en-US"/>
          </a:p>
        </p:txBody>
      </p:sp>
    </p:spTree>
    <p:extLst>
      <p:ext uri="{BB962C8B-B14F-4D97-AF65-F5344CB8AC3E}">
        <p14:creationId xmlns:p14="http://schemas.microsoft.com/office/powerpoint/2010/main" val="34961998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a:t>
            </a:fld>
            <a:endParaRPr lang="zh-CN" altLang="en-US"/>
          </a:p>
        </p:txBody>
      </p:sp>
    </p:spTree>
    <p:extLst>
      <p:ext uri="{BB962C8B-B14F-4D97-AF65-F5344CB8AC3E}">
        <p14:creationId xmlns:p14="http://schemas.microsoft.com/office/powerpoint/2010/main" val="2317840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a:t>
            </a:fld>
            <a:endParaRPr lang="zh-CN" altLang="en-US"/>
          </a:p>
        </p:txBody>
      </p:sp>
    </p:spTree>
    <p:extLst>
      <p:ext uri="{BB962C8B-B14F-4D97-AF65-F5344CB8AC3E}">
        <p14:creationId xmlns:p14="http://schemas.microsoft.com/office/powerpoint/2010/main" val="956863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3</a:t>
            </a:fld>
            <a:endParaRPr lang="zh-CN" altLang="en-US"/>
          </a:p>
        </p:txBody>
      </p:sp>
    </p:spTree>
    <p:extLst>
      <p:ext uri="{BB962C8B-B14F-4D97-AF65-F5344CB8AC3E}">
        <p14:creationId xmlns:p14="http://schemas.microsoft.com/office/powerpoint/2010/main" val="3181016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4</a:t>
            </a:fld>
            <a:endParaRPr lang="zh-CN" altLang="en-US"/>
          </a:p>
        </p:txBody>
      </p:sp>
    </p:spTree>
    <p:extLst>
      <p:ext uri="{BB962C8B-B14F-4D97-AF65-F5344CB8AC3E}">
        <p14:creationId xmlns:p14="http://schemas.microsoft.com/office/powerpoint/2010/main" val="12060426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5</a:t>
            </a:fld>
            <a:endParaRPr lang="zh-CN" altLang="en-US"/>
          </a:p>
        </p:txBody>
      </p:sp>
    </p:spTree>
    <p:extLst>
      <p:ext uri="{BB962C8B-B14F-4D97-AF65-F5344CB8AC3E}">
        <p14:creationId xmlns:p14="http://schemas.microsoft.com/office/powerpoint/2010/main" val="2363539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6</a:t>
            </a:fld>
            <a:endParaRPr lang="zh-CN" altLang="en-US"/>
          </a:p>
        </p:txBody>
      </p:sp>
    </p:spTree>
    <p:extLst>
      <p:ext uri="{BB962C8B-B14F-4D97-AF65-F5344CB8AC3E}">
        <p14:creationId xmlns:p14="http://schemas.microsoft.com/office/powerpoint/2010/main" val="37747100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7</a:t>
            </a:fld>
            <a:endParaRPr lang="zh-CN" altLang="en-US"/>
          </a:p>
        </p:txBody>
      </p:sp>
    </p:spTree>
    <p:extLst>
      <p:ext uri="{BB962C8B-B14F-4D97-AF65-F5344CB8AC3E}">
        <p14:creationId xmlns:p14="http://schemas.microsoft.com/office/powerpoint/2010/main" val="1911006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8</a:t>
            </a:fld>
            <a:endParaRPr lang="zh-CN" altLang="en-US"/>
          </a:p>
        </p:txBody>
      </p:sp>
    </p:spTree>
    <p:extLst>
      <p:ext uri="{BB962C8B-B14F-4D97-AF65-F5344CB8AC3E}">
        <p14:creationId xmlns:p14="http://schemas.microsoft.com/office/powerpoint/2010/main" val="907440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9</a:t>
            </a:fld>
            <a:endParaRPr lang="zh-CN" altLang="en-US"/>
          </a:p>
        </p:txBody>
      </p:sp>
    </p:spTree>
    <p:extLst>
      <p:ext uri="{BB962C8B-B14F-4D97-AF65-F5344CB8AC3E}">
        <p14:creationId xmlns:p14="http://schemas.microsoft.com/office/powerpoint/2010/main" val="988731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10</a:t>
            </a:fld>
            <a:endParaRPr lang="zh-CN" altLang="en-US"/>
          </a:p>
        </p:txBody>
      </p:sp>
    </p:spTree>
    <p:extLst>
      <p:ext uri="{BB962C8B-B14F-4D97-AF65-F5344CB8AC3E}">
        <p14:creationId xmlns:p14="http://schemas.microsoft.com/office/powerpoint/2010/main" val="3855727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11</a:t>
            </a:fld>
            <a:endParaRPr lang="zh-CN" altLang="en-US"/>
          </a:p>
        </p:txBody>
      </p:sp>
    </p:spTree>
    <p:extLst>
      <p:ext uri="{BB962C8B-B14F-4D97-AF65-F5344CB8AC3E}">
        <p14:creationId xmlns:p14="http://schemas.microsoft.com/office/powerpoint/2010/main" val="30720880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12</a:t>
            </a:fld>
            <a:endParaRPr lang="zh-CN" altLang="en-US"/>
          </a:p>
        </p:txBody>
      </p:sp>
    </p:spTree>
    <p:extLst>
      <p:ext uri="{BB962C8B-B14F-4D97-AF65-F5344CB8AC3E}">
        <p14:creationId xmlns:p14="http://schemas.microsoft.com/office/powerpoint/2010/main" val="1820102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13</a:t>
            </a:fld>
            <a:endParaRPr lang="zh-CN" altLang="en-US"/>
          </a:p>
        </p:txBody>
      </p:sp>
    </p:spTree>
    <p:extLst>
      <p:ext uri="{BB962C8B-B14F-4D97-AF65-F5344CB8AC3E}">
        <p14:creationId xmlns:p14="http://schemas.microsoft.com/office/powerpoint/2010/main" val="2308075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14</a:t>
            </a:fld>
            <a:endParaRPr lang="zh-CN" altLang="en-US"/>
          </a:p>
        </p:txBody>
      </p:sp>
    </p:spTree>
    <p:extLst>
      <p:ext uri="{BB962C8B-B14F-4D97-AF65-F5344CB8AC3E}">
        <p14:creationId xmlns:p14="http://schemas.microsoft.com/office/powerpoint/2010/main" val="293818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15</a:t>
            </a:fld>
            <a:endParaRPr lang="zh-CN" altLang="en-US"/>
          </a:p>
        </p:txBody>
      </p:sp>
    </p:spTree>
    <p:extLst>
      <p:ext uri="{BB962C8B-B14F-4D97-AF65-F5344CB8AC3E}">
        <p14:creationId xmlns:p14="http://schemas.microsoft.com/office/powerpoint/2010/main" val="2620032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16</a:t>
            </a:fld>
            <a:endParaRPr lang="zh-CN" altLang="en-US"/>
          </a:p>
        </p:txBody>
      </p:sp>
    </p:spTree>
    <p:extLst>
      <p:ext uri="{BB962C8B-B14F-4D97-AF65-F5344CB8AC3E}">
        <p14:creationId xmlns:p14="http://schemas.microsoft.com/office/powerpoint/2010/main" val="6686940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17</a:t>
            </a:fld>
            <a:endParaRPr lang="zh-CN" altLang="en-US"/>
          </a:p>
        </p:txBody>
      </p:sp>
    </p:spTree>
    <p:extLst>
      <p:ext uri="{BB962C8B-B14F-4D97-AF65-F5344CB8AC3E}">
        <p14:creationId xmlns:p14="http://schemas.microsoft.com/office/powerpoint/2010/main" val="29518644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18</a:t>
            </a:fld>
            <a:endParaRPr lang="zh-CN" altLang="en-US"/>
          </a:p>
        </p:txBody>
      </p:sp>
    </p:spTree>
    <p:extLst>
      <p:ext uri="{BB962C8B-B14F-4D97-AF65-F5344CB8AC3E}">
        <p14:creationId xmlns:p14="http://schemas.microsoft.com/office/powerpoint/2010/main" val="38087138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19</a:t>
            </a:fld>
            <a:endParaRPr lang="zh-CN" altLang="en-US"/>
          </a:p>
        </p:txBody>
      </p:sp>
    </p:spTree>
    <p:extLst>
      <p:ext uri="{BB962C8B-B14F-4D97-AF65-F5344CB8AC3E}">
        <p14:creationId xmlns:p14="http://schemas.microsoft.com/office/powerpoint/2010/main" val="3275382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20</a:t>
            </a:fld>
            <a:endParaRPr lang="zh-CN" altLang="en-US"/>
          </a:p>
        </p:txBody>
      </p:sp>
    </p:spTree>
    <p:extLst>
      <p:ext uri="{BB962C8B-B14F-4D97-AF65-F5344CB8AC3E}">
        <p14:creationId xmlns:p14="http://schemas.microsoft.com/office/powerpoint/2010/main" val="3271016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21</a:t>
            </a:fld>
            <a:endParaRPr lang="zh-CN" altLang="en-US"/>
          </a:p>
        </p:txBody>
      </p:sp>
    </p:spTree>
    <p:extLst>
      <p:ext uri="{BB962C8B-B14F-4D97-AF65-F5344CB8AC3E}">
        <p14:creationId xmlns:p14="http://schemas.microsoft.com/office/powerpoint/2010/main" val="2086771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22</a:t>
            </a:fld>
            <a:endParaRPr lang="zh-CN" altLang="en-US"/>
          </a:p>
        </p:txBody>
      </p:sp>
    </p:spTree>
    <p:extLst>
      <p:ext uri="{BB962C8B-B14F-4D97-AF65-F5344CB8AC3E}">
        <p14:creationId xmlns:p14="http://schemas.microsoft.com/office/powerpoint/2010/main" val="898195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23</a:t>
            </a:fld>
            <a:endParaRPr lang="zh-CN" altLang="en-US"/>
          </a:p>
        </p:txBody>
      </p:sp>
    </p:spTree>
    <p:extLst>
      <p:ext uri="{BB962C8B-B14F-4D97-AF65-F5344CB8AC3E}">
        <p14:creationId xmlns:p14="http://schemas.microsoft.com/office/powerpoint/2010/main" val="10991971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24</a:t>
            </a:fld>
            <a:endParaRPr lang="zh-CN" altLang="en-US"/>
          </a:p>
        </p:txBody>
      </p:sp>
    </p:spTree>
    <p:extLst>
      <p:ext uri="{BB962C8B-B14F-4D97-AF65-F5344CB8AC3E}">
        <p14:creationId xmlns:p14="http://schemas.microsoft.com/office/powerpoint/2010/main" val="31051797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F5564E-04AE-4C47-B0BD-EA04F4108C14}" type="slidenum">
              <a:rPr lang="zh-CN" altLang="en-US" smtClean="0"/>
              <a:t>25</a:t>
            </a:fld>
            <a:endParaRPr lang="zh-CN" altLang="en-US"/>
          </a:p>
        </p:txBody>
      </p:sp>
    </p:spTree>
    <p:extLst>
      <p:ext uri="{BB962C8B-B14F-4D97-AF65-F5344CB8AC3E}">
        <p14:creationId xmlns:p14="http://schemas.microsoft.com/office/powerpoint/2010/main" val="2106781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1787162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1572675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3605909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55757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1437679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1282656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1015301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521689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1023781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470532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2EE8CFE8-CE86-4E83-9CBF-A6E5095D073E}"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273690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E8CFE8-CE86-4E83-9CBF-A6E5095D073E}" type="datetimeFigureOut">
              <a:rPr lang="zh-CN" altLang="en-US" smtClean="0"/>
              <a:t>2018/2/24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DFD021-809B-4987-94D4-82C88A6C034D}" type="slidenum">
              <a:rPr lang="zh-CN" altLang="en-US" smtClean="0"/>
              <a:t>‹#›</a:t>
            </a:fld>
            <a:endParaRPr lang="zh-CN" altLang="en-US"/>
          </a:p>
        </p:txBody>
      </p:sp>
    </p:spTree>
    <p:extLst>
      <p:ext uri="{BB962C8B-B14F-4D97-AF65-F5344CB8AC3E}">
        <p14:creationId xmlns:p14="http://schemas.microsoft.com/office/powerpoint/2010/main" val="2364335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6.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4.png"/><Relationship Id="rId5" Type="http://schemas.openxmlformats.org/officeDocument/2006/relationships/tags" Target="../tags/tag6.xml"/><Relationship Id="rId10" Type="http://schemas.openxmlformats.org/officeDocument/2006/relationships/notesSlide" Target="../notesSlides/notesSlide23.xml"/><Relationship Id="rId4" Type="http://schemas.openxmlformats.org/officeDocument/2006/relationships/tags" Target="../tags/tag5.xml"/><Relationship Id="rId9" Type="http://schemas.openxmlformats.org/officeDocument/2006/relationships/slideLayout" Target="../slideLayouts/slideLayout1.xml"/><Relationship Id="rId14" Type="http://schemas.openxmlformats.org/officeDocument/2006/relationships/image" Target="../media/image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1"/>
          <p:cNvSpPr>
            <a:spLocks noChangeArrowheads="1"/>
          </p:cNvSpPr>
          <p:nvPr/>
        </p:nvSpPr>
        <p:spPr bwMode="auto">
          <a:xfrm>
            <a:off x="4370083" y="993045"/>
            <a:ext cx="3559269" cy="3565409"/>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 name="Group 8"/>
          <p:cNvGrpSpPr>
            <a:grpSpLocks noChangeAspect="1"/>
          </p:cNvGrpSpPr>
          <p:nvPr/>
        </p:nvGrpSpPr>
        <p:grpSpPr bwMode="auto">
          <a:xfrm>
            <a:off x="4189866" y="519043"/>
            <a:ext cx="3280156" cy="4027181"/>
            <a:chOff x="2883" y="1004"/>
            <a:chExt cx="1651" cy="2027"/>
          </a:xfrm>
        </p:grpSpPr>
        <p:sp>
          <p:nvSpPr>
            <p:cNvPr id="12"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2547123" y="4905993"/>
            <a:ext cx="7309194" cy="1015663"/>
          </a:xfrm>
          <a:prstGeom prst="rect">
            <a:avLst/>
          </a:prstGeom>
          <a:noFill/>
        </p:spPr>
        <p:txBody>
          <a:bodyPr wrap="square" rtlCol="0">
            <a:spAutoFit/>
          </a:bodyPr>
          <a:lstStyle/>
          <a:p>
            <a:r>
              <a:rPr lang="zh-CN" altLang="en-US" sz="6000" b="1" dirty="0" smtClean="0">
                <a:solidFill>
                  <a:srgbClr val="1C75BC"/>
                </a:solidFill>
                <a:latin typeface="幼圆" panose="02010509060101010101" pitchFamily="49" charset="-122"/>
                <a:ea typeface="幼圆" panose="02010509060101010101" pitchFamily="49" charset="-122"/>
              </a:rPr>
              <a:t>研究生开题报告答辩</a:t>
            </a:r>
            <a:endParaRPr lang="zh-CN" altLang="en-US" sz="6000" b="1" dirty="0">
              <a:solidFill>
                <a:srgbClr val="1C75BC"/>
              </a:solidFill>
              <a:latin typeface="幼圆" panose="02010509060101010101" pitchFamily="49" charset="-122"/>
              <a:ea typeface="幼圆" panose="02010509060101010101" pitchFamily="49" charset="-122"/>
            </a:endParaRPr>
          </a:p>
        </p:txBody>
      </p:sp>
      <p:cxnSp>
        <p:nvCxnSpPr>
          <p:cNvPr id="23" name="直接连接符 22"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rot="5400000">
            <a:off x="6083720" y="2451533"/>
            <a:ext cx="0" cy="7200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188009" y="6150277"/>
            <a:ext cx="3791423" cy="523220"/>
          </a:xfrm>
          <a:prstGeom prst="rect">
            <a:avLst/>
          </a:prstGeom>
          <a:noFill/>
        </p:spPr>
        <p:txBody>
          <a:bodyPr wrap="none" rtlCol="0">
            <a:spAutoFit/>
          </a:bodyPr>
          <a:lstStyle/>
          <a:p>
            <a:pPr algn="ctr"/>
            <a:r>
              <a:rPr lang="zh-CN" altLang="en-US" sz="2800" b="1" dirty="0" smtClean="0">
                <a:solidFill>
                  <a:schemeClr val="tx1">
                    <a:lumMod val="85000"/>
                    <a:lumOff val="15000"/>
                  </a:schemeClr>
                </a:solidFill>
                <a:latin typeface="幼圆" panose="02010509060101010101" pitchFamily="49" charset="-122"/>
                <a:ea typeface="幼圆" panose="02010509060101010101" pitchFamily="49" charset="-122"/>
              </a:rPr>
              <a:t>适用于毕业论文答辩等</a:t>
            </a:r>
            <a:endParaRPr lang="zh-CN" altLang="en-US" sz="2800" b="1" dirty="0">
              <a:solidFill>
                <a:schemeClr val="tx1">
                  <a:lumMod val="85000"/>
                  <a:lumOff val="15000"/>
                </a:schemeClr>
              </a:solidFill>
              <a:latin typeface="幼圆" panose="02010509060101010101" pitchFamily="49" charset="-122"/>
              <a:ea typeface="幼圆" panose="02010509060101010101" pitchFamily="49" charset="-122"/>
            </a:endParaRPr>
          </a:p>
        </p:txBody>
      </p:sp>
      <p:pic>
        <p:nvPicPr>
          <p:cNvPr id="3" name="Lady &amp; Bird (淑女与鸟组合) - Stephanie Says (史蒂芬妮说)(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58422" y="-1083941"/>
            <a:ext cx="609600" cy="609600"/>
          </a:xfrm>
          <a:prstGeom prst="rect">
            <a:avLst/>
          </a:prstGeom>
        </p:spPr>
      </p:pic>
      <p:sp>
        <p:nvSpPr>
          <p:cNvPr id="2" name="文本框 1"/>
          <p:cNvSpPr txBox="1"/>
          <p:nvPr/>
        </p:nvSpPr>
        <p:spPr>
          <a:xfrm>
            <a:off x="12882" y="6596223"/>
            <a:ext cx="1472775" cy="276999"/>
          </a:xfrm>
          <a:prstGeom prst="rect">
            <a:avLst/>
          </a:prstGeom>
          <a:noFill/>
        </p:spPr>
        <p:txBody>
          <a:bodyPr wrap="none" rtlCol="0">
            <a:spAutoFit/>
          </a:bodyPr>
          <a:lstStyle/>
          <a:p>
            <a:r>
              <a:rPr lang="zh-CN" altLang="en-US" sz="1200" dirty="0"/>
              <a:t>汇报</a:t>
            </a:r>
            <a:r>
              <a:rPr lang="zh-CN" altLang="en-US" sz="1200"/>
              <a:t>人</a:t>
            </a:r>
            <a:r>
              <a:rPr lang="zh-CN" altLang="en-US" sz="1200" smtClean="0"/>
              <a:t>：</a:t>
            </a:r>
            <a:r>
              <a:rPr lang="zh-CN" altLang="en-US" sz="1200"/>
              <a:t>泡泡糖</a:t>
            </a:r>
            <a:r>
              <a:rPr lang="en-US" altLang="zh-CN" sz="1200" smtClean="0"/>
              <a:t>ppt</a:t>
            </a:r>
            <a:endParaRPr lang="zh-CN" altLang="en-US" sz="1200" dirty="0"/>
          </a:p>
        </p:txBody>
      </p:sp>
    </p:spTree>
    <p:extLst>
      <p:ext uri="{BB962C8B-B14F-4D97-AF65-F5344CB8AC3E}">
        <p14:creationId xmlns:p14="http://schemas.microsoft.com/office/powerpoint/2010/main" val="183748671"/>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par>
                                <p:cTn id="7" presetID="2" presetClass="entr" presetSubtype="4" fill="hold"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1000" fill="hold"/>
                                        <p:tgtEl>
                                          <p:spTgt spid="11"/>
                                        </p:tgtEl>
                                        <p:attrNameLst>
                                          <p:attrName>ppt_x</p:attrName>
                                        </p:attrNameLst>
                                      </p:cBhvr>
                                      <p:tavLst>
                                        <p:tav tm="0">
                                          <p:val>
                                            <p:strVal val="#ppt_x"/>
                                          </p:val>
                                        </p:tav>
                                        <p:tav tm="100000">
                                          <p:val>
                                            <p:strVal val="#ppt_x"/>
                                          </p:val>
                                        </p:tav>
                                      </p:tavLst>
                                    </p:anim>
                                    <p:anim calcmode="lin" valueType="num">
                                      <p:cBhvr additive="base">
                                        <p:cTn id="10" dur="1000" fill="hold"/>
                                        <p:tgtEl>
                                          <p:spTgt spid="11"/>
                                        </p:tgtEl>
                                        <p:attrNameLst>
                                          <p:attrName>ppt_y</p:attrName>
                                        </p:attrNameLst>
                                      </p:cBhvr>
                                      <p:tavLst>
                                        <p:tav tm="0">
                                          <p:val>
                                            <p:strVal val="1+#ppt_h/2"/>
                                          </p:val>
                                        </p:tav>
                                        <p:tav tm="100000">
                                          <p:val>
                                            <p:strVal val="#ppt_y"/>
                                          </p:val>
                                        </p:tav>
                                      </p:tavLst>
                                    </p:anim>
                                  </p:childTnLst>
                                </p:cTn>
                              </p:par>
                            </p:childTnLst>
                          </p:cTn>
                        </p:par>
                        <p:par>
                          <p:cTn id="11" fill="hold">
                            <p:stCondLst>
                              <p:cond delay="1000"/>
                            </p:stCondLst>
                            <p:childTnLst>
                              <p:par>
                                <p:cTn id="12" presetID="21" presetClass="entr" presetSubtype="1" fill="hold" grpId="0" nodeType="after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wheel(1)">
                                      <p:cBhvr>
                                        <p:cTn id="14" dur="1250"/>
                                        <p:tgtEl>
                                          <p:spTgt spid="24"/>
                                        </p:tgtEl>
                                      </p:cBhvr>
                                    </p:animEffect>
                                  </p:childTnLst>
                                </p:cTn>
                              </p:par>
                            </p:childTnLst>
                          </p:cTn>
                        </p:par>
                        <p:par>
                          <p:cTn id="15" fill="hold">
                            <p:stCondLst>
                              <p:cond delay="225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22"/>
                                        </p:tgtEl>
                                        <p:attrNameLst>
                                          <p:attrName>style.visibility</p:attrName>
                                        </p:attrNameLst>
                                      </p:cBhvr>
                                      <p:to>
                                        <p:strVal val="visible"/>
                                      </p:to>
                                    </p:set>
                                    <p:anim by="(-#ppt_w*2)" calcmode="lin" valueType="num">
                                      <p:cBhvr rctx="PPT">
                                        <p:cTn id="18" dur="500" autoRev="1" fill="hold">
                                          <p:stCondLst>
                                            <p:cond delay="0"/>
                                          </p:stCondLst>
                                        </p:cTn>
                                        <p:tgtEl>
                                          <p:spTgt spid="22"/>
                                        </p:tgtEl>
                                        <p:attrNameLst>
                                          <p:attrName>ppt_w</p:attrName>
                                        </p:attrNameLst>
                                      </p:cBhvr>
                                    </p:anim>
                                    <p:anim by="(#ppt_w*0.50)" calcmode="lin" valueType="num">
                                      <p:cBhvr>
                                        <p:cTn id="19" dur="500" decel="50000" autoRev="1" fill="hold">
                                          <p:stCondLst>
                                            <p:cond delay="0"/>
                                          </p:stCondLst>
                                        </p:cTn>
                                        <p:tgtEl>
                                          <p:spTgt spid="22"/>
                                        </p:tgtEl>
                                        <p:attrNameLst>
                                          <p:attrName>ppt_x</p:attrName>
                                        </p:attrNameLst>
                                      </p:cBhvr>
                                    </p:anim>
                                    <p:anim from="(-#ppt_h/2)" to="(#ppt_y)" calcmode="lin" valueType="num">
                                      <p:cBhvr>
                                        <p:cTn id="20" dur="1000" fill="hold">
                                          <p:stCondLst>
                                            <p:cond delay="0"/>
                                          </p:stCondLst>
                                        </p:cTn>
                                        <p:tgtEl>
                                          <p:spTgt spid="22"/>
                                        </p:tgtEl>
                                        <p:attrNameLst>
                                          <p:attrName>ppt_y</p:attrName>
                                        </p:attrNameLst>
                                      </p:cBhvr>
                                    </p:anim>
                                    <p:animRot by="21600000">
                                      <p:cBhvr>
                                        <p:cTn id="21" dur="1000" fill="hold">
                                          <p:stCondLst>
                                            <p:cond delay="0"/>
                                          </p:stCondLst>
                                        </p:cTn>
                                        <p:tgtEl>
                                          <p:spTgt spid="22"/>
                                        </p:tgtEl>
                                        <p:attrNameLst>
                                          <p:attrName>r</p:attrName>
                                        </p:attrNameLst>
                                      </p:cBhvr>
                                    </p:animRot>
                                  </p:childTnLst>
                                </p:cTn>
                              </p:par>
                            </p:childTnLst>
                          </p:cTn>
                        </p:par>
                        <p:par>
                          <p:cTn id="22" fill="hold">
                            <p:stCondLst>
                              <p:cond delay="4050"/>
                            </p:stCondLst>
                            <p:childTnLst>
                              <p:par>
                                <p:cTn id="23" presetID="16" presetClass="entr" presetSubtype="37"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barn(outVertical)">
                                      <p:cBhvr>
                                        <p:cTn id="25" dur="500"/>
                                        <p:tgtEl>
                                          <p:spTgt spid="23"/>
                                        </p:tgtEl>
                                      </p:cBhvr>
                                    </p:animEffect>
                                  </p:childTnLst>
                                </p:cTn>
                              </p:par>
                            </p:childTnLst>
                          </p:cTn>
                        </p:par>
                        <p:par>
                          <p:cTn id="26" fill="hold">
                            <p:stCondLst>
                              <p:cond delay="4550"/>
                            </p:stCondLst>
                            <p:childTnLst>
                              <p:par>
                                <p:cTn id="27" presetID="37"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fade">
                                      <p:cBhvr>
                                        <p:cTn id="29" dur="1000"/>
                                        <p:tgtEl>
                                          <p:spTgt spid="25"/>
                                        </p:tgtEl>
                                      </p:cBhvr>
                                    </p:animEffect>
                                    <p:anim calcmode="lin" valueType="num">
                                      <p:cBhvr>
                                        <p:cTn id="30" dur="1000" fill="hold"/>
                                        <p:tgtEl>
                                          <p:spTgt spid="25"/>
                                        </p:tgtEl>
                                        <p:attrNameLst>
                                          <p:attrName>ppt_x</p:attrName>
                                        </p:attrNameLst>
                                      </p:cBhvr>
                                      <p:tavLst>
                                        <p:tav tm="0">
                                          <p:val>
                                            <p:strVal val="#ppt_x"/>
                                          </p:val>
                                        </p:tav>
                                        <p:tav tm="100000">
                                          <p:val>
                                            <p:strVal val="#ppt_x"/>
                                          </p:val>
                                        </p:tav>
                                      </p:tavLst>
                                    </p:anim>
                                    <p:anim calcmode="lin" valueType="num">
                                      <p:cBhvr>
                                        <p:cTn id="31" dur="900" decel="100000" fill="hold"/>
                                        <p:tgtEl>
                                          <p:spTgt spid="2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par>
                          <p:cTn id="33" fill="hold">
                            <p:stCondLst>
                              <p:cond delay="5550"/>
                            </p:stCondLst>
                            <p:childTnLst>
                              <p:par>
                                <p:cTn id="34" presetID="10" presetClass="entr" presetSubtype="0"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3"/>
                </p:tgtEl>
              </p:cMediaNode>
            </p:audio>
          </p:childTnLst>
        </p:cTn>
      </p:par>
    </p:tnLst>
    <p:bldLst>
      <p:bldP spid="24" grpId="0" animBg="1"/>
      <p:bldP spid="22" grpId="0"/>
      <p:bldP spid="25"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C75BC"/>
        </a:solidFill>
        <a:effectLst/>
      </p:bgPr>
    </p:bg>
    <p:spTree>
      <p:nvGrpSpPr>
        <p:cNvPr id="1" name=""/>
        <p:cNvGrpSpPr/>
        <p:nvPr/>
      </p:nvGrpSpPr>
      <p:grpSpPr>
        <a:xfrm>
          <a:off x="0" y="0"/>
          <a:ext cx="0" cy="0"/>
          <a:chOff x="0" y="0"/>
          <a:chExt cx="0" cy="0"/>
        </a:xfrm>
      </p:grpSpPr>
      <p:sp>
        <p:nvSpPr>
          <p:cNvPr id="6" name="Freeform 5"/>
          <p:cNvSpPr>
            <a:spLocks/>
          </p:cNvSpPr>
          <p:nvPr/>
        </p:nvSpPr>
        <p:spPr bwMode="auto">
          <a:xfrm>
            <a:off x="6086901" y="820710"/>
            <a:ext cx="6105099" cy="5276674"/>
          </a:xfrm>
          <a:custGeom>
            <a:avLst/>
            <a:gdLst>
              <a:gd name="T0" fmla="*/ 96 w 1014"/>
              <a:gd name="T1" fmla="*/ 876 h 876"/>
              <a:gd name="T2" fmla="*/ 1014 w 1014"/>
              <a:gd name="T3" fmla="*/ 876 h 876"/>
              <a:gd name="T4" fmla="*/ 1014 w 1014"/>
              <a:gd name="T5" fmla="*/ 0 h 876"/>
              <a:gd name="T6" fmla="*/ 96 w 1014"/>
              <a:gd name="T7" fmla="*/ 0 h 876"/>
              <a:gd name="T8" fmla="*/ 0 w 1014"/>
              <a:gd name="T9" fmla="*/ 96 h 876"/>
              <a:gd name="T10" fmla="*/ 0 w 1014"/>
              <a:gd name="T11" fmla="*/ 780 h 876"/>
              <a:gd name="T12" fmla="*/ 96 w 1014"/>
              <a:gd name="T13" fmla="*/ 876 h 876"/>
            </a:gdLst>
            <a:ahLst/>
            <a:cxnLst>
              <a:cxn ang="0">
                <a:pos x="T0" y="T1"/>
              </a:cxn>
              <a:cxn ang="0">
                <a:pos x="T2" y="T3"/>
              </a:cxn>
              <a:cxn ang="0">
                <a:pos x="T4" y="T5"/>
              </a:cxn>
              <a:cxn ang="0">
                <a:pos x="T6" y="T7"/>
              </a:cxn>
              <a:cxn ang="0">
                <a:pos x="T8" y="T9"/>
              </a:cxn>
              <a:cxn ang="0">
                <a:pos x="T10" y="T11"/>
              </a:cxn>
              <a:cxn ang="0">
                <a:pos x="T12" y="T13"/>
              </a:cxn>
            </a:cxnLst>
            <a:rect l="0" t="0" r="r" b="b"/>
            <a:pathLst>
              <a:path w="1014" h="876">
                <a:moveTo>
                  <a:pt x="96" y="876"/>
                </a:moveTo>
                <a:cubicBezTo>
                  <a:pt x="1014" y="876"/>
                  <a:pt x="1014" y="876"/>
                  <a:pt x="1014" y="876"/>
                </a:cubicBezTo>
                <a:cubicBezTo>
                  <a:pt x="1014" y="0"/>
                  <a:pt x="1014" y="0"/>
                  <a:pt x="1014" y="0"/>
                </a:cubicBezTo>
                <a:cubicBezTo>
                  <a:pt x="96" y="0"/>
                  <a:pt x="96" y="0"/>
                  <a:pt x="96" y="0"/>
                </a:cubicBezTo>
                <a:cubicBezTo>
                  <a:pt x="43" y="0"/>
                  <a:pt x="0" y="43"/>
                  <a:pt x="0" y="96"/>
                </a:cubicBezTo>
                <a:cubicBezTo>
                  <a:pt x="0" y="780"/>
                  <a:pt x="0" y="780"/>
                  <a:pt x="0" y="780"/>
                </a:cubicBezTo>
                <a:cubicBezTo>
                  <a:pt x="0" y="833"/>
                  <a:pt x="43" y="876"/>
                  <a:pt x="96" y="87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Oval 21"/>
          <p:cNvSpPr>
            <a:spLocks noChangeArrowheads="1"/>
          </p:cNvSpPr>
          <p:nvPr/>
        </p:nvSpPr>
        <p:spPr bwMode="auto">
          <a:xfrm>
            <a:off x="1509865" y="1539274"/>
            <a:ext cx="2882958" cy="2887931"/>
          </a:xfrm>
          <a:prstGeom prst="ellipse">
            <a:avLst/>
          </a:prstGeom>
          <a:solidFill>
            <a:srgbClr val="FFFFFF"/>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 name="Group 8"/>
          <p:cNvGrpSpPr>
            <a:grpSpLocks noChangeAspect="1"/>
          </p:cNvGrpSpPr>
          <p:nvPr/>
        </p:nvGrpSpPr>
        <p:grpSpPr bwMode="auto">
          <a:xfrm>
            <a:off x="1363892" y="1155339"/>
            <a:ext cx="2656881" cy="3261960"/>
            <a:chOff x="2883" y="1004"/>
            <a:chExt cx="1651" cy="2027"/>
          </a:xfrm>
        </p:grpSpPr>
        <p:sp>
          <p:nvSpPr>
            <p:cNvPr id="10"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3" name="文本框 22" descr="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
          <p:cNvSpPr txBox="1"/>
          <p:nvPr/>
        </p:nvSpPr>
        <p:spPr>
          <a:xfrm>
            <a:off x="1404760" y="4269378"/>
            <a:ext cx="3098925" cy="1508105"/>
          </a:xfrm>
          <a:prstGeom prst="rect">
            <a:avLst/>
          </a:prstGeom>
          <a:noFill/>
        </p:spPr>
        <p:txBody>
          <a:bodyPr wrap="none" rtlCol="0">
            <a:spAutoFit/>
          </a:bodyPr>
          <a:lstStyle/>
          <a:p>
            <a:pPr defTabSz="1218804">
              <a:defRPr/>
            </a:pPr>
            <a:r>
              <a:rPr lang="zh-CN" altLang="en-US" sz="3200" b="1" kern="0" dirty="0" smtClean="0">
                <a:solidFill>
                  <a:schemeClr val="tx1">
                    <a:lumMod val="85000"/>
                    <a:lumOff val="15000"/>
                  </a:schemeClr>
                </a:solidFill>
                <a:latin typeface="幼圆" panose="02010509060101010101" pitchFamily="49" charset="-122"/>
                <a:ea typeface="幼圆" panose="02010509060101010101" pitchFamily="49" charset="-122"/>
              </a:rPr>
              <a:t>  </a:t>
            </a:r>
            <a:endParaRPr lang="en-US" altLang="zh-CN" sz="3200" b="1" kern="0" dirty="0" smtClean="0">
              <a:solidFill>
                <a:schemeClr val="tx1">
                  <a:lumMod val="85000"/>
                  <a:lumOff val="15000"/>
                </a:schemeClr>
              </a:solidFill>
              <a:latin typeface="幼圆" panose="02010509060101010101" pitchFamily="49" charset="-122"/>
              <a:ea typeface="幼圆" panose="02010509060101010101" pitchFamily="49" charset="-122"/>
            </a:endParaRPr>
          </a:p>
          <a:p>
            <a:r>
              <a:rPr lang="zh-CN" altLang="en-US" sz="6000" b="1" dirty="0" smtClean="0">
                <a:solidFill>
                  <a:srgbClr val="FFFFFF"/>
                </a:solidFill>
                <a:latin typeface="微软雅黑" panose="020B0503020204020204" pitchFamily="34" charset="-122"/>
                <a:ea typeface="微软雅黑" panose="020B0503020204020204" pitchFamily="34" charset="-122"/>
                <a:cs typeface="Kartika" panose="02020503030404060203" pitchFamily="18" charset="0"/>
              </a:rPr>
              <a:t>目      录</a:t>
            </a:r>
            <a:endParaRPr lang="en-US" altLang="zh-CN" sz="6000" b="1" dirty="0">
              <a:solidFill>
                <a:srgbClr val="FFFFFF"/>
              </a:solidFill>
              <a:latin typeface="微软雅黑" panose="020B0503020204020204" pitchFamily="34" charset="-122"/>
              <a:ea typeface="微软雅黑" panose="020B0503020204020204" pitchFamily="34" charset="-122"/>
              <a:cs typeface="Kartika" panose="02020503030404060203" pitchFamily="18" charset="0"/>
            </a:endParaRPr>
          </a:p>
        </p:txBody>
      </p:sp>
      <p:grpSp>
        <p:nvGrpSpPr>
          <p:cNvPr id="36" name="组合 35"/>
          <p:cNvGrpSpPr/>
          <p:nvPr/>
        </p:nvGrpSpPr>
        <p:grpSpPr>
          <a:xfrm>
            <a:off x="7558371" y="1278372"/>
            <a:ext cx="748147" cy="748148"/>
            <a:chOff x="7531331" y="1259522"/>
            <a:chExt cx="748147" cy="748148"/>
          </a:xfrm>
        </p:grpSpPr>
        <p:sp>
          <p:nvSpPr>
            <p:cNvPr id="37" name="Freeform 10"/>
            <p:cNvSpPr>
              <a:spLocks/>
            </p:cNvSpPr>
            <p:nvPr/>
          </p:nvSpPr>
          <p:spPr bwMode="auto">
            <a:xfrm>
              <a:off x="7531331" y="125952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C75BC"/>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文本框 37"/>
            <p:cNvSpPr txBox="1"/>
            <p:nvPr/>
          </p:nvSpPr>
          <p:spPr>
            <a:xfrm>
              <a:off x="7631082" y="1292772"/>
              <a:ext cx="543739"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01</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grpSp>
        <p:nvGrpSpPr>
          <p:cNvPr id="39" name="组合 38"/>
          <p:cNvGrpSpPr/>
          <p:nvPr/>
        </p:nvGrpSpPr>
        <p:grpSpPr>
          <a:xfrm>
            <a:off x="7558369" y="2471282"/>
            <a:ext cx="748147" cy="748148"/>
            <a:chOff x="7531329" y="2452432"/>
            <a:chExt cx="748147" cy="748148"/>
          </a:xfrm>
        </p:grpSpPr>
        <p:sp>
          <p:nvSpPr>
            <p:cNvPr id="40" name="Freeform 10"/>
            <p:cNvSpPr>
              <a:spLocks/>
            </p:cNvSpPr>
            <p:nvPr/>
          </p:nvSpPr>
          <p:spPr bwMode="auto">
            <a:xfrm>
              <a:off x="7531329" y="245243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C75BC"/>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文本框 40"/>
            <p:cNvSpPr txBox="1"/>
            <p:nvPr/>
          </p:nvSpPr>
          <p:spPr>
            <a:xfrm>
              <a:off x="7578182" y="2472563"/>
              <a:ext cx="649537"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02</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grpSp>
        <p:nvGrpSpPr>
          <p:cNvPr id="42" name="组合 41"/>
          <p:cNvGrpSpPr/>
          <p:nvPr/>
        </p:nvGrpSpPr>
        <p:grpSpPr>
          <a:xfrm>
            <a:off x="7558369" y="3664192"/>
            <a:ext cx="748147" cy="748148"/>
            <a:chOff x="7531329" y="3645342"/>
            <a:chExt cx="748147" cy="748148"/>
          </a:xfrm>
        </p:grpSpPr>
        <p:sp>
          <p:nvSpPr>
            <p:cNvPr id="43" name="Freeform 10"/>
            <p:cNvSpPr>
              <a:spLocks/>
            </p:cNvSpPr>
            <p:nvPr/>
          </p:nvSpPr>
          <p:spPr bwMode="auto">
            <a:xfrm>
              <a:off x="7531329" y="364534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C75BC"/>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文本框 43"/>
            <p:cNvSpPr txBox="1"/>
            <p:nvPr/>
          </p:nvSpPr>
          <p:spPr>
            <a:xfrm>
              <a:off x="7568719" y="3665473"/>
              <a:ext cx="659155"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03</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grpSp>
        <p:nvGrpSpPr>
          <p:cNvPr id="45" name="组合 44"/>
          <p:cNvGrpSpPr/>
          <p:nvPr/>
        </p:nvGrpSpPr>
        <p:grpSpPr>
          <a:xfrm>
            <a:off x="7558369" y="4857102"/>
            <a:ext cx="748147" cy="748148"/>
            <a:chOff x="7531329" y="4838252"/>
            <a:chExt cx="748147" cy="748148"/>
          </a:xfrm>
        </p:grpSpPr>
        <p:sp>
          <p:nvSpPr>
            <p:cNvPr id="46" name="Freeform 10"/>
            <p:cNvSpPr>
              <a:spLocks/>
            </p:cNvSpPr>
            <p:nvPr/>
          </p:nvSpPr>
          <p:spPr bwMode="auto">
            <a:xfrm>
              <a:off x="7531329" y="4838252"/>
              <a:ext cx="748147" cy="748148"/>
            </a:xfrm>
            <a:custGeom>
              <a:avLst/>
              <a:gdLst>
                <a:gd name="T0" fmla="*/ 56 w 56"/>
                <a:gd name="T1" fmla="*/ 42 h 56"/>
                <a:gd name="T2" fmla="*/ 42 w 56"/>
                <a:gd name="T3" fmla="*/ 56 h 56"/>
                <a:gd name="T4" fmla="*/ 14 w 56"/>
                <a:gd name="T5" fmla="*/ 56 h 56"/>
                <a:gd name="T6" fmla="*/ 0 w 56"/>
                <a:gd name="T7" fmla="*/ 42 h 56"/>
                <a:gd name="T8" fmla="*/ 0 w 56"/>
                <a:gd name="T9" fmla="*/ 14 h 56"/>
                <a:gd name="T10" fmla="*/ 14 w 56"/>
                <a:gd name="T11" fmla="*/ 0 h 56"/>
                <a:gd name="T12" fmla="*/ 42 w 56"/>
                <a:gd name="T13" fmla="*/ 0 h 56"/>
                <a:gd name="T14" fmla="*/ 56 w 56"/>
                <a:gd name="T15" fmla="*/ 14 h 56"/>
                <a:gd name="T16" fmla="*/ 56 w 56"/>
                <a:gd name="T17"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6">
                  <a:moveTo>
                    <a:pt x="56" y="42"/>
                  </a:moveTo>
                  <a:cubicBezTo>
                    <a:pt x="56" y="50"/>
                    <a:pt x="50" y="56"/>
                    <a:pt x="42" y="56"/>
                  </a:cubicBezTo>
                  <a:cubicBezTo>
                    <a:pt x="14" y="56"/>
                    <a:pt x="14" y="56"/>
                    <a:pt x="14" y="56"/>
                  </a:cubicBezTo>
                  <a:cubicBezTo>
                    <a:pt x="7" y="56"/>
                    <a:pt x="0" y="50"/>
                    <a:pt x="0" y="42"/>
                  </a:cubicBezTo>
                  <a:cubicBezTo>
                    <a:pt x="0" y="14"/>
                    <a:pt x="0" y="14"/>
                    <a:pt x="0" y="14"/>
                  </a:cubicBezTo>
                  <a:cubicBezTo>
                    <a:pt x="0" y="6"/>
                    <a:pt x="7" y="0"/>
                    <a:pt x="14" y="0"/>
                  </a:cubicBezTo>
                  <a:cubicBezTo>
                    <a:pt x="42" y="0"/>
                    <a:pt x="42" y="0"/>
                    <a:pt x="42" y="0"/>
                  </a:cubicBezTo>
                  <a:cubicBezTo>
                    <a:pt x="50" y="0"/>
                    <a:pt x="56" y="6"/>
                    <a:pt x="56" y="14"/>
                  </a:cubicBezTo>
                  <a:lnTo>
                    <a:pt x="56" y="42"/>
                  </a:lnTo>
                  <a:close/>
                </a:path>
              </a:pathLst>
            </a:custGeom>
            <a:solidFill>
              <a:srgbClr val="1C75BC"/>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文本框 46"/>
            <p:cNvSpPr txBox="1"/>
            <p:nvPr/>
          </p:nvSpPr>
          <p:spPr>
            <a:xfrm>
              <a:off x="7598837" y="4858383"/>
              <a:ext cx="659155" cy="707886"/>
            </a:xfrm>
            <a:prstGeom prst="rect">
              <a:avLst/>
            </a:prstGeom>
            <a:noFill/>
          </p:spPr>
          <p:txBody>
            <a:bodyPr wrap="none" rtlCol="0">
              <a:spAutoFit/>
            </a:bodyPr>
            <a:lstStyle/>
            <a:p>
              <a:r>
                <a:rPr lang="en-US" altLang="zh-CN" sz="4000" b="1" dirty="0" smtClean="0">
                  <a:solidFill>
                    <a:srgbClr val="FFFFFF"/>
                  </a:solidFill>
                  <a:latin typeface="Agency FB" panose="020B0503020202020204" pitchFamily="34" charset="0"/>
                  <a:ea typeface="微软雅黑" panose="020B0503020204020204" pitchFamily="34" charset="-122"/>
                </a:rPr>
                <a:t>04</a:t>
              </a:r>
              <a:endParaRPr lang="zh-CN" altLang="en-US" sz="4000" b="1" dirty="0">
                <a:solidFill>
                  <a:srgbClr val="FFFFFF"/>
                </a:solidFill>
                <a:latin typeface="Agency FB" panose="020B0503020202020204" pitchFamily="34" charset="0"/>
                <a:ea typeface="微软雅黑" panose="020B0503020204020204" pitchFamily="34" charset="-122"/>
              </a:endParaRPr>
            </a:p>
          </p:txBody>
        </p:sp>
      </p:grpSp>
      <p:sp>
        <p:nvSpPr>
          <p:cNvPr id="48" name="文本框 47"/>
          <p:cNvSpPr txBox="1"/>
          <p:nvPr/>
        </p:nvSpPr>
        <p:spPr>
          <a:xfrm>
            <a:off x="8528351" y="1332762"/>
            <a:ext cx="3068469" cy="584775"/>
          </a:xfrm>
          <a:prstGeom prst="rect">
            <a:avLst/>
          </a:prstGeom>
          <a:noFill/>
        </p:spPr>
        <p:txBody>
          <a:bodyPr wrap="none" rtlCol="0">
            <a:spAutoFit/>
          </a:bodyPr>
          <a:lstStyle/>
          <a:p>
            <a:pPr algn="ctr"/>
            <a:r>
              <a:rPr lang="zh-CN" altLang="en-US" sz="3200" b="1" dirty="0" smtClean="0">
                <a:solidFill>
                  <a:srgbClr val="1C75BC"/>
                </a:solidFill>
                <a:latin typeface="幼圆" panose="02010509060101010101" pitchFamily="49" charset="-122"/>
                <a:ea typeface="幼圆" panose="02010509060101010101" pitchFamily="49" charset="-122"/>
              </a:rPr>
              <a:t>研究背景与现状</a:t>
            </a:r>
            <a:endParaRPr lang="zh-CN" altLang="en-US" sz="3200" b="1" dirty="0">
              <a:solidFill>
                <a:srgbClr val="1C75BC"/>
              </a:solidFill>
              <a:latin typeface="幼圆" panose="02010509060101010101" pitchFamily="49" charset="-122"/>
              <a:ea typeface="幼圆" panose="02010509060101010101" pitchFamily="49" charset="-122"/>
            </a:endParaRPr>
          </a:p>
        </p:txBody>
      </p:sp>
      <p:sp>
        <p:nvSpPr>
          <p:cNvPr id="49" name="文本框 48"/>
          <p:cNvSpPr txBox="1"/>
          <p:nvPr/>
        </p:nvSpPr>
        <p:spPr>
          <a:xfrm>
            <a:off x="8528350" y="2527545"/>
            <a:ext cx="3068469" cy="584775"/>
          </a:xfrm>
          <a:prstGeom prst="rect">
            <a:avLst/>
          </a:prstGeom>
          <a:noFill/>
        </p:spPr>
        <p:txBody>
          <a:bodyPr wrap="none" rtlCol="0">
            <a:spAutoFit/>
          </a:bodyPr>
          <a:lstStyle/>
          <a:p>
            <a:pPr algn="ctr"/>
            <a:r>
              <a:rPr lang="zh-CN" altLang="en-US" sz="3200" b="1" dirty="0" smtClean="0">
                <a:solidFill>
                  <a:srgbClr val="1C75BC"/>
                </a:solidFill>
                <a:latin typeface="幼圆" panose="02010509060101010101" pitchFamily="49" charset="-122"/>
                <a:ea typeface="幼圆" panose="02010509060101010101" pitchFamily="49" charset="-122"/>
              </a:rPr>
              <a:t>研究方法与思路</a:t>
            </a:r>
            <a:endParaRPr lang="zh-CN" altLang="en-US" sz="3200" b="1" dirty="0">
              <a:solidFill>
                <a:srgbClr val="1C75BC"/>
              </a:solidFill>
              <a:latin typeface="幼圆" panose="02010509060101010101" pitchFamily="49" charset="-122"/>
              <a:ea typeface="幼圆" panose="02010509060101010101" pitchFamily="49" charset="-122"/>
            </a:endParaRPr>
          </a:p>
        </p:txBody>
      </p:sp>
      <p:sp>
        <p:nvSpPr>
          <p:cNvPr id="50" name="文本框 49"/>
          <p:cNvSpPr txBox="1"/>
          <p:nvPr/>
        </p:nvSpPr>
        <p:spPr>
          <a:xfrm>
            <a:off x="8552298" y="3718582"/>
            <a:ext cx="3068469" cy="584775"/>
          </a:xfrm>
          <a:prstGeom prst="rect">
            <a:avLst/>
          </a:prstGeom>
          <a:noFill/>
        </p:spPr>
        <p:txBody>
          <a:bodyPr wrap="none" rtlCol="0">
            <a:spAutoFit/>
          </a:bodyPr>
          <a:lstStyle/>
          <a:p>
            <a:pPr algn="ctr"/>
            <a:r>
              <a:rPr lang="zh-CN" altLang="en-US" sz="3200" b="1" dirty="0" smtClean="0">
                <a:solidFill>
                  <a:srgbClr val="1C75BC"/>
                </a:solidFill>
                <a:latin typeface="幼圆" panose="02010509060101010101" pitchFamily="49" charset="-122"/>
                <a:ea typeface="幼圆" panose="02010509060101010101" pitchFamily="49" charset="-122"/>
              </a:rPr>
              <a:t>关键技术与步骤</a:t>
            </a:r>
            <a:endParaRPr lang="zh-CN" altLang="en-US" sz="3200" b="1" dirty="0">
              <a:solidFill>
                <a:srgbClr val="1C75BC"/>
              </a:solidFill>
              <a:latin typeface="幼圆" panose="02010509060101010101" pitchFamily="49" charset="-122"/>
              <a:ea typeface="幼圆" panose="02010509060101010101" pitchFamily="49" charset="-122"/>
            </a:endParaRPr>
          </a:p>
        </p:txBody>
      </p:sp>
      <p:sp>
        <p:nvSpPr>
          <p:cNvPr id="51" name="文本框 50"/>
          <p:cNvSpPr txBox="1"/>
          <p:nvPr/>
        </p:nvSpPr>
        <p:spPr>
          <a:xfrm>
            <a:off x="8528352" y="4886069"/>
            <a:ext cx="3068469" cy="584775"/>
          </a:xfrm>
          <a:prstGeom prst="rect">
            <a:avLst/>
          </a:prstGeom>
          <a:noFill/>
        </p:spPr>
        <p:txBody>
          <a:bodyPr wrap="none" rtlCol="0">
            <a:spAutoFit/>
          </a:bodyPr>
          <a:lstStyle/>
          <a:p>
            <a:pPr algn="ctr"/>
            <a:r>
              <a:rPr lang="zh-CN" altLang="en-US" sz="3200" b="1" dirty="0" smtClean="0">
                <a:solidFill>
                  <a:srgbClr val="1C75BC"/>
                </a:solidFill>
                <a:latin typeface="幼圆" panose="02010509060101010101" pitchFamily="49" charset="-122"/>
                <a:ea typeface="幼圆" panose="02010509060101010101" pitchFamily="49" charset="-122"/>
              </a:rPr>
              <a:t>结论分析与总结</a:t>
            </a:r>
            <a:endParaRPr lang="zh-CN" altLang="en-US" sz="3200" b="1" dirty="0">
              <a:solidFill>
                <a:srgbClr val="1C75BC"/>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7193229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1250"/>
                                        <p:tgtEl>
                                          <p:spTgt spid="8"/>
                                        </p:tgtEl>
                                      </p:cBhvr>
                                    </p:animEffect>
                                  </p:childTnLst>
                                </p:cTn>
                              </p:par>
                            </p:childTnLst>
                          </p:cTn>
                        </p:par>
                        <p:par>
                          <p:cTn id="13" fill="hold">
                            <p:stCondLst>
                              <p:cond delay="22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3"/>
                                        </p:tgtEl>
                                        <p:attrNameLst>
                                          <p:attrName>style.visibility</p:attrName>
                                        </p:attrNameLst>
                                      </p:cBhvr>
                                      <p:to>
                                        <p:strVal val="visible"/>
                                      </p:to>
                                    </p:set>
                                    <p:anim by="(-#ppt_w*2)" calcmode="lin" valueType="num">
                                      <p:cBhvr rctx="PPT">
                                        <p:cTn id="16" dur="500" autoRev="1" fill="hold">
                                          <p:stCondLst>
                                            <p:cond delay="0"/>
                                          </p:stCondLst>
                                        </p:cTn>
                                        <p:tgtEl>
                                          <p:spTgt spid="23"/>
                                        </p:tgtEl>
                                        <p:attrNameLst>
                                          <p:attrName>ppt_w</p:attrName>
                                        </p:attrNameLst>
                                      </p:cBhvr>
                                    </p:anim>
                                    <p:anim by="(#ppt_w*0.50)" calcmode="lin" valueType="num">
                                      <p:cBhvr>
                                        <p:cTn id="17" dur="500" decel="50000" autoRev="1" fill="hold">
                                          <p:stCondLst>
                                            <p:cond delay="0"/>
                                          </p:stCondLst>
                                        </p:cTn>
                                        <p:tgtEl>
                                          <p:spTgt spid="23"/>
                                        </p:tgtEl>
                                        <p:attrNameLst>
                                          <p:attrName>ppt_x</p:attrName>
                                        </p:attrNameLst>
                                      </p:cBhvr>
                                    </p:anim>
                                    <p:anim from="(-#ppt_h/2)" to="(#ppt_y)" calcmode="lin" valueType="num">
                                      <p:cBhvr>
                                        <p:cTn id="18" dur="1000" fill="hold">
                                          <p:stCondLst>
                                            <p:cond delay="0"/>
                                          </p:stCondLst>
                                        </p:cTn>
                                        <p:tgtEl>
                                          <p:spTgt spid="23"/>
                                        </p:tgtEl>
                                        <p:attrNameLst>
                                          <p:attrName>ppt_y</p:attrName>
                                        </p:attrNameLst>
                                      </p:cBhvr>
                                    </p:anim>
                                    <p:animRot by="21600000">
                                      <p:cBhvr>
                                        <p:cTn id="19" dur="1000" fill="hold">
                                          <p:stCondLst>
                                            <p:cond delay="0"/>
                                          </p:stCondLst>
                                        </p:cTn>
                                        <p:tgtEl>
                                          <p:spTgt spid="23"/>
                                        </p:tgtEl>
                                        <p:attrNameLst>
                                          <p:attrName>r</p:attrName>
                                        </p:attrNameLst>
                                      </p:cBhvr>
                                    </p:animRot>
                                  </p:childTnLst>
                                </p:cTn>
                              </p:par>
                            </p:childTnLst>
                          </p:cTn>
                        </p:par>
                        <p:par>
                          <p:cTn id="20" fill="hold">
                            <p:stCondLst>
                              <p:cond delay="3350"/>
                            </p:stCondLst>
                            <p:childTnLst>
                              <p:par>
                                <p:cTn id="21" presetID="14" presetClass="entr" presetSubtype="1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childTnLst>
                          </p:cTn>
                        </p:par>
                        <p:par>
                          <p:cTn id="24" fill="hold">
                            <p:stCondLst>
                              <p:cond delay="3850"/>
                            </p:stCondLst>
                            <p:childTnLst>
                              <p:par>
                                <p:cTn id="25" presetID="25" presetClass="entr" presetSubtype="0"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decel="50000" fill="hold">
                                          <p:stCondLst>
                                            <p:cond delay="0"/>
                                          </p:stCondLst>
                                        </p:cTn>
                                        <p:tgtEl>
                                          <p:spTgt spid="36"/>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p:cTn id="30" dur="1000" fill="hold"/>
                                        <p:tgtEl>
                                          <p:spTgt spid="36"/>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6"/>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6"/>
                                        </p:tgtEl>
                                      </p:cBhvr>
                                    </p:animEffect>
                                  </p:childTnLst>
                                </p:cTn>
                              </p:par>
                              <p:par>
                                <p:cTn id="35" presetID="25" presetClass="entr" presetSubtype="0" fill="hold" nodeType="withEffect">
                                  <p:stCondLst>
                                    <p:cond delay="25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decel="50000" fill="hold">
                                          <p:stCondLst>
                                            <p:cond delay="0"/>
                                          </p:stCondLst>
                                        </p:cTn>
                                        <p:tgtEl>
                                          <p:spTgt spid="39"/>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39"/>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39"/>
                                        </p:tgtEl>
                                        <p:attrNameLst>
                                          <p:attrName>ppt_w</p:attrName>
                                        </p:attrNameLst>
                                      </p:cBhvr>
                                      <p:tavLst>
                                        <p:tav tm="0">
                                          <p:val>
                                            <p:strVal val="#ppt_w*.05"/>
                                          </p:val>
                                        </p:tav>
                                        <p:tav tm="100000">
                                          <p:val>
                                            <p:strVal val="#ppt_w"/>
                                          </p:val>
                                        </p:tav>
                                      </p:tavLst>
                                    </p:anim>
                                    <p:anim calcmode="lin" valueType="num">
                                      <p:cBhvr>
                                        <p:cTn id="40" dur="1000" fill="hold"/>
                                        <p:tgtEl>
                                          <p:spTgt spid="39"/>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39"/>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39"/>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39"/>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39"/>
                                        </p:tgtEl>
                                      </p:cBhvr>
                                    </p:animEffect>
                                  </p:childTnLst>
                                </p:cTn>
                              </p:par>
                              <p:par>
                                <p:cTn id="45" presetID="25" presetClass="entr" presetSubtype="0" fill="hold" nodeType="withEffect">
                                  <p:stCondLst>
                                    <p:cond delay="50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decel="50000" fill="hold">
                                          <p:stCondLst>
                                            <p:cond delay="0"/>
                                          </p:stCondLst>
                                        </p:cTn>
                                        <p:tgtEl>
                                          <p:spTgt spid="42"/>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42"/>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42"/>
                                        </p:tgtEl>
                                        <p:attrNameLst>
                                          <p:attrName>ppt_w</p:attrName>
                                        </p:attrNameLst>
                                      </p:cBhvr>
                                      <p:tavLst>
                                        <p:tav tm="0">
                                          <p:val>
                                            <p:strVal val="#ppt_w*.05"/>
                                          </p:val>
                                        </p:tav>
                                        <p:tav tm="100000">
                                          <p:val>
                                            <p:strVal val="#ppt_w"/>
                                          </p:val>
                                        </p:tav>
                                      </p:tavLst>
                                    </p:anim>
                                    <p:anim calcmode="lin" valueType="num">
                                      <p:cBhvr>
                                        <p:cTn id="50" dur="1000" fill="hold"/>
                                        <p:tgtEl>
                                          <p:spTgt spid="42"/>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42"/>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42"/>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42"/>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42"/>
                                        </p:tgtEl>
                                      </p:cBhvr>
                                    </p:animEffect>
                                  </p:childTnLst>
                                </p:cTn>
                              </p:par>
                              <p:par>
                                <p:cTn id="55" presetID="25" presetClass="entr" presetSubtype="0" fill="hold" nodeType="withEffect">
                                  <p:stCondLst>
                                    <p:cond delay="75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decel="50000" fill="hold">
                                          <p:stCondLst>
                                            <p:cond delay="0"/>
                                          </p:stCondLst>
                                        </p:cTn>
                                        <p:tgtEl>
                                          <p:spTgt spid="45"/>
                                        </p:tgtEl>
                                        <p:attrNameLst>
                                          <p:attrName>style.rotation</p:attrName>
                                        </p:attrNameLst>
                                      </p:cBhvr>
                                      <p:tavLst>
                                        <p:tav tm="0">
                                          <p:val>
                                            <p:fltVal val="-90"/>
                                          </p:val>
                                        </p:tav>
                                        <p:tav tm="100000">
                                          <p:val>
                                            <p:fltVal val="0"/>
                                          </p:val>
                                        </p:tav>
                                      </p:tavLst>
                                    </p:anim>
                                    <p:anim calcmode="lin" valueType="num">
                                      <p:cBhvr>
                                        <p:cTn id="58" dur="500" decel="50000" fill="hold">
                                          <p:stCondLst>
                                            <p:cond delay="0"/>
                                          </p:stCondLst>
                                        </p:cTn>
                                        <p:tgtEl>
                                          <p:spTgt spid="45"/>
                                        </p:tgtEl>
                                        <p:attrNameLst>
                                          <p:attrName>ppt_w</p:attrName>
                                        </p:attrNameLst>
                                      </p:cBhvr>
                                      <p:tavLst>
                                        <p:tav tm="0">
                                          <p:val>
                                            <p:strVal val="#ppt_w"/>
                                          </p:val>
                                        </p:tav>
                                        <p:tav tm="100000">
                                          <p:val>
                                            <p:strVal val="#ppt_w*.05"/>
                                          </p:val>
                                        </p:tav>
                                      </p:tavLst>
                                    </p:anim>
                                    <p:anim calcmode="lin" valueType="num">
                                      <p:cBhvr>
                                        <p:cTn id="59" dur="500" accel="50000" fill="hold">
                                          <p:stCondLst>
                                            <p:cond delay="500"/>
                                          </p:stCondLst>
                                        </p:cTn>
                                        <p:tgtEl>
                                          <p:spTgt spid="45"/>
                                        </p:tgtEl>
                                        <p:attrNameLst>
                                          <p:attrName>ppt_w</p:attrName>
                                        </p:attrNameLst>
                                      </p:cBhvr>
                                      <p:tavLst>
                                        <p:tav tm="0">
                                          <p:val>
                                            <p:strVal val="#ppt_w*.05"/>
                                          </p:val>
                                        </p:tav>
                                        <p:tav tm="100000">
                                          <p:val>
                                            <p:strVal val="#ppt_w"/>
                                          </p:val>
                                        </p:tav>
                                      </p:tavLst>
                                    </p:anim>
                                    <p:anim calcmode="lin" valueType="num">
                                      <p:cBhvr>
                                        <p:cTn id="60" dur="1000" fill="hold"/>
                                        <p:tgtEl>
                                          <p:spTgt spid="45"/>
                                        </p:tgtEl>
                                        <p:attrNameLst>
                                          <p:attrName>ppt_h</p:attrName>
                                        </p:attrNameLst>
                                      </p:cBhvr>
                                      <p:tavLst>
                                        <p:tav tm="0">
                                          <p:val>
                                            <p:strVal val="#ppt_h"/>
                                          </p:val>
                                        </p:tav>
                                        <p:tav tm="100000">
                                          <p:val>
                                            <p:strVal val="#ppt_h"/>
                                          </p:val>
                                        </p:tav>
                                      </p:tavLst>
                                    </p:anim>
                                    <p:anim calcmode="lin" valueType="num">
                                      <p:cBhvr>
                                        <p:cTn id="61" dur="500" decel="50000" fill="hold">
                                          <p:stCondLst>
                                            <p:cond delay="0"/>
                                          </p:stCondLst>
                                        </p:cTn>
                                        <p:tgtEl>
                                          <p:spTgt spid="45"/>
                                        </p:tgtEl>
                                        <p:attrNameLst>
                                          <p:attrName>ppt_x</p:attrName>
                                        </p:attrNameLst>
                                      </p:cBhvr>
                                      <p:tavLst>
                                        <p:tav tm="0">
                                          <p:val>
                                            <p:strVal val="#ppt_x+.4"/>
                                          </p:val>
                                        </p:tav>
                                        <p:tav tm="100000">
                                          <p:val>
                                            <p:strVal val="#ppt_x"/>
                                          </p:val>
                                        </p:tav>
                                      </p:tavLst>
                                    </p:anim>
                                    <p:anim calcmode="lin" valueType="num">
                                      <p:cBhvr>
                                        <p:cTn id="62" dur="500" decel="50000" fill="hold">
                                          <p:stCondLst>
                                            <p:cond delay="0"/>
                                          </p:stCondLst>
                                        </p:cTn>
                                        <p:tgtEl>
                                          <p:spTgt spid="45"/>
                                        </p:tgtEl>
                                        <p:attrNameLst>
                                          <p:attrName>ppt_y</p:attrName>
                                        </p:attrNameLst>
                                      </p:cBhvr>
                                      <p:tavLst>
                                        <p:tav tm="0">
                                          <p:val>
                                            <p:strVal val="#ppt_y-.2"/>
                                          </p:val>
                                        </p:tav>
                                        <p:tav tm="100000">
                                          <p:val>
                                            <p:strVal val="#ppt_y+.1"/>
                                          </p:val>
                                        </p:tav>
                                      </p:tavLst>
                                    </p:anim>
                                    <p:anim calcmode="lin" valueType="num">
                                      <p:cBhvr>
                                        <p:cTn id="63" dur="500" accel="50000" fill="hold">
                                          <p:stCondLst>
                                            <p:cond delay="500"/>
                                          </p:stCondLst>
                                        </p:cTn>
                                        <p:tgtEl>
                                          <p:spTgt spid="45"/>
                                        </p:tgtEl>
                                        <p:attrNameLst>
                                          <p:attrName>ppt_y</p:attrName>
                                        </p:attrNameLst>
                                      </p:cBhvr>
                                      <p:tavLst>
                                        <p:tav tm="0">
                                          <p:val>
                                            <p:strVal val="#ppt_y+.1"/>
                                          </p:val>
                                        </p:tav>
                                        <p:tav tm="100000">
                                          <p:val>
                                            <p:strVal val="#ppt_y"/>
                                          </p:val>
                                        </p:tav>
                                      </p:tavLst>
                                    </p:anim>
                                    <p:animEffect transition="in" filter="fade">
                                      <p:cBhvr>
                                        <p:cTn id="64" dur="1000" decel="50000">
                                          <p:stCondLst>
                                            <p:cond delay="0"/>
                                          </p:stCondLst>
                                        </p:cTn>
                                        <p:tgtEl>
                                          <p:spTgt spid="45"/>
                                        </p:tgtEl>
                                      </p:cBhvr>
                                    </p:animEffect>
                                  </p:childTnLst>
                                </p:cTn>
                              </p:par>
                            </p:childTnLst>
                          </p:cTn>
                        </p:par>
                        <p:par>
                          <p:cTn id="65" fill="hold">
                            <p:stCondLst>
                              <p:cond delay="5600"/>
                            </p:stCondLst>
                            <p:childTnLst>
                              <p:par>
                                <p:cTn id="66" presetID="37" presetClass="entr" presetSubtype="0" fill="hold" grpId="0" nodeType="after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1000"/>
                                        <p:tgtEl>
                                          <p:spTgt spid="48"/>
                                        </p:tgtEl>
                                      </p:cBhvr>
                                    </p:animEffect>
                                    <p:anim calcmode="lin" valueType="num">
                                      <p:cBhvr>
                                        <p:cTn id="69" dur="1000" fill="hold"/>
                                        <p:tgtEl>
                                          <p:spTgt spid="48"/>
                                        </p:tgtEl>
                                        <p:attrNameLst>
                                          <p:attrName>ppt_x</p:attrName>
                                        </p:attrNameLst>
                                      </p:cBhvr>
                                      <p:tavLst>
                                        <p:tav tm="0">
                                          <p:val>
                                            <p:strVal val="#ppt_x"/>
                                          </p:val>
                                        </p:tav>
                                        <p:tav tm="100000">
                                          <p:val>
                                            <p:strVal val="#ppt_x"/>
                                          </p:val>
                                        </p:tav>
                                      </p:tavLst>
                                    </p:anim>
                                    <p:anim calcmode="lin" valueType="num">
                                      <p:cBhvr>
                                        <p:cTn id="70" dur="900" decel="100000" fill="hold"/>
                                        <p:tgtEl>
                                          <p:spTgt spid="48"/>
                                        </p:tgtEl>
                                        <p:attrNameLst>
                                          <p:attrName>ppt_y</p:attrName>
                                        </p:attrNameLst>
                                      </p:cBhvr>
                                      <p:tavLst>
                                        <p:tav tm="0">
                                          <p:val>
                                            <p:strVal val="#ppt_y+1"/>
                                          </p:val>
                                        </p:tav>
                                        <p:tav tm="100000">
                                          <p:val>
                                            <p:strVal val="#ppt_y-.03"/>
                                          </p:val>
                                        </p:tav>
                                      </p:tavLst>
                                    </p:anim>
                                    <p:anim calcmode="lin" valueType="num">
                                      <p:cBhvr>
                                        <p:cTn id="71"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par>
                                <p:cTn id="72" presetID="37" presetClass="entr" presetSubtype="0" fill="hold" grpId="0" nodeType="withEffect">
                                  <p:stCondLst>
                                    <p:cond delay="25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1000"/>
                                        <p:tgtEl>
                                          <p:spTgt spid="49"/>
                                        </p:tgtEl>
                                      </p:cBhvr>
                                    </p:animEffect>
                                    <p:anim calcmode="lin" valueType="num">
                                      <p:cBhvr>
                                        <p:cTn id="75" dur="1000" fill="hold"/>
                                        <p:tgtEl>
                                          <p:spTgt spid="49"/>
                                        </p:tgtEl>
                                        <p:attrNameLst>
                                          <p:attrName>ppt_x</p:attrName>
                                        </p:attrNameLst>
                                      </p:cBhvr>
                                      <p:tavLst>
                                        <p:tav tm="0">
                                          <p:val>
                                            <p:strVal val="#ppt_x"/>
                                          </p:val>
                                        </p:tav>
                                        <p:tav tm="100000">
                                          <p:val>
                                            <p:strVal val="#ppt_x"/>
                                          </p:val>
                                        </p:tav>
                                      </p:tavLst>
                                    </p:anim>
                                    <p:anim calcmode="lin" valueType="num">
                                      <p:cBhvr>
                                        <p:cTn id="76" dur="900" decel="100000" fill="hold"/>
                                        <p:tgtEl>
                                          <p:spTgt spid="49"/>
                                        </p:tgtEl>
                                        <p:attrNameLst>
                                          <p:attrName>ppt_y</p:attrName>
                                        </p:attrNameLst>
                                      </p:cBhvr>
                                      <p:tavLst>
                                        <p:tav tm="0">
                                          <p:val>
                                            <p:strVal val="#ppt_y+1"/>
                                          </p:val>
                                        </p:tav>
                                        <p:tav tm="100000">
                                          <p:val>
                                            <p:strVal val="#ppt_y-.03"/>
                                          </p:val>
                                        </p:tav>
                                      </p:tavLst>
                                    </p:anim>
                                    <p:anim calcmode="lin" valueType="num">
                                      <p:cBhvr>
                                        <p:cTn id="77" dur="100" accel="100000" fill="hold">
                                          <p:stCondLst>
                                            <p:cond delay="900"/>
                                          </p:stCondLst>
                                        </p:cTn>
                                        <p:tgtEl>
                                          <p:spTgt spid="49"/>
                                        </p:tgtEl>
                                        <p:attrNameLst>
                                          <p:attrName>ppt_y</p:attrName>
                                        </p:attrNameLst>
                                      </p:cBhvr>
                                      <p:tavLst>
                                        <p:tav tm="0">
                                          <p:val>
                                            <p:strVal val="#ppt_y-.03"/>
                                          </p:val>
                                        </p:tav>
                                        <p:tav tm="100000">
                                          <p:val>
                                            <p:strVal val="#ppt_y"/>
                                          </p:val>
                                        </p:tav>
                                      </p:tavLst>
                                    </p:anim>
                                  </p:childTnLst>
                                </p:cTn>
                              </p:par>
                              <p:par>
                                <p:cTn id="78" presetID="37" presetClass="entr" presetSubtype="0" fill="hold" grpId="0" nodeType="withEffect">
                                  <p:stCondLst>
                                    <p:cond delay="50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1000"/>
                                        <p:tgtEl>
                                          <p:spTgt spid="50"/>
                                        </p:tgtEl>
                                      </p:cBhvr>
                                    </p:animEffect>
                                    <p:anim calcmode="lin" valueType="num">
                                      <p:cBhvr>
                                        <p:cTn id="81" dur="1000" fill="hold"/>
                                        <p:tgtEl>
                                          <p:spTgt spid="50"/>
                                        </p:tgtEl>
                                        <p:attrNameLst>
                                          <p:attrName>ppt_x</p:attrName>
                                        </p:attrNameLst>
                                      </p:cBhvr>
                                      <p:tavLst>
                                        <p:tav tm="0">
                                          <p:val>
                                            <p:strVal val="#ppt_x"/>
                                          </p:val>
                                        </p:tav>
                                        <p:tav tm="100000">
                                          <p:val>
                                            <p:strVal val="#ppt_x"/>
                                          </p:val>
                                        </p:tav>
                                      </p:tavLst>
                                    </p:anim>
                                    <p:anim calcmode="lin" valueType="num">
                                      <p:cBhvr>
                                        <p:cTn id="82" dur="900" decel="100000" fill="hold"/>
                                        <p:tgtEl>
                                          <p:spTgt spid="50"/>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84" presetID="37" presetClass="entr" presetSubtype="0" fill="hold" grpId="0" nodeType="withEffect">
                                  <p:stCondLst>
                                    <p:cond delay="750"/>
                                  </p:stCondLst>
                                  <p:childTnLst>
                                    <p:set>
                                      <p:cBhvr>
                                        <p:cTn id="85" dur="1" fill="hold">
                                          <p:stCondLst>
                                            <p:cond delay="0"/>
                                          </p:stCondLst>
                                        </p:cTn>
                                        <p:tgtEl>
                                          <p:spTgt spid="51"/>
                                        </p:tgtEl>
                                        <p:attrNameLst>
                                          <p:attrName>style.visibility</p:attrName>
                                        </p:attrNameLst>
                                      </p:cBhvr>
                                      <p:to>
                                        <p:strVal val="visible"/>
                                      </p:to>
                                    </p:set>
                                    <p:animEffect transition="in" filter="fade">
                                      <p:cBhvr>
                                        <p:cTn id="86" dur="1000"/>
                                        <p:tgtEl>
                                          <p:spTgt spid="51"/>
                                        </p:tgtEl>
                                      </p:cBhvr>
                                    </p:animEffect>
                                    <p:anim calcmode="lin" valueType="num">
                                      <p:cBhvr>
                                        <p:cTn id="87" dur="1000" fill="hold"/>
                                        <p:tgtEl>
                                          <p:spTgt spid="51"/>
                                        </p:tgtEl>
                                        <p:attrNameLst>
                                          <p:attrName>ppt_x</p:attrName>
                                        </p:attrNameLst>
                                      </p:cBhvr>
                                      <p:tavLst>
                                        <p:tav tm="0">
                                          <p:val>
                                            <p:strVal val="#ppt_x"/>
                                          </p:val>
                                        </p:tav>
                                        <p:tav tm="100000">
                                          <p:val>
                                            <p:strVal val="#ppt_x"/>
                                          </p:val>
                                        </p:tav>
                                      </p:tavLst>
                                    </p:anim>
                                    <p:anim calcmode="lin" valueType="num">
                                      <p:cBhvr>
                                        <p:cTn id="88" dur="900" decel="100000" fill="hold"/>
                                        <p:tgtEl>
                                          <p:spTgt spid="51"/>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5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3" grpId="0"/>
      <p:bldP spid="48" grpId="0"/>
      <p:bldP spid="49" grpId="0"/>
      <p:bldP spid="50" grpId="0"/>
      <p:bldP spid="5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8"/>
          <p:cNvGrpSpPr>
            <a:grpSpLocks noChangeAspect="1"/>
          </p:cNvGrpSpPr>
          <p:nvPr/>
        </p:nvGrpSpPr>
        <p:grpSpPr bwMode="auto">
          <a:xfrm>
            <a:off x="3028668" y="1552567"/>
            <a:ext cx="2812508" cy="3453031"/>
            <a:chOff x="2883" y="1004"/>
            <a:chExt cx="1651" cy="2027"/>
          </a:xfrm>
        </p:grpSpPr>
        <p:sp>
          <p:nvSpPr>
            <p:cNvPr id="12"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任意多边形 43"/>
          <p:cNvSpPr/>
          <p:nvPr/>
        </p:nvSpPr>
        <p:spPr>
          <a:xfrm flipH="1">
            <a:off x="5761351" y="2383497"/>
            <a:ext cx="6430649" cy="2208080"/>
          </a:xfrm>
          <a:custGeom>
            <a:avLst/>
            <a:gdLst>
              <a:gd name="connsiteX0" fmla="*/ 6430649 w 6430649"/>
              <a:gd name="connsiteY0" fmla="*/ 0 h 2208080"/>
              <a:gd name="connsiteX1" fmla="*/ 0 w 6430649"/>
              <a:gd name="connsiteY1" fmla="*/ 0 h 2208080"/>
              <a:gd name="connsiteX2" fmla="*/ 0 w 6430649"/>
              <a:gd name="connsiteY2" fmla="*/ 2208080 h 2208080"/>
              <a:gd name="connsiteX3" fmla="*/ 6429663 w 6430649"/>
              <a:gd name="connsiteY3" fmla="*/ 2208080 h 2208080"/>
              <a:gd name="connsiteX4" fmla="*/ 6404680 w 6430649"/>
              <a:gd name="connsiteY4" fmla="*/ 2185335 h 2208080"/>
              <a:gd name="connsiteX5" fmla="*/ 5957750 w 6430649"/>
              <a:gd name="connsiteY5" fmla="*/ 1104489 h 2208080"/>
              <a:gd name="connsiteX6" fmla="*/ 6404680 w 6430649"/>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649" h="2208080">
                <a:moveTo>
                  <a:pt x="6430649" y="0"/>
                </a:moveTo>
                <a:lnTo>
                  <a:pt x="0" y="0"/>
                </a:lnTo>
                <a:lnTo>
                  <a:pt x="0" y="2208080"/>
                </a:lnTo>
                <a:lnTo>
                  <a:pt x="6429663" y="2208080"/>
                </a:lnTo>
                <a:lnTo>
                  <a:pt x="6404680" y="2185335"/>
                </a:lnTo>
                <a:cubicBezTo>
                  <a:pt x="6128544" y="1908723"/>
                  <a:pt x="5957750" y="1526586"/>
                  <a:pt x="5957750" y="1104489"/>
                </a:cubicBezTo>
                <a:cubicBezTo>
                  <a:pt x="5957750" y="682393"/>
                  <a:pt x="6128544" y="300256"/>
                  <a:pt x="6404680"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a:off x="0" y="2383497"/>
            <a:ext cx="3646650" cy="2208080"/>
          </a:xfrm>
          <a:custGeom>
            <a:avLst/>
            <a:gdLst>
              <a:gd name="connsiteX0" fmla="*/ 3646650 w 3646650"/>
              <a:gd name="connsiteY0" fmla="*/ 0 h 2208080"/>
              <a:gd name="connsiteX1" fmla="*/ 0 w 3646650"/>
              <a:gd name="connsiteY1" fmla="*/ 0 h 2208080"/>
              <a:gd name="connsiteX2" fmla="*/ 0 w 3646650"/>
              <a:gd name="connsiteY2" fmla="*/ 2208080 h 2208080"/>
              <a:gd name="connsiteX3" fmla="*/ 3645664 w 3646650"/>
              <a:gd name="connsiteY3" fmla="*/ 2208080 h 2208080"/>
              <a:gd name="connsiteX4" fmla="*/ 3620681 w 3646650"/>
              <a:gd name="connsiteY4" fmla="*/ 2185335 h 2208080"/>
              <a:gd name="connsiteX5" fmla="*/ 3173751 w 3646650"/>
              <a:gd name="connsiteY5" fmla="*/ 1104489 h 2208080"/>
              <a:gd name="connsiteX6" fmla="*/ 3620681 w 3646650"/>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46650" h="2208080">
                <a:moveTo>
                  <a:pt x="3646650" y="0"/>
                </a:moveTo>
                <a:lnTo>
                  <a:pt x="0" y="0"/>
                </a:lnTo>
                <a:lnTo>
                  <a:pt x="0" y="2208080"/>
                </a:lnTo>
                <a:lnTo>
                  <a:pt x="3645664" y="2208080"/>
                </a:lnTo>
                <a:lnTo>
                  <a:pt x="3620681" y="2185335"/>
                </a:lnTo>
                <a:cubicBezTo>
                  <a:pt x="3344545" y="1908723"/>
                  <a:pt x="3173751" y="1526586"/>
                  <a:pt x="3173751" y="1104489"/>
                </a:cubicBezTo>
                <a:cubicBezTo>
                  <a:pt x="3173751" y="682393"/>
                  <a:pt x="3344545" y="300256"/>
                  <a:pt x="3620681"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文本框 40"/>
          <p:cNvSpPr txBox="1"/>
          <p:nvPr/>
        </p:nvSpPr>
        <p:spPr>
          <a:xfrm>
            <a:off x="849699" y="2318176"/>
            <a:ext cx="1425390" cy="2215991"/>
          </a:xfrm>
          <a:prstGeom prst="rect">
            <a:avLst/>
          </a:prstGeom>
          <a:noFill/>
        </p:spPr>
        <p:txBody>
          <a:bodyPr wrap="none" rtlCol="0">
            <a:spAutoFit/>
          </a:bodyPr>
          <a:lstStyle/>
          <a:p>
            <a:r>
              <a:rPr lang="en-US" altLang="zh-CN" sz="13800" b="1" dirty="0" smtClean="0">
                <a:solidFill>
                  <a:schemeClr val="bg1"/>
                </a:solidFill>
                <a:latin typeface="Agency FB" panose="020B0503020202020204" pitchFamily="34" charset="0"/>
                <a:ea typeface="微软雅黑" panose="020B0503020204020204" pitchFamily="34" charset="-122"/>
              </a:rPr>
              <a:t>01</a:t>
            </a:r>
            <a:endParaRPr lang="zh-CN" altLang="en-US" sz="13800" b="1" dirty="0">
              <a:solidFill>
                <a:schemeClr val="bg1"/>
              </a:solidFill>
              <a:latin typeface="Agency FB" panose="020B0503020202020204" pitchFamily="34" charset="0"/>
              <a:ea typeface="微软雅黑" panose="020B0503020204020204" pitchFamily="34" charset="-122"/>
            </a:endParaRPr>
          </a:p>
        </p:txBody>
      </p:sp>
      <p:sp>
        <p:nvSpPr>
          <p:cNvPr id="42" name="文本框 41"/>
          <p:cNvSpPr txBox="1"/>
          <p:nvPr/>
        </p:nvSpPr>
        <p:spPr>
          <a:xfrm>
            <a:off x="6800892" y="2964506"/>
            <a:ext cx="5054589" cy="923330"/>
          </a:xfrm>
          <a:prstGeom prst="rect">
            <a:avLst/>
          </a:prstGeom>
          <a:noFill/>
        </p:spPr>
        <p:txBody>
          <a:bodyPr wrap="none" rtlCol="0">
            <a:spAutoFit/>
          </a:bodyPr>
          <a:lstStyle/>
          <a:p>
            <a:pPr algn="ctr"/>
            <a:r>
              <a:rPr lang="zh-CN" altLang="en-US" sz="5400" b="1" dirty="0">
                <a:solidFill>
                  <a:schemeClr val="bg1"/>
                </a:solidFill>
                <a:latin typeface="幼圆" panose="02010509060101010101" pitchFamily="49" charset="-122"/>
                <a:ea typeface="幼圆" panose="02010509060101010101" pitchFamily="49" charset="-122"/>
              </a:rPr>
              <a:t>研究背景与现状</a:t>
            </a:r>
          </a:p>
        </p:txBody>
      </p:sp>
    </p:spTree>
    <p:extLst>
      <p:ext uri="{BB962C8B-B14F-4D97-AF65-F5344CB8AC3E}">
        <p14:creationId xmlns:p14="http://schemas.microsoft.com/office/powerpoint/2010/main" val="740997214"/>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1+#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2600"/>
                            </p:stCondLst>
                            <p:childTnLst>
                              <p:par>
                                <p:cTn id="26" presetID="37"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900" decel="100000" fill="hold"/>
                                        <p:tgtEl>
                                          <p:spTgt spid="4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9" grpId="0" animBg="1"/>
      <p:bldP spid="41" grpId="0"/>
      <p:bldP spid="4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sp>
        <p:nvSpPr>
          <p:cNvPr id="38" name="Freeform 16"/>
          <p:cNvSpPr>
            <a:spLocks/>
          </p:cNvSpPr>
          <p:nvPr/>
        </p:nvSpPr>
        <p:spPr bwMode="auto">
          <a:xfrm>
            <a:off x="5600864" y="4182177"/>
            <a:ext cx="1333500" cy="1747838"/>
          </a:xfrm>
          <a:custGeom>
            <a:avLst/>
            <a:gdLst>
              <a:gd name="T0" fmla="*/ 26 w 111"/>
              <a:gd name="T1" fmla="*/ 3 h 145"/>
              <a:gd name="T2" fmla="*/ 12 w 111"/>
              <a:gd name="T3" fmla="*/ 68 h 145"/>
              <a:gd name="T4" fmla="*/ 81 w 111"/>
              <a:gd name="T5" fmla="*/ 143 h 145"/>
              <a:gd name="T6" fmla="*/ 93 w 111"/>
              <a:gd name="T7" fmla="*/ 78 h 145"/>
              <a:gd name="T8" fmla="*/ 26 w 111"/>
              <a:gd name="T9" fmla="*/ 3 h 145"/>
            </a:gdLst>
            <a:ahLst/>
            <a:cxnLst>
              <a:cxn ang="0">
                <a:pos x="T0" y="T1"/>
              </a:cxn>
              <a:cxn ang="0">
                <a:pos x="T2" y="T3"/>
              </a:cxn>
              <a:cxn ang="0">
                <a:pos x="T4" y="T5"/>
              </a:cxn>
              <a:cxn ang="0">
                <a:pos x="T6" y="T7"/>
              </a:cxn>
              <a:cxn ang="0">
                <a:pos x="T8" y="T9"/>
              </a:cxn>
            </a:cxnLst>
            <a:rect l="0" t="0" r="r" b="b"/>
            <a:pathLst>
              <a:path w="111" h="145">
                <a:moveTo>
                  <a:pt x="26" y="3"/>
                </a:moveTo>
                <a:cubicBezTo>
                  <a:pt x="14" y="0"/>
                  <a:pt x="0" y="30"/>
                  <a:pt x="12" y="68"/>
                </a:cubicBezTo>
                <a:cubicBezTo>
                  <a:pt x="26" y="112"/>
                  <a:pt x="50" y="142"/>
                  <a:pt x="81" y="143"/>
                </a:cubicBezTo>
                <a:cubicBezTo>
                  <a:pt x="110" y="145"/>
                  <a:pt x="111" y="119"/>
                  <a:pt x="93" y="78"/>
                </a:cubicBezTo>
                <a:cubicBezTo>
                  <a:pt x="76" y="43"/>
                  <a:pt x="38" y="5"/>
                  <a:pt x="26" y="3"/>
                </a:cubicBezTo>
                <a:close/>
              </a:path>
            </a:pathLst>
          </a:custGeom>
          <a:solidFill>
            <a:srgbClr val="3976BD"/>
          </a:solidFill>
          <a:ln>
            <a:noFill/>
          </a:ln>
          <a:effectLs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14"/>
          <p:cNvSpPr>
            <a:spLocks/>
          </p:cNvSpPr>
          <p:nvPr/>
        </p:nvSpPr>
        <p:spPr bwMode="auto">
          <a:xfrm>
            <a:off x="6191414" y="4071052"/>
            <a:ext cx="1466850" cy="1157288"/>
          </a:xfrm>
          <a:custGeom>
            <a:avLst/>
            <a:gdLst>
              <a:gd name="T0" fmla="*/ 2 w 122"/>
              <a:gd name="T1" fmla="*/ 5 h 96"/>
              <a:gd name="T2" fmla="*/ 69 w 122"/>
              <a:gd name="T3" fmla="*/ 74 h 96"/>
              <a:gd name="T4" fmla="*/ 119 w 122"/>
              <a:gd name="T5" fmla="*/ 75 h 96"/>
              <a:gd name="T6" fmla="*/ 67 w 122"/>
              <a:gd name="T7" fmla="*/ 19 h 96"/>
              <a:gd name="T8" fmla="*/ 24 w 122"/>
              <a:gd name="T9" fmla="*/ 2 h 96"/>
              <a:gd name="T10" fmla="*/ 2 w 122"/>
              <a:gd name="T11" fmla="*/ 5 h 96"/>
            </a:gdLst>
            <a:ahLst/>
            <a:cxnLst>
              <a:cxn ang="0">
                <a:pos x="T0" y="T1"/>
              </a:cxn>
              <a:cxn ang="0">
                <a:pos x="T2" y="T3"/>
              </a:cxn>
              <a:cxn ang="0">
                <a:pos x="T4" y="T5"/>
              </a:cxn>
              <a:cxn ang="0">
                <a:pos x="T6" y="T7"/>
              </a:cxn>
              <a:cxn ang="0">
                <a:pos x="T8" y="T9"/>
              </a:cxn>
              <a:cxn ang="0">
                <a:pos x="T10" y="T11"/>
              </a:cxn>
            </a:cxnLst>
            <a:rect l="0" t="0" r="r" b="b"/>
            <a:pathLst>
              <a:path w="122" h="96">
                <a:moveTo>
                  <a:pt x="2" y="5"/>
                </a:moveTo>
                <a:cubicBezTo>
                  <a:pt x="0" y="13"/>
                  <a:pt x="34" y="53"/>
                  <a:pt x="69" y="74"/>
                </a:cubicBezTo>
                <a:cubicBezTo>
                  <a:pt x="103" y="94"/>
                  <a:pt x="122" y="96"/>
                  <a:pt x="119" y="75"/>
                </a:cubicBezTo>
                <a:cubicBezTo>
                  <a:pt x="116" y="55"/>
                  <a:pt x="97" y="37"/>
                  <a:pt x="67" y="19"/>
                </a:cubicBezTo>
                <a:cubicBezTo>
                  <a:pt x="52" y="10"/>
                  <a:pt x="36" y="4"/>
                  <a:pt x="24" y="2"/>
                </a:cubicBezTo>
                <a:cubicBezTo>
                  <a:pt x="11" y="0"/>
                  <a:pt x="2" y="1"/>
                  <a:pt x="2" y="5"/>
                </a:cubicBezTo>
                <a:close/>
              </a:path>
            </a:pathLst>
          </a:custGeom>
          <a:solidFill>
            <a:srgbClr val="275081"/>
          </a:solidFill>
          <a:ln>
            <a:noFill/>
          </a:ln>
          <a:effectLs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22"/>
          <p:cNvSpPr>
            <a:spLocks/>
          </p:cNvSpPr>
          <p:nvPr/>
        </p:nvSpPr>
        <p:spPr bwMode="auto">
          <a:xfrm>
            <a:off x="5038889" y="2616902"/>
            <a:ext cx="973137" cy="1049338"/>
          </a:xfrm>
          <a:custGeom>
            <a:avLst/>
            <a:gdLst>
              <a:gd name="T0" fmla="*/ 62 w 81"/>
              <a:gd name="T1" fmla="*/ 84 h 87"/>
              <a:gd name="T2" fmla="*/ 71 w 81"/>
              <a:gd name="T3" fmla="*/ 45 h 87"/>
              <a:gd name="T4" fmla="*/ 27 w 81"/>
              <a:gd name="T5" fmla="*/ 6 h 87"/>
              <a:gd name="T6" fmla="*/ 8 w 81"/>
              <a:gd name="T7" fmla="*/ 29 h 87"/>
              <a:gd name="T8" fmla="*/ 62 w 81"/>
              <a:gd name="T9" fmla="*/ 84 h 87"/>
            </a:gdLst>
            <a:ahLst/>
            <a:cxnLst>
              <a:cxn ang="0">
                <a:pos x="T0" y="T1"/>
              </a:cxn>
              <a:cxn ang="0">
                <a:pos x="T2" y="T3"/>
              </a:cxn>
              <a:cxn ang="0">
                <a:pos x="T4" y="T5"/>
              </a:cxn>
              <a:cxn ang="0">
                <a:pos x="T6" y="T7"/>
              </a:cxn>
              <a:cxn ang="0">
                <a:pos x="T8" y="T9"/>
              </a:cxn>
            </a:cxnLst>
            <a:rect l="0" t="0" r="r" b="b"/>
            <a:pathLst>
              <a:path w="81" h="87">
                <a:moveTo>
                  <a:pt x="62" y="84"/>
                </a:moveTo>
                <a:cubicBezTo>
                  <a:pt x="73" y="87"/>
                  <a:pt x="81" y="66"/>
                  <a:pt x="71" y="45"/>
                </a:cubicBezTo>
                <a:cubicBezTo>
                  <a:pt x="60" y="24"/>
                  <a:pt x="47" y="12"/>
                  <a:pt x="27" y="6"/>
                </a:cubicBezTo>
                <a:cubicBezTo>
                  <a:pt x="6" y="0"/>
                  <a:pt x="0" y="8"/>
                  <a:pt x="8" y="29"/>
                </a:cubicBezTo>
                <a:cubicBezTo>
                  <a:pt x="16" y="50"/>
                  <a:pt x="50" y="82"/>
                  <a:pt x="62" y="84"/>
                </a:cubicBezTo>
                <a:close/>
              </a:path>
            </a:pathLst>
          </a:custGeom>
          <a:solidFill>
            <a:srgbClr val="275081"/>
          </a:solidFill>
          <a:ln>
            <a:noFill/>
          </a:ln>
          <a:effectLs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20"/>
          <p:cNvSpPr>
            <a:spLocks/>
          </p:cNvSpPr>
          <p:nvPr/>
        </p:nvSpPr>
        <p:spPr bwMode="auto">
          <a:xfrm>
            <a:off x="3851439" y="2761365"/>
            <a:ext cx="1662112" cy="1049337"/>
          </a:xfrm>
          <a:custGeom>
            <a:avLst/>
            <a:gdLst>
              <a:gd name="T0" fmla="*/ 135 w 138"/>
              <a:gd name="T1" fmla="*/ 83 h 87"/>
              <a:gd name="T2" fmla="*/ 79 w 138"/>
              <a:gd name="T3" fmla="*/ 25 h 87"/>
              <a:gd name="T4" fmla="*/ 13 w 138"/>
              <a:gd name="T5" fmla="*/ 12 h 87"/>
              <a:gd name="T6" fmla="*/ 52 w 138"/>
              <a:gd name="T7" fmla="*/ 64 h 87"/>
              <a:gd name="T8" fmla="*/ 107 w 138"/>
              <a:gd name="T9" fmla="*/ 84 h 87"/>
              <a:gd name="T10" fmla="*/ 135 w 138"/>
              <a:gd name="T11" fmla="*/ 83 h 87"/>
            </a:gdLst>
            <a:ahLst/>
            <a:cxnLst>
              <a:cxn ang="0">
                <a:pos x="T0" y="T1"/>
              </a:cxn>
              <a:cxn ang="0">
                <a:pos x="T2" y="T3"/>
              </a:cxn>
              <a:cxn ang="0">
                <a:pos x="T4" y="T5"/>
              </a:cxn>
              <a:cxn ang="0">
                <a:pos x="T6" y="T7"/>
              </a:cxn>
              <a:cxn ang="0">
                <a:pos x="T8" y="T9"/>
              </a:cxn>
              <a:cxn ang="0">
                <a:pos x="T10" y="T11"/>
              </a:cxn>
            </a:cxnLst>
            <a:rect l="0" t="0" r="r" b="b"/>
            <a:pathLst>
              <a:path w="138" h="87">
                <a:moveTo>
                  <a:pt x="135" y="83"/>
                </a:moveTo>
                <a:cubicBezTo>
                  <a:pt x="138" y="76"/>
                  <a:pt x="111" y="43"/>
                  <a:pt x="79" y="25"/>
                </a:cubicBezTo>
                <a:cubicBezTo>
                  <a:pt x="48" y="6"/>
                  <a:pt x="25" y="0"/>
                  <a:pt x="13" y="12"/>
                </a:cubicBezTo>
                <a:cubicBezTo>
                  <a:pt x="0" y="25"/>
                  <a:pt x="16" y="43"/>
                  <a:pt x="52" y="64"/>
                </a:cubicBezTo>
                <a:cubicBezTo>
                  <a:pt x="71" y="75"/>
                  <a:pt x="91" y="81"/>
                  <a:pt x="107" y="84"/>
                </a:cubicBezTo>
                <a:cubicBezTo>
                  <a:pt x="123" y="87"/>
                  <a:pt x="134" y="87"/>
                  <a:pt x="135" y="83"/>
                </a:cubicBezTo>
                <a:close/>
              </a:path>
            </a:pathLst>
          </a:custGeom>
          <a:solidFill>
            <a:srgbClr val="3976BD"/>
          </a:solidFill>
          <a:ln>
            <a:noFill/>
          </a:ln>
          <a:effectLs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2"/>
          <p:cNvSpPr>
            <a:spLocks/>
          </p:cNvSpPr>
          <p:nvPr/>
        </p:nvSpPr>
        <p:spPr bwMode="auto">
          <a:xfrm>
            <a:off x="5935826" y="3245552"/>
            <a:ext cx="989013" cy="747713"/>
          </a:xfrm>
          <a:custGeom>
            <a:avLst/>
            <a:gdLst>
              <a:gd name="T0" fmla="*/ 7 w 82"/>
              <a:gd name="T1" fmla="*/ 44 h 62"/>
              <a:gd name="T2" fmla="*/ 36 w 82"/>
              <a:gd name="T3" fmla="*/ 57 h 62"/>
              <a:gd name="T4" fmla="*/ 69 w 82"/>
              <a:gd name="T5" fmla="*/ 56 h 62"/>
              <a:gd name="T6" fmla="*/ 64 w 82"/>
              <a:gd name="T7" fmla="*/ 20 h 62"/>
              <a:gd name="T8" fmla="*/ 16 w 82"/>
              <a:gd name="T9" fmla="*/ 5 h 62"/>
              <a:gd name="T10" fmla="*/ 7 w 82"/>
              <a:gd name="T11" fmla="*/ 44 h 62"/>
            </a:gdLst>
            <a:ahLst/>
            <a:cxnLst>
              <a:cxn ang="0">
                <a:pos x="T0" y="T1"/>
              </a:cxn>
              <a:cxn ang="0">
                <a:pos x="T2" y="T3"/>
              </a:cxn>
              <a:cxn ang="0">
                <a:pos x="T4" y="T5"/>
              </a:cxn>
              <a:cxn ang="0">
                <a:pos x="T6" y="T7"/>
              </a:cxn>
              <a:cxn ang="0">
                <a:pos x="T8" y="T9"/>
              </a:cxn>
              <a:cxn ang="0">
                <a:pos x="T10" y="T11"/>
              </a:cxn>
            </a:cxnLst>
            <a:rect l="0" t="0" r="r" b="b"/>
            <a:pathLst>
              <a:path w="82" h="62">
                <a:moveTo>
                  <a:pt x="7" y="44"/>
                </a:moveTo>
                <a:cubicBezTo>
                  <a:pt x="14" y="51"/>
                  <a:pt x="24" y="54"/>
                  <a:pt x="36" y="57"/>
                </a:cubicBezTo>
                <a:cubicBezTo>
                  <a:pt x="49" y="59"/>
                  <a:pt x="58" y="62"/>
                  <a:pt x="69" y="56"/>
                </a:cubicBezTo>
                <a:cubicBezTo>
                  <a:pt x="80" y="50"/>
                  <a:pt x="82" y="37"/>
                  <a:pt x="64" y="20"/>
                </a:cubicBezTo>
                <a:cubicBezTo>
                  <a:pt x="47" y="4"/>
                  <a:pt x="32" y="0"/>
                  <a:pt x="16" y="5"/>
                </a:cubicBezTo>
                <a:cubicBezTo>
                  <a:pt x="0" y="10"/>
                  <a:pt x="0" y="37"/>
                  <a:pt x="7" y="44"/>
                </a:cubicBezTo>
                <a:close/>
              </a:path>
            </a:pathLst>
          </a:custGeom>
          <a:solidFill>
            <a:srgbClr val="3976BD"/>
          </a:solidFill>
          <a:ln>
            <a:noFill/>
          </a:ln>
          <a:effectLs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8"/>
          <p:cNvSpPr>
            <a:spLocks/>
          </p:cNvSpPr>
          <p:nvPr/>
        </p:nvSpPr>
        <p:spPr bwMode="auto">
          <a:xfrm>
            <a:off x="3986376" y="3858327"/>
            <a:ext cx="1706563" cy="1166813"/>
          </a:xfrm>
          <a:custGeom>
            <a:avLst/>
            <a:gdLst>
              <a:gd name="T0" fmla="*/ 132 w 142"/>
              <a:gd name="T1" fmla="*/ 19 h 97"/>
              <a:gd name="T2" fmla="*/ 98 w 142"/>
              <a:gd name="T3" fmla="*/ 5 h 97"/>
              <a:gd name="T4" fmla="*/ 47 w 142"/>
              <a:gd name="T5" fmla="*/ 5 h 97"/>
              <a:gd name="T6" fmla="*/ 22 w 142"/>
              <a:gd name="T7" fmla="*/ 63 h 97"/>
              <a:gd name="T8" fmla="*/ 110 w 142"/>
              <a:gd name="T9" fmla="*/ 80 h 97"/>
              <a:gd name="T10" fmla="*/ 132 w 142"/>
              <a:gd name="T11" fmla="*/ 19 h 97"/>
            </a:gdLst>
            <a:ahLst/>
            <a:cxnLst>
              <a:cxn ang="0">
                <a:pos x="T0" y="T1"/>
              </a:cxn>
              <a:cxn ang="0">
                <a:pos x="T2" y="T3"/>
              </a:cxn>
              <a:cxn ang="0">
                <a:pos x="T4" y="T5"/>
              </a:cxn>
              <a:cxn ang="0">
                <a:pos x="T6" y="T7"/>
              </a:cxn>
              <a:cxn ang="0">
                <a:pos x="T8" y="T9"/>
              </a:cxn>
              <a:cxn ang="0">
                <a:pos x="T10" y="T11"/>
              </a:cxn>
            </a:cxnLst>
            <a:rect l="0" t="0" r="r" b="b"/>
            <a:pathLst>
              <a:path w="142" h="97">
                <a:moveTo>
                  <a:pt x="132" y="19"/>
                </a:moveTo>
                <a:cubicBezTo>
                  <a:pt x="127" y="14"/>
                  <a:pt x="114" y="8"/>
                  <a:pt x="98" y="5"/>
                </a:cubicBezTo>
                <a:cubicBezTo>
                  <a:pt x="82" y="1"/>
                  <a:pt x="62" y="0"/>
                  <a:pt x="47" y="5"/>
                </a:cubicBezTo>
                <a:cubicBezTo>
                  <a:pt x="13" y="15"/>
                  <a:pt x="0" y="34"/>
                  <a:pt x="22" y="63"/>
                </a:cubicBezTo>
                <a:cubicBezTo>
                  <a:pt x="46" y="94"/>
                  <a:pt x="78" y="97"/>
                  <a:pt x="110" y="80"/>
                </a:cubicBezTo>
                <a:cubicBezTo>
                  <a:pt x="138" y="66"/>
                  <a:pt x="142" y="30"/>
                  <a:pt x="132" y="19"/>
                </a:cubicBezTo>
                <a:close/>
              </a:path>
            </a:pathLst>
          </a:custGeom>
          <a:solidFill>
            <a:srgbClr val="275081"/>
          </a:solidFill>
          <a:ln>
            <a:noFill/>
          </a:ln>
          <a:effectLst/>
          <a:extLst/>
        </p:spPr>
        <p:txBody>
          <a:bodyPr anchor="ctr"/>
          <a:lstStyle/>
          <a:p>
            <a:endParaRPr lang="zh-CN" altLang="en-US">
              <a:solidFill>
                <a:schemeClr val="tx1">
                  <a:lumMod val="75000"/>
                  <a:lumOff val="2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8" name="直接箭头连接符 46"/>
          <p:cNvCxnSpPr>
            <a:cxnSpLocks noChangeShapeType="1"/>
          </p:cNvCxnSpPr>
          <p:nvPr/>
        </p:nvCxnSpPr>
        <p:spPr bwMode="auto">
          <a:xfrm flipV="1">
            <a:off x="6642264" y="3142365"/>
            <a:ext cx="1501775" cy="479425"/>
          </a:xfrm>
          <a:prstGeom prst="straightConnector1">
            <a:avLst/>
          </a:prstGeom>
          <a:noFill/>
          <a:ln w="12700" cmpd="sng">
            <a:solidFill>
              <a:srgbClr val="ADBACA"/>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49" name="直接箭头连接符 50"/>
          <p:cNvCxnSpPr>
            <a:cxnSpLocks noChangeShapeType="1"/>
          </p:cNvCxnSpPr>
          <p:nvPr/>
        </p:nvCxnSpPr>
        <p:spPr bwMode="auto">
          <a:xfrm flipV="1">
            <a:off x="5531014" y="2259715"/>
            <a:ext cx="1403350" cy="515937"/>
          </a:xfrm>
          <a:prstGeom prst="straightConnector1">
            <a:avLst/>
          </a:prstGeom>
          <a:noFill/>
          <a:ln w="12700" cmpd="sng">
            <a:solidFill>
              <a:srgbClr val="ADBACA"/>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50" name="直接箭头连接符 52"/>
          <p:cNvCxnSpPr>
            <a:cxnSpLocks noChangeShapeType="1"/>
          </p:cNvCxnSpPr>
          <p:nvPr/>
        </p:nvCxnSpPr>
        <p:spPr bwMode="auto">
          <a:xfrm flipH="1" flipV="1">
            <a:off x="3268826" y="2655002"/>
            <a:ext cx="1296988" cy="444500"/>
          </a:xfrm>
          <a:prstGeom prst="straightConnector1">
            <a:avLst/>
          </a:prstGeom>
          <a:noFill/>
          <a:ln w="12700" cmpd="sng">
            <a:solidFill>
              <a:srgbClr val="ADBACA"/>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51" name="直接箭头连接符 54"/>
          <p:cNvCxnSpPr>
            <a:cxnSpLocks noChangeShapeType="1"/>
          </p:cNvCxnSpPr>
          <p:nvPr/>
        </p:nvCxnSpPr>
        <p:spPr bwMode="auto">
          <a:xfrm flipH="1">
            <a:off x="3268826" y="4328942"/>
            <a:ext cx="1570831" cy="776287"/>
          </a:xfrm>
          <a:prstGeom prst="straightConnector1">
            <a:avLst/>
          </a:prstGeom>
          <a:noFill/>
          <a:ln w="12700" cmpd="sng">
            <a:solidFill>
              <a:srgbClr val="ADBACA"/>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52" name="直接箭头连接符 56"/>
          <p:cNvCxnSpPr>
            <a:cxnSpLocks noChangeShapeType="1"/>
          </p:cNvCxnSpPr>
          <p:nvPr/>
        </p:nvCxnSpPr>
        <p:spPr bwMode="auto">
          <a:xfrm>
            <a:off x="6623214" y="5674427"/>
            <a:ext cx="1346200" cy="0"/>
          </a:xfrm>
          <a:prstGeom prst="straightConnector1">
            <a:avLst/>
          </a:prstGeom>
          <a:noFill/>
          <a:ln w="12700" cmpd="sng">
            <a:solidFill>
              <a:srgbClr val="ADBACA"/>
            </a:solidFill>
            <a:prstDash val="sysDot"/>
            <a:round/>
            <a:headEnd type="oval" w="med" len="med"/>
            <a:tailEnd type="triangle" w="med" len="med"/>
          </a:ln>
          <a:extLst>
            <a:ext uri="{909E8E84-426E-40DD-AFC4-6F175D3DCCD1}">
              <a14:hiddenFill xmlns:a14="http://schemas.microsoft.com/office/drawing/2010/main">
                <a:noFill/>
              </a14:hiddenFill>
            </a:ext>
          </a:extLst>
        </p:spPr>
      </p:cxnSp>
      <p:cxnSp>
        <p:nvCxnSpPr>
          <p:cNvPr id="65" name="直接箭头连接符 56"/>
          <p:cNvCxnSpPr>
            <a:cxnSpLocks noChangeShapeType="1"/>
          </p:cNvCxnSpPr>
          <p:nvPr/>
        </p:nvCxnSpPr>
        <p:spPr bwMode="auto">
          <a:xfrm>
            <a:off x="7326270" y="4645108"/>
            <a:ext cx="1346200" cy="0"/>
          </a:xfrm>
          <a:prstGeom prst="straightConnector1">
            <a:avLst/>
          </a:prstGeom>
          <a:noFill/>
          <a:ln w="12700" cmpd="sng">
            <a:solidFill>
              <a:srgbClr val="ADBACA"/>
            </a:solidFill>
            <a:prstDash val="sysDot"/>
            <a:round/>
            <a:headEnd type="oval" w="med" len="med"/>
            <a:tailEnd type="triangle" w="med" len="med"/>
          </a:ln>
          <a:extLst>
            <a:ext uri="{909E8E84-426E-40DD-AFC4-6F175D3DCCD1}">
              <a14:hiddenFill xmlns:a14="http://schemas.microsoft.com/office/drawing/2010/main">
                <a:noFill/>
              </a14:hiddenFill>
            </a:ext>
          </a:extLst>
        </p:spPr>
      </p:cxnSp>
      <p:sp>
        <p:nvSpPr>
          <p:cNvPr id="66" name="文本框 65"/>
          <p:cNvSpPr txBox="1"/>
          <p:nvPr/>
        </p:nvSpPr>
        <p:spPr>
          <a:xfrm>
            <a:off x="743750" y="2309999"/>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752463" y="4774040"/>
            <a:ext cx="2159566" cy="1138773"/>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7219176" y="1856758"/>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文本框 68"/>
          <p:cNvSpPr txBox="1"/>
          <p:nvPr/>
        </p:nvSpPr>
        <p:spPr>
          <a:xfrm>
            <a:off x="8436050" y="2809168"/>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文本框 69"/>
          <p:cNvSpPr txBox="1"/>
          <p:nvPr/>
        </p:nvSpPr>
        <p:spPr>
          <a:xfrm>
            <a:off x="8931707" y="4182177"/>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文本框 70"/>
          <p:cNvSpPr txBox="1"/>
          <p:nvPr/>
        </p:nvSpPr>
        <p:spPr>
          <a:xfrm>
            <a:off x="8193794" y="5346993"/>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487378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dissolve">
                                      <p:cBhvr>
                                        <p:cTn id="7" dur="500"/>
                                        <p:tgtEl>
                                          <p:spTgt spid="43"/>
                                        </p:tgtEl>
                                      </p:cBhvr>
                                    </p:animEffect>
                                  </p:childTnLst>
                                </p:cTn>
                              </p:par>
                              <p:par>
                                <p:cTn id="8" presetID="9" presetClass="entr" presetSubtype="0" fill="hold" grpId="0" nodeType="withEffect">
                                  <p:stCondLst>
                                    <p:cond delay="250"/>
                                  </p:stCondLst>
                                  <p:childTnLst>
                                    <p:set>
                                      <p:cBhvr>
                                        <p:cTn id="9" dur="1" fill="hold">
                                          <p:stCondLst>
                                            <p:cond delay="0"/>
                                          </p:stCondLst>
                                        </p:cTn>
                                        <p:tgtEl>
                                          <p:spTgt spid="46"/>
                                        </p:tgtEl>
                                        <p:attrNameLst>
                                          <p:attrName>style.visibility</p:attrName>
                                        </p:attrNameLst>
                                      </p:cBhvr>
                                      <p:to>
                                        <p:strVal val="visible"/>
                                      </p:to>
                                    </p:set>
                                    <p:animEffect transition="in" filter="dissolve">
                                      <p:cBhvr>
                                        <p:cTn id="10" dur="500"/>
                                        <p:tgtEl>
                                          <p:spTgt spid="46"/>
                                        </p:tgtEl>
                                      </p:cBhvr>
                                    </p:animEffect>
                                  </p:childTnLst>
                                </p:cTn>
                              </p:par>
                              <p:par>
                                <p:cTn id="11" presetID="9" presetClass="entr" presetSubtype="0" fill="hold" grpId="0" nodeType="withEffect">
                                  <p:stCondLst>
                                    <p:cond delay="500"/>
                                  </p:stCondLst>
                                  <p:childTnLst>
                                    <p:set>
                                      <p:cBhvr>
                                        <p:cTn id="12" dur="1" fill="hold">
                                          <p:stCondLst>
                                            <p:cond delay="0"/>
                                          </p:stCondLst>
                                        </p:cTn>
                                        <p:tgtEl>
                                          <p:spTgt spid="40"/>
                                        </p:tgtEl>
                                        <p:attrNameLst>
                                          <p:attrName>style.visibility</p:attrName>
                                        </p:attrNameLst>
                                      </p:cBhvr>
                                      <p:to>
                                        <p:strVal val="visible"/>
                                      </p:to>
                                    </p:set>
                                    <p:animEffect transition="in" filter="dissolve">
                                      <p:cBhvr>
                                        <p:cTn id="13" dur="500"/>
                                        <p:tgtEl>
                                          <p:spTgt spid="40"/>
                                        </p:tgtEl>
                                      </p:cBhvr>
                                    </p:animEffect>
                                  </p:childTnLst>
                                </p:cTn>
                              </p:par>
                              <p:par>
                                <p:cTn id="14" presetID="9" presetClass="entr" presetSubtype="0" fill="hold" grpId="0" nodeType="withEffect">
                                  <p:stCondLst>
                                    <p:cond delay="750"/>
                                  </p:stCondLst>
                                  <p:childTnLst>
                                    <p:set>
                                      <p:cBhvr>
                                        <p:cTn id="15" dur="1" fill="hold">
                                          <p:stCondLst>
                                            <p:cond delay="0"/>
                                          </p:stCondLst>
                                        </p:cTn>
                                        <p:tgtEl>
                                          <p:spTgt spid="38"/>
                                        </p:tgtEl>
                                        <p:attrNameLst>
                                          <p:attrName>style.visibility</p:attrName>
                                        </p:attrNameLst>
                                      </p:cBhvr>
                                      <p:to>
                                        <p:strVal val="visible"/>
                                      </p:to>
                                    </p:set>
                                    <p:animEffect transition="in" filter="dissolve">
                                      <p:cBhvr>
                                        <p:cTn id="16" dur="500"/>
                                        <p:tgtEl>
                                          <p:spTgt spid="38"/>
                                        </p:tgtEl>
                                      </p:cBhvr>
                                    </p:animEffect>
                                  </p:childTnLst>
                                </p:cTn>
                              </p:par>
                              <p:par>
                                <p:cTn id="17" presetID="9" presetClass="entr" presetSubtype="0" fill="hold" grpId="0" nodeType="withEffect">
                                  <p:stCondLst>
                                    <p:cond delay="1000"/>
                                  </p:stCondLst>
                                  <p:childTnLst>
                                    <p:set>
                                      <p:cBhvr>
                                        <p:cTn id="18" dur="1" fill="hold">
                                          <p:stCondLst>
                                            <p:cond delay="0"/>
                                          </p:stCondLst>
                                        </p:cTn>
                                        <p:tgtEl>
                                          <p:spTgt spid="47"/>
                                        </p:tgtEl>
                                        <p:attrNameLst>
                                          <p:attrName>style.visibility</p:attrName>
                                        </p:attrNameLst>
                                      </p:cBhvr>
                                      <p:to>
                                        <p:strVal val="visible"/>
                                      </p:to>
                                    </p:set>
                                    <p:animEffect transition="in" filter="dissolve">
                                      <p:cBhvr>
                                        <p:cTn id="19" dur="500"/>
                                        <p:tgtEl>
                                          <p:spTgt spid="47"/>
                                        </p:tgtEl>
                                      </p:cBhvr>
                                    </p:animEffect>
                                  </p:childTnLst>
                                </p:cTn>
                              </p:par>
                              <p:par>
                                <p:cTn id="20" presetID="9" presetClass="entr" presetSubtype="0" fill="hold" grpId="0" nodeType="withEffect">
                                  <p:stCondLst>
                                    <p:cond delay="125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childTnLst>
                          </p:cTn>
                        </p:par>
                        <p:par>
                          <p:cTn id="23" fill="hold">
                            <p:stCondLst>
                              <p:cond delay="1750"/>
                            </p:stCondLst>
                            <p:childTnLst>
                              <p:par>
                                <p:cTn id="24" presetID="22" presetClass="entr" presetSubtype="2" fill="hold" nodeType="after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right)">
                                      <p:cBhvr>
                                        <p:cTn id="26" dur="500"/>
                                        <p:tgtEl>
                                          <p:spTgt spid="50"/>
                                        </p:tgtEl>
                                      </p:cBhvr>
                                    </p:animEffect>
                                  </p:childTnLst>
                                </p:cTn>
                              </p:par>
                              <p:par>
                                <p:cTn id="27" presetID="22" presetClass="entr" presetSubtype="8"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wipe(left)">
                                      <p:cBhvr>
                                        <p:cTn id="29" dur="500"/>
                                        <p:tgtEl>
                                          <p:spTgt spid="49"/>
                                        </p:tgtEl>
                                      </p:cBhvr>
                                    </p:animEffect>
                                  </p:childTnLst>
                                </p:cTn>
                              </p:par>
                              <p:par>
                                <p:cTn id="30" presetID="22" presetClass="entr" presetSubtype="8" fill="hold"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par>
                                <p:cTn id="33" presetID="22" presetClass="entr" presetSubtype="8"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left)">
                                      <p:cBhvr>
                                        <p:cTn id="35" dur="500"/>
                                        <p:tgtEl>
                                          <p:spTgt spid="65"/>
                                        </p:tgtEl>
                                      </p:cBhvr>
                                    </p:animEffect>
                                  </p:childTnLst>
                                </p:cTn>
                              </p:par>
                              <p:par>
                                <p:cTn id="36" presetID="22" presetClass="entr" presetSubtype="8" fill="hold" nodeType="with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left)">
                                      <p:cBhvr>
                                        <p:cTn id="38" dur="500"/>
                                        <p:tgtEl>
                                          <p:spTgt spid="52"/>
                                        </p:tgtEl>
                                      </p:cBhvr>
                                    </p:animEffect>
                                  </p:childTnLst>
                                </p:cTn>
                              </p:par>
                              <p:par>
                                <p:cTn id="39" presetID="22" presetClass="entr" presetSubtype="2"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wipe(right)">
                                      <p:cBhvr>
                                        <p:cTn id="41" dur="500"/>
                                        <p:tgtEl>
                                          <p:spTgt spid="51"/>
                                        </p:tgtEl>
                                      </p:cBhvr>
                                    </p:animEffect>
                                  </p:childTnLst>
                                </p:cTn>
                              </p:par>
                            </p:childTnLst>
                          </p:cTn>
                        </p:par>
                        <p:par>
                          <p:cTn id="42" fill="hold">
                            <p:stCondLst>
                              <p:cond delay="2250"/>
                            </p:stCondLst>
                            <p:childTnLst>
                              <p:par>
                                <p:cTn id="43" presetID="10" presetClass="entr" presetSubtype="0" fill="hold" grpId="0" nodeType="after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500"/>
                                        <p:tgtEl>
                                          <p:spTgt spid="6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Effect transition="in" filter="fade">
                                      <p:cBhvr>
                                        <p:cTn id="48" dur="500"/>
                                        <p:tgtEl>
                                          <p:spTgt spid="6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fade">
                                      <p:cBhvr>
                                        <p:cTn id="54" dur="500"/>
                                        <p:tgtEl>
                                          <p:spTgt spid="6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0"/>
                                        </p:tgtEl>
                                        <p:attrNameLst>
                                          <p:attrName>style.visibility</p:attrName>
                                        </p:attrNameLst>
                                      </p:cBhvr>
                                      <p:to>
                                        <p:strVal val="visible"/>
                                      </p:to>
                                    </p:set>
                                    <p:animEffect transition="in" filter="fade">
                                      <p:cBhvr>
                                        <p:cTn id="57" dur="500"/>
                                        <p:tgtEl>
                                          <p:spTgt spid="7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1"/>
                                        </p:tgtEl>
                                        <p:attrNameLst>
                                          <p:attrName>style.visibility</p:attrName>
                                        </p:attrNameLst>
                                      </p:cBhvr>
                                      <p:to>
                                        <p:strVal val="visible"/>
                                      </p:to>
                                    </p:set>
                                    <p:animEffect transition="in" filter="fade">
                                      <p:cBhvr>
                                        <p:cTn id="60"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P spid="43" grpId="0" animBg="1"/>
      <p:bldP spid="45" grpId="0" animBg="1"/>
      <p:bldP spid="46" grpId="0" animBg="1"/>
      <p:bldP spid="47" grpId="0" animBg="1"/>
      <p:bldP spid="66" grpId="0"/>
      <p:bldP spid="67" grpId="0"/>
      <p:bldP spid="68" grpId="0"/>
      <p:bldP spid="69" grpId="0"/>
      <p:bldP spid="70" grpId="0"/>
      <p:bldP spid="7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sp>
        <p:nvSpPr>
          <p:cNvPr id="40" name="오른쪽 화살표 54"/>
          <p:cNvSpPr/>
          <p:nvPr/>
        </p:nvSpPr>
        <p:spPr>
          <a:xfrm>
            <a:off x="4498316" y="2569753"/>
            <a:ext cx="459126" cy="512308"/>
          </a:xfrm>
          <a:prstGeom prst="rightArrow">
            <a:avLst>
              <a:gd name="adj1" fmla="val 50000"/>
              <a:gd name="adj2" fmla="val 63933"/>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prstClr val="white"/>
              </a:solidFill>
              <a:latin typeface="Arial" panose="020B0604020202020204" pitchFamily="34" charset="0"/>
              <a:cs typeface="+mn-ea"/>
              <a:sym typeface="Arial" panose="020B0604020202020204" pitchFamily="34" charset="0"/>
            </a:endParaRPr>
          </a:p>
        </p:txBody>
      </p:sp>
      <p:sp>
        <p:nvSpPr>
          <p:cNvPr id="41" name="오른쪽 화살표 55"/>
          <p:cNvSpPr/>
          <p:nvPr/>
        </p:nvSpPr>
        <p:spPr>
          <a:xfrm>
            <a:off x="7331074" y="2569753"/>
            <a:ext cx="459126" cy="512308"/>
          </a:xfrm>
          <a:prstGeom prst="rightArrow">
            <a:avLst>
              <a:gd name="adj1" fmla="val 50000"/>
              <a:gd name="adj2" fmla="val 63933"/>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prstClr val="white"/>
              </a:solidFill>
              <a:latin typeface="Arial" panose="020B0604020202020204" pitchFamily="34" charset="0"/>
              <a:cs typeface="+mn-ea"/>
              <a:sym typeface="Arial" panose="020B0604020202020204" pitchFamily="34" charset="0"/>
            </a:endParaRPr>
          </a:p>
        </p:txBody>
      </p:sp>
      <p:sp>
        <p:nvSpPr>
          <p:cNvPr id="42" name="오른쪽 화살표 70"/>
          <p:cNvSpPr/>
          <p:nvPr/>
        </p:nvSpPr>
        <p:spPr>
          <a:xfrm rot="10800000">
            <a:off x="4450453" y="5234106"/>
            <a:ext cx="459127" cy="510535"/>
          </a:xfrm>
          <a:prstGeom prst="rightArrow">
            <a:avLst>
              <a:gd name="adj1" fmla="val 50000"/>
              <a:gd name="adj2" fmla="val 63933"/>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prstClr val="white"/>
              </a:solidFill>
              <a:latin typeface="Arial" panose="020B0604020202020204" pitchFamily="34" charset="0"/>
              <a:cs typeface="+mn-ea"/>
              <a:sym typeface="Arial" panose="020B0604020202020204" pitchFamily="34" charset="0"/>
            </a:endParaRPr>
          </a:p>
        </p:txBody>
      </p:sp>
      <p:sp>
        <p:nvSpPr>
          <p:cNvPr id="43" name="오른쪽 화살표 71"/>
          <p:cNvSpPr/>
          <p:nvPr/>
        </p:nvSpPr>
        <p:spPr>
          <a:xfrm rot="10800000">
            <a:off x="7260166" y="5234106"/>
            <a:ext cx="459126" cy="510535"/>
          </a:xfrm>
          <a:prstGeom prst="rightArrow">
            <a:avLst>
              <a:gd name="adj1" fmla="val 50000"/>
              <a:gd name="adj2" fmla="val 63933"/>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prstClr val="white"/>
              </a:solidFill>
              <a:latin typeface="Arial" panose="020B0604020202020204" pitchFamily="34" charset="0"/>
              <a:cs typeface="+mn-ea"/>
              <a:sym typeface="Arial" panose="020B0604020202020204" pitchFamily="34" charset="0"/>
            </a:endParaRPr>
          </a:p>
        </p:txBody>
      </p:sp>
      <p:sp>
        <p:nvSpPr>
          <p:cNvPr id="44" name="오른쪽 화살표 72"/>
          <p:cNvSpPr/>
          <p:nvPr/>
        </p:nvSpPr>
        <p:spPr>
          <a:xfrm rot="5400000">
            <a:off x="8714657" y="3916112"/>
            <a:ext cx="459127" cy="510534"/>
          </a:xfrm>
          <a:prstGeom prst="rightArrow">
            <a:avLst>
              <a:gd name="adj1" fmla="val 50000"/>
              <a:gd name="adj2" fmla="val 63933"/>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prstClr val="white"/>
              </a:solidFill>
              <a:latin typeface="Arial" panose="020B0604020202020204" pitchFamily="34" charset="0"/>
              <a:cs typeface="+mn-ea"/>
              <a:sym typeface="Arial" panose="020B0604020202020204" pitchFamily="34" charset="0"/>
            </a:endParaRPr>
          </a:p>
        </p:txBody>
      </p:sp>
      <p:sp>
        <p:nvSpPr>
          <p:cNvPr id="45" name="오른쪽 화살표 73"/>
          <p:cNvSpPr/>
          <p:nvPr/>
        </p:nvSpPr>
        <p:spPr>
          <a:xfrm rot="16200000">
            <a:off x="3070415" y="3875339"/>
            <a:ext cx="459126" cy="510534"/>
          </a:xfrm>
          <a:prstGeom prst="rightArrow">
            <a:avLst>
              <a:gd name="adj1" fmla="val 50000"/>
              <a:gd name="adj2" fmla="val 63933"/>
            </a:avLst>
          </a:prstGeom>
          <a:solidFill>
            <a:srgbClr val="C1C7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prstClr val="white"/>
              </a:solidFill>
              <a:latin typeface="Arial" panose="020B0604020202020204" pitchFamily="34" charset="0"/>
              <a:cs typeface="+mn-ea"/>
              <a:sym typeface="Arial" panose="020B0604020202020204" pitchFamily="34" charset="0"/>
            </a:endParaRPr>
          </a:p>
        </p:txBody>
      </p:sp>
      <p:grpSp>
        <p:nvGrpSpPr>
          <p:cNvPr id="2" name="组合 1"/>
          <p:cNvGrpSpPr/>
          <p:nvPr/>
        </p:nvGrpSpPr>
        <p:grpSpPr>
          <a:xfrm>
            <a:off x="2321454" y="1846496"/>
            <a:ext cx="1930986" cy="1929608"/>
            <a:chOff x="2795588" y="2033074"/>
            <a:chExt cx="1729260" cy="1728026"/>
          </a:xfrm>
        </p:grpSpPr>
        <p:sp>
          <p:nvSpPr>
            <p:cNvPr id="39" name="도넛 86"/>
            <p:cNvSpPr/>
            <p:nvPr/>
          </p:nvSpPr>
          <p:spPr bwMode="auto">
            <a:xfrm>
              <a:off x="2795588" y="2033074"/>
              <a:ext cx="1729260" cy="1728026"/>
            </a:xfrm>
            <a:prstGeom prst="donu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schemeClr val="tx1"/>
                </a:solidFill>
                <a:latin typeface="Arial" panose="020B0604020202020204" pitchFamily="34" charset="0"/>
                <a:cs typeface="+mn-ea"/>
                <a:sym typeface="Arial" panose="020B0604020202020204" pitchFamily="34" charset="0"/>
              </a:endParaRPr>
            </a:p>
          </p:txBody>
        </p:sp>
        <p:sp>
          <p:nvSpPr>
            <p:cNvPr id="46" name="TextBox 13"/>
            <p:cNvSpPr txBox="1"/>
            <p:nvPr/>
          </p:nvSpPr>
          <p:spPr>
            <a:xfrm>
              <a:off x="3285173" y="2773976"/>
              <a:ext cx="741660" cy="246221"/>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5150666" y="1846496"/>
            <a:ext cx="1930458" cy="1930459"/>
            <a:chOff x="5150666" y="1846496"/>
            <a:chExt cx="1930458" cy="1930459"/>
          </a:xfrm>
        </p:grpSpPr>
        <p:sp>
          <p:nvSpPr>
            <p:cNvPr id="38" name="도넛 96"/>
            <p:cNvSpPr/>
            <p:nvPr/>
          </p:nvSpPr>
          <p:spPr bwMode="auto">
            <a:xfrm>
              <a:off x="5150666" y="1846496"/>
              <a:ext cx="1930458" cy="1930459"/>
            </a:xfrm>
            <a:prstGeom prst="donu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schemeClr val="tx1"/>
                </a:solidFill>
                <a:latin typeface="Arial" panose="020B0604020202020204" pitchFamily="34" charset="0"/>
                <a:cs typeface="+mn-ea"/>
                <a:sym typeface="Arial" panose="020B0604020202020204" pitchFamily="34" charset="0"/>
              </a:endParaRPr>
            </a:p>
          </p:txBody>
        </p:sp>
        <p:sp>
          <p:nvSpPr>
            <p:cNvPr id="47" name="TextBox 13"/>
            <p:cNvSpPr txBox="1"/>
            <p:nvPr/>
          </p:nvSpPr>
          <p:spPr>
            <a:xfrm>
              <a:off x="5702305" y="2673828"/>
              <a:ext cx="828178" cy="274944"/>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4"/>
          <p:cNvGrpSpPr/>
          <p:nvPr/>
        </p:nvGrpSpPr>
        <p:grpSpPr>
          <a:xfrm>
            <a:off x="7958607" y="1846496"/>
            <a:ext cx="1929911" cy="1929609"/>
            <a:chOff x="7958607" y="1846496"/>
            <a:chExt cx="1929911" cy="1929609"/>
          </a:xfrm>
        </p:grpSpPr>
        <p:sp>
          <p:nvSpPr>
            <p:cNvPr id="21" name="도넛 104"/>
            <p:cNvSpPr/>
            <p:nvPr/>
          </p:nvSpPr>
          <p:spPr bwMode="auto">
            <a:xfrm>
              <a:off x="7958607" y="1846496"/>
              <a:ext cx="1929911" cy="1929609"/>
            </a:xfrm>
            <a:prstGeom prst="donu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schemeClr val="tx1"/>
                </a:solidFill>
                <a:latin typeface="Arial" panose="020B0604020202020204" pitchFamily="34" charset="0"/>
                <a:cs typeface="+mn-ea"/>
                <a:sym typeface="Arial" panose="020B0604020202020204" pitchFamily="34" charset="0"/>
              </a:endParaRPr>
            </a:p>
          </p:txBody>
        </p:sp>
        <p:sp>
          <p:nvSpPr>
            <p:cNvPr id="48" name="TextBox 13"/>
            <p:cNvSpPr txBox="1"/>
            <p:nvPr/>
          </p:nvSpPr>
          <p:spPr>
            <a:xfrm>
              <a:off x="8518609" y="2673828"/>
              <a:ext cx="828178" cy="274944"/>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组合 7"/>
          <p:cNvGrpSpPr/>
          <p:nvPr/>
        </p:nvGrpSpPr>
        <p:grpSpPr>
          <a:xfrm>
            <a:off x="2321454" y="4516166"/>
            <a:ext cx="1930459" cy="1928686"/>
            <a:chOff x="2321454" y="4516166"/>
            <a:chExt cx="1930459" cy="1928686"/>
          </a:xfrm>
        </p:grpSpPr>
        <p:sp>
          <p:nvSpPr>
            <p:cNvPr id="20" name="도넛 135"/>
            <p:cNvSpPr/>
            <p:nvPr/>
          </p:nvSpPr>
          <p:spPr bwMode="auto">
            <a:xfrm>
              <a:off x="2321454" y="4516166"/>
              <a:ext cx="1930459" cy="1928686"/>
            </a:xfrm>
            <a:prstGeom prst="donu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schemeClr val="tx1"/>
                </a:solidFill>
                <a:latin typeface="Arial" panose="020B0604020202020204" pitchFamily="34" charset="0"/>
                <a:cs typeface="+mn-ea"/>
                <a:sym typeface="Arial" panose="020B0604020202020204" pitchFamily="34" charset="0"/>
              </a:endParaRPr>
            </a:p>
          </p:txBody>
        </p:sp>
        <p:sp>
          <p:nvSpPr>
            <p:cNvPr id="49" name="TextBox 13"/>
            <p:cNvSpPr txBox="1"/>
            <p:nvPr/>
          </p:nvSpPr>
          <p:spPr>
            <a:xfrm>
              <a:off x="2868151" y="5352756"/>
              <a:ext cx="828178" cy="274944"/>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5151665" y="4516165"/>
            <a:ext cx="1929457" cy="1929223"/>
            <a:chOff x="5151665" y="4516165"/>
            <a:chExt cx="1929457" cy="1929223"/>
          </a:xfrm>
        </p:grpSpPr>
        <p:sp>
          <p:nvSpPr>
            <p:cNvPr id="19" name="도넛 123"/>
            <p:cNvSpPr/>
            <p:nvPr/>
          </p:nvSpPr>
          <p:spPr bwMode="auto">
            <a:xfrm>
              <a:off x="5151665" y="4516165"/>
              <a:ext cx="1929457" cy="1929223"/>
            </a:xfrm>
            <a:prstGeom prst="donu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schemeClr val="tx1"/>
                </a:solidFill>
                <a:latin typeface="Arial" panose="020B0604020202020204" pitchFamily="34" charset="0"/>
                <a:cs typeface="+mn-ea"/>
                <a:sym typeface="Arial" panose="020B0604020202020204" pitchFamily="34" charset="0"/>
              </a:endParaRPr>
            </a:p>
          </p:txBody>
        </p:sp>
        <p:sp>
          <p:nvSpPr>
            <p:cNvPr id="50" name="TextBox 13"/>
            <p:cNvSpPr txBox="1"/>
            <p:nvPr/>
          </p:nvSpPr>
          <p:spPr>
            <a:xfrm>
              <a:off x="5695064" y="5352756"/>
              <a:ext cx="828178" cy="274944"/>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7958607" y="4516166"/>
            <a:ext cx="1930459" cy="1928686"/>
            <a:chOff x="7958607" y="4516166"/>
            <a:chExt cx="1930459" cy="1928686"/>
          </a:xfrm>
        </p:grpSpPr>
        <p:sp>
          <p:nvSpPr>
            <p:cNvPr id="18" name="도넛 111"/>
            <p:cNvSpPr/>
            <p:nvPr/>
          </p:nvSpPr>
          <p:spPr bwMode="auto">
            <a:xfrm>
              <a:off x="7958607" y="4516166"/>
              <a:ext cx="1930459" cy="1928686"/>
            </a:xfrm>
            <a:prstGeom prst="donu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ko-KR" altLang="en-US">
                <a:solidFill>
                  <a:schemeClr val="tx1"/>
                </a:solidFill>
                <a:latin typeface="Arial" panose="020B0604020202020204" pitchFamily="34" charset="0"/>
                <a:cs typeface="+mn-ea"/>
                <a:sym typeface="Arial" panose="020B0604020202020204" pitchFamily="34" charset="0"/>
              </a:endParaRPr>
            </a:p>
          </p:txBody>
        </p:sp>
        <p:sp>
          <p:nvSpPr>
            <p:cNvPr id="51" name="TextBox 13"/>
            <p:cNvSpPr txBox="1"/>
            <p:nvPr/>
          </p:nvSpPr>
          <p:spPr>
            <a:xfrm>
              <a:off x="8530131" y="5352756"/>
              <a:ext cx="828178" cy="274944"/>
            </a:xfrm>
            <a:prstGeom prst="rect">
              <a:avLst/>
            </a:prstGeom>
            <a:noFill/>
          </p:spPr>
          <p:txBody>
            <a:bodyPr wrap="square" lIns="0" tIns="0" rIns="0" bIns="0" rtlCol="0" anchor="t" anchorCtr="0">
              <a:spAutoFit/>
            </a:bodyPr>
            <a:lstStyle/>
            <a:p>
              <a:pPr algn="ctr" defTabSz="1216817">
                <a:spcBef>
                  <a:spcPct val="20000"/>
                </a:spcBef>
                <a:defRPr/>
              </a:pPr>
              <a:r>
                <a:rPr lang="zh-CN" altLang="en-US" sz="1600" b="1">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关键词</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167735691"/>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additive="base">
                                        <p:cTn id="13" dur="500" fill="hold"/>
                                        <p:tgtEl>
                                          <p:spTgt spid="40"/>
                                        </p:tgtEl>
                                        <p:attrNameLst>
                                          <p:attrName>ppt_x</p:attrName>
                                        </p:attrNameLst>
                                      </p:cBhvr>
                                      <p:tavLst>
                                        <p:tav tm="0">
                                          <p:val>
                                            <p:strVal val="0-#ppt_w/2"/>
                                          </p:val>
                                        </p:tav>
                                        <p:tav tm="100000">
                                          <p:val>
                                            <p:strVal val="#ppt_x"/>
                                          </p:val>
                                        </p:tav>
                                      </p:tavLst>
                                    </p:anim>
                                    <p:anim calcmode="lin" valueType="num">
                                      <p:cBhvr additive="base">
                                        <p:cTn id="14" dur="500" fill="hold"/>
                                        <p:tgtEl>
                                          <p:spTgt spid="4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0-#ppt_w/2"/>
                                          </p:val>
                                        </p:tav>
                                        <p:tav tm="100000">
                                          <p:val>
                                            <p:strVal val="#ppt_x"/>
                                          </p:val>
                                        </p:tav>
                                      </p:tavLst>
                                    </p:anim>
                                    <p:anim calcmode="lin" valueType="num">
                                      <p:cBhvr additive="base">
                                        <p:cTn id="25" dur="500" fill="hold"/>
                                        <p:tgtEl>
                                          <p:spTgt spid="4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par>
                          <p:cTn id="32" fill="hold">
                            <p:stCondLst>
                              <p:cond delay="2500"/>
                            </p:stCondLst>
                            <p:childTnLst>
                              <p:par>
                                <p:cTn id="33" presetID="2" presetClass="entr" presetSubtype="1"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ppt_x"/>
                                          </p:val>
                                        </p:tav>
                                        <p:tav tm="100000">
                                          <p:val>
                                            <p:strVal val="#ppt_x"/>
                                          </p:val>
                                        </p:tav>
                                      </p:tavLst>
                                    </p:anim>
                                    <p:anim calcmode="lin" valueType="num">
                                      <p:cBhvr additive="base">
                                        <p:cTn id="36" dur="500" fill="hold"/>
                                        <p:tgtEl>
                                          <p:spTgt spid="44"/>
                                        </p:tgtEl>
                                        <p:attrNameLst>
                                          <p:attrName>ppt_y</p:attrName>
                                        </p:attrNameLst>
                                      </p:cBhvr>
                                      <p:tavLst>
                                        <p:tav tm="0">
                                          <p:val>
                                            <p:strVal val="0-#ppt_h/2"/>
                                          </p:val>
                                        </p:tav>
                                        <p:tav tm="100000">
                                          <p:val>
                                            <p:strVal val="#ppt_y"/>
                                          </p:val>
                                        </p:tav>
                                      </p:tavLst>
                                    </p:anim>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childTnLst>
                          </p:cTn>
                        </p:par>
                        <p:par>
                          <p:cTn id="43" fill="hold">
                            <p:stCondLst>
                              <p:cond delay="3500"/>
                            </p:stCondLst>
                            <p:childTnLst>
                              <p:par>
                                <p:cTn id="44" presetID="2" presetClass="entr" presetSubtype="2"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additive="base">
                                        <p:cTn id="46" dur="500" fill="hold"/>
                                        <p:tgtEl>
                                          <p:spTgt spid="43"/>
                                        </p:tgtEl>
                                        <p:attrNameLst>
                                          <p:attrName>ppt_x</p:attrName>
                                        </p:attrNameLst>
                                      </p:cBhvr>
                                      <p:tavLst>
                                        <p:tav tm="0">
                                          <p:val>
                                            <p:strVal val="1+#ppt_w/2"/>
                                          </p:val>
                                        </p:tav>
                                        <p:tav tm="100000">
                                          <p:val>
                                            <p:strVal val="#ppt_x"/>
                                          </p:val>
                                        </p:tav>
                                      </p:tavLst>
                                    </p:anim>
                                    <p:anim calcmode="lin" valueType="num">
                                      <p:cBhvr additive="base">
                                        <p:cTn id="47" dur="500" fill="hold"/>
                                        <p:tgtEl>
                                          <p:spTgt spid="43"/>
                                        </p:tgtEl>
                                        <p:attrNameLst>
                                          <p:attrName>ppt_y</p:attrName>
                                        </p:attrNameLst>
                                      </p:cBhvr>
                                      <p:tavLst>
                                        <p:tav tm="0">
                                          <p:val>
                                            <p:strVal val="#ppt_y"/>
                                          </p:val>
                                        </p:tav>
                                        <p:tav tm="100000">
                                          <p:val>
                                            <p:strVal val="#ppt_y"/>
                                          </p:val>
                                        </p:tav>
                                      </p:tavLst>
                                    </p:anim>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childTnLst>
                          </p:cTn>
                        </p:par>
                        <p:par>
                          <p:cTn id="54" fill="hold">
                            <p:stCondLst>
                              <p:cond delay="4500"/>
                            </p:stCondLst>
                            <p:childTnLst>
                              <p:par>
                                <p:cTn id="55" presetID="2" presetClass="entr" presetSubtype="2" fill="hold" grpId="0" nodeType="afterEffect">
                                  <p:stCondLst>
                                    <p:cond delay="0"/>
                                  </p:stCondLst>
                                  <p:childTnLst>
                                    <p:set>
                                      <p:cBhvr>
                                        <p:cTn id="56" dur="1" fill="hold">
                                          <p:stCondLst>
                                            <p:cond delay="0"/>
                                          </p:stCondLst>
                                        </p:cTn>
                                        <p:tgtEl>
                                          <p:spTgt spid="42"/>
                                        </p:tgtEl>
                                        <p:attrNameLst>
                                          <p:attrName>style.visibility</p:attrName>
                                        </p:attrNameLst>
                                      </p:cBhvr>
                                      <p:to>
                                        <p:strVal val="visible"/>
                                      </p:to>
                                    </p:set>
                                    <p:anim calcmode="lin" valueType="num">
                                      <p:cBhvr additive="base">
                                        <p:cTn id="57" dur="500" fill="hold"/>
                                        <p:tgtEl>
                                          <p:spTgt spid="42"/>
                                        </p:tgtEl>
                                        <p:attrNameLst>
                                          <p:attrName>ppt_x</p:attrName>
                                        </p:attrNameLst>
                                      </p:cBhvr>
                                      <p:tavLst>
                                        <p:tav tm="0">
                                          <p:val>
                                            <p:strVal val="1+#ppt_w/2"/>
                                          </p:val>
                                        </p:tav>
                                        <p:tav tm="100000">
                                          <p:val>
                                            <p:strVal val="#ppt_x"/>
                                          </p:val>
                                        </p:tav>
                                      </p:tavLst>
                                    </p:anim>
                                    <p:anim calcmode="lin" valueType="num">
                                      <p:cBhvr additive="base">
                                        <p:cTn id="58" dur="500" fill="hold"/>
                                        <p:tgtEl>
                                          <p:spTgt spid="42"/>
                                        </p:tgtEl>
                                        <p:attrNameLst>
                                          <p:attrName>ppt_y</p:attrName>
                                        </p:attrNameLst>
                                      </p:cBhvr>
                                      <p:tavLst>
                                        <p:tav tm="0">
                                          <p:val>
                                            <p:strVal val="#ppt_y"/>
                                          </p:val>
                                        </p:tav>
                                        <p:tav tm="100000">
                                          <p:val>
                                            <p:strVal val="#ppt_y"/>
                                          </p:val>
                                        </p:tav>
                                      </p:tavLst>
                                    </p:anim>
                                  </p:childTnLst>
                                </p:cTn>
                              </p:par>
                            </p:childTnLst>
                          </p:cTn>
                        </p:par>
                        <p:par>
                          <p:cTn id="59" fill="hold">
                            <p:stCondLst>
                              <p:cond delay="5000"/>
                            </p:stCondLst>
                            <p:childTnLst>
                              <p:par>
                                <p:cTn id="60" presetID="53" presetClass="entr" presetSubtype="16" fill="hold" nodeType="after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p:cTn id="62" dur="500" fill="hold"/>
                                        <p:tgtEl>
                                          <p:spTgt spid="8"/>
                                        </p:tgtEl>
                                        <p:attrNameLst>
                                          <p:attrName>ppt_w</p:attrName>
                                        </p:attrNameLst>
                                      </p:cBhvr>
                                      <p:tavLst>
                                        <p:tav tm="0">
                                          <p:val>
                                            <p:fltVal val="0"/>
                                          </p:val>
                                        </p:tav>
                                        <p:tav tm="100000">
                                          <p:val>
                                            <p:strVal val="#ppt_w"/>
                                          </p:val>
                                        </p:tav>
                                      </p:tavLst>
                                    </p:anim>
                                    <p:anim calcmode="lin" valueType="num">
                                      <p:cBhvr>
                                        <p:cTn id="63" dur="500" fill="hold"/>
                                        <p:tgtEl>
                                          <p:spTgt spid="8"/>
                                        </p:tgtEl>
                                        <p:attrNameLst>
                                          <p:attrName>ppt_h</p:attrName>
                                        </p:attrNameLst>
                                      </p:cBhvr>
                                      <p:tavLst>
                                        <p:tav tm="0">
                                          <p:val>
                                            <p:fltVal val="0"/>
                                          </p:val>
                                        </p:tav>
                                        <p:tav tm="100000">
                                          <p:val>
                                            <p:strVal val="#ppt_h"/>
                                          </p:val>
                                        </p:tav>
                                      </p:tavLst>
                                    </p:anim>
                                    <p:animEffect transition="in" filter="fade">
                                      <p:cBhvr>
                                        <p:cTn id="64" dur="500"/>
                                        <p:tgtEl>
                                          <p:spTgt spid="8"/>
                                        </p:tgtEl>
                                      </p:cBhvr>
                                    </p:animEffect>
                                  </p:childTnLst>
                                </p:cTn>
                              </p:par>
                            </p:childTnLst>
                          </p:cTn>
                        </p:par>
                        <p:par>
                          <p:cTn id="65" fill="hold">
                            <p:stCondLst>
                              <p:cond delay="5500"/>
                            </p:stCondLst>
                            <p:childTnLst>
                              <p:par>
                                <p:cTn id="66" presetID="2" presetClass="entr" presetSubtype="4"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fill="hold"/>
                                        <p:tgtEl>
                                          <p:spTgt spid="45"/>
                                        </p:tgtEl>
                                        <p:attrNameLst>
                                          <p:attrName>ppt_x</p:attrName>
                                        </p:attrNameLst>
                                      </p:cBhvr>
                                      <p:tavLst>
                                        <p:tav tm="0">
                                          <p:val>
                                            <p:strVal val="#ppt_x"/>
                                          </p:val>
                                        </p:tav>
                                        <p:tav tm="100000">
                                          <p:val>
                                            <p:strVal val="#ppt_x"/>
                                          </p:val>
                                        </p:tav>
                                      </p:tavLst>
                                    </p:anim>
                                    <p:anim calcmode="lin" valueType="num">
                                      <p:cBhvr additive="base">
                                        <p:cTn id="69"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6" name="组合 5"/>
          <p:cNvGrpSpPr/>
          <p:nvPr/>
        </p:nvGrpSpPr>
        <p:grpSpPr>
          <a:xfrm>
            <a:off x="0" y="1686161"/>
            <a:ext cx="5751754" cy="5182043"/>
            <a:chOff x="0" y="1686161"/>
            <a:chExt cx="5751754" cy="5182043"/>
          </a:xfrm>
        </p:grpSpPr>
        <p:sp>
          <p:nvSpPr>
            <p:cNvPr id="18" name="Freeform 5"/>
            <p:cNvSpPr>
              <a:spLocks/>
            </p:cNvSpPr>
            <p:nvPr/>
          </p:nvSpPr>
          <p:spPr bwMode="auto">
            <a:xfrm>
              <a:off x="3127269" y="2900867"/>
              <a:ext cx="815438" cy="1654112"/>
            </a:xfrm>
            <a:custGeom>
              <a:avLst/>
              <a:gdLst/>
              <a:ahLst/>
              <a:cxnLst>
                <a:cxn ang="0">
                  <a:pos x="177" y="783"/>
                </a:cxn>
                <a:cxn ang="0">
                  <a:pos x="0" y="318"/>
                </a:cxn>
                <a:cxn ang="0">
                  <a:pos x="80" y="0"/>
                </a:cxn>
                <a:cxn ang="0">
                  <a:pos x="386" y="0"/>
                </a:cxn>
                <a:cxn ang="0">
                  <a:pos x="261" y="472"/>
                </a:cxn>
                <a:cxn ang="0">
                  <a:pos x="177" y="783"/>
                </a:cxn>
              </a:cxnLst>
              <a:rect l="0" t="0" r="r" b="b"/>
              <a:pathLst>
                <a:path w="386" h="783">
                  <a:moveTo>
                    <a:pt x="177" y="783"/>
                  </a:moveTo>
                  <a:lnTo>
                    <a:pt x="0" y="318"/>
                  </a:lnTo>
                  <a:lnTo>
                    <a:pt x="80" y="0"/>
                  </a:lnTo>
                  <a:lnTo>
                    <a:pt x="386" y="0"/>
                  </a:lnTo>
                  <a:lnTo>
                    <a:pt x="261" y="472"/>
                  </a:lnTo>
                  <a:lnTo>
                    <a:pt x="177" y="783"/>
                  </a:lnTo>
                  <a:close/>
                </a:path>
              </a:pathLst>
            </a:custGeom>
            <a:solidFill>
              <a:srgbClr val="3976B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6"/>
            <p:cNvSpPr>
              <a:spLocks/>
            </p:cNvSpPr>
            <p:nvPr/>
          </p:nvSpPr>
          <p:spPr bwMode="auto">
            <a:xfrm>
              <a:off x="0" y="5066214"/>
              <a:ext cx="2790656" cy="1801990"/>
            </a:xfrm>
            <a:custGeom>
              <a:avLst/>
              <a:gdLst/>
              <a:ahLst/>
              <a:cxnLst>
                <a:cxn ang="0">
                  <a:pos x="975" y="0"/>
                </a:cxn>
                <a:cxn ang="0">
                  <a:pos x="1321" y="0"/>
                </a:cxn>
                <a:cxn ang="0">
                  <a:pos x="724" y="853"/>
                </a:cxn>
                <a:cxn ang="0">
                  <a:pos x="0" y="853"/>
                </a:cxn>
                <a:cxn ang="0">
                  <a:pos x="0" y="169"/>
                </a:cxn>
                <a:cxn ang="0">
                  <a:pos x="975" y="0"/>
                </a:cxn>
              </a:cxnLst>
              <a:rect l="0" t="0" r="r" b="b"/>
              <a:pathLst>
                <a:path w="1321" h="853">
                  <a:moveTo>
                    <a:pt x="975" y="0"/>
                  </a:moveTo>
                  <a:lnTo>
                    <a:pt x="1321" y="0"/>
                  </a:lnTo>
                  <a:lnTo>
                    <a:pt x="724" y="853"/>
                  </a:lnTo>
                  <a:lnTo>
                    <a:pt x="0" y="853"/>
                  </a:lnTo>
                  <a:lnTo>
                    <a:pt x="0" y="169"/>
                  </a:lnTo>
                  <a:lnTo>
                    <a:pt x="975" y="0"/>
                  </a:lnTo>
                  <a:close/>
                </a:path>
              </a:pathLst>
            </a:custGeom>
            <a:solidFill>
              <a:srgbClr val="27508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7"/>
            <p:cNvSpPr>
              <a:spLocks/>
            </p:cNvSpPr>
            <p:nvPr/>
          </p:nvSpPr>
          <p:spPr bwMode="auto">
            <a:xfrm>
              <a:off x="2059721" y="3505051"/>
              <a:ext cx="1054154" cy="1561161"/>
            </a:xfrm>
            <a:custGeom>
              <a:avLst/>
              <a:gdLst/>
              <a:ahLst/>
              <a:cxnLst>
                <a:cxn ang="0">
                  <a:pos x="499" y="0"/>
                </a:cxn>
                <a:cxn ang="0">
                  <a:pos x="394" y="506"/>
                </a:cxn>
                <a:cxn ang="0">
                  <a:pos x="346" y="739"/>
                </a:cxn>
                <a:cxn ang="0">
                  <a:pos x="0" y="739"/>
                </a:cxn>
                <a:cxn ang="0">
                  <a:pos x="179" y="0"/>
                </a:cxn>
                <a:cxn ang="0">
                  <a:pos x="499" y="0"/>
                </a:cxn>
              </a:cxnLst>
              <a:rect l="0" t="0" r="r" b="b"/>
              <a:pathLst>
                <a:path w="499" h="739">
                  <a:moveTo>
                    <a:pt x="499" y="0"/>
                  </a:moveTo>
                  <a:lnTo>
                    <a:pt x="394" y="506"/>
                  </a:lnTo>
                  <a:lnTo>
                    <a:pt x="346" y="739"/>
                  </a:lnTo>
                  <a:lnTo>
                    <a:pt x="0" y="739"/>
                  </a:lnTo>
                  <a:lnTo>
                    <a:pt x="179" y="0"/>
                  </a:lnTo>
                  <a:lnTo>
                    <a:pt x="499" y="0"/>
                  </a:lnTo>
                  <a:close/>
                </a:path>
              </a:pathLst>
            </a:custGeom>
            <a:solidFill>
              <a:srgbClr val="3976B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8"/>
            <p:cNvSpPr>
              <a:spLocks/>
            </p:cNvSpPr>
            <p:nvPr/>
          </p:nvSpPr>
          <p:spPr bwMode="auto">
            <a:xfrm>
              <a:off x="3972282" y="2305133"/>
              <a:ext cx="796425" cy="1592850"/>
            </a:xfrm>
            <a:custGeom>
              <a:avLst/>
              <a:gdLst/>
              <a:ahLst/>
              <a:cxnLst>
                <a:cxn ang="0">
                  <a:pos x="194" y="754"/>
                </a:cxn>
                <a:cxn ang="0">
                  <a:pos x="0" y="313"/>
                </a:cxn>
                <a:cxn ang="0">
                  <a:pos x="70" y="0"/>
                </a:cxn>
                <a:cxn ang="0">
                  <a:pos x="377" y="0"/>
                </a:cxn>
                <a:cxn ang="0">
                  <a:pos x="270" y="442"/>
                </a:cxn>
                <a:cxn ang="0">
                  <a:pos x="194" y="754"/>
                </a:cxn>
              </a:cxnLst>
              <a:rect l="0" t="0" r="r" b="b"/>
              <a:pathLst>
                <a:path w="377" h="754">
                  <a:moveTo>
                    <a:pt x="194" y="754"/>
                  </a:moveTo>
                  <a:lnTo>
                    <a:pt x="0" y="313"/>
                  </a:lnTo>
                  <a:lnTo>
                    <a:pt x="70" y="0"/>
                  </a:lnTo>
                  <a:lnTo>
                    <a:pt x="377" y="0"/>
                  </a:lnTo>
                  <a:lnTo>
                    <a:pt x="270" y="442"/>
                  </a:lnTo>
                  <a:lnTo>
                    <a:pt x="194" y="754"/>
                  </a:lnTo>
                  <a:close/>
                </a:path>
              </a:pathLst>
            </a:custGeom>
            <a:solidFill>
              <a:srgbClr val="3976B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9"/>
            <p:cNvSpPr>
              <a:spLocks/>
            </p:cNvSpPr>
            <p:nvPr/>
          </p:nvSpPr>
          <p:spPr bwMode="auto">
            <a:xfrm>
              <a:off x="2877991" y="3505052"/>
              <a:ext cx="631648" cy="1068941"/>
            </a:xfrm>
            <a:custGeom>
              <a:avLst/>
              <a:gdLst/>
              <a:ahLst/>
              <a:cxnLst>
                <a:cxn ang="0">
                  <a:pos x="0" y="506"/>
                </a:cxn>
                <a:cxn ang="0">
                  <a:pos x="105" y="0"/>
                </a:cxn>
                <a:cxn ang="0">
                  <a:pos x="118" y="32"/>
                </a:cxn>
                <a:cxn ang="0">
                  <a:pos x="295" y="497"/>
                </a:cxn>
                <a:cxn ang="0">
                  <a:pos x="299" y="506"/>
                </a:cxn>
                <a:cxn ang="0">
                  <a:pos x="0" y="506"/>
                </a:cxn>
              </a:cxnLst>
              <a:rect l="0" t="0" r="r" b="b"/>
              <a:pathLst>
                <a:path w="299" h="506">
                  <a:moveTo>
                    <a:pt x="0" y="506"/>
                  </a:moveTo>
                  <a:lnTo>
                    <a:pt x="105" y="0"/>
                  </a:lnTo>
                  <a:lnTo>
                    <a:pt x="118" y="32"/>
                  </a:lnTo>
                  <a:lnTo>
                    <a:pt x="295" y="497"/>
                  </a:lnTo>
                  <a:lnTo>
                    <a:pt x="299" y="506"/>
                  </a:lnTo>
                  <a:lnTo>
                    <a:pt x="0" y="506"/>
                  </a:lnTo>
                  <a:close/>
                </a:path>
              </a:pathLst>
            </a:custGeom>
            <a:solidFill>
              <a:srgbClr val="27508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0"/>
            <p:cNvSpPr>
              <a:spLocks/>
            </p:cNvSpPr>
            <p:nvPr/>
          </p:nvSpPr>
          <p:spPr bwMode="auto">
            <a:xfrm>
              <a:off x="3678639" y="2900867"/>
              <a:ext cx="703474" cy="997115"/>
            </a:xfrm>
            <a:custGeom>
              <a:avLst/>
              <a:gdLst/>
              <a:ahLst/>
              <a:cxnLst>
                <a:cxn ang="0">
                  <a:pos x="333" y="472"/>
                </a:cxn>
                <a:cxn ang="0">
                  <a:pos x="0" y="472"/>
                </a:cxn>
                <a:cxn ang="0">
                  <a:pos x="125" y="0"/>
                </a:cxn>
                <a:cxn ang="0">
                  <a:pos x="139" y="31"/>
                </a:cxn>
                <a:cxn ang="0">
                  <a:pos x="333" y="472"/>
                </a:cxn>
              </a:cxnLst>
              <a:rect l="0" t="0" r="r" b="b"/>
              <a:pathLst>
                <a:path w="333" h="472">
                  <a:moveTo>
                    <a:pt x="333" y="472"/>
                  </a:moveTo>
                  <a:lnTo>
                    <a:pt x="0" y="472"/>
                  </a:lnTo>
                  <a:lnTo>
                    <a:pt x="125" y="0"/>
                  </a:lnTo>
                  <a:lnTo>
                    <a:pt x="139" y="31"/>
                  </a:lnTo>
                  <a:lnTo>
                    <a:pt x="333" y="472"/>
                  </a:lnTo>
                  <a:close/>
                </a:path>
              </a:pathLst>
            </a:custGeom>
            <a:solidFill>
              <a:srgbClr val="27508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1"/>
            <p:cNvSpPr>
              <a:spLocks/>
            </p:cNvSpPr>
            <p:nvPr/>
          </p:nvSpPr>
          <p:spPr bwMode="auto">
            <a:xfrm>
              <a:off x="4528598" y="2305134"/>
              <a:ext cx="711924" cy="933739"/>
            </a:xfrm>
            <a:custGeom>
              <a:avLst/>
              <a:gdLst/>
              <a:ahLst/>
              <a:cxnLst>
                <a:cxn ang="0">
                  <a:pos x="107" y="0"/>
                </a:cxn>
                <a:cxn ang="0">
                  <a:pos x="149" y="80"/>
                </a:cxn>
                <a:cxn ang="0">
                  <a:pos x="337" y="442"/>
                </a:cxn>
                <a:cxn ang="0">
                  <a:pos x="0" y="442"/>
                </a:cxn>
                <a:cxn ang="0">
                  <a:pos x="107" y="0"/>
                </a:cxn>
              </a:cxnLst>
              <a:rect l="0" t="0" r="r" b="b"/>
              <a:pathLst>
                <a:path w="337" h="442">
                  <a:moveTo>
                    <a:pt x="107" y="0"/>
                  </a:moveTo>
                  <a:lnTo>
                    <a:pt x="149" y="80"/>
                  </a:lnTo>
                  <a:lnTo>
                    <a:pt x="337" y="442"/>
                  </a:lnTo>
                  <a:lnTo>
                    <a:pt x="0" y="442"/>
                  </a:lnTo>
                  <a:lnTo>
                    <a:pt x="107" y="0"/>
                  </a:lnTo>
                  <a:close/>
                </a:path>
              </a:pathLst>
            </a:custGeom>
            <a:solidFill>
              <a:srgbClr val="275081"/>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2"/>
            <p:cNvSpPr>
              <a:spLocks/>
            </p:cNvSpPr>
            <p:nvPr/>
          </p:nvSpPr>
          <p:spPr bwMode="auto">
            <a:xfrm>
              <a:off x="4843365" y="1686161"/>
              <a:ext cx="908389" cy="1552711"/>
            </a:xfrm>
            <a:custGeom>
              <a:avLst/>
              <a:gdLst/>
              <a:ahLst/>
              <a:cxnLst>
                <a:cxn ang="0">
                  <a:pos x="0" y="373"/>
                </a:cxn>
                <a:cxn ang="0">
                  <a:pos x="114" y="0"/>
                </a:cxn>
                <a:cxn ang="0">
                  <a:pos x="430" y="0"/>
                </a:cxn>
                <a:cxn ang="0">
                  <a:pos x="188" y="735"/>
                </a:cxn>
                <a:cxn ang="0">
                  <a:pos x="0" y="373"/>
                </a:cxn>
              </a:cxnLst>
              <a:rect l="0" t="0" r="r" b="b"/>
              <a:pathLst>
                <a:path w="430" h="735">
                  <a:moveTo>
                    <a:pt x="0" y="373"/>
                  </a:moveTo>
                  <a:lnTo>
                    <a:pt x="114" y="0"/>
                  </a:lnTo>
                  <a:lnTo>
                    <a:pt x="430" y="0"/>
                  </a:lnTo>
                  <a:lnTo>
                    <a:pt x="188" y="735"/>
                  </a:lnTo>
                  <a:lnTo>
                    <a:pt x="0" y="373"/>
                  </a:lnTo>
                  <a:close/>
                </a:path>
              </a:pathLst>
            </a:custGeom>
            <a:solidFill>
              <a:srgbClr val="3976BD"/>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rot="515888">
              <a:off x="2065535" y="4037049"/>
              <a:ext cx="1123010" cy="369332"/>
            </a:xfrm>
            <a:prstGeom prst="rect">
              <a:avLst/>
            </a:prstGeom>
            <a:noFill/>
          </p:spPr>
          <p:txBody>
            <a:bodyPr wrap="square" lIns="0" tIns="0" rIns="0" bIns="0" rtlCol="0" anchor="t" anchorCtr="0">
              <a:spAutoFit/>
            </a:bodyPr>
            <a:lstStyle/>
            <a:p>
              <a:pPr algn="ctr" defTabSz="1216817">
                <a:spcBef>
                  <a:spcPct val="20000"/>
                </a:spcBef>
              </a:pPr>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43" name="Rectangle 42"/>
            <p:cNvSpPr/>
            <p:nvPr/>
          </p:nvSpPr>
          <p:spPr>
            <a:xfrm rot="515888">
              <a:off x="2971098" y="3259243"/>
              <a:ext cx="1018054" cy="369332"/>
            </a:xfrm>
            <a:prstGeom prst="rect">
              <a:avLst/>
            </a:prstGeom>
            <a:noFill/>
          </p:spPr>
          <p:txBody>
            <a:bodyPr wrap="square" lIns="0" tIns="0" rIns="0" bIns="0" rtlCol="0" anchor="t" anchorCtr="0">
              <a:spAutoFit/>
            </a:bodyPr>
            <a:lstStyle/>
            <a:p>
              <a:pPr algn="ctr" defTabSz="1216817">
                <a:spcBef>
                  <a:spcPct val="20000"/>
                </a:spcBef>
              </a:pPr>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44" name="Rectangle 43"/>
            <p:cNvSpPr/>
            <p:nvPr/>
          </p:nvSpPr>
          <p:spPr>
            <a:xfrm rot="515888">
              <a:off x="3785986" y="2665500"/>
              <a:ext cx="1018054" cy="369332"/>
            </a:xfrm>
            <a:prstGeom prst="rect">
              <a:avLst/>
            </a:prstGeom>
            <a:noFill/>
          </p:spPr>
          <p:txBody>
            <a:bodyPr wrap="square" lIns="0" tIns="0" rIns="0" bIns="0" rtlCol="0" anchor="t" anchorCtr="0">
              <a:spAutoFit/>
            </a:bodyPr>
            <a:lstStyle/>
            <a:p>
              <a:pPr algn="ctr" defTabSz="1216817">
                <a:spcBef>
                  <a:spcPct val="20000"/>
                </a:spcBef>
              </a:pPr>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45" name="Rectangle 44"/>
            <p:cNvSpPr/>
            <p:nvPr/>
          </p:nvSpPr>
          <p:spPr>
            <a:xfrm rot="515888">
              <a:off x="4724504" y="2047692"/>
              <a:ext cx="1018054" cy="369332"/>
            </a:xfrm>
            <a:prstGeom prst="rect">
              <a:avLst/>
            </a:prstGeom>
            <a:noFill/>
          </p:spPr>
          <p:txBody>
            <a:bodyPr wrap="square" lIns="0" tIns="0" rIns="0" bIns="0" rtlCol="0" anchor="t" anchorCtr="0">
              <a:spAutoFit/>
            </a:bodyPr>
            <a:lstStyle/>
            <a:p>
              <a:pPr algn="ctr" defTabSz="1216817">
                <a:spcBef>
                  <a:spcPct val="20000"/>
                </a:spcBef>
              </a:pPr>
              <a:r>
                <a:rPr 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grpSp>
      <p:grpSp>
        <p:nvGrpSpPr>
          <p:cNvPr id="3" name="组合 2"/>
          <p:cNvGrpSpPr/>
          <p:nvPr/>
        </p:nvGrpSpPr>
        <p:grpSpPr>
          <a:xfrm>
            <a:off x="6819961" y="3173623"/>
            <a:ext cx="848044" cy="823758"/>
            <a:chOff x="10068485" y="2892752"/>
            <a:chExt cx="667176" cy="648070"/>
          </a:xfrm>
        </p:grpSpPr>
        <p:sp>
          <p:nvSpPr>
            <p:cNvPr id="46" name="Oval 77"/>
            <p:cNvSpPr/>
            <p:nvPr/>
          </p:nvSpPr>
          <p:spPr>
            <a:xfrm>
              <a:off x="10068485" y="2892752"/>
              <a:ext cx="667176" cy="648070"/>
            </a:xfrm>
            <a:prstGeom prst="ellipse">
              <a:avLst/>
            </a:prstGeom>
            <a:solidFill>
              <a:srgbClr val="275081"/>
            </a:solidFill>
            <a:ln w="25400" cap="flat" cmpd="sng" algn="ctr">
              <a:noFill/>
              <a:prstDash val="solid"/>
            </a:ln>
            <a:effectLst/>
          </p:spPr>
          <p:txBody>
            <a:bodyPr rtlCol="0" anchor="ctr"/>
            <a:lstStyle/>
            <a:p>
              <a:pPr marL="0" marR="0" lvl="0" indent="0" algn="ctr" defTabSz="1373713" eaLnBrk="1" fontAlgn="auto" latinLnBrk="0" hangingPunct="1">
                <a:lnSpc>
                  <a:spcPct val="100000"/>
                </a:lnSpc>
                <a:spcBef>
                  <a:spcPts val="0"/>
                </a:spcBef>
                <a:spcAft>
                  <a:spcPts val="0"/>
                </a:spcAft>
                <a:buClrTx/>
                <a:buSzTx/>
                <a:buFontTx/>
                <a:buNone/>
                <a:tabLst/>
                <a:defRPr/>
              </a:pPr>
              <a:endParaRPr kumimoji="0" lang="en-US" sz="3726" b="0" i="0" u="none" strike="noStrike" kern="0" cap="none" spc="0" normalizeH="0" baseline="0" noProof="0" dirty="0" smtClean="0">
                <a:ln>
                  <a:noFill/>
                </a:ln>
                <a:solidFill>
                  <a:srgbClr val="9BB955">
                    <a:lumMod val="50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245"/>
            <p:cNvSpPr>
              <a:spLocks/>
            </p:cNvSpPr>
            <p:nvPr/>
          </p:nvSpPr>
          <p:spPr bwMode="auto">
            <a:xfrm>
              <a:off x="10249237" y="3063953"/>
              <a:ext cx="305671" cy="30566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dirty="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6819457" y="5471223"/>
            <a:ext cx="848044" cy="823758"/>
            <a:chOff x="10068485" y="4574826"/>
            <a:chExt cx="667176" cy="648070"/>
          </a:xfrm>
        </p:grpSpPr>
        <p:sp>
          <p:nvSpPr>
            <p:cNvPr id="48" name="Oval 80"/>
            <p:cNvSpPr/>
            <p:nvPr/>
          </p:nvSpPr>
          <p:spPr>
            <a:xfrm>
              <a:off x="10068485" y="4574826"/>
              <a:ext cx="667176" cy="648070"/>
            </a:xfrm>
            <a:prstGeom prst="ellipse">
              <a:avLst/>
            </a:prstGeom>
            <a:solidFill>
              <a:srgbClr val="275081"/>
            </a:solidFill>
            <a:ln w="25400" cap="flat" cmpd="sng" algn="ctr">
              <a:noFill/>
              <a:prstDash val="solid"/>
            </a:ln>
            <a:effectLst/>
          </p:spPr>
          <p:txBody>
            <a:bodyPr rtlCol="0" anchor="ctr"/>
            <a:lstStyle/>
            <a:p>
              <a:pPr marL="0" marR="0" lvl="0" indent="0" algn="ctr" defTabSz="1373713" eaLnBrk="1" fontAlgn="auto" latinLnBrk="0" hangingPunct="1">
                <a:lnSpc>
                  <a:spcPct val="100000"/>
                </a:lnSpc>
                <a:spcBef>
                  <a:spcPts val="0"/>
                </a:spcBef>
                <a:spcAft>
                  <a:spcPts val="0"/>
                </a:spcAft>
                <a:buClrTx/>
                <a:buSzTx/>
                <a:buFontTx/>
                <a:buNone/>
                <a:tabLst/>
                <a:defRPr/>
              </a:pPr>
              <a:endParaRPr kumimoji="0" lang="en-US" sz="4258" b="0" i="0" u="none" strike="noStrike" kern="0" cap="none" spc="0" normalizeH="0" baseline="0" noProof="0" dirty="0" smtClean="0">
                <a:ln>
                  <a:noFill/>
                </a:ln>
                <a:solidFill>
                  <a:srgbClr val="BE382C">
                    <a:lumMod val="50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81"/>
            <p:cNvSpPr>
              <a:spLocks noEditPoints="1"/>
            </p:cNvSpPr>
            <p:nvPr/>
          </p:nvSpPr>
          <p:spPr bwMode="auto">
            <a:xfrm>
              <a:off x="10265355" y="4699127"/>
              <a:ext cx="273435" cy="39946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rgbClr val="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dirty="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6806459" y="2024823"/>
            <a:ext cx="848044" cy="823758"/>
            <a:chOff x="10068485" y="2051716"/>
            <a:chExt cx="667176" cy="648070"/>
          </a:xfrm>
        </p:grpSpPr>
        <p:sp>
          <p:nvSpPr>
            <p:cNvPr id="50" name="Oval 83"/>
            <p:cNvSpPr/>
            <p:nvPr/>
          </p:nvSpPr>
          <p:spPr>
            <a:xfrm>
              <a:off x="10068485" y="2051716"/>
              <a:ext cx="667176" cy="648070"/>
            </a:xfrm>
            <a:prstGeom prst="ellipse">
              <a:avLst/>
            </a:prstGeom>
            <a:solidFill>
              <a:srgbClr val="3976BD"/>
            </a:solidFill>
            <a:ln w="25400" cap="flat" cmpd="sng" algn="ctr">
              <a:noFill/>
              <a:prstDash val="solid"/>
            </a:ln>
            <a:effectLst/>
          </p:spPr>
          <p:txBody>
            <a:bodyPr rtlCol="0" anchor="ctr"/>
            <a:lstStyle/>
            <a:p>
              <a:pPr marL="0" marR="0" lvl="0" indent="0" algn="ctr" defTabSz="1373713" eaLnBrk="1" fontAlgn="auto" latinLnBrk="0" hangingPunct="1">
                <a:lnSpc>
                  <a:spcPct val="100000"/>
                </a:lnSpc>
                <a:spcBef>
                  <a:spcPts val="0"/>
                </a:spcBef>
                <a:spcAft>
                  <a:spcPts val="0"/>
                </a:spcAft>
                <a:buClrTx/>
                <a:buSzTx/>
                <a:buFontTx/>
                <a:buNone/>
                <a:tabLst/>
                <a:defRPr/>
              </a:pPr>
              <a:endParaRPr kumimoji="0" lang="en-US" sz="3194" b="1" i="0" u="none" strike="noStrike" kern="0" cap="none" spc="0" normalizeH="0" baseline="0" noProof="0" dirty="0" smtClean="0">
                <a:ln>
                  <a:noFill/>
                </a:ln>
                <a:solidFill>
                  <a:srgbClr val="15AA96">
                    <a:lumMod val="50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217"/>
            <p:cNvSpPr>
              <a:spLocks noEditPoints="1"/>
            </p:cNvSpPr>
            <p:nvPr/>
          </p:nvSpPr>
          <p:spPr bwMode="auto">
            <a:xfrm>
              <a:off x="10227452" y="2244787"/>
              <a:ext cx="349241" cy="261929"/>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dirty="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6819960" y="4322423"/>
            <a:ext cx="848044" cy="823758"/>
            <a:chOff x="10068485" y="3733789"/>
            <a:chExt cx="667176" cy="648070"/>
          </a:xfrm>
        </p:grpSpPr>
        <p:sp>
          <p:nvSpPr>
            <p:cNvPr id="52" name="Oval 89"/>
            <p:cNvSpPr/>
            <p:nvPr/>
          </p:nvSpPr>
          <p:spPr>
            <a:xfrm>
              <a:off x="10068485" y="3733789"/>
              <a:ext cx="667176" cy="648070"/>
            </a:xfrm>
            <a:prstGeom prst="ellipse">
              <a:avLst/>
            </a:prstGeom>
            <a:solidFill>
              <a:srgbClr val="3976BD"/>
            </a:solidFill>
            <a:ln w="25400" cap="flat" cmpd="sng" algn="ctr">
              <a:noFill/>
              <a:prstDash val="solid"/>
            </a:ln>
            <a:effectLst/>
          </p:spPr>
          <p:txBody>
            <a:bodyPr rtlCol="0" anchor="ctr"/>
            <a:lstStyle/>
            <a:p>
              <a:pPr marL="0" marR="0" lvl="0" indent="0" algn="ctr" defTabSz="1373713" eaLnBrk="1" fontAlgn="auto" latinLnBrk="0" hangingPunct="1">
                <a:lnSpc>
                  <a:spcPct val="100000"/>
                </a:lnSpc>
                <a:spcBef>
                  <a:spcPts val="0"/>
                </a:spcBef>
                <a:spcAft>
                  <a:spcPts val="0"/>
                </a:spcAft>
                <a:buClrTx/>
                <a:buSzTx/>
                <a:buFontTx/>
                <a:buNone/>
                <a:tabLst/>
                <a:defRPr/>
              </a:pPr>
              <a:endParaRPr kumimoji="0" lang="en-US" sz="3726" b="0" i="0" u="none" strike="noStrike" kern="0" cap="none" spc="0" normalizeH="0" baseline="0" noProof="0" dirty="0" smtClean="0">
                <a:ln>
                  <a:noFill/>
                </a:ln>
                <a:solidFill>
                  <a:srgbClr val="F19B14">
                    <a:lumMod val="50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56"/>
            <p:cNvSpPr>
              <a:spLocks noEditPoints="1"/>
            </p:cNvSpPr>
            <p:nvPr/>
          </p:nvSpPr>
          <p:spPr bwMode="auto">
            <a:xfrm>
              <a:off x="10242771" y="3898524"/>
              <a:ext cx="318603" cy="318600"/>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rgbClr val="FFFFFF"/>
            </a:solidFill>
            <a:ln w="9525">
              <a:noFill/>
              <a:round/>
              <a:headEnd/>
              <a:tailEnd/>
            </a:ln>
          </p:spPr>
          <p:txBody>
            <a:bodyPr vert="horz" wrap="square" lIns="121682" tIns="60841" rIns="121682" bIns="60841" numCol="1" anchor="t" anchorCtr="0" compatLnSpc="1">
              <a:prstTxWarp prst="textNoShape">
                <a:avLst/>
              </a:prstTxWarp>
            </a:bodyPr>
            <a:lstStyle/>
            <a:p>
              <a:pPr marL="0" marR="0" lvl="0" indent="0" defTabSz="1373713" eaLnBrk="1" fontAlgn="auto" latinLnBrk="0" hangingPunct="1">
                <a:lnSpc>
                  <a:spcPct val="100000"/>
                </a:lnSpc>
                <a:spcBef>
                  <a:spcPts val="0"/>
                </a:spcBef>
                <a:spcAft>
                  <a:spcPts val="0"/>
                </a:spcAft>
                <a:buClrTx/>
                <a:buSzTx/>
                <a:buFontTx/>
                <a:buNone/>
                <a:tabLst/>
                <a:defRPr/>
              </a:pPr>
              <a:endParaRPr kumimoji="0" lang="en-US" sz="3544" b="0" i="0" u="none" strike="noStrike" kern="0" cap="none" spc="0" normalizeH="0" baseline="0" noProof="0" dirty="0" smtClean="0">
                <a:ln>
                  <a:noFill/>
                </a:ln>
                <a:solidFill>
                  <a:srgbClr val="262626"/>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62" name="文本框 61"/>
          <p:cNvSpPr txBox="1"/>
          <p:nvPr/>
        </p:nvSpPr>
        <p:spPr>
          <a:xfrm>
            <a:off x="8190043" y="4403233"/>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文本框 62"/>
          <p:cNvSpPr txBox="1"/>
          <p:nvPr/>
        </p:nvSpPr>
        <p:spPr>
          <a:xfrm>
            <a:off x="8190043" y="3238872"/>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8175758" y="2147110"/>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190043" y="5567595"/>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393478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par>
                                <p:cTn id="14" presetID="53" presetClass="entr" presetSubtype="16"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par>
                                <p:cTn id="19" presetID="53" presetClass="entr" presetSubtype="16"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par>
                                <p:cTn id="24" presetID="53" presetClass="entr" presetSubtype="16"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500"/>
                                        <p:tgtEl>
                                          <p:spTgt spid="6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sp>
        <p:nvSpPr>
          <p:cNvPr id="18" name="任意多边形 17"/>
          <p:cNvSpPr/>
          <p:nvPr/>
        </p:nvSpPr>
        <p:spPr>
          <a:xfrm>
            <a:off x="3736866" y="3005034"/>
            <a:ext cx="2076450" cy="2599149"/>
          </a:xfrm>
          <a:custGeom>
            <a:avLst/>
            <a:gdLst>
              <a:gd name="connsiteX0" fmla="*/ 2066925 w 2076450"/>
              <a:gd name="connsiteY0" fmla="*/ 2505075 h 2505075"/>
              <a:gd name="connsiteX1" fmla="*/ 1724025 w 2076450"/>
              <a:gd name="connsiteY1" fmla="*/ 2505075 h 2505075"/>
              <a:gd name="connsiteX2" fmla="*/ 1724025 w 2076450"/>
              <a:gd name="connsiteY2" fmla="*/ 1476375 h 2505075"/>
              <a:gd name="connsiteX3" fmla="*/ 1266825 w 2076450"/>
              <a:gd name="connsiteY3" fmla="*/ 1476375 h 2505075"/>
              <a:gd name="connsiteX4" fmla="*/ 400050 w 2076450"/>
              <a:gd name="connsiteY4" fmla="*/ 571500 h 2505075"/>
              <a:gd name="connsiteX5" fmla="*/ 0 w 2076450"/>
              <a:gd name="connsiteY5" fmla="*/ 571500 h 2505075"/>
              <a:gd name="connsiteX6" fmla="*/ 571500 w 2076450"/>
              <a:gd name="connsiteY6" fmla="*/ 0 h 2505075"/>
              <a:gd name="connsiteX7" fmla="*/ 1114425 w 2076450"/>
              <a:gd name="connsiteY7" fmla="*/ 542925 h 2505075"/>
              <a:gd name="connsiteX8" fmla="*/ 752475 w 2076450"/>
              <a:gd name="connsiteY8" fmla="*/ 542925 h 2505075"/>
              <a:gd name="connsiteX9" fmla="*/ 1638300 w 2076450"/>
              <a:gd name="connsiteY9" fmla="*/ 1104900 h 2505075"/>
              <a:gd name="connsiteX10" fmla="*/ 2076450 w 2076450"/>
              <a:gd name="connsiteY10" fmla="*/ 1428750 h 2505075"/>
              <a:gd name="connsiteX11" fmla="*/ 2066925 w 2076450"/>
              <a:gd name="connsiteY11" fmla="*/ 2505075 h 2505075"/>
              <a:gd name="connsiteX0" fmla="*/ 2066925 w 2076450"/>
              <a:gd name="connsiteY0" fmla="*/ 2505075 h 2547408"/>
              <a:gd name="connsiteX1" fmla="*/ 1724025 w 2076450"/>
              <a:gd name="connsiteY1" fmla="*/ 2505075 h 2547408"/>
              <a:gd name="connsiteX2" fmla="*/ 1724025 w 2076450"/>
              <a:gd name="connsiteY2" fmla="*/ 1476375 h 2547408"/>
              <a:gd name="connsiteX3" fmla="*/ 1266825 w 2076450"/>
              <a:gd name="connsiteY3" fmla="*/ 1476375 h 2547408"/>
              <a:gd name="connsiteX4" fmla="*/ 400050 w 2076450"/>
              <a:gd name="connsiteY4" fmla="*/ 571500 h 2547408"/>
              <a:gd name="connsiteX5" fmla="*/ 0 w 2076450"/>
              <a:gd name="connsiteY5" fmla="*/ 571500 h 2547408"/>
              <a:gd name="connsiteX6" fmla="*/ 571500 w 2076450"/>
              <a:gd name="connsiteY6" fmla="*/ 0 h 2547408"/>
              <a:gd name="connsiteX7" fmla="*/ 1114425 w 2076450"/>
              <a:gd name="connsiteY7" fmla="*/ 542925 h 2547408"/>
              <a:gd name="connsiteX8" fmla="*/ 752475 w 2076450"/>
              <a:gd name="connsiteY8" fmla="*/ 542925 h 2547408"/>
              <a:gd name="connsiteX9" fmla="*/ 1638300 w 2076450"/>
              <a:gd name="connsiteY9" fmla="*/ 1104900 h 2547408"/>
              <a:gd name="connsiteX10" fmla="*/ 2076450 w 2076450"/>
              <a:gd name="connsiteY10" fmla="*/ 1428750 h 2547408"/>
              <a:gd name="connsiteX11" fmla="*/ 2066925 w 2076450"/>
              <a:gd name="connsiteY11" fmla="*/ 2505075 h 2547408"/>
              <a:gd name="connsiteX0" fmla="*/ 2066925 w 2076450"/>
              <a:gd name="connsiteY0" fmla="*/ 2505075 h 2583817"/>
              <a:gd name="connsiteX1" fmla="*/ 1724025 w 2076450"/>
              <a:gd name="connsiteY1" fmla="*/ 2505075 h 2583817"/>
              <a:gd name="connsiteX2" fmla="*/ 1724025 w 2076450"/>
              <a:gd name="connsiteY2" fmla="*/ 1476375 h 2583817"/>
              <a:gd name="connsiteX3" fmla="*/ 1266825 w 2076450"/>
              <a:gd name="connsiteY3" fmla="*/ 1476375 h 2583817"/>
              <a:gd name="connsiteX4" fmla="*/ 400050 w 2076450"/>
              <a:gd name="connsiteY4" fmla="*/ 571500 h 2583817"/>
              <a:gd name="connsiteX5" fmla="*/ 0 w 2076450"/>
              <a:gd name="connsiteY5" fmla="*/ 571500 h 2583817"/>
              <a:gd name="connsiteX6" fmla="*/ 571500 w 2076450"/>
              <a:gd name="connsiteY6" fmla="*/ 0 h 2583817"/>
              <a:gd name="connsiteX7" fmla="*/ 1114425 w 2076450"/>
              <a:gd name="connsiteY7" fmla="*/ 542925 h 2583817"/>
              <a:gd name="connsiteX8" fmla="*/ 752475 w 2076450"/>
              <a:gd name="connsiteY8" fmla="*/ 542925 h 2583817"/>
              <a:gd name="connsiteX9" fmla="*/ 1638300 w 2076450"/>
              <a:gd name="connsiteY9" fmla="*/ 1104900 h 2583817"/>
              <a:gd name="connsiteX10" fmla="*/ 2076450 w 2076450"/>
              <a:gd name="connsiteY10" fmla="*/ 1428750 h 2583817"/>
              <a:gd name="connsiteX11" fmla="*/ 2066925 w 2076450"/>
              <a:gd name="connsiteY11" fmla="*/ 2505075 h 2583817"/>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 name="connsiteX0" fmla="*/ 2066925 w 2076450"/>
              <a:gd name="connsiteY0" fmla="*/ 2505075 h 2599149"/>
              <a:gd name="connsiteX1" fmla="*/ 1724025 w 2076450"/>
              <a:gd name="connsiteY1" fmla="*/ 2505075 h 2599149"/>
              <a:gd name="connsiteX2" fmla="*/ 1724025 w 2076450"/>
              <a:gd name="connsiteY2" fmla="*/ 1476375 h 2599149"/>
              <a:gd name="connsiteX3" fmla="*/ 1266825 w 2076450"/>
              <a:gd name="connsiteY3" fmla="*/ 1476375 h 2599149"/>
              <a:gd name="connsiteX4" fmla="*/ 400050 w 2076450"/>
              <a:gd name="connsiteY4" fmla="*/ 571500 h 2599149"/>
              <a:gd name="connsiteX5" fmla="*/ 0 w 2076450"/>
              <a:gd name="connsiteY5" fmla="*/ 571500 h 2599149"/>
              <a:gd name="connsiteX6" fmla="*/ 571500 w 2076450"/>
              <a:gd name="connsiteY6" fmla="*/ 0 h 2599149"/>
              <a:gd name="connsiteX7" fmla="*/ 1114425 w 2076450"/>
              <a:gd name="connsiteY7" fmla="*/ 542925 h 2599149"/>
              <a:gd name="connsiteX8" fmla="*/ 752475 w 2076450"/>
              <a:gd name="connsiteY8" fmla="*/ 542925 h 2599149"/>
              <a:gd name="connsiteX9" fmla="*/ 1638300 w 2076450"/>
              <a:gd name="connsiteY9" fmla="*/ 1104900 h 2599149"/>
              <a:gd name="connsiteX10" fmla="*/ 2076450 w 2076450"/>
              <a:gd name="connsiteY10" fmla="*/ 1428750 h 2599149"/>
              <a:gd name="connsiteX11" fmla="*/ 2066925 w 2076450"/>
              <a:gd name="connsiteY11" fmla="*/ 2505075 h 2599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76450" h="2599149">
                <a:moveTo>
                  <a:pt x="2066925" y="2505075"/>
                </a:moveTo>
                <a:cubicBezTo>
                  <a:pt x="2047875" y="2600325"/>
                  <a:pt x="1809750" y="2657475"/>
                  <a:pt x="1724025" y="2505075"/>
                </a:cubicBezTo>
                <a:lnTo>
                  <a:pt x="1724025" y="1476375"/>
                </a:lnTo>
                <a:lnTo>
                  <a:pt x="1266825" y="1476375"/>
                </a:lnTo>
                <a:cubicBezTo>
                  <a:pt x="873125" y="1489075"/>
                  <a:pt x="365125" y="1006475"/>
                  <a:pt x="400050" y="571500"/>
                </a:cubicBezTo>
                <a:lnTo>
                  <a:pt x="0" y="571500"/>
                </a:lnTo>
                <a:lnTo>
                  <a:pt x="571500" y="0"/>
                </a:lnTo>
                <a:lnTo>
                  <a:pt x="1114425" y="542925"/>
                </a:lnTo>
                <a:lnTo>
                  <a:pt x="752475" y="542925"/>
                </a:lnTo>
                <a:cubicBezTo>
                  <a:pt x="942975" y="1158875"/>
                  <a:pt x="1333500" y="1098550"/>
                  <a:pt x="1638300" y="1104900"/>
                </a:cubicBezTo>
                <a:cubicBezTo>
                  <a:pt x="1879600" y="1117600"/>
                  <a:pt x="2073275" y="1244600"/>
                  <a:pt x="2076450" y="1428750"/>
                </a:cubicBezTo>
                <a:lnTo>
                  <a:pt x="2066925" y="2505075"/>
                </a:lnTo>
                <a:close/>
              </a:path>
            </a:pathLst>
          </a:custGeom>
          <a:solidFill>
            <a:srgbClr val="397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任意多边形 18"/>
          <p:cNvSpPr/>
          <p:nvPr/>
        </p:nvSpPr>
        <p:spPr>
          <a:xfrm>
            <a:off x="4437794" y="1957284"/>
            <a:ext cx="1724025" cy="3648089"/>
          </a:xfrm>
          <a:custGeom>
            <a:avLst/>
            <a:gdLst>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552825"/>
              <a:gd name="connsiteX1" fmla="*/ 1362075 w 1724025"/>
              <a:gd name="connsiteY1" fmla="*/ 1847850 h 3552825"/>
              <a:gd name="connsiteX2" fmla="*/ 1238250 w 1724025"/>
              <a:gd name="connsiteY2" fmla="*/ 1533525 h 3552825"/>
              <a:gd name="connsiteX3" fmla="*/ 266700 w 1724025"/>
              <a:gd name="connsiteY3" fmla="*/ 561975 h 3552825"/>
              <a:gd name="connsiteX4" fmla="*/ 0 w 1724025"/>
              <a:gd name="connsiteY4" fmla="*/ 828675 h 3552825"/>
              <a:gd name="connsiteX5" fmla="*/ 0 w 1724025"/>
              <a:gd name="connsiteY5" fmla="*/ 0 h 3552825"/>
              <a:gd name="connsiteX6" fmla="*/ 809625 w 1724025"/>
              <a:gd name="connsiteY6" fmla="*/ 0 h 3552825"/>
              <a:gd name="connsiteX7" fmla="*/ 533400 w 1724025"/>
              <a:gd name="connsiteY7" fmla="*/ 276225 h 3552825"/>
              <a:gd name="connsiteX8" fmla="*/ 1381125 w 1724025"/>
              <a:gd name="connsiteY8" fmla="*/ 1123950 h 3552825"/>
              <a:gd name="connsiteX9" fmla="*/ 1724025 w 1724025"/>
              <a:gd name="connsiteY9" fmla="*/ 1676400 h 3552825"/>
              <a:gd name="connsiteX10" fmla="*/ 1724025 w 1724025"/>
              <a:gd name="connsiteY10" fmla="*/ 3543300 h 3552825"/>
              <a:gd name="connsiteX11" fmla="*/ 1362075 w 1724025"/>
              <a:gd name="connsiteY11" fmla="*/ 3552825 h 3552825"/>
              <a:gd name="connsiteX0" fmla="*/ 1362075 w 1724025"/>
              <a:gd name="connsiteY0" fmla="*/ 3552825 h 3610028"/>
              <a:gd name="connsiteX1" fmla="*/ 1362075 w 1724025"/>
              <a:gd name="connsiteY1" fmla="*/ 1847850 h 3610028"/>
              <a:gd name="connsiteX2" fmla="*/ 1238250 w 1724025"/>
              <a:gd name="connsiteY2" fmla="*/ 1533525 h 3610028"/>
              <a:gd name="connsiteX3" fmla="*/ 266700 w 1724025"/>
              <a:gd name="connsiteY3" fmla="*/ 561975 h 3610028"/>
              <a:gd name="connsiteX4" fmla="*/ 0 w 1724025"/>
              <a:gd name="connsiteY4" fmla="*/ 828675 h 3610028"/>
              <a:gd name="connsiteX5" fmla="*/ 0 w 1724025"/>
              <a:gd name="connsiteY5" fmla="*/ 0 h 3610028"/>
              <a:gd name="connsiteX6" fmla="*/ 809625 w 1724025"/>
              <a:gd name="connsiteY6" fmla="*/ 0 h 3610028"/>
              <a:gd name="connsiteX7" fmla="*/ 533400 w 1724025"/>
              <a:gd name="connsiteY7" fmla="*/ 276225 h 3610028"/>
              <a:gd name="connsiteX8" fmla="*/ 1381125 w 1724025"/>
              <a:gd name="connsiteY8" fmla="*/ 1123950 h 3610028"/>
              <a:gd name="connsiteX9" fmla="*/ 1724025 w 1724025"/>
              <a:gd name="connsiteY9" fmla="*/ 1676400 h 3610028"/>
              <a:gd name="connsiteX10" fmla="*/ 1724025 w 1724025"/>
              <a:gd name="connsiteY10" fmla="*/ 3543300 h 3610028"/>
              <a:gd name="connsiteX11" fmla="*/ 1362075 w 1724025"/>
              <a:gd name="connsiteY11" fmla="*/ 3552825 h 3610028"/>
              <a:gd name="connsiteX0" fmla="*/ 1362075 w 1724025"/>
              <a:gd name="connsiteY0" fmla="*/ 3552825 h 3648089"/>
              <a:gd name="connsiteX1" fmla="*/ 1362075 w 1724025"/>
              <a:gd name="connsiteY1" fmla="*/ 1847850 h 3648089"/>
              <a:gd name="connsiteX2" fmla="*/ 1238250 w 1724025"/>
              <a:gd name="connsiteY2" fmla="*/ 1533525 h 3648089"/>
              <a:gd name="connsiteX3" fmla="*/ 266700 w 1724025"/>
              <a:gd name="connsiteY3" fmla="*/ 561975 h 3648089"/>
              <a:gd name="connsiteX4" fmla="*/ 0 w 1724025"/>
              <a:gd name="connsiteY4" fmla="*/ 828675 h 3648089"/>
              <a:gd name="connsiteX5" fmla="*/ 0 w 1724025"/>
              <a:gd name="connsiteY5" fmla="*/ 0 h 3648089"/>
              <a:gd name="connsiteX6" fmla="*/ 809625 w 1724025"/>
              <a:gd name="connsiteY6" fmla="*/ 0 h 3648089"/>
              <a:gd name="connsiteX7" fmla="*/ 533400 w 1724025"/>
              <a:gd name="connsiteY7" fmla="*/ 276225 h 3648089"/>
              <a:gd name="connsiteX8" fmla="*/ 1381125 w 1724025"/>
              <a:gd name="connsiteY8" fmla="*/ 1123950 h 3648089"/>
              <a:gd name="connsiteX9" fmla="*/ 1724025 w 1724025"/>
              <a:gd name="connsiteY9" fmla="*/ 1676400 h 3648089"/>
              <a:gd name="connsiteX10" fmla="*/ 1724025 w 1724025"/>
              <a:gd name="connsiteY10" fmla="*/ 3543300 h 3648089"/>
              <a:gd name="connsiteX11" fmla="*/ 1362075 w 1724025"/>
              <a:gd name="connsiteY11" fmla="*/ 3552825 h 3648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24025" h="3648089">
                <a:moveTo>
                  <a:pt x="1362075" y="3552825"/>
                </a:moveTo>
                <a:lnTo>
                  <a:pt x="1362075" y="1847850"/>
                </a:lnTo>
                <a:cubicBezTo>
                  <a:pt x="1358900" y="1743075"/>
                  <a:pt x="1327150" y="1628775"/>
                  <a:pt x="1238250" y="1533525"/>
                </a:cubicBezTo>
                <a:lnTo>
                  <a:pt x="266700" y="561975"/>
                </a:lnTo>
                <a:lnTo>
                  <a:pt x="0" y="828675"/>
                </a:lnTo>
                <a:lnTo>
                  <a:pt x="0" y="0"/>
                </a:lnTo>
                <a:lnTo>
                  <a:pt x="809625" y="0"/>
                </a:lnTo>
                <a:lnTo>
                  <a:pt x="533400" y="276225"/>
                </a:lnTo>
                <a:lnTo>
                  <a:pt x="1381125" y="1123950"/>
                </a:lnTo>
                <a:cubicBezTo>
                  <a:pt x="1524000" y="1289050"/>
                  <a:pt x="1724025" y="1530350"/>
                  <a:pt x="1724025" y="1676400"/>
                </a:cubicBezTo>
                <a:lnTo>
                  <a:pt x="1724025" y="3543300"/>
                </a:lnTo>
                <a:cubicBezTo>
                  <a:pt x="1717675" y="3689350"/>
                  <a:pt x="1368425" y="3673475"/>
                  <a:pt x="1362075" y="3552825"/>
                </a:cubicBezTo>
                <a:close/>
              </a:path>
            </a:pathLst>
          </a:custGeom>
          <a:solidFill>
            <a:srgbClr val="2750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任意多边形 19"/>
          <p:cNvSpPr/>
          <p:nvPr/>
        </p:nvSpPr>
        <p:spPr>
          <a:xfrm>
            <a:off x="5801361" y="1662009"/>
            <a:ext cx="1114425" cy="3934177"/>
          </a:xfrm>
          <a:custGeom>
            <a:avLst/>
            <a:gdLst>
              <a:gd name="connsiteX0" fmla="*/ 742950 w 1114425"/>
              <a:gd name="connsiteY0" fmla="*/ 3838575 h 3838575"/>
              <a:gd name="connsiteX1" fmla="*/ 742950 w 1114425"/>
              <a:gd name="connsiteY1" fmla="*/ 552450 h 3838575"/>
              <a:gd name="connsiteX2" fmla="*/ 1114425 w 1114425"/>
              <a:gd name="connsiteY2" fmla="*/ 552450 h 3838575"/>
              <a:gd name="connsiteX3" fmla="*/ 561975 w 1114425"/>
              <a:gd name="connsiteY3" fmla="*/ 0 h 3838575"/>
              <a:gd name="connsiteX4" fmla="*/ 0 w 1114425"/>
              <a:gd name="connsiteY4" fmla="*/ 561975 h 3838575"/>
              <a:gd name="connsiteX5" fmla="*/ 361950 w 1114425"/>
              <a:gd name="connsiteY5" fmla="*/ 561975 h 3838575"/>
              <a:gd name="connsiteX6" fmla="*/ 361950 w 1114425"/>
              <a:gd name="connsiteY6" fmla="*/ 3829050 h 3838575"/>
              <a:gd name="connsiteX7" fmla="*/ 742950 w 1114425"/>
              <a:gd name="connsiteY7" fmla="*/ 3838575 h 3838575"/>
              <a:gd name="connsiteX0" fmla="*/ 742950 w 1114425"/>
              <a:gd name="connsiteY0" fmla="*/ 3838575 h 3898952"/>
              <a:gd name="connsiteX1" fmla="*/ 742950 w 1114425"/>
              <a:gd name="connsiteY1" fmla="*/ 552450 h 3898952"/>
              <a:gd name="connsiteX2" fmla="*/ 1114425 w 1114425"/>
              <a:gd name="connsiteY2" fmla="*/ 552450 h 3898952"/>
              <a:gd name="connsiteX3" fmla="*/ 561975 w 1114425"/>
              <a:gd name="connsiteY3" fmla="*/ 0 h 3898952"/>
              <a:gd name="connsiteX4" fmla="*/ 0 w 1114425"/>
              <a:gd name="connsiteY4" fmla="*/ 561975 h 3898952"/>
              <a:gd name="connsiteX5" fmla="*/ 361950 w 1114425"/>
              <a:gd name="connsiteY5" fmla="*/ 561975 h 3898952"/>
              <a:gd name="connsiteX6" fmla="*/ 361950 w 1114425"/>
              <a:gd name="connsiteY6" fmla="*/ 3829050 h 3898952"/>
              <a:gd name="connsiteX7" fmla="*/ 742950 w 1114425"/>
              <a:gd name="connsiteY7" fmla="*/ 3838575 h 3898952"/>
              <a:gd name="connsiteX0" fmla="*/ 742950 w 1114425"/>
              <a:gd name="connsiteY0" fmla="*/ 3838575 h 3934177"/>
              <a:gd name="connsiteX1" fmla="*/ 742950 w 1114425"/>
              <a:gd name="connsiteY1" fmla="*/ 552450 h 3934177"/>
              <a:gd name="connsiteX2" fmla="*/ 1114425 w 1114425"/>
              <a:gd name="connsiteY2" fmla="*/ 552450 h 3934177"/>
              <a:gd name="connsiteX3" fmla="*/ 561975 w 1114425"/>
              <a:gd name="connsiteY3" fmla="*/ 0 h 3934177"/>
              <a:gd name="connsiteX4" fmla="*/ 0 w 1114425"/>
              <a:gd name="connsiteY4" fmla="*/ 561975 h 3934177"/>
              <a:gd name="connsiteX5" fmla="*/ 361950 w 1114425"/>
              <a:gd name="connsiteY5" fmla="*/ 561975 h 3934177"/>
              <a:gd name="connsiteX6" fmla="*/ 361950 w 1114425"/>
              <a:gd name="connsiteY6" fmla="*/ 3829050 h 3934177"/>
              <a:gd name="connsiteX7" fmla="*/ 742950 w 1114425"/>
              <a:gd name="connsiteY7" fmla="*/ 3838575 h 3934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4425" h="3934177">
                <a:moveTo>
                  <a:pt x="742950" y="3838575"/>
                </a:moveTo>
                <a:lnTo>
                  <a:pt x="742950" y="552450"/>
                </a:lnTo>
                <a:lnTo>
                  <a:pt x="1114425" y="552450"/>
                </a:lnTo>
                <a:lnTo>
                  <a:pt x="561975" y="0"/>
                </a:lnTo>
                <a:lnTo>
                  <a:pt x="0" y="561975"/>
                </a:lnTo>
                <a:lnTo>
                  <a:pt x="361950" y="561975"/>
                </a:lnTo>
                <a:lnTo>
                  <a:pt x="361950" y="3829050"/>
                </a:lnTo>
                <a:cubicBezTo>
                  <a:pt x="346075" y="3956050"/>
                  <a:pt x="739775" y="3978275"/>
                  <a:pt x="742950" y="3838575"/>
                </a:cubicBezTo>
                <a:close/>
              </a:path>
            </a:pathLst>
          </a:custGeom>
          <a:solidFill>
            <a:srgbClr val="397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任意多边形 20"/>
          <p:cNvSpPr/>
          <p:nvPr/>
        </p:nvSpPr>
        <p:spPr>
          <a:xfrm>
            <a:off x="6539263" y="3582500"/>
            <a:ext cx="1931402" cy="2002048"/>
          </a:xfrm>
          <a:custGeom>
            <a:avLst/>
            <a:gdLst>
              <a:gd name="connsiteX0" fmla="*/ 351692 w 1914211"/>
              <a:gd name="connsiteY0" fmla="*/ 1934308 h 1939332"/>
              <a:gd name="connsiteX1" fmla="*/ 351692 w 1914211"/>
              <a:gd name="connsiteY1" fmla="*/ 854110 h 1939332"/>
              <a:gd name="connsiteX2" fmla="*/ 467248 w 1914211"/>
              <a:gd name="connsiteY2" fmla="*/ 758651 h 1939332"/>
              <a:gd name="connsiteX3" fmla="*/ 1351503 w 1914211"/>
              <a:gd name="connsiteY3" fmla="*/ 758651 h 1939332"/>
              <a:gd name="connsiteX4" fmla="*/ 1351503 w 1914211"/>
              <a:gd name="connsiteY4" fmla="*/ 1130440 h 1939332"/>
              <a:gd name="connsiteX5" fmla="*/ 1914211 w 1914211"/>
              <a:gd name="connsiteY5" fmla="*/ 557684 h 1939332"/>
              <a:gd name="connsiteX6" fmla="*/ 1356527 w 1914211"/>
              <a:gd name="connsiteY6" fmla="*/ 0 h 1939332"/>
              <a:gd name="connsiteX7" fmla="*/ 1356527 w 1914211"/>
              <a:gd name="connsiteY7" fmla="*/ 371789 h 1939332"/>
              <a:gd name="connsiteX8" fmla="*/ 437103 w 1914211"/>
              <a:gd name="connsiteY8" fmla="*/ 371789 h 1939332"/>
              <a:gd name="connsiteX9" fmla="*/ 0 w 1914211"/>
              <a:gd name="connsiteY9" fmla="*/ 668216 h 1939332"/>
              <a:gd name="connsiteX10" fmla="*/ 0 w 1914211"/>
              <a:gd name="connsiteY10" fmla="*/ 1939332 h 1939332"/>
              <a:gd name="connsiteX11" fmla="*/ 351692 w 1914211"/>
              <a:gd name="connsiteY11" fmla="*/ 1934308 h 1939332"/>
              <a:gd name="connsiteX0" fmla="*/ 351692 w 1914211"/>
              <a:gd name="connsiteY0" fmla="*/ 1934308 h 1965043"/>
              <a:gd name="connsiteX1" fmla="*/ 351692 w 1914211"/>
              <a:gd name="connsiteY1" fmla="*/ 854110 h 1965043"/>
              <a:gd name="connsiteX2" fmla="*/ 467248 w 1914211"/>
              <a:gd name="connsiteY2" fmla="*/ 758651 h 1965043"/>
              <a:gd name="connsiteX3" fmla="*/ 1351503 w 1914211"/>
              <a:gd name="connsiteY3" fmla="*/ 758651 h 1965043"/>
              <a:gd name="connsiteX4" fmla="*/ 1351503 w 1914211"/>
              <a:gd name="connsiteY4" fmla="*/ 1130440 h 1965043"/>
              <a:gd name="connsiteX5" fmla="*/ 1914211 w 1914211"/>
              <a:gd name="connsiteY5" fmla="*/ 557684 h 1965043"/>
              <a:gd name="connsiteX6" fmla="*/ 1356527 w 1914211"/>
              <a:gd name="connsiteY6" fmla="*/ 0 h 1965043"/>
              <a:gd name="connsiteX7" fmla="*/ 1356527 w 1914211"/>
              <a:gd name="connsiteY7" fmla="*/ 371789 h 1965043"/>
              <a:gd name="connsiteX8" fmla="*/ 437103 w 1914211"/>
              <a:gd name="connsiteY8" fmla="*/ 371789 h 1965043"/>
              <a:gd name="connsiteX9" fmla="*/ 0 w 1914211"/>
              <a:gd name="connsiteY9" fmla="*/ 668216 h 1965043"/>
              <a:gd name="connsiteX10" fmla="*/ 0 w 1914211"/>
              <a:gd name="connsiteY10" fmla="*/ 1939332 h 1965043"/>
              <a:gd name="connsiteX11" fmla="*/ 351692 w 1914211"/>
              <a:gd name="connsiteY11" fmla="*/ 1934308 h 1965043"/>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 name="connsiteX0" fmla="*/ 351692 w 1914211"/>
              <a:gd name="connsiteY0" fmla="*/ 1934308 h 2002048"/>
              <a:gd name="connsiteX1" fmla="*/ 351692 w 1914211"/>
              <a:gd name="connsiteY1" fmla="*/ 854110 h 2002048"/>
              <a:gd name="connsiteX2" fmla="*/ 467248 w 1914211"/>
              <a:gd name="connsiteY2" fmla="*/ 758651 h 2002048"/>
              <a:gd name="connsiteX3" fmla="*/ 1351503 w 1914211"/>
              <a:gd name="connsiteY3" fmla="*/ 758651 h 2002048"/>
              <a:gd name="connsiteX4" fmla="*/ 1351503 w 1914211"/>
              <a:gd name="connsiteY4" fmla="*/ 1130440 h 2002048"/>
              <a:gd name="connsiteX5" fmla="*/ 1914211 w 1914211"/>
              <a:gd name="connsiteY5" fmla="*/ 557684 h 2002048"/>
              <a:gd name="connsiteX6" fmla="*/ 1356527 w 1914211"/>
              <a:gd name="connsiteY6" fmla="*/ 0 h 2002048"/>
              <a:gd name="connsiteX7" fmla="*/ 1356527 w 1914211"/>
              <a:gd name="connsiteY7" fmla="*/ 371789 h 2002048"/>
              <a:gd name="connsiteX8" fmla="*/ 437103 w 1914211"/>
              <a:gd name="connsiteY8" fmla="*/ 371789 h 2002048"/>
              <a:gd name="connsiteX9" fmla="*/ 0 w 1914211"/>
              <a:gd name="connsiteY9" fmla="*/ 668216 h 2002048"/>
              <a:gd name="connsiteX10" fmla="*/ 0 w 1914211"/>
              <a:gd name="connsiteY10" fmla="*/ 1939332 h 2002048"/>
              <a:gd name="connsiteX11" fmla="*/ 351692 w 1914211"/>
              <a:gd name="connsiteY11" fmla="*/ 1934308 h 2002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14211" h="2002048">
                <a:moveTo>
                  <a:pt x="351692" y="1934308"/>
                </a:moveTo>
                <a:lnTo>
                  <a:pt x="351692" y="854110"/>
                </a:lnTo>
                <a:cubicBezTo>
                  <a:pt x="350017" y="792145"/>
                  <a:pt x="383511" y="760326"/>
                  <a:pt x="467248" y="758651"/>
                </a:cubicBezTo>
                <a:lnTo>
                  <a:pt x="1351503" y="758651"/>
                </a:lnTo>
                <a:lnTo>
                  <a:pt x="1351503" y="1130440"/>
                </a:lnTo>
                <a:lnTo>
                  <a:pt x="1914211" y="557684"/>
                </a:lnTo>
                <a:lnTo>
                  <a:pt x="1356527" y="0"/>
                </a:lnTo>
                <a:lnTo>
                  <a:pt x="1356527" y="371789"/>
                </a:lnTo>
                <a:lnTo>
                  <a:pt x="437103" y="371789"/>
                </a:lnTo>
                <a:cubicBezTo>
                  <a:pt x="216039" y="385187"/>
                  <a:pt x="0" y="544286"/>
                  <a:pt x="0" y="668216"/>
                </a:cubicBezTo>
                <a:lnTo>
                  <a:pt x="0" y="1939332"/>
                </a:lnTo>
                <a:cubicBezTo>
                  <a:pt x="6699" y="2043165"/>
                  <a:pt x="355041" y="2001297"/>
                  <a:pt x="351692" y="1934308"/>
                </a:cubicBezTo>
                <a:close/>
              </a:path>
            </a:pathLst>
          </a:custGeom>
          <a:solidFill>
            <a:srgbClr val="2750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8" name="组合 37"/>
          <p:cNvGrpSpPr/>
          <p:nvPr/>
        </p:nvGrpSpPr>
        <p:grpSpPr>
          <a:xfrm>
            <a:off x="5445141" y="5516808"/>
            <a:ext cx="1457011" cy="1115908"/>
            <a:chOff x="5445141" y="5516808"/>
            <a:chExt cx="1457011" cy="1115908"/>
          </a:xfrm>
        </p:grpSpPr>
        <p:sp>
          <p:nvSpPr>
            <p:cNvPr id="39" name="任意多边形 38"/>
            <p:cNvSpPr/>
            <p:nvPr/>
          </p:nvSpPr>
          <p:spPr>
            <a:xfrm>
              <a:off x="5445141" y="5516808"/>
              <a:ext cx="1457011" cy="103874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gradFill>
              <a:gsLst>
                <a:gs pos="0">
                  <a:srgbClr val="E2DDE1"/>
                </a:gs>
                <a:gs pos="76000">
                  <a:schemeClr val="bg1">
                    <a:lumMod val="95000"/>
                  </a:schemeClr>
                </a:gs>
              </a:gsLst>
              <a:lin ang="7800000" scaled="0"/>
            </a:gradFill>
            <a:ln w="15875">
              <a:gradFill>
                <a:gsLst>
                  <a:gs pos="0">
                    <a:schemeClr val="bg1">
                      <a:lumMod val="95000"/>
                    </a:schemeClr>
                  </a:gs>
                  <a:gs pos="100000">
                    <a:schemeClr val="bg1"/>
                  </a:gs>
                </a:gsLst>
                <a:lin ang="18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任意多边形 39"/>
            <p:cNvSpPr/>
            <p:nvPr/>
          </p:nvSpPr>
          <p:spPr>
            <a:xfrm>
              <a:off x="5826708" y="6138028"/>
              <a:ext cx="693876" cy="494688"/>
            </a:xfrm>
            <a:custGeom>
              <a:avLst/>
              <a:gdLst>
                <a:gd name="connsiteX0" fmla="*/ 0 w 1457011"/>
                <a:gd name="connsiteY0" fmla="*/ 0 h 989763"/>
                <a:gd name="connsiteX1" fmla="*/ 1457011 w 1457011"/>
                <a:gd name="connsiteY1" fmla="*/ 0 h 989763"/>
                <a:gd name="connsiteX2" fmla="*/ 823965 w 1457011"/>
                <a:gd name="connsiteY2" fmla="*/ 989763 h 989763"/>
                <a:gd name="connsiteX3" fmla="*/ 638071 w 1457011"/>
                <a:gd name="connsiteY3" fmla="*/ 989763 h 989763"/>
                <a:gd name="connsiteX4" fmla="*/ 0 w 1457011"/>
                <a:gd name="connsiteY4" fmla="*/ 0 h 989763"/>
                <a:gd name="connsiteX0" fmla="*/ 0 w 1457011"/>
                <a:gd name="connsiteY0" fmla="*/ 0 h 1012092"/>
                <a:gd name="connsiteX1" fmla="*/ 1457011 w 1457011"/>
                <a:gd name="connsiteY1" fmla="*/ 0 h 1012092"/>
                <a:gd name="connsiteX2" fmla="*/ 823965 w 1457011"/>
                <a:gd name="connsiteY2" fmla="*/ 989763 h 1012092"/>
                <a:gd name="connsiteX3" fmla="*/ 638071 w 1457011"/>
                <a:gd name="connsiteY3" fmla="*/ 989763 h 1012092"/>
                <a:gd name="connsiteX4" fmla="*/ 0 w 1457011"/>
                <a:gd name="connsiteY4" fmla="*/ 0 h 1012092"/>
                <a:gd name="connsiteX0" fmla="*/ 0 w 1457011"/>
                <a:gd name="connsiteY0" fmla="*/ 0 h 1033278"/>
                <a:gd name="connsiteX1" fmla="*/ 1457011 w 1457011"/>
                <a:gd name="connsiteY1" fmla="*/ 0 h 1033278"/>
                <a:gd name="connsiteX2" fmla="*/ 823965 w 1457011"/>
                <a:gd name="connsiteY2" fmla="*/ 989763 h 1033278"/>
                <a:gd name="connsiteX3" fmla="*/ 638071 w 1457011"/>
                <a:gd name="connsiteY3" fmla="*/ 989763 h 1033278"/>
                <a:gd name="connsiteX4" fmla="*/ 0 w 1457011"/>
                <a:gd name="connsiteY4" fmla="*/ 0 h 1033278"/>
                <a:gd name="connsiteX0" fmla="*/ 0 w 1457011"/>
                <a:gd name="connsiteY0" fmla="*/ 0 h 1038748"/>
                <a:gd name="connsiteX1" fmla="*/ 1457011 w 1457011"/>
                <a:gd name="connsiteY1" fmla="*/ 0 h 1038748"/>
                <a:gd name="connsiteX2" fmla="*/ 823965 w 1457011"/>
                <a:gd name="connsiteY2" fmla="*/ 989763 h 1038748"/>
                <a:gd name="connsiteX3" fmla="*/ 638071 w 1457011"/>
                <a:gd name="connsiteY3" fmla="*/ 989763 h 1038748"/>
                <a:gd name="connsiteX4" fmla="*/ 0 w 1457011"/>
                <a:gd name="connsiteY4" fmla="*/ 0 h 1038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7011" h="1038748">
                  <a:moveTo>
                    <a:pt x="0" y="0"/>
                  </a:moveTo>
                  <a:lnTo>
                    <a:pt x="1457011" y="0"/>
                  </a:lnTo>
                  <a:lnTo>
                    <a:pt x="823965" y="989763"/>
                  </a:lnTo>
                  <a:cubicBezTo>
                    <a:pt x="787121" y="1055076"/>
                    <a:pt x="684964" y="1055077"/>
                    <a:pt x="638071" y="989763"/>
                  </a:cubicBezTo>
                  <a:lnTo>
                    <a:pt x="0" y="0"/>
                  </a:lnTo>
                  <a:close/>
                </a:path>
              </a:pathLst>
            </a:custGeom>
            <a:solidFill>
              <a:srgbClr val="397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41" name="文本框 40"/>
          <p:cNvSpPr txBox="1"/>
          <p:nvPr/>
        </p:nvSpPr>
        <p:spPr>
          <a:xfrm>
            <a:off x="8748818" y="3781328"/>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815663" y="187112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532633" y="3781328"/>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176883" y="1957284"/>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816446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900" decel="100000" fill="hold"/>
                                        <p:tgtEl>
                                          <p:spTgt spid="3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par>
                                <p:cTn id="15" presetID="22" presetClass="entr" presetSubtype="4" fill="hold" grpId="0" nodeType="withEffect">
                                  <p:stCondLst>
                                    <p:cond delay="25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20"/>
                                        </p:tgtEl>
                                        <p:attrNameLst>
                                          <p:attrName>style.visibility</p:attrName>
                                        </p:attrNameLst>
                                      </p:cBhvr>
                                      <p:to>
                                        <p:strVal val="visible"/>
                                      </p:to>
                                    </p:set>
                                    <p:animEffect transition="in" filter="wipe(down)">
                                      <p:cBhvr>
                                        <p:cTn id="20" dur="500"/>
                                        <p:tgtEl>
                                          <p:spTgt spid="20"/>
                                        </p:tgtEl>
                                      </p:cBhvr>
                                    </p:animEffect>
                                  </p:childTnLst>
                                </p:cTn>
                              </p:par>
                              <p:par>
                                <p:cTn id="21" presetID="22" presetClass="entr" presetSubtype="4" fill="hold" grpId="0" nodeType="withEffect">
                                  <p:stCondLst>
                                    <p:cond delay="75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25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43"/>
                                        </p:tgtEl>
                                        <p:attrNameLst>
                                          <p:attrName>style.visibility</p:attrName>
                                        </p:attrNameLst>
                                      </p:cBhvr>
                                      <p:to>
                                        <p:strVal val="visible"/>
                                      </p:to>
                                    </p:set>
                                    <p:animEffect transition="in" filter="fade">
                                      <p:cBhvr>
                                        <p:cTn id="33" dur="500"/>
                                        <p:tgtEl>
                                          <p:spTgt spid="43"/>
                                        </p:tgtEl>
                                      </p:cBhvr>
                                    </p:animEffect>
                                  </p:childTnLst>
                                </p:cTn>
                              </p:par>
                              <p:par>
                                <p:cTn id="34" presetID="10" presetClass="entr" presetSubtype="0" fill="hold" grpId="0" nodeType="withEffect">
                                  <p:stCondLst>
                                    <p:cond delay="750"/>
                                  </p:stCondLst>
                                  <p:childTnLst>
                                    <p:set>
                                      <p:cBhvr>
                                        <p:cTn id="35" dur="1" fill="hold">
                                          <p:stCondLst>
                                            <p:cond delay="0"/>
                                          </p:stCondLst>
                                        </p:cTn>
                                        <p:tgtEl>
                                          <p:spTgt spid="41"/>
                                        </p:tgtEl>
                                        <p:attrNameLst>
                                          <p:attrName>style.visibility</p:attrName>
                                        </p:attrNameLst>
                                      </p:cBhvr>
                                      <p:to>
                                        <p:strVal val="visible"/>
                                      </p:to>
                                    </p:set>
                                    <p:animEffect transition="in" filter="fade">
                                      <p:cBhvr>
                                        <p:cTn id="3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41" grpId="0"/>
      <p:bldP spid="42" grpId="0"/>
      <p:bldP spid="43" grpId="0"/>
      <p:bldP spid="4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6390"/>
          <p:cNvGrpSpPr>
            <a:grpSpLocks/>
          </p:cNvGrpSpPr>
          <p:nvPr/>
        </p:nvGrpSpPr>
        <p:grpSpPr bwMode="auto">
          <a:xfrm>
            <a:off x="1202190" y="2532091"/>
            <a:ext cx="2861884" cy="1651434"/>
            <a:chOff x="0" y="0"/>
            <a:chExt cx="3028950" cy="1747838"/>
          </a:xfrm>
        </p:grpSpPr>
        <p:sp>
          <p:nvSpPr>
            <p:cNvPr id="19" name="任意多边形 39"/>
            <p:cNvSpPr>
              <a:spLocks noChangeArrowheads="1"/>
            </p:cNvSpPr>
            <p:nvPr/>
          </p:nvSpPr>
          <p:spPr bwMode="auto">
            <a:xfrm>
              <a:off x="0" y="0"/>
              <a:ext cx="3028950" cy="1747838"/>
            </a:xfrm>
            <a:custGeom>
              <a:avLst/>
              <a:gdLst>
                <a:gd name="T0" fmla="*/ 0 w 3028950"/>
                <a:gd name="T1" fmla="*/ 0 h 1747838"/>
                <a:gd name="T2" fmla="*/ 2476500 w 3028950"/>
                <a:gd name="T3" fmla="*/ 0 h 1747838"/>
                <a:gd name="T4" fmla="*/ 3028950 w 3028950"/>
                <a:gd name="T5" fmla="*/ 557213 h 1747838"/>
                <a:gd name="T6" fmla="*/ 3028950 w 3028950"/>
                <a:gd name="T7" fmla="*/ 1098550 h 1747838"/>
                <a:gd name="T8" fmla="*/ 2817193 w 3028950"/>
                <a:gd name="T9" fmla="*/ 1098550 h 1747838"/>
                <a:gd name="T10" fmla="*/ 2772441 w 3028950"/>
                <a:gd name="T11" fmla="*/ 1104507 h 1747838"/>
                <a:gd name="T12" fmla="*/ 1514476 w 3028950"/>
                <a:gd name="T13" fmla="*/ 1747838 h 1747838"/>
                <a:gd name="T14" fmla="*/ 256510 w 3028950"/>
                <a:gd name="T15" fmla="*/ 1104507 h 1747838"/>
                <a:gd name="T16" fmla="*/ 211758 w 3028950"/>
                <a:gd name="T17" fmla="*/ 1098550 h 1747838"/>
                <a:gd name="T18" fmla="*/ 0 w 3028950"/>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28950"/>
                <a:gd name="T31" fmla="*/ 0 h 1747838"/>
                <a:gd name="T32" fmla="*/ 3028950 w 3028950"/>
                <a:gd name="T33" fmla="*/ 1747838 h 17478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28950" h="1747838">
                  <a:moveTo>
                    <a:pt x="0" y="0"/>
                  </a:moveTo>
                  <a:lnTo>
                    <a:pt x="2476500" y="0"/>
                  </a:lnTo>
                  <a:lnTo>
                    <a:pt x="3028950" y="557213"/>
                  </a:lnTo>
                  <a:lnTo>
                    <a:pt x="3028950" y="1098550"/>
                  </a:lnTo>
                  <a:lnTo>
                    <a:pt x="2817193" y="1098550"/>
                  </a:lnTo>
                  <a:lnTo>
                    <a:pt x="2772441" y="1104507"/>
                  </a:lnTo>
                  <a:cubicBezTo>
                    <a:pt x="2443552" y="1151051"/>
                    <a:pt x="1562055" y="1315682"/>
                    <a:pt x="1514476" y="1747838"/>
                  </a:cubicBezTo>
                  <a:cubicBezTo>
                    <a:pt x="1466896" y="1315682"/>
                    <a:pt x="585399" y="1151051"/>
                    <a:pt x="256510" y="1104507"/>
                  </a:cubicBezTo>
                  <a:lnTo>
                    <a:pt x="211758" y="1098550"/>
                  </a:lnTo>
                  <a:lnTo>
                    <a:pt x="0" y="1098550"/>
                  </a:lnTo>
                  <a:lnTo>
                    <a:pt x="0" y="0"/>
                  </a:lnTo>
                  <a:close/>
                </a:path>
              </a:pathLst>
            </a:custGeom>
            <a:solidFill>
              <a:srgbClr val="397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0" name="Freeform 8"/>
            <p:cNvSpPr>
              <a:spLocks noChangeArrowheads="1"/>
            </p:cNvSpPr>
            <p:nvPr/>
          </p:nvSpPr>
          <p:spPr bwMode="auto">
            <a:xfrm>
              <a:off x="2476500" y="0"/>
              <a:ext cx="552450" cy="557213"/>
            </a:xfrm>
            <a:custGeom>
              <a:avLst/>
              <a:gdLst>
                <a:gd name="T0" fmla="*/ 2147483647 w 348"/>
                <a:gd name="T1" fmla="*/ 2147483647 h 351"/>
                <a:gd name="T2" fmla="*/ 0 w 348"/>
                <a:gd name="T3" fmla="*/ 0 h 351"/>
                <a:gd name="T4" fmla="*/ 0 w 348"/>
                <a:gd name="T5" fmla="*/ 2147483647 h 351"/>
                <a:gd name="T6" fmla="*/ 2147483647 w 348"/>
                <a:gd name="T7" fmla="*/ 2147483647 h 351"/>
                <a:gd name="T8" fmla="*/ 2147483647 w 348"/>
                <a:gd name="T9" fmla="*/ 2147483647 h 351"/>
                <a:gd name="T10" fmla="*/ 0 60000 65536"/>
                <a:gd name="T11" fmla="*/ 0 60000 65536"/>
                <a:gd name="T12" fmla="*/ 0 60000 65536"/>
                <a:gd name="T13" fmla="*/ 0 60000 65536"/>
                <a:gd name="T14" fmla="*/ 0 60000 65536"/>
                <a:gd name="T15" fmla="*/ 0 w 348"/>
                <a:gd name="T16" fmla="*/ 0 h 351"/>
                <a:gd name="T17" fmla="*/ 348 w 348"/>
                <a:gd name="T18" fmla="*/ 351 h 351"/>
              </a:gdLst>
              <a:ahLst/>
              <a:cxnLst>
                <a:cxn ang="T10">
                  <a:pos x="T0" y="T1"/>
                </a:cxn>
                <a:cxn ang="T11">
                  <a:pos x="T2" y="T3"/>
                </a:cxn>
                <a:cxn ang="T12">
                  <a:pos x="T4" y="T5"/>
                </a:cxn>
                <a:cxn ang="T13">
                  <a:pos x="T6" y="T7"/>
                </a:cxn>
                <a:cxn ang="T14">
                  <a:pos x="T8" y="T9"/>
                </a:cxn>
              </a:cxnLst>
              <a:rect l="T15" t="T16" r="T17" b="T18"/>
              <a:pathLst>
                <a:path w="348" h="351">
                  <a:moveTo>
                    <a:pt x="348" y="351"/>
                  </a:moveTo>
                  <a:lnTo>
                    <a:pt x="0" y="0"/>
                  </a:lnTo>
                  <a:lnTo>
                    <a:pt x="0" y="351"/>
                  </a:lnTo>
                  <a:lnTo>
                    <a:pt x="348" y="351"/>
                  </a:lnTo>
                  <a:close/>
                </a:path>
              </a:pathLst>
            </a:custGeom>
            <a:solidFill>
              <a:srgbClr val="3063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1" name="组合 16389"/>
          <p:cNvGrpSpPr>
            <a:grpSpLocks/>
          </p:cNvGrpSpPr>
          <p:nvPr/>
        </p:nvGrpSpPr>
        <p:grpSpPr bwMode="auto">
          <a:xfrm>
            <a:off x="4724415" y="2532091"/>
            <a:ext cx="2854383" cy="1651433"/>
            <a:chOff x="0" y="0"/>
            <a:chExt cx="3021013" cy="1747838"/>
          </a:xfrm>
        </p:grpSpPr>
        <p:sp>
          <p:nvSpPr>
            <p:cNvPr id="38" name="任意多边形 40"/>
            <p:cNvSpPr>
              <a:spLocks noChangeArrowheads="1"/>
            </p:cNvSpPr>
            <p:nvPr/>
          </p:nvSpPr>
          <p:spPr bwMode="auto">
            <a:xfrm>
              <a:off x="0" y="0"/>
              <a:ext cx="3021013" cy="1747838"/>
            </a:xfrm>
            <a:custGeom>
              <a:avLst/>
              <a:gdLst>
                <a:gd name="T0" fmla="*/ 0 w 3021013"/>
                <a:gd name="T1" fmla="*/ 0 h 1747838"/>
                <a:gd name="T2" fmla="*/ 2468563 w 3021013"/>
                <a:gd name="T3" fmla="*/ 0 h 1747838"/>
                <a:gd name="T4" fmla="*/ 3021013 w 3021013"/>
                <a:gd name="T5" fmla="*/ 557213 h 1747838"/>
                <a:gd name="T6" fmla="*/ 3021013 w 3021013"/>
                <a:gd name="T7" fmla="*/ 1098550 h 1747838"/>
                <a:gd name="T8" fmla="*/ 2784650 w 3021013"/>
                <a:gd name="T9" fmla="*/ 1098550 h 1747838"/>
                <a:gd name="T10" fmla="*/ 2739897 w 3021013"/>
                <a:gd name="T11" fmla="*/ 1104507 h 1747838"/>
                <a:gd name="T12" fmla="*/ 1481932 w 3021013"/>
                <a:gd name="T13" fmla="*/ 1747838 h 1747838"/>
                <a:gd name="T14" fmla="*/ 223966 w 3021013"/>
                <a:gd name="T15" fmla="*/ 1104507 h 1747838"/>
                <a:gd name="T16" fmla="*/ 179214 w 3021013"/>
                <a:gd name="T17" fmla="*/ 1098550 h 1747838"/>
                <a:gd name="T18" fmla="*/ 0 w 3021013"/>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21013"/>
                <a:gd name="T31" fmla="*/ 0 h 1747838"/>
                <a:gd name="T32" fmla="*/ 3021013 w 3021013"/>
                <a:gd name="T33" fmla="*/ 1747838 h 17478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21013" h="1747838">
                  <a:moveTo>
                    <a:pt x="0" y="0"/>
                  </a:moveTo>
                  <a:lnTo>
                    <a:pt x="2468563" y="0"/>
                  </a:lnTo>
                  <a:lnTo>
                    <a:pt x="3021013" y="557213"/>
                  </a:lnTo>
                  <a:lnTo>
                    <a:pt x="3021013" y="1098550"/>
                  </a:lnTo>
                  <a:lnTo>
                    <a:pt x="2784650" y="1098550"/>
                  </a:lnTo>
                  <a:lnTo>
                    <a:pt x="2739897" y="1104507"/>
                  </a:lnTo>
                  <a:cubicBezTo>
                    <a:pt x="2411009" y="1151051"/>
                    <a:pt x="1529511" y="1315682"/>
                    <a:pt x="1481932" y="1747838"/>
                  </a:cubicBezTo>
                  <a:cubicBezTo>
                    <a:pt x="1434352" y="1315682"/>
                    <a:pt x="552855" y="1151051"/>
                    <a:pt x="223966" y="1104507"/>
                  </a:cubicBezTo>
                  <a:lnTo>
                    <a:pt x="179214" y="1098550"/>
                  </a:lnTo>
                  <a:lnTo>
                    <a:pt x="0" y="1098550"/>
                  </a:lnTo>
                  <a:lnTo>
                    <a:pt x="0" y="0"/>
                  </a:lnTo>
                  <a:close/>
                </a:path>
              </a:pathLst>
            </a:custGeom>
            <a:solidFill>
              <a:srgbClr val="27508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 name="Freeform 12"/>
            <p:cNvSpPr>
              <a:spLocks noChangeArrowheads="1"/>
            </p:cNvSpPr>
            <p:nvPr/>
          </p:nvSpPr>
          <p:spPr bwMode="auto">
            <a:xfrm>
              <a:off x="2468563" y="0"/>
              <a:ext cx="552450" cy="557213"/>
            </a:xfrm>
            <a:custGeom>
              <a:avLst/>
              <a:gdLst>
                <a:gd name="T0" fmla="*/ 2147483647 w 348"/>
                <a:gd name="T1" fmla="*/ 2147483647 h 351"/>
                <a:gd name="T2" fmla="*/ 0 w 348"/>
                <a:gd name="T3" fmla="*/ 0 h 351"/>
                <a:gd name="T4" fmla="*/ 0 w 348"/>
                <a:gd name="T5" fmla="*/ 2147483647 h 351"/>
                <a:gd name="T6" fmla="*/ 2147483647 w 348"/>
                <a:gd name="T7" fmla="*/ 2147483647 h 351"/>
                <a:gd name="T8" fmla="*/ 2147483647 w 348"/>
                <a:gd name="T9" fmla="*/ 2147483647 h 351"/>
                <a:gd name="T10" fmla="*/ 0 60000 65536"/>
                <a:gd name="T11" fmla="*/ 0 60000 65536"/>
                <a:gd name="T12" fmla="*/ 0 60000 65536"/>
                <a:gd name="T13" fmla="*/ 0 60000 65536"/>
                <a:gd name="T14" fmla="*/ 0 60000 65536"/>
                <a:gd name="T15" fmla="*/ 0 w 348"/>
                <a:gd name="T16" fmla="*/ 0 h 351"/>
                <a:gd name="T17" fmla="*/ 348 w 348"/>
                <a:gd name="T18" fmla="*/ 351 h 351"/>
              </a:gdLst>
              <a:ahLst/>
              <a:cxnLst>
                <a:cxn ang="T10">
                  <a:pos x="T0" y="T1"/>
                </a:cxn>
                <a:cxn ang="T11">
                  <a:pos x="T2" y="T3"/>
                </a:cxn>
                <a:cxn ang="T12">
                  <a:pos x="T4" y="T5"/>
                </a:cxn>
                <a:cxn ang="T13">
                  <a:pos x="T6" y="T7"/>
                </a:cxn>
                <a:cxn ang="T14">
                  <a:pos x="T8" y="T9"/>
                </a:cxn>
              </a:cxnLst>
              <a:rect l="T15" t="T16" r="T17" b="T18"/>
              <a:pathLst>
                <a:path w="348" h="351">
                  <a:moveTo>
                    <a:pt x="348" y="351"/>
                  </a:moveTo>
                  <a:lnTo>
                    <a:pt x="0" y="0"/>
                  </a:lnTo>
                  <a:lnTo>
                    <a:pt x="0" y="351"/>
                  </a:lnTo>
                  <a:lnTo>
                    <a:pt x="348" y="351"/>
                  </a:lnTo>
                  <a:close/>
                </a:path>
              </a:pathLst>
            </a:custGeom>
            <a:solidFill>
              <a:srgbClr val="3266A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40" name="组合 16391"/>
          <p:cNvGrpSpPr>
            <a:grpSpLocks/>
          </p:cNvGrpSpPr>
          <p:nvPr/>
        </p:nvGrpSpPr>
        <p:grpSpPr bwMode="auto">
          <a:xfrm>
            <a:off x="8188653" y="2532091"/>
            <a:ext cx="2852884" cy="1651433"/>
            <a:chOff x="0" y="0"/>
            <a:chExt cx="3019425" cy="1747838"/>
          </a:xfrm>
        </p:grpSpPr>
        <p:sp>
          <p:nvSpPr>
            <p:cNvPr id="41" name="任意多边形 41"/>
            <p:cNvSpPr>
              <a:spLocks noChangeArrowheads="1"/>
            </p:cNvSpPr>
            <p:nvPr/>
          </p:nvSpPr>
          <p:spPr bwMode="auto">
            <a:xfrm>
              <a:off x="0" y="0"/>
              <a:ext cx="3019425" cy="1747838"/>
            </a:xfrm>
            <a:custGeom>
              <a:avLst/>
              <a:gdLst>
                <a:gd name="T0" fmla="*/ 0 w 3019425"/>
                <a:gd name="T1" fmla="*/ 0 h 1747838"/>
                <a:gd name="T2" fmla="*/ 2466975 w 3019425"/>
                <a:gd name="T3" fmla="*/ 0 h 1747838"/>
                <a:gd name="T4" fmla="*/ 3019425 w 3019425"/>
                <a:gd name="T5" fmla="*/ 557213 h 1747838"/>
                <a:gd name="T6" fmla="*/ 3019425 w 3019425"/>
                <a:gd name="T7" fmla="*/ 1098550 h 1747838"/>
                <a:gd name="T8" fmla="*/ 2783061 w 3019425"/>
                <a:gd name="T9" fmla="*/ 1098550 h 1747838"/>
                <a:gd name="T10" fmla="*/ 2738309 w 3019425"/>
                <a:gd name="T11" fmla="*/ 1104507 h 1747838"/>
                <a:gd name="T12" fmla="*/ 1480344 w 3019425"/>
                <a:gd name="T13" fmla="*/ 1747838 h 1747838"/>
                <a:gd name="T14" fmla="*/ 222378 w 3019425"/>
                <a:gd name="T15" fmla="*/ 1104507 h 1747838"/>
                <a:gd name="T16" fmla="*/ 177626 w 3019425"/>
                <a:gd name="T17" fmla="*/ 1098550 h 1747838"/>
                <a:gd name="T18" fmla="*/ 0 w 3019425"/>
                <a:gd name="T19" fmla="*/ 1098550 h 17478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19425"/>
                <a:gd name="T31" fmla="*/ 0 h 1747838"/>
                <a:gd name="T32" fmla="*/ 3019425 w 3019425"/>
                <a:gd name="T33" fmla="*/ 1747838 h 17478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19425" h="1747838">
                  <a:moveTo>
                    <a:pt x="0" y="0"/>
                  </a:moveTo>
                  <a:lnTo>
                    <a:pt x="2466975" y="0"/>
                  </a:lnTo>
                  <a:lnTo>
                    <a:pt x="3019425" y="557213"/>
                  </a:lnTo>
                  <a:lnTo>
                    <a:pt x="3019425" y="1098550"/>
                  </a:lnTo>
                  <a:lnTo>
                    <a:pt x="2783061" y="1098550"/>
                  </a:lnTo>
                  <a:lnTo>
                    <a:pt x="2738309" y="1104507"/>
                  </a:lnTo>
                  <a:cubicBezTo>
                    <a:pt x="2409420" y="1151051"/>
                    <a:pt x="1527923" y="1315682"/>
                    <a:pt x="1480344" y="1747838"/>
                  </a:cubicBezTo>
                  <a:cubicBezTo>
                    <a:pt x="1432764" y="1315682"/>
                    <a:pt x="551267" y="1151051"/>
                    <a:pt x="222378" y="1104507"/>
                  </a:cubicBezTo>
                  <a:lnTo>
                    <a:pt x="177626" y="1098550"/>
                  </a:lnTo>
                  <a:lnTo>
                    <a:pt x="0" y="1098550"/>
                  </a:lnTo>
                  <a:lnTo>
                    <a:pt x="0" y="0"/>
                  </a:lnTo>
                  <a:close/>
                </a:path>
              </a:pathLst>
            </a:custGeom>
            <a:solidFill>
              <a:srgbClr val="3976B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42" name="Freeform 16"/>
            <p:cNvSpPr>
              <a:spLocks noChangeArrowheads="1"/>
            </p:cNvSpPr>
            <p:nvPr/>
          </p:nvSpPr>
          <p:spPr bwMode="auto">
            <a:xfrm>
              <a:off x="2466975" y="0"/>
              <a:ext cx="552450" cy="557213"/>
            </a:xfrm>
            <a:custGeom>
              <a:avLst/>
              <a:gdLst>
                <a:gd name="T0" fmla="*/ 2147483647 w 348"/>
                <a:gd name="T1" fmla="*/ 2147483647 h 351"/>
                <a:gd name="T2" fmla="*/ 0 w 348"/>
                <a:gd name="T3" fmla="*/ 0 h 351"/>
                <a:gd name="T4" fmla="*/ 0 w 348"/>
                <a:gd name="T5" fmla="*/ 2147483647 h 351"/>
                <a:gd name="T6" fmla="*/ 2147483647 w 348"/>
                <a:gd name="T7" fmla="*/ 2147483647 h 351"/>
                <a:gd name="T8" fmla="*/ 2147483647 w 348"/>
                <a:gd name="T9" fmla="*/ 2147483647 h 351"/>
                <a:gd name="T10" fmla="*/ 0 60000 65536"/>
                <a:gd name="T11" fmla="*/ 0 60000 65536"/>
                <a:gd name="T12" fmla="*/ 0 60000 65536"/>
                <a:gd name="T13" fmla="*/ 0 60000 65536"/>
                <a:gd name="T14" fmla="*/ 0 60000 65536"/>
                <a:gd name="T15" fmla="*/ 0 w 348"/>
                <a:gd name="T16" fmla="*/ 0 h 351"/>
                <a:gd name="T17" fmla="*/ 348 w 348"/>
                <a:gd name="T18" fmla="*/ 351 h 351"/>
              </a:gdLst>
              <a:ahLst/>
              <a:cxnLst>
                <a:cxn ang="T10">
                  <a:pos x="T0" y="T1"/>
                </a:cxn>
                <a:cxn ang="T11">
                  <a:pos x="T2" y="T3"/>
                </a:cxn>
                <a:cxn ang="T12">
                  <a:pos x="T4" y="T5"/>
                </a:cxn>
                <a:cxn ang="T13">
                  <a:pos x="T6" y="T7"/>
                </a:cxn>
                <a:cxn ang="T14">
                  <a:pos x="T8" y="T9"/>
                </a:cxn>
              </a:cxnLst>
              <a:rect l="T15" t="T16" r="T17" b="T18"/>
              <a:pathLst>
                <a:path w="348" h="351">
                  <a:moveTo>
                    <a:pt x="348" y="351"/>
                  </a:moveTo>
                  <a:lnTo>
                    <a:pt x="0" y="0"/>
                  </a:lnTo>
                  <a:lnTo>
                    <a:pt x="0" y="351"/>
                  </a:lnTo>
                  <a:lnTo>
                    <a:pt x="348" y="351"/>
                  </a:lnTo>
                  <a:close/>
                </a:path>
              </a:pathLst>
            </a:custGeom>
            <a:solidFill>
              <a:srgbClr val="3063A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3" name="矩形 13"/>
          <p:cNvSpPr>
            <a:spLocks noChangeArrowheads="1"/>
          </p:cNvSpPr>
          <p:nvPr/>
        </p:nvSpPr>
        <p:spPr bwMode="auto">
          <a:xfrm>
            <a:off x="1538031" y="2709000"/>
            <a:ext cx="21034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1"/>
              </a:buClr>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23%</a:t>
            </a:r>
            <a:endPar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13"/>
          <p:cNvSpPr>
            <a:spLocks noChangeArrowheads="1"/>
          </p:cNvSpPr>
          <p:nvPr/>
        </p:nvSpPr>
        <p:spPr bwMode="auto">
          <a:xfrm>
            <a:off x="5057518" y="2709000"/>
            <a:ext cx="21018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1"/>
              </a:buClr>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34%</a:t>
            </a:r>
            <a:endPar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13"/>
          <p:cNvSpPr>
            <a:spLocks noChangeArrowheads="1"/>
          </p:cNvSpPr>
          <p:nvPr/>
        </p:nvSpPr>
        <p:spPr bwMode="auto">
          <a:xfrm>
            <a:off x="8521844" y="2709000"/>
            <a:ext cx="210185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Clr>
                <a:schemeClr val="accent1"/>
              </a:buClr>
            </a:pPr>
            <a:r>
              <a:rPr lang="en-US" altLang="zh-CN"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45%</a:t>
            </a:r>
            <a:endParaRPr lang="zh-CN" altLang="en-US" sz="48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文本框 45"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4759355" y="4806940"/>
            <a:ext cx="2698175" cy="1446550"/>
          </a:xfrm>
          <a:prstGeom prst="rect">
            <a:avLst/>
          </a:prstGeom>
          <a:noFill/>
          <a:effectLst/>
        </p:spPr>
        <p:txBody>
          <a:bodyPr wrap="none" rtlCol="0">
            <a:spAutoFit/>
          </a:bodyPr>
          <a:lstStyle/>
          <a:p>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1416600" y="4806940"/>
            <a:ext cx="2698175" cy="1446550"/>
          </a:xfrm>
          <a:prstGeom prst="rect">
            <a:avLst/>
          </a:prstGeom>
          <a:noFill/>
          <a:effectLst/>
        </p:spPr>
        <p:txBody>
          <a:bodyPr wrap="none" rtlCol="0">
            <a:spAutoFit/>
          </a:bodyPr>
          <a:lstStyle/>
          <a:p>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descr="e7d195523061f1c0deeec63e560781cfd59afb0ea006f2a87ABB68BF51EA6619813959095094C18C62A12F549504892A4AAA8C1554C6663626E05CA27F281A14E6983772AFC3FB97135759321DEA3D709AACD122C08E6ED11241DF15C09E2C12DE3EE5ECBBE029142E78393D8F92674E12A8C0A9F7AD0B15E89D8F4F76499D0DF899BB6FF5AC3B6D"/>
          <p:cNvSpPr txBox="1"/>
          <p:nvPr/>
        </p:nvSpPr>
        <p:spPr>
          <a:xfrm>
            <a:off x="8102110" y="4806940"/>
            <a:ext cx="2698175" cy="1446550"/>
          </a:xfrm>
          <a:prstGeom prst="rect">
            <a:avLst/>
          </a:prstGeom>
          <a:noFill/>
          <a:effectLst/>
        </p:spPr>
        <p:txBody>
          <a:bodyPr wrap="none" rtlCol="0">
            <a:spAutoFit/>
          </a:bodyPr>
          <a:lstStyle/>
          <a:p>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单击此处输入标题</a:t>
            </a:r>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0586553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75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strVal val="#ppt_w+.3"/>
                                          </p:val>
                                        </p:tav>
                                        <p:tav tm="100000">
                                          <p:val>
                                            <p:strVal val="#ppt_w"/>
                                          </p:val>
                                        </p:tav>
                                      </p:tavLst>
                                    </p:anim>
                                    <p:anim calcmode="lin" valueType="num">
                                      <p:cBhvr>
                                        <p:cTn id="8" dur="1000" fill="hold"/>
                                        <p:tgtEl>
                                          <p:spTgt spid="46"/>
                                        </p:tgtEl>
                                        <p:attrNameLst>
                                          <p:attrName>ppt_h</p:attrName>
                                        </p:attrNameLst>
                                      </p:cBhvr>
                                      <p:tavLst>
                                        <p:tav tm="0">
                                          <p:val>
                                            <p:strVal val="#ppt_h"/>
                                          </p:val>
                                        </p:tav>
                                        <p:tav tm="100000">
                                          <p:val>
                                            <p:strVal val="#ppt_h"/>
                                          </p:val>
                                        </p:tav>
                                      </p:tavLst>
                                    </p:anim>
                                    <p:animEffect transition="in" filter="fade">
                                      <p:cBhvr>
                                        <p:cTn id="9" dur="1000"/>
                                        <p:tgtEl>
                                          <p:spTgt spid="46"/>
                                        </p:tgtEl>
                                      </p:cBhvr>
                                    </p:animEffect>
                                  </p:childTnLst>
                                </p:cTn>
                              </p:par>
                              <p:par>
                                <p:cTn id="10" presetID="50" presetClass="entr" presetSubtype="0" decel="100000" fill="hold" grpId="0" nodeType="withEffect">
                                  <p:stCondLst>
                                    <p:cond delay="750"/>
                                  </p:stCondLst>
                                  <p:childTnLst>
                                    <p:set>
                                      <p:cBhvr>
                                        <p:cTn id="11" dur="1" fill="hold">
                                          <p:stCondLst>
                                            <p:cond delay="0"/>
                                          </p:stCondLst>
                                        </p:cTn>
                                        <p:tgtEl>
                                          <p:spTgt spid="47"/>
                                        </p:tgtEl>
                                        <p:attrNameLst>
                                          <p:attrName>style.visibility</p:attrName>
                                        </p:attrNameLst>
                                      </p:cBhvr>
                                      <p:to>
                                        <p:strVal val="visible"/>
                                      </p:to>
                                    </p:set>
                                    <p:anim calcmode="lin" valueType="num">
                                      <p:cBhvr>
                                        <p:cTn id="12" dur="1000" fill="hold"/>
                                        <p:tgtEl>
                                          <p:spTgt spid="47"/>
                                        </p:tgtEl>
                                        <p:attrNameLst>
                                          <p:attrName>ppt_w</p:attrName>
                                        </p:attrNameLst>
                                      </p:cBhvr>
                                      <p:tavLst>
                                        <p:tav tm="0">
                                          <p:val>
                                            <p:strVal val="#ppt_w+.3"/>
                                          </p:val>
                                        </p:tav>
                                        <p:tav tm="100000">
                                          <p:val>
                                            <p:strVal val="#ppt_w"/>
                                          </p:val>
                                        </p:tav>
                                      </p:tavLst>
                                    </p:anim>
                                    <p:anim calcmode="lin" valueType="num">
                                      <p:cBhvr>
                                        <p:cTn id="13" dur="1000" fill="hold"/>
                                        <p:tgtEl>
                                          <p:spTgt spid="47"/>
                                        </p:tgtEl>
                                        <p:attrNameLst>
                                          <p:attrName>ppt_h</p:attrName>
                                        </p:attrNameLst>
                                      </p:cBhvr>
                                      <p:tavLst>
                                        <p:tav tm="0">
                                          <p:val>
                                            <p:strVal val="#ppt_h"/>
                                          </p:val>
                                        </p:tav>
                                        <p:tav tm="100000">
                                          <p:val>
                                            <p:strVal val="#ppt_h"/>
                                          </p:val>
                                        </p:tav>
                                      </p:tavLst>
                                    </p:anim>
                                    <p:animEffect transition="in" filter="fade">
                                      <p:cBhvr>
                                        <p:cTn id="14" dur="1000"/>
                                        <p:tgtEl>
                                          <p:spTgt spid="47"/>
                                        </p:tgtEl>
                                      </p:cBhvr>
                                    </p:animEffect>
                                  </p:childTnLst>
                                </p:cTn>
                              </p:par>
                              <p:par>
                                <p:cTn id="15" presetID="50" presetClass="entr" presetSubtype="0" decel="100000" fill="hold" grpId="0" nodeType="withEffect">
                                  <p:stCondLst>
                                    <p:cond delay="750"/>
                                  </p:stCondLst>
                                  <p:childTnLst>
                                    <p:set>
                                      <p:cBhvr>
                                        <p:cTn id="16" dur="1" fill="hold">
                                          <p:stCondLst>
                                            <p:cond delay="0"/>
                                          </p:stCondLst>
                                        </p:cTn>
                                        <p:tgtEl>
                                          <p:spTgt spid="48"/>
                                        </p:tgtEl>
                                        <p:attrNameLst>
                                          <p:attrName>style.visibility</p:attrName>
                                        </p:attrNameLst>
                                      </p:cBhvr>
                                      <p:to>
                                        <p:strVal val="visible"/>
                                      </p:to>
                                    </p:set>
                                    <p:anim calcmode="lin" valueType="num">
                                      <p:cBhvr>
                                        <p:cTn id="17" dur="1000" fill="hold"/>
                                        <p:tgtEl>
                                          <p:spTgt spid="48"/>
                                        </p:tgtEl>
                                        <p:attrNameLst>
                                          <p:attrName>ppt_w</p:attrName>
                                        </p:attrNameLst>
                                      </p:cBhvr>
                                      <p:tavLst>
                                        <p:tav tm="0">
                                          <p:val>
                                            <p:strVal val="#ppt_w+.3"/>
                                          </p:val>
                                        </p:tav>
                                        <p:tav tm="100000">
                                          <p:val>
                                            <p:strVal val="#ppt_w"/>
                                          </p:val>
                                        </p:tav>
                                      </p:tavLst>
                                    </p:anim>
                                    <p:anim calcmode="lin" valueType="num">
                                      <p:cBhvr>
                                        <p:cTn id="18" dur="1000" fill="hold"/>
                                        <p:tgtEl>
                                          <p:spTgt spid="48"/>
                                        </p:tgtEl>
                                        <p:attrNameLst>
                                          <p:attrName>ppt_h</p:attrName>
                                        </p:attrNameLst>
                                      </p:cBhvr>
                                      <p:tavLst>
                                        <p:tav tm="0">
                                          <p:val>
                                            <p:strVal val="#ppt_h"/>
                                          </p:val>
                                        </p:tav>
                                        <p:tav tm="100000">
                                          <p:val>
                                            <p:strVal val="#ppt_h"/>
                                          </p:val>
                                        </p:tav>
                                      </p:tavLst>
                                    </p:anim>
                                    <p:animEffect transition="in" filter="fade">
                                      <p:cBhvr>
                                        <p:cTn id="19"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8"/>
          <p:cNvGrpSpPr>
            <a:grpSpLocks noChangeAspect="1"/>
          </p:cNvGrpSpPr>
          <p:nvPr/>
        </p:nvGrpSpPr>
        <p:grpSpPr bwMode="auto">
          <a:xfrm>
            <a:off x="3028668" y="1552567"/>
            <a:ext cx="2812508" cy="3453031"/>
            <a:chOff x="2883" y="1004"/>
            <a:chExt cx="1651" cy="2027"/>
          </a:xfrm>
        </p:grpSpPr>
        <p:sp>
          <p:nvSpPr>
            <p:cNvPr id="12"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任意多边形 43"/>
          <p:cNvSpPr/>
          <p:nvPr/>
        </p:nvSpPr>
        <p:spPr>
          <a:xfrm flipH="1">
            <a:off x="5761351" y="2383497"/>
            <a:ext cx="6430649" cy="2208080"/>
          </a:xfrm>
          <a:custGeom>
            <a:avLst/>
            <a:gdLst>
              <a:gd name="connsiteX0" fmla="*/ 6430649 w 6430649"/>
              <a:gd name="connsiteY0" fmla="*/ 0 h 2208080"/>
              <a:gd name="connsiteX1" fmla="*/ 0 w 6430649"/>
              <a:gd name="connsiteY1" fmla="*/ 0 h 2208080"/>
              <a:gd name="connsiteX2" fmla="*/ 0 w 6430649"/>
              <a:gd name="connsiteY2" fmla="*/ 2208080 h 2208080"/>
              <a:gd name="connsiteX3" fmla="*/ 6429663 w 6430649"/>
              <a:gd name="connsiteY3" fmla="*/ 2208080 h 2208080"/>
              <a:gd name="connsiteX4" fmla="*/ 6404680 w 6430649"/>
              <a:gd name="connsiteY4" fmla="*/ 2185335 h 2208080"/>
              <a:gd name="connsiteX5" fmla="*/ 5957750 w 6430649"/>
              <a:gd name="connsiteY5" fmla="*/ 1104489 h 2208080"/>
              <a:gd name="connsiteX6" fmla="*/ 6404680 w 6430649"/>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649" h="2208080">
                <a:moveTo>
                  <a:pt x="6430649" y="0"/>
                </a:moveTo>
                <a:lnTo>
                  <a:pt x="0" y="0"/>
                </a:lnTo>
                <a:lnTo>
                  <a:pt x="0" y="2208080"/>
                </a:lnTo>
                <a:lnTo>
                  <a:pt x="6429663" y="2208080"/>
                </a:lnTo>
                <a:lnTo>
                  <a:pt x="6404680" y="2185335"/>
                </a:lnTo>
                <a:cubicBezTo>
                  <a:pt x="6128544" y="1908723"/>
                  <a:pt x="5957750" y="1526586"/>
                  <a:pt x="5957750" y="1104489"/>
                </a:cubicBezTo>
                <a:cubicBezTo>
                  <a:pt x="5957750" y="682393"/>
                  <a:pt x="6128544" y="300256"/>
                  <a:pt x="6404680"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a:off x="0" y="2383497"/>
            <a:ext cx="3646650" cy="2208080"/>
          </a:xfrm>
          <a:custGeom>
            <a:avLst/>
            <a:gdLst>
              <a:gd name="connsiteX0" fmla="*/ 3646650 w 3646650"/>
              <a:gd name="connsiteY0" fmla="*/ 0 h 2208080"/>
              <a:gd name="connsiteX1" fmla="*/ 0 w 3646650"/>
              <a:gd name="connsiteY1" fmla="*/ 0 h 2208080"/>
              <a:gd name="connsiteX2" fmla="*/ 0 w 3646650"/>
              <a:gd name="connsiteY2" fmla="*/ 2208080 h 2208080"/>
              <a:gd name="connsiteX3" fmla="*/ 3645664 w 3646650"/>
              <a:gd name="connsiteY3" fmla="*/ 2208080 h 2208080"/>
              <a:gd name="connsiteX4" fmla="*/ 3620681 w 3646650"/>
              <a:gd name="connsiteY4" fmla="*/ 2185335 h 2208080"/>
              <a:gd name="connsiteX5" fmla="*/ 3173751 w 3646650"/>
              <a:gd name="connsiteY5" fmla="*/ 1104489 h 2208080"/>
              <a:gd name="connsiteX6" fmla="*/ 3620681 w 3646650"/>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46650" h="2208080">
                <a:moveTo>
                  <a:pt x="3646650" y="0"/>
                </a:moveTo>
                <a:lnTo>
                  <a:pt x="0" y="0"/>
                </a:lnTo>
                <a:lnTo>
                  <a:pt x="0" y="2208080"/>
                </a:lnTo>
                <a:lnTo>
                  <a:pt x="3645664" y="2208080"/>
                </a:lnTo>
                <a:lnTo>
                  <a:pt x="3620681" y="2185335"/>
                </a:lnTo>
                <a:cubicBezTo>
                  <a:pt x="3344545" y="1908723"/>
                  <a:pt x="3173751" y="1526586"/>
                  <a:pt x="3173751" y="1104489"/>
                </a:cubicBezTo>
                <a:cubicBezTo>
                  <a:pt x="3173751" y="682393"/>
                  <a:pt x="3344545" y="300256"/>
                  <a:pt x="3620681"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文本框 40"/>
          <p:cNvSpPr txBox="1"/>
          <p:nvPr/>
        </p:nvSpPr>
        <p:spPr>
          <a:xfrm>
            <a:off x="779359" y="2318176"/>
            <a:ext cx="1790875" cy="2215991"/>
          </a:xfrm>
          <a:prstGeom prst="rect">
            <a:avLst/>
          </a:prstGeom>
          <a:noFill/>
        </p:spPr>
        <p:txBody>
          <a:bodyPr wrap="none" rtlCol="0">
            <a:spAutoFit/>
          </a:bodyPr>
          <a:lstStyle/>
          <a:p>
            <a:r>
              <a:rPr lang="en-US" altLang="zh-CN" sz="13800" b="1" dirty="0" smtClean="0">
                <a:solidFill>
                  <a:schemeClr val="bg1"/>
                </a:solidFill>
                <a:latin typeface="Agency FB" panose="020B0503020202020204" pitchFamily="34" charset="0"/>
                <a:ea typeface="微软雅黑" panose="020B0503020204020204" pitchFamily="34" charset="-122"/>
              </a:rPr>
              <a:t>02</a:t>
            </a:r>
            <a:endParaRPr lang="zh-CN" altLang="en-US" sz="13800" b="1" dirty="0">
              <a:solidFill>
                <a:schemeClr val="bg1"/>
              </a:solidFill>
              <a:latin typeface="Agency FB" panose="020B0503020202020204" pitchFamily="34" charset="0"/>
              <a:ea typeface="微软雅黑" panose="020B0503020204020204" pitchFamily="34" charset="-122"/>
            </a:endParaRPr>
          </a:p>
        </p:txBody>
      </p:sp>
      <p:sp>
        <p:nvSpPr>
          <p:cNvPr id="42" name="文本框 41"/>
          <p:cNvSpPr txBox="1"/>
          <p:nvPr/>
        </p:nvSpPr>
        <p:spPr>
          <a:xfrm>
            <a:off x="6688946" y="2962834"/>
            <a:ext cx="5054589" cy="923330"/>
          </a:xfrm>
          <a:prstGeom prst="rect">
            <a:avLst/>
          </a:prstGeom>
          <a:noFill/>
        </p:spPr>
        <p:txBody>
          <a:bodyPr wrap="none" rtlCol="0">
            <a:spAutoFit/>
          </a:bodyPr>
          <a:lstStyle/>
          <a:p>
            <a:pPr algn="ctr"/>
            <a:r>
              <a:rPr lang="zh-CN" altLang="en-US" sz="5400" b="1" dirty="0">
                <a:solidFill>
                  <a:schemeClr val="bg1"/>
                </a:solidFill>
                <a:latin typeface="幼圆" panose="02010509060101010101" pitchFamily="49" charset="-122"/>
                <a:ea typeface="幼圆" panose="02010509060101010101" pitchFamily="49" charset="-122"/>
              </a:rPr>
              <a:t>研究方法与思路</a:t>
            </a:r>
          </a:p>
        </p:txBody>
      </p:sp>
    </p:spTree>
    <p:extLst>
      <p:ext uri="{BB962C8B-B14F-4D97-AF65-F5344CB8AC3E}">
        <p14:creationId xmlns:p14="http://schemas.microsoft.com/office/powerpoint/2010/main" val="24421521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1+#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2600"/>
                            </p:stCondLst>
                            <p:childTnLst>
                              <p:par>
                                <p:cTn id="26" presetID="37"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900" decel="100000" fill="hold"/>
                                        <p:tgtEl>
                                          <p:spTgt spid="4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9" grpId="0" animBg="1"/>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Group 97"/>
          <p:cNvGrpSpPr/>
          <p:nvPr/>
        </p:nvGrpSpPr>
        <p:grpSpPr>
          <a:xfrm>
            <a:off x="1599421" y="2231361"/>
            <a:ext cx="3208033" cy="2770359"/>
            <a:chOff x="647701" y="1282362"/>
            <a:chExt cx="2770687" cy="2392681"/>
          </a:xfrm>
        </p:grpSpPr>
        <p:grpSp>
          <p:nvGrpSpPr>
            <p:cNvPr id="19" name="Group 96"/>
            <p:cNvGrpSpPr/>
            <p:nvPr/>
          </p:nvGrpSpPr>
          <p:grpSpPr>
            <a:xfrm>
              <a:off x="647701" y="1845892"/>
              <a:ext cx="2770687" cy="1829151"/>
              <a:chOff x="647701" y="1845892"/>
              <a:chExt cx="2770687" cy="1829151"/>
            </a:xfrm>
          </p:grpSpPr>
          <p:grpSp>
            <p:nvGrpSpPr>
              <p:cNvPr id="21" name="Group 6"/>
              <p:cNvGrpSpPr/>
              <p:nvPr/>
            </p:nvGrpSpPr>
            <p:grpSpPr>
              <a:xfrm>
                <a:off x="647701" y="2428011"/>
                <a:ext cx="1402260" cy="1247032"/>
                <a:chOff x="647704" y="2190750"/>
                <a:chExt cx="1028697" cy="1405890"/>
              </a:xfrm>
            </p:grpSpPr>
            <p:sp>
              <p:nvSpPr>
                <p:cNvPr id="39" name="Rectangle 3"/>
                <p:cNvSpPr/>
                <p:nvPr/>
              </p:nvSpPr>
              <p:spPr>
                <a:xfrm>
                  <a:off x="647704" y="2190750"/>
                  <a:ext cx="1028697" cy="914400"/>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Down Arrow 4"/>
                <p:cNvSpPr/>
                <p:nvPr/>
              </p:nvSpPr>
              <p:spPr>
                <a:xfrm>
                  <a:off x="862697" y="3105150"/>
                  <a:ext cx="598711" cy="491490"/>
                </a:xfrm>
                <a:prstGeom prst="downArrow">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8" name="Freeform 35"/>
              <p:cNvSpPr/>
              <p:nvPr/>
            </p:nvSpPr>
            <p:spPr>
              <a:xfrm>
                <a:off x="647701" y="1845892"/>
                <a:ext cx="2770687" cy="582118"/>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1600200 w 2811962"/>
                  <a:gd name="connsiteY0" fmla="*/ 0 h 975360"/>
                  <a:gd name="connsiteX1" fmla="*/ 2811962 w 2811962"/>
                  <a:gd name="connsiteY1" fmla="*/ 0 h 975360"/>
                  <a:gd name="connsiteX2" fmla="*/ 1402260 w 2811962"/>
                  <a:gd name="connsiteY2" fmla="*/ 975360 h 975360"/>
                  <a:gd name="connsiteX3" fmla="*/ 0 w 2811962"/>
                  <a:gd name="connsiteY3" fmla="*/ 975360 h 975360"/>
                  <a:gd name="connsiteX4" fmla="*/ 1600200 w 2811962"/>
                  <a:gd name="connsiteY4" fmla="*/ 0 h 975360"/>
                  <a:gd name="connsiteX0" fmla="*/ 1600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1600200 w 2770687"/>
                  <a:gd name="connsiteY4" fmla="*/ 4753 h 980113"/>
                  <a:gd name="connsiteX0" fmla="*/ 2362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62200 w 2770687"/>
                  <a:gd name="connsiteY4" fmla="*/ 4753 h 980113"/>
                  <a:gd name="connsiteX0" fmla="*/ 2319337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19337 w 2770687"/>
                  <a:gd name="connsiteY4" fmla="*/ 4753 h 980113"/>
                  <a:gd name="connsiteX0" fmla="*/ 2319337 w 2770687"/>
                  <a:gd name="connsiteY0" fmla="*/ 0 h 982490"/>
                  <a:gd name="connsiteX1" fmla="*/ 2770687 w 2770687"/>
                  <a:gd name="connsiteY1" fmla="*/ 2377 h 982490"/>
                  <a:gd name="connsiteX2" fmla="*/ 1402260 w 2770687"/>
                  <a:gd name="connsiteY2" fmla="*/ 982490 h 982490"/>
                  <a:gd name="connsiteX3" fmla="*/ 0 w 2770687"/>
                  <a:gd name="connsiteY3" fmla="*/ 982490 h 982490"/>
                  <a:gd name="connsiteX4" fmla="*/ 2319337 w 2770687"/>
                  <a:gd name="connsiteY4" fmla="*/ 0 h 982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687" h="982490">
                    <a:moveTo>
                      <a:pt x="2319337" y="0"/>
                    </a:moveTo>
                    <a:lnTo>
                      <a:pt x="2770687" y="2377"/>
                    </a:lnTo>
                    <a:lnTo>
                      <a:pt x="1402260" y="982490"/>
                    </a:lnTo>
                    <a:lnTo>
                      <a:pt x="0" y="982490"/>
                    </a:lnTo>
                    <a:lnTo>
                      <a:pt x="2319337" y="0"/>
                    </a:lnTo>
                    <a:close/>
                  </a:path>
                </a:pathLst>
              </a:custGeom>
              <a:solidFill>
                <a:srgbClr val="32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 name="Rectangle 37"/>
            <p:cNvSpPr/>
            <p:nvPr/>
          </p:nvSpPr>
          <p:spPr>
            <a:xfrm>
              <a:off x="2965450" y="1282362"/>
              <a:ext cx="450577" cy="567755"/>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41" name="Group 98"/>
          <p:cNvGrpSpPr/>
          <p:nvPr/>
        </p:nvGrpSpPr>
        <p:grpSpPr>
          <a:xfrm>
            <a:off x="3457118" y="2231361"/>
            <a:ext cx="2148876" cy="2770359"/>
            <a:chOff x="2252141" y="1282362"/>
            <a:chExt cx="1855924" cy="2392681"/>
          </a:xfrm>
        </p:grpSpPr>
        <p:grpSp>
          <p:nvGrpSpPr>
            <p:cNvPr id="42" name="Group 22"/>
            <p:cNvGrpSpPr/>
            <p:nvPr/>
          </p:nvGrpSpPr>
          <p:grpSpPr>
            <a:xfrm>
              <a:off x="2252142" y="2428011"/>
              <a:ext cx="1402260" cy="1247032"/>
              <a:chOff x="647704" y="2190750"/>
              <a:chExt cx="1028697" cy="1405890"/>
            </a:xfrm>
            <a:solidFill>
              <a:schemeClr val="accent2"/>
            </a:solidFill>
          </p:grpSpPr>
          <p:sp>
            <p:nvSpPr>
              <p:cNvPr id="45" name="Rectangle 23"/>
              <p:cNvSpPr/>
              <p:nvPr/>
            </p:nvSpPr>
            <p:spPr>
              <a:xfrm>
                <a:off x="647704" y="2190750"/>
                <a:ext cx="1028697" cy="914400"/>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Down Arrow 24"/>
              <p:cNvSpPr/>
              <p:nvPr/>
            </p:nvSpPr>
            <p:spPr>
              <a:xfrm>
                <a:off x="862697" y="3105150"/>
                <a:ext cx="598711" cy="491490"/>
              </a:xfrm>
              <a:prstGeom prst="downArrow">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Freeform 43"/>
            <p:cNvSpPr/>
            <p:nvPr/>
          </p:nvSpPr>
          <p:spPr>
            <a:xfrm>
              <a:off x="2252141" y="1846597"/>
              <a:ext cx="1852591" cy="581414"/>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862116"/>
                <a:gd name="connsiteY0" fmla="*/ 15447 h 990807"/>
                <a:gd name="connsiteX1" fmla="*/ 1862116 w 1862116"/>
                <a:gd name="connsiteY1" fmla="*/ 0 h 990807"/>
                <a:gd name="connsiteX2" fmla="*/ 1402260 w 1862116"/>
                <a:gd name="connsiteY2" fmla="*/ 990807 h 990807"/>
                <a:gd name="connsiteX3" fmla="*/ 0 w 1862116"/>
                <a:gd name="connsiteY3" fmla="*/ 990807 h 990807"/>
                <a:gd name="connsiteX4" fmla="*/ 609600 w 1862116"/>
                <a:gd name="connsiteY4" fmla="*/ 15447 h 990807"/>
                <a:gd name="connsiteX0" fmla="*/ 1425575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25575 w 1862116"/>
                <a:gd name="connsiteY4" fmla="*/ 5940 h 990807"/>
                <a:gd name="connsiteX0" fmla="*/ 1408906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08906 w 1862116"/>
                <a:gd name="connsiteY4" fmla="*/ 5940 h 990807"/>
                <a:gd name="connsiteX0" fmla="*/ 1411287 w 1862116"/>
                <a:gd name="connsiteY0" fmla="*/ 16636 h 990807"/>
                <a:gd name="connsiteX1" fmla="*/ 1862116 w 1862116"/>
                <a:gd name="connsiteY1" fmla="*/ 0 h 990807"/>
                <a:gd name="connsiteX2" fmla="*/ 1402260 w 1862116"/>
                <a:gd name="connsiteY2" fmla="*/ 990807 h 990807"/>
                <a:gd name="connsiteX3" fmla="*/ 0 w 1862116"/>
                <a:gd name="connsiteY3" fmla="*/ 990807 h 990807"/>
                <a:gd name="connsiteX4" fmla="*/ 1411287 w 1862116"/>
                <a:gd name="connsiteY4" fmla="*/ 16636 h 990807"/>
                <a:gd name="connsiteX0" fmla="*/ 1411287 w 1852591"/>
                <a:gd name="connsiteY0" fmla="*/ 2376 h 976547"/>
                <a:gd name="connsiteX1" fmla="*/ 1852591 w 1852591"/>
                <a:gd name="connsiteY1" fmla="*/ 0 h 976547"/>
                <a:gd name="connsiteX2" fmla="*/ 1402260 w 1852591"/>
                <a:gd name="connsiteY2" fmla="*/ 976547 h 976547"/>
                <a:gd name="connsiteX3" fmla="*/ 0 w 1852591"/>
                <a:gd name="connsiteY3" fmla="*/ 976547 h 976547"/>
                <a:gd name="connsiteX4" fmla="*/ 1411287 w 1852591"/>
                <a:gd name="connsiteY4" fmla="*/ 2376 h 976547"/>
                <a:gd name="connsiteX0" fmla="*/ 1282699 w 1852591"/>
                <a:gd name="connsiteY0" fmla="*/ 0 h 1073989"/>
                <a:gd name="connsiteX1" fmla="*/ 1852591 w 1852591"/>
                <a:gd name="connsiteY1" fmla="*/ 97442 h 1073989"/>
                <a:gd name="connsiteX2" fmla="*/ 1402260 w 1852591"/>
                <a:gd name="connsiteY2" fmla="*/ 1073989 h 1073989"/>
                <a:gd name="connsiteX3" fmla="*/ 0 w 1852591"/>
                <a:gd name="connsiteY3" fmla="*/ 1073989 h 1073989"/>
                <a:gd name="connsiteX4" fmla="*/ 1282699 w 1852591"/>
                <a:gd name="connsiteY4" fmla="*/ 0 h 1073989"/>
                <a:gd name="connsiteX0" fmla="*/ 1411286 w 1852591"/>
                <a:gd name="connsiteY0" fmla="*/ 0 h 981302"/>
                <a:gd name="connsiteX1" fmla="*/ 1852591 w 1852591"/>
                <a:gd name="connsiteY1" fmla="*/ 4755 h 981302"/>
                <a:gd name="connsiteX2" fmla="*/ 1402260 w 1852591"/>
                <a:gd name="connsiteY2" fmla="*/ 981302 h 981302"/>
                <a:gd name="connsiteX3" fmla="*/ 0 w 1852591"/>
                <a:gd name="connsiteY3" fmla="*/ 981302 h 981302"/>
                <a:gd name="connsiteX4" fmla="*/ 1411286 w 1852591"/>
                <a:gd name="connsiteY4" fmla="*/ 0 h 981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591" h="981302">
                  <a:moveTo>
                    <a:pt x="1411286" y="0"/>
                  </a:moveTo>
                  <a:lnTo>
                    <a:pt x="1852591" y="4755"/>
                  </a:lnTo>
                  <a:lnTo>
                    <a:pt x="1402260" y="981302"/>
                  </a:lnTo>
                  <a:lnTo>
                    <a:pt x="0" y="981302"/>
                  </a:lnTo>
                  <a:lnTo>
                    <a:pt x="1411286" y="0"/>
                  </a:lnTo>
                  <a:close/>
                </a:path>
              </a:pathLst>
            </a:custGeom>
            <a:solidFill>
              <a:srgbClr val="32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Rectangle 45"/>
            <p:cNvSpPr/>
            <p:nvPr/>
          </p:nvSpPr>
          <p:spPr>
            <a:xfrm>
              <a:off x="3657488" y="1282362"/>
              <a:ext cx="450577" cy="563530"/>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47" name="Group 99"/>
          <p:cNvGrpSpPr/>
          <p:nvPr/>
        </p:nvGrpSpPr>
        <p:grpSpPr>
          <a:xfrm>
            <a:off x="5314817" y="2231361"/>
            <a:ext cx="1623602" cy="2770359"/>
            <a:chOff x="3856583" y="1282362"/>
            <a:chExt cx="1402260" cy="2392681"/>
          </a:xfrm>
        </p:grpSpPr>
        <p:grpSp>
          <p:nvGrpSpPr>
            <p:cNvPr id="48" name="Group 25"/>
            <p:cNvGrpSpPr/>
            <p:nvPr/>
          </p:nvGrpSpPr>
          <p:grpSpPr>
            <a:xfrm>
              <a:off x="3856583" y="2428011"/>
              <a:ext cx="1402260" cy="1247032"/>
              <a:chOff x="647704" y="2190750"/>
              <a:chExt cx="1028697" cy="1405890"/>
            </a:xfrm>
            <a:solidFill>
              <a:schemeClr val="accent3"/>
            </a:solidFill>
          </p:grpSpPr>
          <p:sp>
            <p:nvSpPr>
              <p:cNvPr id="51" name="Rectangle 26"/>
              <p:cNvSpPr/>
              <p:nvPr/>
            </p:nvSpPr>
            <p:spPr>
              <a:xfrm>
                <a:off x="647704" y="2190750"/>
                <a:ext cx="1028697" cy="914400"/>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Down Arrow 27"/>
              <p:cNvSpPr/>
              <p:nvPr/>
            </p:nvSpPr>
            <p:spPr>
              <a:xfrm>
                <a:off x="862697" y="3105150"/>
                <a:ext cx="598711" cy="491490"/>
              </a:xfrm>
              <a:prstGeom prst="downArrow">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Freeform 51"/>
            <p:cNvSpPr/>
            <p:nvPr/>
          </p:nvSpPr>
          <p:spPr>
            <a:xfrm>
              <a:off x="3856583" y="1848005"/>
              <a:ext cx="1402260" cy="580005"/>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4572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457200 w 1402260"/>
                <a:gd name="connsiteY4" fmla="*/ 0 h 975360"/>
                <a:gd name="connsiteX0" fmla="*/ 481012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481012 w 1402260"/>
                <a:gd name="connsiteY4" fmla="*/ 0 h 975360"/>
                <a:gd name="connsiteX0" fmla="*/ 481012 w 1402260"/>
                <a:gd name="connsiteY0" fmla="*/ 3565 h 978925"/>
                <a:gd name="connsiteX1" fmla="*/ 930775 w 1402260"/>
                <a:gd name="connsiteY1" fmla="*/ 0 h 978925"/>
                <a:gd name="connsiteX2" fmla="*/ 1402260 w 1402260"/>
                <a:gd name="connsiteY2" fmla="*/ 978925 h 978925"/>
                <a:gd name="connsiteX3" fmla="*/ 0 w 1402260"/>
                <a:gd name="connsiteY3" fmla="*/ 978925 h 978925"/>
                <a:gd name="connsiteX4" fmla="*/ 481012 w 1402260"/>
                <a:gd name="connsiteY4" fmla="*/ 3565 h 978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2260" h="978925">
                  <a:moveTo>
                    <a:pt x="481012" y="3565"/>
                  </a:moveTo>
                  <a:lnTo>
                    <a:pt x="930775" y="0"/>
                  </a:lnTo>
                  <a:lnTo>
                    <a:pt x="1402260" y="978925"/>
                  </a:lnTo>
                  <a:lnTo>
                    <a:pt x="0" y="978925"/>
                  </a:lnTo>
                  <a:lnTo>
                    <a:pt x="481012" y="3565"/>
                  </a:lnTo>
                  <a:close/>
                </a:path>
              </a:pathLst>
            </a:custGeom>
            <a:solidFill>
              <a:srgbClr val="32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52"/>
            <p:cNvSpPr/>
            <p:nvPr/>
          </p:nvSpPr>
          <p:spPr>
            <a:xfrm>
              <a:off x="4337187" y="1282362"/>
              <a:ext cx="450577" cy="567755"/>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53" name="Group 101"/>
          <p:cNvGrpSpPr/>
          <p:nvPr/>
        </p:nvGrpSpPr>
        <p:grpSpPr>
          <a:xfrm>
            <a:off x="7453423" y="2231361"/>
            <a:ext cx="3208033" cy="2770359"/>
            <a:chOff x="5703637" y="1282362"/>
            <a:chExt cx="2770687" cy="2392681"/>
          </a:xfrm>
        </p:grpSpPr>
        <p:grpSp>
          <p:nvGrpSpPr>
            <p:cNvPr id="54" name="Group 62"/>
            <p:cNvGrpSpPr/>
            <p:nvPr/>
          </p:nvGrpSpPr>
          <p:grpSpPr>
            <a:xfrm flipH="1">
              <a:off x="7072064" y="2428011"/>
              <a:ext cx="1402260" cy="1247032"/>
              <a:chOff x="647704" y="2190750"/>
              <a:chExt cx="1028697" cy="1405890"/>
            </a:xfrm>
            <a:solidFill>
              <a:schemeClr val="accent5"/>
            </a:solidFill>
          </p:grpSpPr>
          <p:sp>
            <p:nvSpPr>
              <p:cNvPr id="57" name="Rectangle 83"/>
              <p:cNvSpPr/>
              <p:nvPr/>
            </p:nvSpPr>
            <p:spPr>
              <a:xfrm>
                <a:off x="647704" y="2190750"/>
                <a:ext cx="1028697" cy="914400"/>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Down Arrow 84"/>
              <p:cNvSpPr/>
              <p:nvPr/>
            </p:nvSpPr>
            <p:spPr>
              <a:xfrm>
                <a:off x="862697" y="3105150"/>
                <a:ext cx="598711" cy="491490"/>
              </a:xfrm>
              <a:prstGeom prst="downArrow">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Freeform 79"/>
            <p:cNvSpPr/>
            <p:nvPr/>
          </p:nvSpPr>
          <p:spPr>
            <a:xfrm flipH="1">
              <a:off x="5703637" y="1845892"/>
              <a:ext cx="2770687" cy="582118"/>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1600200 w 2811962"/>
                <a:gd name="connsiteY0" fmla="*/ 0 h 975360"/>
                <a:gd name="connsiteX1" fmla="*/ 2811962 w 2811962"/>
                <a:gd name="connsiteY1" fmla="*/ 0 h 975360"/>
                <a:gd name="connsiteX2" fmla="*/ 1402260 w 2811962"/>
                <a:gd name="connsiteY2" fmla="*/ 975360 h 975360"/>
                <a:gd name="connsiteX3" fmla="*/ 0 w 2811962"/>
                <a:gd name="connsiteY3" fmla="*/ 975360 h 975360"/>
                <a:gd name="connsiteX4" fmla="*/ 1600200 w 2811962"/>
                <a:gd name="connsiteY4" fmla="*/ 0 h 975360"/>
                <a:gd name="connsiteX0" fmla="*/ 1600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1600200 w 2770687"/>
                <a:gd name="connsiteY4" fmla="*/ 4753 h 980113"/>
                <a:gd name="connsiteX0" fmla="*/ 2362200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62200 w 2770687"/>
                <a:gd name="connsiteY4" fmla="*/ 4753 h 980113"/>
                <a:gd name="connsiteX0" fmla="*/ 2319337 w 2770687"/>
                <a:gd name="connsiteY0" fmla="*/ 4753 h 980113"/>
                <a:gd name="connsiteX1" fmla="*/ 2770687 w 2770687"/>
                <a:gd name="connsiteY1" fmla="*/ 0 h 980113"/>
                <a:gd name="connsiteX2" fmla="*/ 1402260 w 2770687"/>
                <a:gd name="connsiteY2" fmla="*/ 980113 h 980113"/>
                <a:gd name="connsiteX3" fmla="*/ 0 w 2770687"/>
                <a:gd name="connsiteY3" fmla="*/ 980113 h 980113"/>
                <a:gd name="connsiteX4" fmla="*/ 2319337 w 2770687"/>
                <a:gd name="connsiteY4" fmla="*/ 4753 h 980113"/>
                <a:gd name="connsiteX0" fmla="*/ 2319337 w 2770687"/>
                <a:gd name="connsiteY0" fmla="*/ 0 h 982490"/>
                <a:gd name="connsiteX1" fmla="*/ 2770687 w 2770687"/>
                <a:gd name="connsiteY1" fmla="*/ 2377 h 982490"/>
                <a:gd name="connsiteX2" fmla="*/ 1402260 w 2770687"/>
                <a:gd name="connsiteY2" fmla="*/ 982490 h 982490"/>
                <a:gd name="connsiteX3" fmla="*/ 0 w 2770687"/>
                <a:gd name="connsiteY3" fmla="*/ 982490 h 982490"/>
                <a:gd name="connsiteX4" fmla="*/ 2319337 w 2770687"/>
                <a:gd name="connsiteY4" fmla="*/ 0 h 982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0687" h="982490">
                  <a:moveTo>
                    <a:pt x="2319337" y="0"/>
                  </a:moveTo>
                  <a:lnTo>
                    <a:pt x="2770687" y="2377"/>
                  </a:lnTo>
                  <a:lnTo>
                    <a:pt x="1402260" y="982490"/>
                  </a:lnTo>
                  <a:lnTo>
                    <a:pt x="0" y="982490"/>
                  </a:lnTo>
                  <a:lnTo>
                    <a:pt x="2319337" y="0"/>
                  </a:lnTo>
                  <a:close/>
                </a:path>
              </a:pathLst>
            </a:custGeom>
            <a:solidFill>
              <a:srgbClr val="32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80"/>
            <p:cNvSpPr/>
            <p:nvPr/>
          </p:nvSpPr>
          <p:spPr>
            <a:xfrm flipH="1">
              <a:off x="5705998" y="1282362"/>
              <a:ext cx="450577" cy="567755"/>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cs typeface="+mn-ea"/>
                  <a:sym typeface="Arial" panose="020B0604020202020204" pitchFamily="34" charset="0"/>
                </a:rPr>
                <a:t>05</a:t>
              </a:r>
            </a:p>
          </p:txBody>
        </p:sp>
      </p:grpSp>
      <p:grpSp>
        <p:nvGrpSpPr>
          <p:cNvPr id="59" name="Group 100"/>
          <p:cNvGrpSpPr/>
          <p:nvPr/>
        </p:nvGrpSpPr>
        <p:grpSpPr>
          <a:xfrm>
            <a:off x="6654882" y="2231361"/>
            <a:ext cx="2148876" cy="2770359"/>
            <a:chOff x="5013960" y="1282362"/>
            <a:chExt cx="1855924" cy="2392681"/>
          </a:xfrm>
        </p:grpSpPr>
        <p:grpSp>
          <p:nvGrpSpPr>
            <p:cNvPr id="60" name="Group 63"/>
            <p:cNvGrpSpPr/>
            <p:nvPr/>
          </p:nvGrpSpPr>
          <p:grpSpPr>
            <a:xfrm flipH="1">
              <a:off x="5467623" y="2428011"/>
              <a:ext cx="1402260" cy="1247032"/>
              <a:chOff x="647704" y="2190750"/>
              <a:chExt cx="1028697" cy="1405890"/>
            </a:xfrm>
            <a:solidFill>
              <a:schemeClr val="accent4"/>
            </a:solidFill>
          </p:grpSpPr>
          <p:sp>
            <p:nvSpPr>
              <p:cNvPr id="63" name="Rectangle 81"/>
              <p:cNvSpPr/>
              <p:nvPr/>
            </p:nvSpPr>
            <p:spPr>
              <a:xfrm>
                <a:off x="647704" y="2190750"/>
                <a:ext cx="1028697" cy="914400"/>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Down Arrow 82"/>
              <p:cNvSpPr/>
              <p:nvPr/>
            </p:nvSpPr>
            <p:spPr>
              <a:xfrm>
                <a:off x="862697" y="3105150"/>
                <a:ext cx="598711" cy="491490"/>
              </a:xfrm>
              <a:prstGeom prst="downArrow">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1" name="Freeform 74"/>
            <p:cNvSpPr/>
            <p:nvPr/>
          </p:nvSpPr>
          <p:spPr>
            <a:xfrm flipH="1">
              <a:off x="5017293" y="1846597"/>
              <a:ext cx="1852591" cy="581414"/>
            </a:xfrm>
            <a:custGeom>
              <a:avLst/>
              <a:gdLst>
                <a:gd name="connsiteX0" fmla="*/ 0 w 1402260"/>
                <a:gd name="connsiteY0" fmla="*/ 0 h 1108710"/>
                <a:gd name="connsiteX1" fmla="*/ 1402260 w 1402260"/>
                <a:gd name="connsiteY1" fmla="*/ 0 h 1108710"/>
                <a:gd name="connsiteX2" fmla="*/ 1402260 w 1402260"/>
                <a:gd name="connsiteY2" fmla="*/ 1108710 h 1108710"/>
                <a:gd name="connsiteX3" fmla="*/ 0 w 1402260"/>
                <a:gd name="connsiteY3" fmla="*/ 1108710 h 1108710"/>
                <a:gd name="connsiteX4" fmla="*/ 0 w 1402260"/>
                <a:gd name="connsiteY4" fmla="*/ 0 h 1108710"/>
                <a:gd name="connsiteX0" fmla="*/ 0 w 2049962"/>
                <a:gd name="connsiteY0" fmla="*/ 0 h 1108710"/>
                <a:gd name="connsiteX1" fmla="*/ 2049962 w 2049962"/>
                <a:gd name="connsiteY1" fmla="*/ 133350 h 1108710"/>
                <a:gd name="connsiteX2" fmla="*/ 1402260 w 2049962"/>
                <a:gd name="connsiteY2" fmla="*/ 1108710 h 1108710"/>
                <a:gd name="connsiteX3" fmla="*/ 0 w 2049962"/>
                <a:gd name="connsiteY3" fmla="*/ 1108710 h 1108710"/>
                <a:gd name="connsiteX4" fmla="*/ 0 w 2049962"/>
                <a:gd name="connsiteY4" fmla="*/ 0 h 1108710"/>
                <a:gd name="connsiteX0" fmla="*/ 16002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1600200 w 2049962"/>
                <a:gd name="connsiteY4" fmla="*/ 0 h 975360"/>
                <a:gd name="connsiteX0" fmla="*/ 609600 w 2049962"/>
                <a:gd name="connsiteY0" fmla="*/ 0 h 975360"/>
                <a:gd name="connsiteX1" fmla="*/ 2049962 w 2049962"/>
                <a:gd name="connsiteY1" fmla="*/ 0 h 975360"/>
                <a:gd name="connsiteX2" fmla="*/ 1402260 w 2049962"/>
                <a:gd name="connsiteY2" fmla="*/ 975360 h 975360"/>
                <a:gd name="connsiteX3" fmla="*/ 0 w 2049962"/>
                <a:gd name="connsiteY3" fmla="*/ 975360 h 975360"/>
                <a:gd name="connsiteX4" fmla="*/ 609600 w 2049962"/>
                <a:gd name="connsiteY4" fmla="*/ 0 h 975360"/>
                <a:gd name="connsiteX0" fmla="*/ 609600 w 1402260"/>
                <a:gd name="connsiteY0" fmla="*/ 0 h 975360"/>
                <a:gd name="connsiteX1" fmla="*/ 12117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402260"/>
                <a:gd name="connsiteY0" fmla="*/ 0 h 975360"/>
                <a:gd name="connsiteX1" fmla="*/ 1059362 w 1402260"/>
                <a:gd name="connsiteY1" fmla="*/ 0 h 975360"/>
                <a:gd name="connsiteX2" fmla="*/ 1402260 w 1402260"/>
                <a:gd name="connsiteY2" fmla="*/ 975360 h 975360"/>
                <a:gd name="connsiteX3" fmla="*/ 0 w 1402260"/>
                <a:gd name="connsiteY3" fmla="*/ 975360 h 975360"/>
                <a:gd name="connsiteX4" fmla="*/ 609600 w 1402260"/>
                <a:gd name="connsiteY4" fmla="*/ 0 h 975360"/>
                <a:gd name="connsiteX0" fmla="*/ 609600 w 1862116"/>
                <a:gd name="connsiteY0" fmla="*/ 15447 h 990807"/>
                <a:gd name="connsiteX1" fmla="*/ 1862116 w 1862116"/>
                <a:gd name="connsiteY1" fmla="*/ 0 h 990807"/>
                <a:gd name="connsiteX2" fmla="*/ 1402260 w 1862116"/>
                <a:gd name="connsiteY2" fmla="*/ 990807 h 990807"/>
                <a:gd name="connsiteX3" fmla="*/ 0 w 1862116"/>
                <a:gd name="connsiteY3" fmla="*/ 990807 h 990807"/>
                <a:gd name="connsiteX4" fmla="*/ 609600 w 1862116"/>
                <a:gd name="connsiteY4" fmla="*/ 15447 h 990807"/>
                <a:gd name="connsiteX0" fmla="*/ 1425575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25575 w 1862116"/>
                <a:gd name="connsiteY4" fmla="*/ 5940 h 990807"/>
                <a:gd name="connsiteX0" fmla="*/ 1408906 w 1862116"/>
                <a:gd name="connsiteY0" fmla="*/ 5940 h 990807"/>
                <a:gd name="connsiteX1" fmla="*/ 1862116 w 1862116"/>
                <a:gd name="connsiteY1" fmla="*/ 0 h 990807"/>
                <a:gd name="connsiteX2" fmla="*/ 1402260 w 1862116"/>
                <a:gd name="connsiteY2" fmla="*/ 990807 h 990807"/>
                <a:gd name="connsiteX3" fmla="*/ 0 w 1862116"/>
                <a:gd name="connsiteY3" fmla="*/ 990807 h 990807"/>
                <a:gd name="connsiteX4" fmla="*/ 1408906 w 1862116"/>
                <a:gd name="connsiteY4" fmla="*/ 5940 h 990807"/>
                <a:gd name="connsiteX0" fmla="*/ 1411287 w 1862116"/>
                <a:gd name="connsiteY0" fmla="*/ 16636 h 990807"/>
                <a:gd name="connsiteX1" fmla="*/ 1862116 w 1862116"/>
                <a:gd name="connsiteY1" fmla="*/ 0 h 990807"/>
                <a:gd name="connsiteX2" fmla="*/ 1402260 w 1862116"/>
                <a:gd name="connsiteY2" fmla="*/ 990807 h 990807"/>
                <a:gd name="connsiteX3" fmla="*/ 0 w 1862116"/>
                <a:gd name="connsiteY3" fmla="*/ 990807 h 990807"/>
                <a:gd name="connsiteX4" fmla="*/ 1411287 w 1862116"/>
                <a:gd name="connsiteY4" fmla="*/ 16636 h 990807"/>
                <a:gd name="connsiteX0" fmla="*/ 1411287 w 1852591"/>
                <a:gd name="connsiteY0" fmla="*/ 2376 h 976547"/>
                <a:gd name="connsiteX1" fmla="*/ 1852591 w 1852591"/>
                <a:gd name="connsiteY1" fmla="*/ 0 h 976547"/>
                <a:gd name="connsiteX2" fmla="*/ 1402260 w 1852591"/>
                <a:gd name="connsiteY2" fmla="*/ 976547 h 976547"/>
                <a:gd name="connsiteX3" fmla="*/ 0 w 1852591"/>
                <a:gd name="connsiteY3" fmla="*/ 976547 h 976547"/>
                <a:gd name="connsiteX4" fmla="*/ 1411287 w 1852591"/>
                <a:gd name="connsiteY4" fmla="*/ 2376 h 976547"/>
                <a:gd name="connsiteX0" fmla="*/ 1282699 w 1852591"/>
                <a:gd name="connsiteY0" fmla="*/ 0 h 1073989"/>
                <a:gd name="connsiteX1" fmla="*/ 1852591 w 1852591"/>
                <a:gd name="connsiteY1" fmla="*/ 97442 h 1073989"/>
                <a:gd name="connsiteX2" fmla="*/ 1402260 w 1852591"/>
                <a:gd name="connsiteY2" fmla="*/ 1073989 h 1073989"/>
                <a:gd name="connsiteX3" fmla="*/ 0 w 1852591"/>
                <a:gd name="connsiteY3" fmla="*/ 1073989 h 1073989"/>
                <a:gd name="connsiteX4" fmla="*/ 1282699 w 1852591"/>
                <a:gd name="connsiteY4" fmla="*/ 0 h 1073989"/>
                <a:gd name="connsiteX0" fmla="*/ 1411286 w 1852591"/>
                <a:gd name="connsiteY0" fmla="*/ 0 h 981302"/>
                <a:gd name="connsiteX1" fmla="*/ 1852591 w 1852591"/>
                <a:gd name="connsiteY1" fmla="*/ 4755 h 981302"/>
                <a:gd name="connsiteX2" fmla="*/ 1402260 w 1852591"/>
                <a:gd name="connsiteY2" fmla="*/ 981302 h 981302"/>
                <a:gd name="connsiteX3" fmla="*/ 0 w 1852591"/>
                <a:gd name="connsiteY3" fmla="*/ 981302 h 981302"/>
                <a:gd name="connsiteX4" fmla="*/ 1411286 w 1852591"/>
                <a:gd name="connsiteY4" fmla="*/ 0 h 981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591" h="981302">
                  <a:moveTo>
                    <a:pt x="1411286" y="0"/>
                  </a:moveTo>
                  <a:lnTo>
                    <a:pt x="1852591" y="4755"/>
                  </a:lnTo>
                  <a:lnTo>
                    <a:pt x="1402260" y="981302"/>
                  </a:lnTo>
                  <a:lnTo>
                    <a:pt x="0" y="981302"/>
                  </a:lnTo>
                  <a:lnTo>
                    <a:pt x="1411286" y="0"/>
                  </a:lnTo>
                  <a:close/>
                </a:path>
              </a:pathLst>
            </a:custGeom>
            <a:solidFill>
              <a:srgbClr val="32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152">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75"/>
            <p:cNvSpPr/>
            <p:nvPr/>
          </p:nvSpPr>
          <p:spPr>
            <a:xfrm flipH="1">
              <a:off x="5013960" y="1282362"/>
              <a:ext cx="450577" cy="567755"/>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600" dirty="0">
                  <a:latin typeface="Arial" panose="020B0604020202020204" pitchFamily="34" charset="0"/>
                  <a:ea typeface="微软雅黑" panose="020B0503020204020204" pitchFamily="34" charset="-122"/>
                  <a:cs typeface="+mn-ea"/>
                  <a:sym typeface="Arial" panose="020B0604020202020204" pitchFamily="34" charset="0"/>
                </a:rPr>
                <a:t>04</a:t>
              </a:r>
            </a:p>
          </p:txBody>
        </p:sp>
      </p:grpSp>
      <p:sp>
        <p:nvSpPr>
          <p:cNvPr id="65" name="Freeform 144"/>
          <p:cNvSpPr>
            <a:spLocks noEditPoints="1"/>
          </p:cNvSpPr>
          <p:nvPr/>
        </p:nvSpPr>
        <p:spPr bwMode="auto">
          <a:xfrm>
            <a:off x="2158899" y="3814024"/>
            <a:ext cx="504647" cy="437627"/>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145"/>
          <p:cNvSpPr>
            <a:spLocks/>
          </p:cNvSpPr>
          <p:nvPr/>
        </p:nvSpPr>
        <p:spPr bwMode="auto">
          <a:xfrm>
            <a:off x="3996883" y="3798255"/>
            <a:ext cx="544075" cy="469166"/>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chemeClr val="bg1"/>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113"/>
          <p:cNvSpPr>
            <a:spLocks noEditPoints="1"/>
          </p:cNvSpPr>
          <p:nvPr/>
        </p:nvSpPr>
        <p:spPr bwMode="auto">
          <a:xfrm>
            <a:off x="5852609" y="3817969"/>
            <a:ext cx="548018" cy="429740"/>
          </a:xfrm>
          <a:custGeom>
            <a:avLst/>
            <a:gdLst/>
            <a:ahLst/>
            <a:cxnLst>
              <a:cxn ang="0">
                <a:pos x="63" y="20"/>
              </a:cxn>
              <a:cxn ang="0">
                <a:pos x="44" y="43"/>
              </a:cxn>
              <a:cxn ang="0">
                <a:pos x="28" y="47"/>
              </a:cxn>
              <a:cxn ang="0">
                <a:pos x="18" y="46"/>
              </a:cxn>
              <a:cxn ang="0">
                <a:pos x="11" y="43"/>
              </a:cxn>
              <a:cxn ang="0">
                <a:pos x="4" y="50"/>
              </a:cxn>
              <a:cxn ang="0">
                <a:pos x="0" y="47"/>
              </a:cxn>
              <a:cxn ang="0">
                <a:pos x="0" y="46"/>
              </a:cxn>
              <a:cxn ang="0">
                <a:pos x="7" y="37"/>
              </a:cxn>
              <a:cxn ang="0">
                <a:pos x="6" y="34"/>
              </a:cxn>
              <a:cxn ang="0">
                <a:pos x="5" y="30"/>
              </a:cxn>
              <a:cxn ang="0">
                <a:pos x="25" y="8"/>
              </a:cxn>
              <a:cxn ang="0">
                <a:pos x="52" y="3"/>
              </a:cxn>
              <a:cxn ang="0">
                <a:pos x="58" y="0"/>
              </a:cxn>
              <a:cxn ang="0">
                <a:pos x="64" y="13"/>
              </a:cxn>
              <a:cxn ang="0">
                <a:pos x="63" y="20"/>
              </a:cxn>
              <a:cxn ang="0">
                <a:pos x="43" y="18"/>
              </a:cxn>
              <a:cxn ang="0">
                <a:pos x="14" y="32"/>
              </a:cxn>
              <a:cxn ang="0">
                <a:pos x="13" y="34"/>
              </a:cxn>
              <a:cxn ang="0">
                <a:pos x="16" y="36"/>
              </a:cxn>
              <a:cxn ang="0">
                <a:pos x="17" y="36"/>
              </a:cxn>
              <a:cxn ang="0">
                <a:pos x="22" y="31"/>
              </a:cxn>
              <a:cxn ang="0">
                <a:pos x="43" y="23"/>
              </a:cxn>
              <a:cxn ang="0">
                <a:pos x="45" y="20"/>
              </a:cxn>
              <a:cxn ang="0">
                <a:pos x="43" y="18"/>
              </a:cxn>
            </a:cxnLst>
            <a:rect l="0" t="0" r="r" b="b"/>
            <a:pathLst>
              <a:path w="64" h="50">
                <a:moveTo>
                  <a:pt x="63" y="20"/>
                </a:moveTo>
                <a:cubicBezTo>
                  <a:pt x="61" y="31"/>
                  <a:pt x="54" y="38"/>
                  <a:pt x="44" y="43"/>
                </a:cubicBezTo>
                <a:cubicBezTo>
                  <a:pt x="39" y="46"/>
                  <a:pt x="33" y="47"/>
                  <a:pt x="28" y="47"/>
                </a:cubicBezTo>
                <a:cubicBezTo>
                  <a:pt x="25" y="47"/>
                  <a:pt x="21" y="47"/>
                  <a:pt x="18" y="46"/>
                </a:cubicBezTo>
                <a:cubicBezTo>
                  <a:pt x="16" y="45"/>
                  <a:pt x="13" y="43"/>
                  <a:pt x="11" y="43"/>
                </a:cubicBezTo>
                <a:cubicBezTo>
                  <a:pt x="9" y="43"/>
                  <a:pt x="7" y="50"/>
                  <a:pt x="4" y="50"/>
                </a:cubicBezTo>
                <a:cubicBezTo>
                  <a:pt x="2" y="50"/>
                  <a:pt x="1" y="49"/>
                  <a:pt x="0" y="47"/>
                </a:cubicBezTo>
                <a:cubicBezTo>
                  <a:pt x="0" y="47"/>
                  <a:pt x="0" y="46"/>
                  <a:pt x="0" y="46"/>
                </a:cubicBezTo>
                <a:cubicBezTo>
                  <a:pt x="0" y="42"/>
                  <a:pt x="7" y="39"/>
                  <a:pt x="7" y="37"/>
                </a:cubicBezTo>
                <a:cubicBezTo>
                  <a:pt x="7" y="37"/>
                  <a:pt x="6" y="35"/>
                  <a:pt x="6" y="34"/>
                </a:cubicBezTo>
                <a:cubicBezTo>
                  <a:pt x="6" y="33"/>
                  <a:pt x="5" y="32"/>
                  <a:pt x="5" y="30"/>
                </a:cubicBezTo>
                <a:cubicBezTo>
                  <a:pt x="5" y="19"/>
                  <a:pt x="14" y="11"/>
                  <a:pt x="25" y="8"/>
                </a:cubicBezTo>
                <a:cubicBezTo>
                  <a:pt x="32" y="5"/>
                  <a:pt x="47" y="8"/>
                  <a:pt x="52" y="3"/>
                </a:cubicBezTo>
                <a:cubicBezTo>
                  <a:pt x="54" y="1"/>
                  <a:pt x="55" y="0"/>
                  <a:pt x="58" y="0"/>
                </a:cubicBezTo>
                <a:cubicBezTo>
                  <a:pt x="62" y="0"/>
                  <a:pt x="64" y="10"/>
                  <a:pt x="64" y="13"/>
                </a:cubicBezTo>
                <a:cubicBezTo>
                  <a:pt x="64" y="16"/>
                  <a:pt x="63" y="18"/>
                  <a:pt x="63" y="20"/>
                </a:cubicBezTo>
                <a:close/>
                <a:moveTo>
                  <a:pt x="43" y="18"/>
                </a:moveTo>
                <a:cubicBezTo>
                  <a:pt x="31" y="18"/>
                  <a:pt x="22" y="23"/>
                  <a:pt x="14" y="32"/>
                </a:cubicBezTo>
                <a:cubicBezTo>
                  <a:pt x="14" y="33"/>
                  <a:pt x="13" y="33"/>
                  <a:pt x="13" y="34"/>
                </a:cubicBezTo>
                <a:cubicBezTo>
                  <a:pt x="13" y="35"/>
                  <a:pt x="15" y="36"/>
                  <a:pt x="16" y="36"/>
                </a:cubicBezTo>
                <a:cubicBezTo>
                  <a:pt x="16" y="36"/>
                  <a:pt x="17" y="36"/>
                  <a:pt x="17" y="36"/>
                </a:cubicBezTo>
                <a:cubicBezTo>
                  <a:pt x="19" y="34"/>
                  <a:pt x="21" y="32"/>
                  <a:pt x="22" y="31"/>
                </a:cubicBezTo>
                <a:cubicBezTo>
                  <a:pt x="29" y="25"/>
                  <a:pt x="34" y="23"/>
                  <a:pt x="43" y="23"/>
                </a:cubicBezTo>
                <a:cubicBezTo>
                  <a:pt x="44" y="23"/>
                  <a:pt x="45" y="22"/>
                  <a:pt x="45" y="20"/>
                </a:cubicBezTo>
                <a:cubicBezTo>
                  <a:pt x="45" y="19"/>
                  <a:pt x="44" y="18"/>
                  <a:pt x="43" y="18"/>
                </a:cubicBezTo>
                <a:close/>
              </a:path>
            </a:pathLst>
          </a:custGeom>
          <a:solidFill>
            <a:schemeClr val="bg1"/>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55"/>
          <p:cNvSpPr>
            <a:spLocks noEditPoints="1"/>
          </p:cNvSpPr>
          <p:nvPr/>
        </p:nvSpPr>
        <p:spPr bwMode="auto">
          <a:xfrm>
            <a:off x="7712033" y="3823881"/>
            <a:ext cx="559845" cy="417913"/>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Freeform 105"/>
          <p:cNvSpPr>
            <a:spLocks noEditPoints="1"/>
          </p:cNvSpPr>
          <p:nvPr/>
        </p:nvSpPr>
        <p:spPr bwMode="auto">
          <a:xfrm>
            <a:off x="9577616" y="3764745"/>
            <a:ext cx="544075" cy="53618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105874" tIns="52937" rIns="105874" bIns="52937" numCol="1" anchor="t" anchorCtr="0" compatLnSpc="1">
            <a:prstTxWarp prst="textNoShape">
              <a:avLst/>
            </a:prstTxWarp>
          </a:bodyPr>
          <a:lstStyle/>
          <a:p>
            <a:pPr>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文本框 69"/>
          <p:cNvSpPr txBox="1"/>
          <p:nvPr/>
        </p:nvSpPr>
        <p:spPr>
          <a:xfrm>
            <a:off x="1599421" y="5278564"/>
            <a:ext cx="1422184" cy="461665"/>
          </a:xfrm>
          <a:prstGeom prst="rect">
            <a:avLst/>
          </a:prstGeom>
          <a:noFill/>
          <a:effectLst/>
        </p:spPr>
        <p:txBody>
          <a:bodyPr wrap="none" rtlCol="0">
            <a:spAutoFit/>
          </a:bodyPr>
          <a:lstStyle/>
          <a:p>
            <a:r>
              <a:rPr lang="zh-CN" altLang="en-US" sz="2400" b="1" dirty="0" smtClean="0">
                <a:solidFill>
                  <a:schemeClr val="tx1">
                    <a:lumMod val="75000"/>
                    <a:lumOff val="25000"/>
                  </a:schemeClr>
                </a:solidFill>
                <a:latin typeface="幼圆" panose="02010509060101010101" pitchFamily="49" charset="-122"/>
                <a:ea typeface="幼圆" panose="02010509060101010101" pitchFamily="49" charset="-122"/>
              </a:rPr>
              <a:t>输入标题</a:t>
            </a:r>
            <a:endParaRPr lang="zh-CN" altLang="en-US" sz="24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1" name="文本框 70"/>
          <p:cNvSpPr txBox="1"/>
          <p:nvPr/>
        </p:nvSpPr>
        <p:spPr>
          <a:xfrm>
            <a:off x="3539873" y="5278564"/>
            <a:ext cx="1422184" cy="461665"/>
          </a:xfrm>
          <a:prstGeom prst="rect">
            <a:avLst/>
          </a:prstGeom>
          <a:noFill/>
          <a:effectLst/>
        </p:spPr>
        <p:txBody>
          <a:bodyPr wrap="none" rtlCol="0">
            <a:spAutoFit/>
          </a:bodyPr>
          <a:lstStyle/>
          <a:p>
            <a:r>
              <a:rPr lang="zh-CN" altLang="en-US" sz="2400" b="1" dirty="0" smtClean="0">
                <a:solidFill>
                  <a:schemeClr val="tx1">
                    <a:lumMod val="75000"/>
                    <a:lumOff val="25000"/>
                  </a:schemeClr>
                </a:solidFill>
                <a:latin typeface="幼圆" panose="02010509060101010101" pitchFamily="49" charset="-122"/>
                <a:ea typeface="幼圆" panose="02010509060101010101" pitchFamily="49" charset="-122"/>
              </a:rPr>
              <a:t>输入标题</a:t>
            </a:r>
            <a:endParaRPr lang="zh-CN" altLang="en-US" sz="24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2" name="文本框 71"/>
          <p:cNvSpPr txBox="1"/>
          <p:nvPr/>
        </p:nvSpPr>
        <p:spPr>
          <a:xfrm>
            <a:off x="5391061" y="5250962"/>
            <a:ext cx="1422184" cy="461665"/>
          </a:xfrm>
          <a:prstGeom prst="rect">
            <a:avLst/>
          </a:prstGeom>
          <a:noFill/>
          <a:effectLst/>
        </p:spPr>
        <p:txBody>
          <a:bodyPr wrap="none" rtlCol="0">
            <a:spAutoFit/>
          </a:bodyPr>
          <a:lstStyle/>
          <a:p>
            <a:r>
              <a:rPr lang="zh-CN" altLang="en-US" sz="2400" b="1" dirty="0" smtClean="0">
                <a:solidFill>
                  <a:schemeClr val="tx1">
                    <a:lumMod val="75000"/>
                    <a:lumOff val="25000"/>
                  </a:schemeClr>
                </a:solidFill>
                <a:latin typeface="幼圆" panose="02010509060101010101" pitchFamily="49" charset="-122"/>
                <a:ea typeface="幼圆" panose="02010509060101010101" pitchFamily="49" charset="-122"/>
              </a:rPr>
              <a:t>输入标题</a:t>
            </a:r>
            <a:endParaRPr lang="zh-CN" altLang="en-US" sz="24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3" name="文本框 72"/>
          <p:cNvSpPr txBox="1"/>
          <p:nvPr/>
        </p:nvSpPr>
        <p:spPr>
          <a:xfrm>
            <a:off x="7287373" y="5250962"/>
            <a:ext cx="1422184" cy="461665"/>
          </a:xfrm>
          <a:prstGeom prst="rect">
            <a:avLst/>
          </a:prstGeom>
          <a:noFill/>
          <a:effectLst/>
        </p:spPr>
        <p:txBody>
          <a:bodyPr wrap="none" rtlCol="0">
            <a:spAutoFit/>
          </a:bodyPr>
          <a:lstStyle/>
          <a:p>
            <a:r>
              <a:rPr lang="zh-CN" altLang="en-US" sz="2400" b="1" dirty="0" smtClean="0">
                <a:solidFill>
                  <a:schemeClr val="tx1">
                    <a:lumMod val="75000"/>
                    <a:lumOff val="25000"/>
                  </a:schemeClr>
                </a:solidFill>
                <a:latin typeface="幼圆" panose="02010509060101010101" pitchFamily="49" charset="-122"/>
                <a:ea typeface="幼圆" panose="02010509060101010101" pitchFamily="49" charset="-122"/>
              </a:rPr>
              <a:t>输入标题</a:t>
            </a:r>
            <a:endParaRPr lang="zh-CN" altLang="en-US" sz="2400" b="1" dirty="0">
              <a:solidFill>
                <a:schemeClr val="tx1">
                  <a:lumMod val="75000"/>
                  <a:lumOff val="25000"/>
                </a:schemeClr>
              </a:solidFill>
              <a:latin typeface="幼圆" panose="02010509060101010101" pitchFamily="49" charset="-122"/>
              <a:ea typeface="幼圆" panose="02010509060101010101" pitchFamily="49" charset="-122"/>
            </a:endParaRPr>
          </a:p>
        </p:txBody>
      </p:sp>
      <p:sp>
        <p:nvSpPr>
          <p:cNvPr id="74" name="文本框 73"/>
          <p:cNvSpPr txBox="1"/>
          <p:nvPr/>
        </p:nvSpPr>
        <p:spPr>
          <a:xfrm>
            <a:off x="9138561" y="5290344"/>
            <a:ext cx="1422184" cy="461665"/>
          </a:xfrm>
          <a:prstGeom prst="rect">
            <a:avLst/>
          </a:prstGeom>
          <a:noFill/>
          <a:effectLst/>
        </p:spPr>
        <p:txBody>
          <a:bodyPr wrap="none" rtlCol="0">
            <a:spAutoFit/>
          </a:bodyPr>
          <a:lstStyle/>
          <a:p>
            <a:r>
              <a:rPr lang="zh-CN" altLang="en-US" sz="2400" b="1" dirty="0" smtClean="0">
                <a:solidFill>
                  <a:schemeClr val="tx1">
                    <a:lumMod val="75000"/>
                    <a:lumOff val="25000"/>
                  </a:schemeClr>
                </a:solidFill>
                <a:latin typeface="幼圆" panose="02010509060101010101" pitchFamily="49" charset="-122"/>
                <a:ea typeface="幼圆" panose="02010509060101010101" pitchFamily="49" charset="-122"/>
              </a:rPr>
              <a:t>输入标题</a:t>
            </a:r>
            <a:endParaRPr lang="zh-CN" altLang="en-US" sz="2400" b="1" dirty="0">
              <a:solidFill>
                <a:schemeClr val="tx1">
                  <a:lumMod val="75000"/>
                  <a:lumOff val="25000"/>
                </a:schemeClr>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420311378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up)">
                                      <p:cBhvr>
                                        <p:cTn id="7" dur="500"/>
                                        <p:tgtEl>
                                          <p:spTgt spid="18"/>
                                        </p:tgtEl>
                                      </p:cBhvr>
                                    </p:animEffect>
                                  </p:childTnLst>
                                </p:cTn>
                              </p:par>
                            </p:childTnLst>
                          </p:cTn>
                        </p:par>
                        <p:par>
                          <p:cTn id="8" fill="hold">
                            <p:stCondLst>
                              <p:cond delay="500"/>
                            </p:stCondLst>
                            <p:childTnLst>
                              <p:par>
                                <p:cTn id="9" presetID="53" presetClass="entr" presetSubtype="0" fill="hold" grpId="0" nodeType="afterEffect">
                                  <p:stCondLst>
                                    <p:cond delay="0"/>
                                  </p:stCondLst>
                                  <p:childTnLst>
                                    <p:set>
                                      <p:cBhvr>
                                        <p:cTn id="10" dur="1" fill="hold">
                                          <p:stCondLst>
                                            <p:cond delay="0"/>
                                          </p:stCondLst>
                                        </p:cTn>
                                        <p:tgtEl>
                                          <p:spTgt spid="65"/>
                                        </p:tgtEl>
                                        <p:attrNameLst>
                                          <p:attrName>style.visibility</p:attrName>
                                        </p:attrNameLst>
                                      </p:cBhvr>
                                      <p:to>
                                        <p:strVal val="visible"/>
                                      </p:to>
                                    </p:set>
                                    <p:anim calcmode="lin" valueType="num">
                                      <p:cBhvr>
                                        <p:cTn id="11" dur="500" fill="hold"/>
                                        <p:tgtEl>
                                          <p:spTgt spid="65"/>
                                        </p:tgtEl>
                                        <p:attrNameLst>
                                          <p:attrName>ppt_w</p:attrName>
                                        </p:attrNameLst>
                                      </p:cBhvr>
                                      <p:tavLst>
                                        <p:tav tm="0">
                                          <p:val>
                                            <p:fltVal val="0"/>
                                          </p:val>
                                        </p:tav>
                                        <p:tav tm="100000">
                                          <p:val>
                                            <p:strVal val="#ppt_w"/>
                                          </p:val>
                                        </p:tav>
                                      </p:tavLst>
                                    </p:anim>
                                    <p:anim calcmode="lin" valueType="num">
                                      <p:cBhvr>
                                        <p:cTn id="12" dur="500" fill="hold"/>
                                        <p:tgtEl>
                                          <p:spTgt spid="65"/>
                                        </p:tgtEl>
                                        <p:attrNameLst>
                                          <p:attrName>ppt_h</p:attrName>
                                        </p:attrNameLst>
                                      </p:cBhvr>
                                      <p:tavLst>
                                        <p:tav tm="0">
                                          <p:val>
                                            <p:fltVal val="0"/>
                                          </p:val>
                                        </p:tav>
                                        <p:tav tm="100000">
                                          <p:val>
                                            <p:strVal val="#ppt_h"/>
                                          </p:val>
                                        </p:tav>
                                      </p:tavLst>
                                    </p:anim>
                                    <p:animEffect transition="in" filter="fade">
                                      <p:cBhvr>
                                        <p:cTn id="13" dur="500"/>
                                        <p:tgtEl>
                                          <p:spTgt spid="65"/>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up)">
                                      <p:cBhvr>
                                        <p:cTn id="17" dur="500"/>
                                        <p:tgtEl>
                                          <p:spTgt spid="41"/>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 calcmode="lin" valueType="num">
                                      <p:cBhvr>
                                        <p:cTn id="21" dur="500" fill="hold"/>
                                        <p:tgtEl>
                                          <p:spTgt spid="66"/>
                                        </p:tgtEl>
                                        <p:attrNameLst>
                                          <p:attrName>ppt_w</p:attrName>
                                        </p:attrNameLst>
                                      </p:cBhvr>
                                      <p:tavLst>
                                        <p:tav tm="0">
                                          <p:val>
                                            <p:fltVal val="0"/>
                                          </p:val>
                                        </p:tav>
                                        <p:tav tm="100000">
                                          <p:val>
                                            <p:strVal val="#ppt_w"/>
                                          </p:val>
                                        </p:tav>
                                      </p:tavLst>
                                    </p:anim>
                                    <p:anim calcmode="lin" valueType="num">
                                      <p:cBhvr>
                                        <p:cTn id="22" dur="500" fill="hold"/>
                                        <p:tgtEl>
                                          <p:spTgt spid="66"/>
                                        </p:tgtEl>
                                        <p:attrNameLst>
                                          <p:attrName>ppt_h</p:attrName>
                                        </p:attrNameLst>
                                      </p:cBhvr>
                                      <p:tavLst>
                                        <p:tav tm="0">
                                          <p:val>
                                            <p:fltVal val="0"/>
                                          </p:val>
                                        </p:tav>
                                        <p:tav tm="100000">
                                          <p:val>
                                            <p:strVal val="#ppt_h"/>
                                          </p:val>
                                        </p:tav>
                                      </p:tavLst>
                                    </p:anim>
                                    <p:animEffect transition="in" filter="fade">
                                      <p:cBhvr>
                                        <p:cTn id="23" dur="500"/>
                                        <p:tgtEl>
                                          <p:spTgt spid="66"/>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up)">
                                      <p:cBhvr>
                                        <p:cTn id="27" dur="500"/>
                                        <p:tgtEl>
                                          <p:spTgt spid="47"/>
                                        </p:tgtEl>
                                      </p:cBhvr>
                                    </p:animEffect>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p:cTn id="31" dur="500" fill="hold"/>
                                        <p:tgtEl>
                                          <p:spTgt spid="67"/>
                                        </p:tgtEl>
                                        <p:attrNameLst>
                                          <p:attrName>ppt_w</p:attrName>
                                        </p:attrNameLst>
                                      </p:cBhvr>
                                      <p:tavLst>
                                        <p:tav tm="0">
                                          <p:val>
                                            <p:fltVal val="0"/>
                                          </p:val>
                                        </p:tav>
                                        <p:tav tm="100000">
                                          <p:val>
                                            <p:strVal val="#ppt_w"/>
                                          </p:val>
                                        </p:tav>
                                      </p:tavLst>
                                    </p:anim>
                                    <p:anim calcmode="lin" valueType="num">
                                      <p:cBhvr>
                                        <p:cTn id="32" dur="500" fill="hold"/>
                                        <p:tgtEl>
                                          <p:spTgt spid="67"/>
                                        </p:tgtEl>
                                        <p:attrNameLst>
                                          <p:attrName>ppt_h</p:attrName>
                                        </p:attrNameLst>
                                      </p:cBhvr>
                                      <p:tavLst>
                                        <p:tav tm="0">
                                          <p:val>
                                            <p:fltVal val="0"/>
                                          </p:val>
                                        </p:tav>
                                        <p:tav tm="100000">
                                          <p:val>
                                            <p:strVal val="#ppt_h"/>
                                          </p:val>
                                        </p:tav>
                                      </p:tavLst>
                                    </p:anim>
                                    <p:animEffect transition="in" filter="fade">
                                      <p:cBhvr>
                                        <p:cTn id="33" dur="500"/>
                                        <p:tgtEl>
                                          <p:spTgt spid="67"/>
                                        </p:tgtEl>
                                      </p:cBhvr>
                                    </p:animEffect>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up)">
                                      <p:cBhvr>
                                        <p:cTn id="37" dur="500"/>
                                        <p:tgtEl>
                                          <p:spTgt spid="59"/>
                                        </p:tgtEl>
                                      </p:cBhvr>
                                    </p:animEffect>
                                  </p:childTnLst>
                                </p:cTn>
                              </p:par>
                            </p:childTnLst>
                          </p:cTn>
                        </p:par>
                        <p:par>
                          <p:cTn id="38" fill="hold">
                            <p:stCondLst>
                              <p:cond delay="3500"/>
                            </p:stCondLst>
                            <p:childTnLst>
                              <p:par>
                                <p:cTn id="39" presetID="53" presetClass="entr" presetSubtype="0"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 calcmode="lin" valueType="num">
                                      <p:cBhvr>
                                        <p:cTn id="41" dur="500" fill="hold"/>
                                        <p:tgtEl>
                                          <p:spTgt spid="68"/>
                                        </p:tgtEl>
                                        <p:attrNameLst>
                                          <p:attrName>ppt_w</p:attrName>
                                        </p:attrNameLst>
                                      </p:cBhvr>
                                      <p:tavLst>
                                        <p:tav tm="0">
                                          <p:val>
                                            <p:fltVal val="0"/>
                                          </p:val>
                                        </p:tav>
                                        <p:tav tm="100000">
                                          <p:val>
                                            <p:strVal val="#ppt_w"/>
                                          </p:val>
                                        </p:tav>
                                      </p:tavLst>
                                    </p:anim>
                                    <p:anim calcmode="lin" valueType="num">
                                      <p:cBhvr>
                                        <p:cTn id="42" dur="500" fill="hold"/>
                                        <p:tgtEl>
                                          <p:spTgt spid="68"/>
                                        </p:tgtEl>
                                        <p:attrNameLst>
                                          <p:attrName>ppt_h</p:attrName>
                                        </p:attrNameLst>
                                      </p:cBhvr>
                                      <p:tavLst>
                                        <p:tav tm="0">
                                          <p:val>
                                            <p:fltVal val="0"/>
                                          </p:val>
                                        </p:tav>
                                        <p:tav tm="100000">
                                          <p:val>
                                            <p:strVal val="#ppt_h"/>
                                          </p:val>
                                        </p:tav>
                                      </p:tavLst>
                                    </p:anim>
                                    <p:animEffect transition="in" filter="fade">
                                      <p:cBhvr>
                                        <p:cTn id="43" dur="500"/>
                                        <p:tgtEl>
                                          <p:spTgt spid="68"/>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wipe(up)">
                                      <p:cBhvr>
                                        <p:cTn id="47" dur="500"/>
                                        <p:tgtEl>
                                          <p:spTgt spid="53"/>
                                        </p:tgtEl>
                                      </p:cBhvr>
                                    </p:animEffect>
                                  </p:childTnLst>
                                </p:cTn>
                              </p:par>
                            </p:childTnLst>
                          </p:cTn>
                        </p:par>
                        <p:par>
                          <p:cTn id="48" fill="hold">
                            <p:stCondLst>
                              <p:cond delay="4500"/>
                            </p:stCondLst>
                            <p:childTnLst>
                              <p:par>
                                <p:cTn id="49" presetID="53" presetClass="entr" presetSubtype="0"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p:cTn id="51" dur="500" fill="hold"/>
                                        <p:tgtEl>
                                          <p:spTgt spid="69"/>
                                        </p:tgtEl>
                                        <p:attrNameLst>
                                          <p:attrName>ppt_w</p:attrName>
                                        </p:attrNameLst>
                                      </p:cBhvr>
                                      <p:tavLst>
                                        <p:tav tm="0">
                                          <p:val>
                                            <p:fltVal val="0"/>
                                          </p:val>
                                        </p:tav>
                                        <p:tav tm="100000">
                                          <p:val>
                                            <p:strVal val="#ppt_w"/>
                                          </p:val>
                                        </p:tav>
                                      </p:tavLst>
                                    </p:anim>
                                    <p:anim calcmode="lin" valueType="num">
                                      <p:cBhvr>
                                        <p:cTn id="52" dur="500" fill="hold"/>
                                        <p:tgtEl>
                                          <p:spTgt spid="69"/>
                                        </p:tgtEl>
                                        <p:attrNameLst>
                                          <p:attrName>ppt_h</p:attrName>
                                        </p:attrNameLst>
                                      </p:cBhvr>
                                      <p:tavLst>
                                        <p:tav tm="0">
                                          <p:val>
                                            <p:fltVal val="0"/>
                                          </p:val>
                                        </p:tav>
                                        <p:tav tm="100000">
                                          <p:val>
                                            <p:strVal val="#ppt_h"/>
                                          </p:val>
                                        </p:tav>
                                      </p:tavLst>
                                    </p:anim>
                                    <p:animEffect transition="in" filter="fade">
                                      <p:cBhvr>
                                        <p:cTn id="5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2" name="组合 1"/>
          <p:cNvGrpSpPr/>
          <p:nvPr/>
        </p:nvGrpSpPr>
        <p:grpSpPr>
          <a:xfrm>
            <a:off x="4389636" y="1989115"/>
            <a:ext cx="3348643" cy="3611480"/>
            <a:chOff x="4635297" y="2463531"/>
            <a:chExt cx="2921408" cy="3150711"/>
          </a:xfrm>
        </p:grpSpPr>
        <p:sp>
          <p:nvSpPr>
            <p:cNvPr id="18" name="Freeform 5"/>
            <p:cNvSpPr>
              <a:spLocks/>
            </p:cNvSpPr>
            <p:nvPr/>
          </p:nvSpPr>
          <p:spPr bwMode="auto">
            <a:xfrm>
              <a:off x="4635297" y="3825951"/>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275081"/>
            </a:solidFill>
            <a:ln>
              <a:noFill/>
            </a:ln>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5"/>
            <p:cNvSpPr>
              <a:spLocks/>
            </p:cNvSpPr>
            <p:nvPr/>
          </p:nvSpPr>
          <p:spPr bwMode="auto">
            <a:xfrm>
              <a:off x="4635297" y="3394890"/>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3976BD"/>
            </a:solidFill>
            <a:ln>
              <a:noFill/>
            </a:ln>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5"/>
            <p:cNvSpPr>
              <a:spLocks/>
            </p:cNvSpPr>
            <p:nvPr/>
          </p:nvSpPr>
          <p:spPr bwMode="auto">
            <a:xfrm>
              <a:off x="4635297" y="2968296"/>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275081"/>
            </a:solidFill>
            <a:ln>
              <a:noFill/>
            </a:ln>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
            <p:cNvSpPr>
              <a:spLocks/>
            </p:cNvSpPr>
            <p:nvPr/>
          </p:nvSpPr>
          <p:spPr bwMode="auto">
            <a:xfrm>
              <a:off x="4635297" y="2463531"/>
              <a:ext cx="2921408" cy="1788291"/>
            </a:xfrm>
            <a:custGeom>
              <a:avLst/>
              <a:gdLst>
                <a:gd name="T0" fmla="*/ 17 w 618"/>
                <a:gd name="T1" fmla="*/ 170 h 377"/>
                <a:gd name="T2" fmla="*/ 278 w 618"/>
                <a:gd name="T3" fmla="*/ 11 h 377"/>
                <a:gd name="T4" fmla="*/ 344 w 618"/>
                <a:gd name="T5" fmla="*/ 13 h 377"/>
                <a:gd name="T6" fmla="*/ 597 w 618"/>
                <a:gd name="T7" fmla="*/ 167 h 377"/>
                <a:gd name="T8" fmla="*/ 601 w 618"/>
                <a:gd name="T9" fmla="*/ 208 h 377"/>
                <a:gd name="T10" fmla="*/ 340 w 618"/>
                <a:gd name="T11" fmla="*/ 367 h 377"/>
                <a:gd name="T12" fmla="*/ 274 w 618"/>
                <a:gd name="T13" fmla="*/ 364 h 377"/>
                <a:gd name="T14" fmla="*/ 21 w 618"/>
                <a:gd name="T15" fmla="*/ 210 h 377"/>
                <a:gd name="T16" fmla="*/ 17 w 618"/>
                <a:gd name="T17" fmla="*/ 170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8" h="377">
                  <a:moveTo>
                    <a:pt x="17" y="170"/>
                  </a:moveTo>
                  <a:cubicBezTo>
                    <a:pt x="278" y="11"/>
                    <a:pt x="278" y="11"/>
                    <a:pt x="278" y="11"/>
                  </a:cubicBezTo>
                  <a:cubicBezTo>
                    <a:pt x="295" y="0"/>
                    <a:pt x="325" y="1"/>
                    <a:pt x="344" y="13"/>
                  </a:cubicBezTo>
                  <a:cubicBezTo>
                    <a:pt x="597" y="167"/>
                    <a:pt x="597" y="167"/>
                    <a:pt x="597" y="167"/>
                  </a:cubicBezTo>
                  <a:cubicBezTo>
                    <a:pt x="617" y="179"/>
                    <a:pt x="618" y="197"/>
                    <a:pt x="601" y="208"/>
                  </a:cubicBezTo>
                  <a:cubicBezTo>
                    <a:pt x="340" y="367"/>
                    <a:pt x="340" y="367"/>
                    <a:pt x="340" y="367"/>
                  </a:cubicBezTo>
                  <a:cubicBezTo>
                    <a:pt x="323" y="377"/>
                    <a:pt x="293" y="376"/>
                    <a:pt x="274" y="364"/>
                  </a:cubicBezTo>
                  <a:cubicBezTo>
                    <a:pt x="21" y="210"/>
                    <a:pt x="21" y="210"/>
                    <a:pt x="21" y="210"/>
                  </a:cubicBezTo>
                  <a:cubicBezTo>
                    <a:pt x="2" y="198"/>
                    <a:pt x="0" y="180"/>
                    <a:pt x="17" y="170"/>
                  </a:cubicBezTo>
                  <a:close/>
                </a:path>
              </a:pathLst>
            </a:custGeom>
            <a:solidFill>
              <a:srgbClr val="3976BD"/>
            </a:solidFill>
            <a:ln>
              <a:noFill/>
            </a:ln>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8247575" y="2360300"/>
            <a:ext cx="866436" cy="837370"/>
            <a:chOff x="8200330" y="3146776"/>
            <a:chExt cx="755892" cy="730534"/>
          </a:xfrm>
        </p:grpSpPr>
        <p:sp>
          <p:nvSpPr>
            <p:cNvPr id="40" name="Rounded Rectangle 12"/>
            <p:cNvSpPr/>
            <p:nvPr/>
          </p:nvSpPr>
          <p:spPr>
            <a:xfrm>
              <a:off x="8200330" y="3146776"/>
              <a:ext cx="755892" cy="730534"/>
            </a:xfrm>
            <a:prstGeom prst="round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6" name="Group 18"/>
            <p:cNvGrpSpPr/>
            <p:nvPr/>
          </p:nvGrpSpPr>
          <p:grpSpPr>
            <a:xfrm>
              <a:off x="8318740" y="3255783"/>
              <a:ext cx="519068" cy="515515"/>
              <a:chOff x="1979613" y="3067051"/>
              <a:chExt cx="231775" cy="230188"/>
            </a:xfrm>
            <a:solidFill>
              <a:schemeClr val="bg1"/>
            </a:solidFill>
          </p:grpSpPr>
          <p:sp>
            <p:nvSpPr>
              <p:cNvPr id="47"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组合 3"/>
          <p:cNvGrpSpPr/>
          <p:nvPr/>
        </p:nvGrpSpPr>
        <p:grpSpPr>
          <a:xfrm>
            <a:off x="8243497" y="4371476"/>
            <a:ext cx="866436" cy="837370"/>
            <a:chOff x="8200330" y="4223052"/>
            <a:chExt cx="755892" cy="730534"/>
          </a:xfrm>
        </p:grpSpPr>
        <p:sp>
          <p:nvSpPr>
            <p:cNvPr id="41" name="Rounded Rectangle 13"/>
            <p:cNvSpPr/>
            <p:nvPr/>
          </p:nvSpPr>
          <p:spPr>
            <a:xfrm>
              <a:off x="8200330" y="4223052"/>
              <a:ext cx="755892" cy="730534"/>
            </a:xfrm>
            <a:prstGeom prst="round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0" name="Group 22"/>
            <p:cNvGrpSpPr/>
            <p:nvPr/>
          </p:nvGrpSpPr>
          <p:grpSpPr>
            <a:xfrm>
              <a:off x="8353669" y="4410772"/>
              <a:ext cx="427877" cy="412146"/>
              <a:chOff x="4616450" y="1549401"/>
              <a:chExt cx="215900" cy="207963"/>
            </a:xfrm>
            <a:solidFill>
              <a:schemeClr val="bg1"/>
            </a:solidFill>
          </p:grpSpPr>
          <p:sp>
            <p:nvSpPr>
              <p:cNvPr id="51"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Oval 7"/>
              <p:cNvSpPr>
                <a:spLocks noChangeArrowheads="1"/>
              </p:cNvSpPr>
              <p:nvPr/>
            </p:nvSpPr>
            <p:spPr bwMode="auto">
              <a:xfrm>
                <a:off x="4718050" y="1685926"/>
                <a:ext cx="15875" cy="174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3065603" y="4371476"/>
            <a:ext cx="866436" cy="837370"/>
            <a:chOff x="3259564" y="4223052"/>
            <a:chExt cx="755892" cy="730534"/>
          </a:xfrm>
        </p:grpSpPr>
        <p:sp>
          <p:nvSpPr>
            <p:cNvPr id="45" name="Rounded Rectangle 17"/>
            <p:cNvSpPr/>
            <p:nvPr/>
          </p:nvSpPr>
          <p:spPr>
            <a:xfrm>
              <a:off x="3259564" y="4223052"/>
              <a:ext cx="755892" cy="730534"/>
            </a:xfrm>
            <a:prstGeom prst="round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9"/>
            <p:cNvSpPr>
              <a:spLocks noEditPoints="1"/>
            </p:cNvSpPr>
            <p:nvPr/>
          </p:nvSpPr>
          <p:spPr bwMode="auto">
            <a:xfrm>
              <a:off x="3441416" y="4324093"/>
              <a:ext cx="371958" cy="498825"/>
            </a:xfrm>
            <a:custGeom>
              <a:avLst/>
              <a:gdLst>
                <a:gd name="T0" fmla="*/ 108 w 108"/>
                <a:gd name="T1" fmla="*/ 145 h 145"/>
                <a:gd name="T2" fmla="*/ 0 w 108"/>
                <a:gd name="T3" fmla="*/ 145 h 145"/>
                <a:gd name="T4" fmla="*/ 0 w 108"/>
                <a:gd name="T5" fmla="*/ 135 h 145"/>
                <a:gd name="T6" fmla="*/ 13 w 108"/>
                <a:gd name="T7" fmla="*/ 124 h 145"/>
                <a:gd name="T8" fmla="*/ 96 w 108"/>
                <a:gd name="T9" fmla="*/ 124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3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9 w 108"/>
                <a:gd name="T35" fmla="*/ 12 h 145"/>
                <a:gd name="T36" fmla="*/ 60 w 108"/>
                <a:gd name="T37" fmla="*/ 12 h 145"/>
                <a:gd name="T38" fmla="*/ 68 w 108"/>
                <a:gd name="T39" fmla="*/ 36 h 145"/>
                <a:gd name="T40" fmla="*/ 41 w 108"/>
                <a:gd name="T41" fmla="*/ 36 h 145"/>
                <a:gd name="T42" fmla="*/ 49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5"/>
                    <a:pt x="0" y="135"/>
                    <a:pt x="0" y="135"/>
                  </a:cubicBezTo>
                  <a:cubicBezTo>
                    <a:pt x="13" y="124"/>
                    <a:pt x="13" y="124"/>
                    <a:pt x="13" y="124"/>
                  </a:cubicBezTo>
                  <a:cubicBezTo>
                    <a:pt x="96" y="124"/>
                    <a:pt x="96" y="124"/>
                    <a:pt x="96" y="124"/>
                  </a:cubicBezTo>
                  <a:cubicBezTo>
                    <a:pt x="108" y="135"/>
                    <a:pt x="108" y="135"/>
                    <a:pt x="108" y="135"/>
                  </a:cubicBezTo>
                  <a:lnTo>
                    <a:pt x="108" y="145"/>
                  </a:lnTo>
                  <a:close/>
                  <a:moveTo>
                    <a:pt x="16" y="116"/>
                  </a:moveTo>
                  <a:cubicBezTo>
                    <a:pt x="24" y="91"/>
                    <a:pt x="24" y="91"/>
                    <a:pt x="24" y="91"/>
                  </a:cubicBezTo>
                  <a:cubicBezTo>
                    <a:pt x="85" y="91"/>
                    <a:pt x="85" y="91"/>
                    <a:pt x="85" y="91"/>
                  </a:cubicBezTo>
                  <a:cubicBezTo>
                    <a:pt x="93" y="116"/>
                    <a:pt x="93" y="116"/>
                    <a:pt x="93"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4"/>
          <p:cNvGrpSpPr/>
          <p:nvPr/>
        </p:nvGrpSpPr>
        <p:grpSpPr>
          <a:xfrm>
            <a:off x="3065603" y="2355902"/>
            <a:ext cx="866436" cy="837370"/>
            <a:chOff x="3259564" y="3146776"/>
            <a:chExt cx="755892" cy="730534"/>
          </a:xfrm>
        </p:grpSpPr>
        <p:sp>
          <p:nvSpPr>
            <p:cNvPr id="44" name="Rounded Rectangle 16"/>
            <p:cNvSpPr/>
            <p:nvPr/>
          </p:nvSpPr>
          <p:spPr>
            <a:xfrm>
              <a:off x="3259564" y="3146776"/>
              <a:ext cx="755892" cy="730534"/>
            </a:xfrm>
            <a:prstGeom prst="round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4" name="Group 26"/>
            <p:cNvGrpSpPr/>
            <p:nvPr/>
          </p:nvGrpSpPr>
          <p:grpSpPr>
            <a:xfrm>
              <a:off x="3461645" y="3309817"/>
              <a:ext cx="351730" cy="407449"/>
              <a:chOff x="3581400" y="3905251"/>
              <a:chExt cx="160338" cy="185738"/>
            </a:xfrm>
            <a:solidFill>
              <a:schemeClr val="bg1"/>
            </a:solidFill>
          </p:grpSpPr>
          <p:sp>
            <p:nvSpPr>
              <p:cNvPr id="55" name="Rectangle 33"/>
              <p:cNvSpPr>
                <a:spLocks noChangeArrowheads="1"/>
              </p:cNvSpPr>
              <p:nvPr/>
            </p:nvSpPr>
            <p:spPr bwMode="auto">
              <a:xfrm>
                <a:off x="3670300" y="3941763"/>
                <a:ext cx="28575" cy="149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34"/>
              <p:cNvSpPr>
                <a:spLocks noChangeArrowheads="1"/>
              </p:cNvSpPr>
              <p:nvPr/>
            </p:nvSpPr>
            <p:spPr bwMode="auto">
              <a:xfrm>
                <a:off x="3627438" y="3971926"/>
                <a:ext cx="26988"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35"/>
              <p:cNvSpPr>
                <a:spLocks noChangeArrowheads="1"/>
              </p:cNvSpPr>
              <p:nvPr/>
            </p:nvSpPr>
            <p:spPr bwMode="auto">
              <a:xfrm>
                <a:off x="3581400" y="3994151"/>
                <a:ext cx="26988" cy="968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36"/>
              <p:cNvSpPr>
                <a:spLocks noChangeArrowheads="1"/>
              </p:cNvSpPr>
              <p:nvPr/>
            </p:nvSpPr>
            <p:spPr bwMode="auto">
              <a:xfrm>
                <a:off x="3714750" y="3905251"/>
                <a:ext cx="26988"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5874" tIns="52937" rIns="105874" bIns="52937" numCol="1" anchor="t" anchorCtr="0" compatLnSpc="1">
                <a:prstTxWarp prst="textNoShape">
                  <a:avLst/>
                </a:prstTxWarp>
              </a:bodyPr>
              <a:lstStyle/>
              <a:p>
                <a:pPr algn="just">
                  <a:lnSpc>
                    <a:spcPct val="120000"/>
                  </a:lnSpc>
                </a:pPr>
                <a:endParaRPr lang="en-US" sz="65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9" name="文本框 58"/>
          <p:cNvSpPr txBox="1"/>
          <p:nvPr/>
        </p:nvSpPr>
        <p:spPr>
          <a:xfrm>
            <a:off x="392214" y="235590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340101" y="437147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9506248" y="2355902"/>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9454135" y="4371476"/>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629326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500"/>
                                        <p:tgtEl>
                                          <p:spTgt spid="5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1"/>
                                        </p:tgtEl>
                                        <p:attrNameLst>
                                          <p:attrName>style.visibility</p:attrName>
                                        </p:attrNameLst>
                                      </p:cBhvr>
                                      <p:to>
                                        <p:strVal val="visible"/>
                                      </p:to>
                                    </p:set>
                                    <p:animEffect transition="in" filter="fade">
                                      <p:cBhvr>
                                        <p:cTn id="15" dur="500"/>
                                        <p:tgtEl>
                                          <p:spTgt spid="6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7"/>
          <p:cNvGrpSpPr/>
          <p:nvPr/>
        </p:nvGrpSpPr>
        <p:grpSpPr>
          <a:xfrm>
            <a:off x="4280586" y="1892829"/>
            <a:ext cx="3630828" cy="3265339"/>
            <a:chOff x="3210439" y="1418828"/>
            <a:chExt cx="2723121" cy="2449004"/>
          </a:xfrm>
        </p:grpSpPr>
        <p:sp>
          <p:nvSpPr>
            <p:cNvPr id="19" name="Freeform 5"/>
            <p:cNvSpPr/>
            <p:nvPr/>
          </p:nvSpPr>
          <p:spPr bwMode="auto">
            <a:xfrm>
              <a:off x="3210439" y="1418828"/>
              <a:ext cx="1598452" cy="1159639"/>
            </a:xfrm>
            <a:custGeom>
              <a:avLst/>
              <a:gdLst>
                <a:gd name="T0" fmla="*/ 298 w 600"/>
                <a:gd name="T1" fmla="*/ 433 h 435"/>
                <a:gd name="T2" fmla="*/ 283 w 600"/>
                <a:gd name="T3" fmla="*/ 424 h 435"/>
                <a:gd name="T4" fmla="*/ 282 w 600"/>
                <a:gd name="T5" fmla="*/ 417 h 435"/>
                <a:gd name="T6" fmla="*/ 285 w 600"/>
                <a:gd name="T7" fmla="*/ 406 h 435"/>
                <a:gd name="T8" fmla="*/ 291 w 600"/>
                <a:gd name="T9" fmla="*/ 398 h 435"/>
                <a:gd name="T10" fmla="*/ 302 w 600"/>
                <a:gd name="T11" fmla="*/ 366 h 435"/>
                <a:gd name="T12" fmla="*/ 286 w 600"/>
                <a:gd name="T13" fmla="*/ 339 h 435"/>
                <a:gd name="T14" fmla="*/ 242 w 600"/>
                <a:gd name="T15" fmla="*/ 331 h 435"/>
                <a:gd name="T16" fmla="*/ 189 w 600"/>
                <a:gd name="T17" fmla="*/ 372 h 435"/>
                <a:gd name="T18" fmla="*/ 190 w 600"/>
                <a:gd name="T19" fmla="*/ 380 h 435"/>
                <a:gd name="T20" fmla="*/ 197 w 600"/>
                <a:gd name="T21" fmla="*/ 395 h 435"/>
                <a:gd name="T22" fmla="*/ 204 w 600"/>
                <a:gd name="T23" fmla="*/ 405 h 435"/>
                <a:gd name="T24" fmla="*/ 207 w 600"/>
                <a:gd name="T25" fmla="*/ 415 h 435"/>
                <a:gd name="T26" fmla="*/ 206 w 600"/>
                <a:gd name="T27" fmla="*/ 424 h 435"/>
                <a:gd name="T28" fmla="*/ 187 w 600"/>
                <a:gd name="T29" fmla="*/ 432 h 435"/>
                <a:gd name="T30" fmla="*/ 158 w 600"/>
                <a:gd name="T31" fmla="*/ 434 h 435"/>
                <a:gd name="T32" fmla="*/ 0 w 600"/>
                <a:gd name="T33" fmla="*/ 428 h 435"/>
                <a:gd name="T34" fmla="*/ 504 w 600"/>
                <a:gd name="T35" fmla="*/ 0 h 435"/>
                <a:gd name="T36" fmla="*/ 496 w 600"/>
                <a:gd name="T37" fmla="*/ 164 h 435"/>
                <a:gd name="T38" fmla="*/ 509 w 600"/>
                <a:gd name="T39" fmla="*/ 185 h 435"/>
                <a:gd name="T40" fmla="*/ 520 w 600"/>
                <a:gd name="T41" fmla="*/ 187 h 435"/>
                <a:gd name="T42" fmla="*/ 532 w 600"/>
                <a:gd name="T43" fmla="*/ 183 h 435"/>
                <a:gd name="T44" fmla="*/ 542 w 600"/>
                <a:gd name="T45" fmla="*/ 176 h 435"/>
                <a:gd name="T46" fmla="*/ 556 w 600"/>
                <a:gd name="T47" fmla="*/ 170 h 435"/>
                <a:gd name="T48" fmla="*/ 563 w 600"/>
                <a:gd name="T49" fmla="*/ 169 h 435"/>
                <a:gd name="T50" fmla="*/ 600 w 600"/>
                <a:gd name="T51" fmla="*/ 218 h 435"/>
                <a:gd name="T52" fmla="*/ 583 w 600"/>
                <a:gd name="T53" fmla="*/ 270 h 435"/>
                <a:gd name="T54" fmla="*/ 569 w 600"/>
                <a:gd name="T55" fmla="*/ 274 h 435"/>
                <a:gd name="T56" fmla="*/ 540 w 600"/>
                <a:gd name="T57" fmla="*/ 264 h 435"/>
                <a:gd name="T58" fmla="*/ 531 w 600"/>
                <a:gd name="T59" fmla="*/ 258 h 435"/>
                <a:gd name="T60" fmla="*/ 518 w 600"/>
                <a:gd name="T61" fmla="*/ 253 h 435"/>
                <a:gd name="T62" fmla="*/ 517 w 600"/>
                <a:gd name="T63" fmla="*/ 253 h 435"/>
                <a:gd name="T64" fmla="*/ 502 w 600"/>
                <a:gd name="T65" fmla="*/ 262 h 435"/>
                <a:gd name="T66" fmla="*/ 497 w 600"/>
                <a:gd name="T67" fmla="*/ 291 h 435"/>
                <a:gd name="T68" fmla="*/ 499 w 600"/>
                <a:gd name="T69" fmla="*/ 365 h 435"/>
                <a:gd name="T70" fmla="*/ 338 w 600"/>
                <a:gd name="T71" fmla="*/ 435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0" h="435">
                  <a:moveTo>
                    <a:pt x="338" y="435"/>
                  </a:moveTo>
                  <a:cubicBezTo>
                    <a:pt x="317" y="435"/>
                    <a:pt x="304" y="434"/>
                    <a:pt x="298" y="433"/>
                  </a:cubicBezTo>
                  <a:cubicBezTo>
                    <a:pt x="295" y="432"/>
                    <a:pt x="292" y="432"/>
                    <a:pt x="289" y="430"/>
                  </a:cubicBezTo>
                  <a:cubicBezTo>
                    <a:pt x="287" y="429"/>
                    <a:pt x="285" y="427"/>
                    <a:pt x="283" y="424"/>
                  </a:cubicBezTo>
                  <a:cubicBezTo>
                    <a:pt x="282" y="422"/>
                    <a:pt x="282" y="420"/>
                    <a:pt x="282" y="418"/>
                  </a:cubicBezTo>
                  <a:cubicBezTo>
                    <a:pt x="282" y="418"/>
                    <a:pt x="282" y="418"/>
                    <a:pt x="282" y="417"/>
                  </a:cubicBezTo>
                  <a:cubicBezTo>
                    <a:pt x="282" y="417"/>
                    <a:pt x="282" y="417"/>
                    <a:pt x="282" y="417"/>
                  </a:cubicBezTo>
                  <a:cubicBezTo>
                    <a:pt x="282" y="413"/>
                    <a:pt x="283" y="410"/>
                    <a:pt x="285" y="406"/>
                  </a:cubicBezTo>
                  <a:cubicBezTo>
                    <a:pt x="287" y="404"/>
                    <a:pt x="288" y="402"/>
                    <a:pt x="289" y="400"/>
                  </a:cubicBezTo>
                  <a:cubicBezTo>
                    <a:pt x="290" y="400"/>
                    <a:pt x="291" y="399"/>
                    <a:pt x="291" y="398"/>
                  </a:cubicBezTo>
                  <a:cubicBezTo>
                    <a:pt x="295" y="393"/>
                    <a:pt x="299" y="387"/>
                    <a:pt x="301" y="376"/>
                  </a:cubicBezTo>
                  <a:cubicBezTo>
                    <a:pt x="302" y="372"/>
                    <a:pt x="302" y="369"/>
                    <a:pt x="302" y="366"/>
                  </a:cubicBezTo>
                  <a:cubicBezTo>
                    <a:pt x="302" y="360"/>
                    <a:pt x="301" y="354"/>
                    <a:pt x="298" y="350"/>
                  </a:cubicBezTo>
                  <a:cubicBezTo>
                    <a:pt x="295" y="346"/>
                    <a:pt x="291" y="342"/>
                    <a:pt x="286" y="339"/>
                  </a:cubicBezTo>
                  <a:cubicBezTo>
                    <a:pt x="276" y="334"/>
                    <a:pt x="261" y="331"/>
                    <a:pt x="244" y="331"/>
                  </a:cubicBezTo>
                  <a:cubicBezTo>
                    <a:pt x="244" y="331"/>
                    <a:pt x="243" y="331"/>
                    <a:pt x="242" y="331"/>
                  </a:cubicBezTo>
                  <a:cubicBezTo>
                    <a:pt x="227" y="331"/>
                    <a:pt x="214" y="336"/>
                    <a:pt x="204" y="344"/>
                  </a:cubicBezTo>
                  <a:cubicBezTo>
                    <a:pt x="194" y="351"/>
                    <a:pt x="189" y="361"/>
                    <a:pt x="189" y="372"/>
                  </a:cubicBezTo>
                  <a:cubicBezTo>
                    <a:pt x="189" y="373"/>
                    <a:pt x="189" y="373"/>
                    <a:pt x="189" y="374"/>
                  </a:cubicBezTo>
                  <a:cubicBezTo>
                    <a:pt x="189" y="376"/>
                    <a:pt x="190" y="378"/>
                    <a:pt x="190" y="380"/>
                  </a:cubicBezTo>
                  <a:cubicBezTo>
                    <a:pt x="190" y="381"/>
                    <a:pt x="190" y="381"/>
                    <a:pt x="190" y="382"/>
                  </a:cubicBezTo>
                  <a:cubicBezTo>
                    <a:pt x="192" y="388"/>
                    <a:pt x="195" y="392"/>
                    <a:pt x="197" y="395"/>
                  </a:cubicBezTo>
                  <a:cubicBezTo>
                    <a:pt x="198" y="397"/>
                    <a:pt x="199" y="398"/>
                    <a:pt x="200" y="399"/>
                  </a:cubicBezTo>
                  <a:cubicBezTo>
                    <a:pt x="201" y="401"/>
                    <a:pt x="203" y="403"/>
                    <a:pt x="204" y="405"/>
                  </a:cubicBezTo>
                  <a:cubicBezTo>
                    <a:pt x="206" y="407"/>
                    <a:pt x="207" y="411"/>
                    <a:pt x="207" y="415"/>
                  </a:cubicBezTo>
                  <a:cubicBezTo>
                    <a:pt x="207" y="415"/>
                    <a:pt x="207" y="415"/>
                    <a:pt x="207" y="415"/>
                  </a:cubicBezTo>
                  <a:cubicBezTo>
                    <a:pt x="207" y="415"/>
                    <a:pt x="207" y="416"/>
                    <a:pt x="207" y="416"/>
                  </a:cubicBezTo>
                  <a:cubicBezTo>
                    <a:pt x="207" y="419"/>
                    <a:pt x="207" y="422"/>
                    <a:pt x="206" y="424"/>
                  </a:cubicBezTo>
                  <a:cubicBezTo>
                    <a:pt x="201" y="429"/>
                    <a:pt x="191" y="431"/>
                    <a:pt x="187" y="432"/>
                  </a:cubicBezTo>
                  <a:cubicBezTo>
                    <a:pt x="187" y="432"/>
                    <a:pt x="187" y="432"/>
                    <a:pt x="187" y="432"/>
                  </a:cubicBezTo>
                  <a:cubicBezTo>
                    <a:pt x="180" y="434"/>
                    <a:pt x="172" y="434"/>
                    <a:pt x="162" y="434"/>
                  </a:cubicBezTo>
                  <a:cubicBezTo>
                    <a:pt x="161" y="434"/>
                    <a:pt x="160" y="434"/>
                    <a:pt x="158" y="434"/>
                  </a:cubicBezTo>
                  <a:cubicBezTo>
                    <a:pt x="132" y="434"/>
                    <a:pt x="42" y="432"/>
                    <a:pt x="0" y="430"/>
                  </a:cubicBezTo>
                  <a:cubicBezTo>
                    <a:pt x="0" y="430"/>
                    <a:pt x="0" y="429"/>
                    <a:pt x="0" y="428"/>
                  </a:cubicBezTo>
                  <a:cubicBezTo>
                    <a:pt x="0" y="315"/>
                    <a:pt x="53" y="208"/>
                    <a:pt x="148" y="127"/>
                  </a:cubicBezTo>
                  <a:cubicBezTo>
                    <a:pt x="243" y="47"/>
                    <a:pt x="369" y="2"/>
                    <a:pt x="504" y="0"/>
                  </a:cubicBezTo>
                  <a:cubicBezTo>
                    <a:pt x="501" y="27"/>
                    <a:pt x="496" y="84"/>
                    <a:pt x="493" y="138"/>
                  </a:cubicBezTo>
                  <a:cubicBezTo>
                    <a:pt x="493" y="146"/>
                    <a:pt x="494" y="155"/>
                    <a:pt x="496" y="164"/>
                  </a:cubicBezTo>
                  <a:cubicBezTo>
                    <a:pt x="496" y="167"/>
                    <a:pt x="497" y="171"/>
                    <a:pt x="499" y="175"/>
                  </a:cubicBezTo>
                  <a:cubicBezTo>
                    <a:pt x="501" y="178"/>
                    <a:pt x="504" y="182"/>
                    <a:pt x="509" y="185"/>
                  </a:cubicBezTo>
                  <a:cubicBezTo>
                    <a:pt x="513" y="186"/>
                    <a:pt x="516" y="187"/>
                    <a:pt x="519" y="187"/>
                  </a:cubicBezTo>
                  <a:cubicBezTo>
                    <a:pt x="520" y="187"/>
                    <a:pt x="520" y="187"/>
                    <a:pt x="520" y="187"/>
                  </a:cubicBezTo>
                  <a:cubicBezTo>
                    <a:pt x="520" y="187"/>
                    <a:pt x="520" y="187"/>
                    <a:pt x="520" y="187"/>
                  </a:cubicBezTo>
                  <a:cubicBezTo>
                    <a:pt x="525" y="187"/>
                    <a:pt x="529" y="185"/>
                    <a:pt x="532" y="183"/>
                  </a:cubicBezTo>
                  <a:cubicBezTo>
                    <a:pt x="535" y="182"/>
                    <a:pt x="537" y="180"/>
                    <a:pt x="538" y="179"/>
                  </a:cubicBezTo>
                  <a:cubicBezTo>
                    <a:pt x="540" y="178"/>
                    <a:pt x="541" y="177"/>
                    <a:pt x="542" y="176"/>
                  </a:cubicBezTo>
                  <a:cubicBezTo>
                    <a:pt x="545" y="174"/>
                    <a:pt x="549" y="172"/>
                    <a:pt x="555" y="170"/>
                  </a:cubicBezTo>
                  <a:cubicBezTo>
                    <a:pt x="555" y="170"/>
                    <a:pt x="555" y="170"/>
                    <a:pt x="556" y="170"/>
                  </a:cubicBezTo>
                  <a:cubicBezTo>
                    <a:pt x="558" y="169"/>
                    <a:pt x="560" y="169"/>
                    <a:pt x="562" y="169"/>
                  </a:cubicBezTo>
                  <a:cubicBezTo>
                    <a:pt x="562" y="169"/>
                    <a:pt x="563" y="169"/>
                    <a:pt x="563" y="169"/>
                  </a:cubicBezTo>
                  <a:cubicBezTo>
                    <a:pt x="573" y="169"/>
                    <a:pt x="581" y="173"/>
                    <a:pt x="588" y="182"/>
                  </a:cubicBezTo>
                  <a:cubicBezTo>
                    <a:pt x="596" y="191"/>
                    <a:pt x="600" y="204"/>
                    <a:pt x="600" y="218"/>
                  </a:cubicBezTo>
                  <a:cubicBezTo>
                    <a:pt x="600" y="235"/>
                    <a:pt x="597" y="250"/>
                    <a:pt x="592" y="259"/>
                  </a:cubicBezTo>
                  <a:cubicBezTo>
                    <a:pt x="590" y="264"/>
                    <a:pt x="587" y="267"/>
                    <a:pt x="583" y="270"/>
                  </a:cubicBezTo>
                  <a:cubicBezTo>
                    <a:pt x="579" y="272"/>
                    <a:pt x="575" y="274"/>
                    <a:pt x="569" y="274"/>
                  </a:cubicBezTo>
                  <a:cubicBezTo>
                    <a:pt x="569" y="274"/>
                    <a:pt x="569" y="274"/>
                    <a:pt x="569" y="274"/>
                  </a:cubicBezTo>
                  <a:cubicBezTo>
                    <a:pt x="566" y="274"/>
                    <a:pt x="563" y="274"/>
                    <a:pt x="560" y="273"/>
                  </a:cubicBezTo>
                  <a:cubicBezTo>
                    <a:pt x="550" y="271"/>
                    <a:pt x="545" y="267"/>
                    <a:pt x="540" y="264"/>
                  </a:cubicBezTo>
                  <a:cubicBezTo>
                    <a:pt x="539" y="263"/>
                    <a:pt x="538" y="262"/>
                    <a:pt x="537" y="262"/>
                  </a:cubicBezTo>
                  <a:cubicBezTo>
                    <a:pt x="535" y="260"/>
                    <a:pt x="533" y="259"/>
                    <a:pt x="531" y="258"/>
                  </a:cubicBezTo>
                  <a:cubicBezTo>
                    <a:pt x="527" y="255"/>
                    <a:pt x="523" y="253"/>
                    <a:pt x="518" y="253"/>
                  </a:cubicBezTo>
                  <a:cubicBezTo>
                    <a:pt x="518" y="253"/>
                    <a:pt x="518" y="253"/>
                    <a:pt x="518" y="253"/>
                  </a:cubicBezTo>
                  <a:cubicBezTo>
                    <a:pt x="518" y="253"/>
                    <a:pt x="518" y="253"/>
                    <a:pt x="518" y="253"/>
                  </a:cubicBezTo>
                  <a:cubicBezTo>
                    <a:pt x="518" y="253"/>
                    <a:pt x="518" y="253"/>
                    <a:pt x="517" y="253"/>
                  </a:cubicBezTo>
                  <a:cubicBezTo>
                    <a:pt x="515" y="253"/>
                    <a:pt x="512" y="254"/>
                    <a:pt x="509" y="255"/>
                  </a:cubicBezTo>
                  <a:cubicBezTo>
                    <a:pt x="505" y="257"/>
                    <a:pt x="503" y="260"/>
                    <a:pt x="502" y="262"/>
                  </a:cubicBezTo>
                  <a:cubicBezTo>
                    <a:pt x="500" y="266"/>
                    <a:pt x="499" y="270"/>
                    <a:pt x="498" y="273"/>
                  </a:cubicBezTo>
                  <a:cubicBezTo>
                    <a:pt x="497" y="278"/>
                    <a:pt x="497" y="283"/>
                    <a:pt x="497" y="291"/>
                  </a:cubicBezTo>
                  <a:cubicBezTo>
                    <a:pt x="496" y="297"/>
                    <a:pt x="496" y="304"/>
                    <a:pt x="496" y="313"/>
                  </a:cubicBezTo>
                  <a:cubicBezTo>
                    <a:pt x="497" y="327"/>
                    <a:pt x="497" y="346"/>
                    <a:pt x="499" y="365"/>
                  </a:cubicBezTo>
                  <a:cubicBezTo>
                    <a:pt x="499" y="383"/>
                    <a:pt x="502" y="415"/>
                    <a:pt x="504" y="429"/>
                  </a:cubicBezTo>
                  <a:cubicBezTo>
                    <a:pt x="430" y="433"/>
                    <a:pt x="374" y="435"/>
                    <a:pt x="338" y="435"/>
                  </a:cubicBezTo>
                  <a:close/>
                </a:path>
              </a:pathLst>
            </a:custGeom>
            <a:solidFill>
              <a:srgbClr val="3976BD"/>
            </a:solidFill>
            <a:ln w="6350" cap="flat">
              <a:solidFill>
                <a:schemeClr val="bg1"/>
              </a:solidFill>
              <a:prstDash val="solid"/>
              <a:miter lim="800000"/>
            </a:ln>
          </p:spPr>
          <p:txBody>
            <a:bodyPr vert="horz" wrap="square" lIns="121920" tIns="60960" rIns="121920" bIns="60960" numCol="1" anchor="t" anchorCtr="0" compatLnSpc="1"/>
            <a:lstStyle/>
            <a:p>
              <a:endParaRPr lang="zh-CN" altLang="en-US" sz="2400"/>
            </a:p>
          </p:txBody>
        </p:sp>
        <p:sp>
          <p:nvSpPr>
            <p:cNvPr id="20" name="Freeform 6"/>
            <p:cNvSpPr/>
            <p:nvPr/>
          </p:nvSpPr>
          <p:spPr bwMode="auto">
            <a:xfrm>
              <a:off x="4534774" y="1418828"/>
              <a:ext cx="1398786" cy="1398786"/>
            </a:xfrm>
            <a:custGeom>
              <a:avLst/>
              <a:gdLst>
                <a:gd name="T0" fmla="*/ 209 w 525"/>
                <a:gd name="T1" fmla="*/ 518 h 525"/>
                <a:gd name="T2" fmla="*/ 194 w 525"/>
                <a:gd name="T3" fmla="*/ 494 h 525"/>
                <a:gd name="T4" fmla="*/ 205 w 525"/>
                <a:gd name="T5" fmla="*/ 465 h 525"/>
                <a:gd name="T6" fmla="*/ 211 w 525"/>
                <a:gd name="T7" fmla="*/ 457 h 525"/>
                <a:gd name="T8" fmla="*/ 215 w 525"/>
                <a:gd name="T9" fmla="*/ 443 h 525"/>
                <a:gd name="T10" fmla="*/ 213 w 525"/>
                <a:gd name="T11" fmla="*/ 434 h 525"/>
                <a:gd name="T12" fmla="*/ 195 w 525"/>
                <a:gd name="T13" fmla="*/ 424 h 525"/>
                <a:gd name="T14" fmla="*/ 162 w 525"/>
                <a:gd name="T15" fmla="*/ 422 h 525"/>
                <a:gd name="T16" fmla="*/ 103 w 525"/>
                <a:gd name="T17" fmla="*/ 424 h 525"/>
                <a:gd name="T18" fmla="*/ 11 w 525"/>
                <a:gd name="T19" fmla="*/ 429 h 525"/>
                <a:gd name="T20" fmla="*/ 3 w 525"/>
                <a:gd name="T21" fmla="*/ 313 h 525"/>
                <a:gd name="T22" fmla="*/ 5 w 525"/>
                <a:gd name="T23" fmla="*/ 274 h 525"/>
                <a:gd name="T24" fmla="*/ 14 w 525"/>
                <a:gd name="T25" fmla="*/ 259 h 525"/>
                <a:gd name="T26" fmla="*/ 21 w 525"/>
                <a:gd name="T27" fmla="*/ 257 h 525"/>
                <a:gd name="T28" fmla="*/ 32 w 525"/>
                <a:gd name="T29" fmla="*/ 261 h 525"/>
                <a:gd name="T30" fmla="*/ 40 w 525"/>
                <a:gd name="T31" fmla="*/ 267 h 525"/>
                <a:gd name="T32" fmla="*/ 72 w 525"/>
                <a:gd name="T33" fmla="*/ 278 h 525"/>
                <a:gd name="T34" fmla="*/ 88 w 525"/>
                <a:gd name="T35" fmla="*/ 273 h 525"/>
                <a:gd name="T36" fmla="*/ 107 w 525"/>
                <a:gd name="T37" fmla="*/ 218 h 525"/>
                <a:gd name="T38" fmla="*/ 66 w 525"/>
                <a:gd name="T39" fmla="*/ 165 h 525"/>
                <a:gd name="T40" fmla="*/ 58 w 525"/>
                <a:gd name="T41" fmla="*/ 166 h 525"/>
                <a:gd name="T42" fmla="*/ 43 w 525"/>
                <a:gd name="T43" fmla="*/ 172 h 525"/>
                <a:gd name="T44" fmla="*/ 33 w 525"/>
                <a:gd name="T45" fmla="*/ 180 h 525"/>
                <a:gd name="T46" fmla="*/ 23 w 525"/>
                <a:gd name="T47" fmla="*/ 183 h 525"/>
                <a:gd name="T48" fmla="*/ 14 w 525"/>
                <a:gd name="T49" fmla="*/ 181 h 525"/>
                <a:gd name="T50" fmla="*/ 3 w 525"/>
                <a:gd name="T51" fmla="*/ 163 h 525"/>
                <a:gd name="T52" fmla="*/ 11 w 525"/>
                <a:gd name="T53" fmla="*/ 0 h 525"/>
                <a:gd name="T54" fmla="*/ 14 w 525"/>
                <a:gd name="T55" fmla="*/ 0 h 525"/>
                <a:gd name="T56" fmla="*/ 349 w 525"/>
                <a:gd name="T57" fmla="*/ 421 h 525"/>
                <a:gd name="T58" fmla="*/ 284 w 525"/>
                <a:gd name="T59" fmla="*/ 434 h 525"/>
                <a:gd name="T60" fmla="*/ 281 w 525"/>
                <a:gd name="T61" fmla="*/ 445 h 525"/>
                <a:gd name="T62" fmla="*/ 285 w 525"/>
                <a:gd name="T63" fmla="*/ 457 h 525"/>
                <a:gd name="T64" fmla="*/ 292 w 525"/>
                <a:gd name="T65" fmla="*/ 467 h 525"/>
                <a:gd name="T66" fmla="*/ 298 w 525"/>
                <a:gd name="T67" fmla="*/ 481 h 525"/>
                <a:gd name="T68" fmla="*/ 299 w 525"/>
                <a:gd name="T69" fmla="*/ 488 h 525"/>
                <a:gd name="T70" fmla="*/ 250 w 525"/>
                <a:gd name="T71" fmla="*/ 525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25" h="525">
                  <a:moveTo>
                    <a:pt x="248" y="525"/>
                  </a:moveTo>
                  <a:cubicBezTo>
                    <a:pt x="232" y="525"/>
                    <a:pt x="218" y="522"/>
                    <a:pt x="209" y="518"/>
                  </a:cubicBezTo>
                  <a:cubicBezTo>
                    <a:pt x="204" y="515"/>
                    <a:pt x="201" y="512"/>
                    <a:pt x="198" y="508"/>
                  </a:cubicBezTo>
                  <a:cubicBezTo>
                    <a:pt x="196" y="505"/>
                    <a:pt x="194" y="500"/>
                    <a:pt x="194" y="494"/>
                  </a:cubicBezTo>
                  <a:cubicBezTo>
                    <a:pt x="194" y="492"/>
                    <a:pt x="195" y="489"/>
                    <a:pt x="195" y="485"/>
                  </a:cubicBezTo>
                  <a:cubicBezTo>
                    <a:pt x="197" y="476"/>
                    <a:pt x="201" y="470"/>
                    <a:pt x="205" y="465"/>
                  </a:cubicBezTo>
                  <a:cubicBezTo>
                    <a:pt x="205" y="464"/>
                    <a:pt x="206" y="463"/>
                    <a:pt x="206" y="463"/>
                  </a:cubicBezTo>
                  <a:cubicBezTo>
                    <a:pt x="208" y="461"/>
                    <a:pt x="209" y="459"/>
                    <a:pt x="211" y="457"/>
                  </a:cubicBezTo>
                  <a:cubicBezTo>
                    <a:pt x="214" y="452"/>
                    <a:pt x="215" y="448"/>
                    <a:pt x="215" y="443"/>
                  </a:cubicBezTo>
                  <a:cubicBezTo>
                    <a:pt x="215" y="443"/>
                    <a:pt x="215" y="443"/>
                    <a:pt x="215" y="443"/>
                  </a:cubicBezTo>
                  <a:cubicBezTo>
                    <a:pt x="215" y="443"/>
                    <a:pt x="215" y="443"/>
                    <a:pt x="215" y="443"/>
                  </a:cubicBezTo>
                  <a:cubicBezTo>
                    <a:pt x="215" y="440"/>
                    <a:pt x="214" y="437"/>
                    <a:pt x="213" y="434"/>
                  </a:cubicBezTo>
                  <a:cubicBezTo>
                    <a:pt x="211" y="430"/>
                    <a:pt x="208" y="428"/>
                    <a:pt x="206" y="427"/>
                  </a:cubicBezTo>
                  <a:cubicBezTo>
                    <a:pt x="202" y="425"/>
                    <a:pt x="199" y="424"/>
                    <a:pt x="195" y="424"/>
                  </a:cubicBezTo>
                  <a:cubicBezTo>
                    <a:pt x="191" y="423"/>
                    <a:pt x="185" y="422"/>
                    <a:pt x="178" y="422"/>
                  </a:cubicBezTo>
                  <a:cubicBezTo>
                    <a:pt x="173" y="422"/>
                    <a:pt x="168" y="422"/>
                    <a:pt x="162" y="422"/>
                  </a:cubicBezTo>
                  <a:cubicBezTo>
                    <a:pt x="160" y="422"/>
                    <a:pt x="158" y="422"/>
                    <a:pt x="156" y="422"/>
                  </a:cubicBezTo>
                  <a:cubicBezTo>
                    <a:pt x="141" y="422"/>
                    <a:pt x="122" y="423"/>
                    <a:pt x="103" y="424"/>
                  </a:cubicBezTo>
                  <a:cubicBezTo>
                    <a:pt x="99" y="424"/>
                    <a:pt x="94" y="424"/>
                    <a:pt x="89" y="425"/>
                  </a:cubicBezTo>
                  <a:cubicBezTo>
                    <a:pt x="65" y="426"/>
                    <a:pt x="26" y="428"/>
                    <a:pt x="11" y="429"/>
                  </a:cubicBezTo>
                  <a:cubicBezTo>
                    <a:pt x="9" y="415"/>
                    <a:pt x="6" y="383"/>
                    <a:pt x="6" y="365"/>
                  </a:cubicBezTo>
                  <a:cubicBezTo>
                    <a:pt x="4" y="346"/>
                    <a:pt x="4" y="327"/>
                    <a:pt x="3" y="313"/>
                  </a:cubicBezTo>
                  <a:cubicBezTo>
                    <a:pt x="3" y="304"/>
                    <a:pt x="3" y="297"/>
                    <a:pt x="4" y="291"/>
                  </a:cubicBezTo>
                  <a:cubicBezTo>
                    <a:pt x="4" y="283"/>
                    <a:pt x="4" y="278"/>
                    <a:pt x="5" y="274"/>
                  </a:cubicBezTo>
                  <a:cubicBezTo>
                    <a:pt x="6" y="271"/>
                    <a:pt x="6" y="268"/>
                    <a:pt x="8" y="264"/>
                  </a:cubicBezTo>
                  <a:cubicBezTo>
                    <a:pt x="9" y="263"/>
                    <a:pt x="11" y="260"/>
                    <a:pt x="14" y="259"/>
                  </a:cubicBezTo>
                  <a:cubicBezTo>
                    <a:pt x="16" y="258"/>
                    <a:pt x="18" y="257"/>
                    <a:pt x="20" y="257"/>
                  </a:cubicBezTo>
                  <a:cubicBezTo>
                    <a:pt x="21" y="257"/>
                    <a:pt x="21" y="257"/>
                    <a:pt x="21" y="257"/>
                  </a:cubicBezTo>
                  <a:cubicBezTo>
                    <a:pt x="21" y="257"/>
                    <a:pt x="21" y="257"/>
                    <a:pt x="21" y="257"/>
                  </a:cubicBezTo>
                  <a:cubicBezTo>
                    <a:pt x="25" y="257"/>
                    <a:pt x="28" y="259"/>
                    <a:pt x="32" y="261"/>
                  </a:cubicBezTo>
                  <a:cubicBezTo>
                    <a:pt x="34" y="262"/>
                    <a:pt x="36" y="264"/>
                    <a:pt x="38" y="265"/>
                  </a:cubicBezTo>
                  <a:cubicBezTo>
                    <a:pt x="39" y="266"/>
                    <a:pt x="39" y="266"/>
                    <a:pt x="40" y="267"/>
                  </a:cubicBezTo>
                  <a:cubicBezTo>
                    <a:pt x="46" y="271"/>
                    <a:pt x="52" y="275"/>
                    <a:pt x="62" y="277"/>
                  </a:cubicBezTo>
                  <a:cubicBezTo>
                    <a:pt x="66" y="278"/>
                    <a:pt x="69" y="278"/>
                    <a:pt x="72" y="278"/>
                  </a:cubicBezTo>
                  <a:cubicBezTo>
                    <a:pt x="72" y="278"/>
                    <a:pt x="72" y="278"/>
                    <a:pt x="72" y="278"/>
                  </a:cubicBezTo>
                  <a:cubicBezTo>
                    <a:pt x="79" y="278"/>
                    <a:pt x="84" y="276"/>
                    <a:pt x="88" y="273"/>
                  </a:cubicBezTo>
                  <a:cubicBezTo>
                    <a:pt x="93" y="270"/>
                    <a:pt x="96" y="266"/>
                    <a:pt x="99" y="261"/>
                  </a:cubicBezTo>
                  <a:cubicBezTo>
                    <a:pt x="104" y="251"/>
                    <a:pt x="107" y="235"/>
                    <a:pt x="107" y="218"/>
                  </a:cubicBezTo>
                  <a:cubicBezTo>
                    <a:pt x="107" y="203"/>
                    <a:pt x="102" y="189"/>
                    <a:pt x="95" y="179"/>
                  </a:cubicBezTo>
                  <a:cubicBezTo>
                    <a:pt x="87" y="170"/>
                    <a:pt x="77" y="165"/>
                    <a:pt x="66" y="165"/>
                  </a:cubicBezTo>
                  <a:cubicBezTo>
                    <a:pt x="65" y="165"/>
                    <a:pt x="65" y="165"/>
                    <a:pt x="65" y="165"/>
                  </a:cubicBezTo>
                  <a:cubicBezTo>
                    <a:pt x="63" y="165"/>
                    <a:pt x="60" y="165"/>
                    <a:pt x="58" y="166"/>
                  </a:cubicBezTo>
                  <a:cubicBezTo>
                    <a:pt x="57" y="166"/>
                    <a:pt x="57" y="166"/>
                    <a:pt x="57" y="166"/>
                  </a:cubicBezTo>
                  <a:cubicBezTo>
                    <a:pt x="50" y="168"/>
                    <a:pt x="46" y="170"/>
                    <a:pt x="43" y="172"/>
                  </a:cubicBezTo>
                  <a:cubicBezTo>
                    <a:pt x="41" y="173"/>
                    <a:pt x="40" y="174"/>
                    <a:pt x="39" y="175"/>
                  </a:cubicBezTo>
                  <a:cubicBezTo>
                    <a:pt x="37" y="177"/>
                    <a:pt x="35" y="178"/>
                    <a:pt x="33" y="180"/>
                  </a:cubicBezTo>
                  <a:cubicBezTo>
                    <a:pt x="31" y="181"/>
                    <a:pt x="27" y="183"/>
                    <a:pt x="23" y="183"/>
                  </a:cubicBezTo>
                  <a:cubicBezTo>
                    <a:pt x="23" y="183"/>
                    <a:pt x="23" y="183"/>
                    <a:pt x="23" y="183"/>
                  </a:cubicBezTo>
                  <a:cubicBezTo>
                    <a:pt x="23" y="183"/>
                    <a:pt x="23" y="183"/>
                    <a:pt x="22" y="183"/>
                  </a:cubicBezTo>
                  <a:cubicBezTo>
                    <a:pt x="20" y="183"/>
                    <a:pt x="17" y="182"/>
                    <a:pt x="14" y="181"/>
                  </a:cubicBezTo>
                  <a:cubicBezTo>
                    <a:pt x="10" y="179"/>
                    <a:pt x="7" y="176"/>
                    <a:pt x="6" y="173"/>
                  </a:cubicBezTo>
                  <a:cubicBezTo>
                    <a:pt x="4" y="169"/>
                    <a:pt x="3" y="166"/>
                    <a:pt x="3" y="163"/>
                  </a:cubicBezTo>
                  <a:cubicBezTo>
                    <a:pt x="1" y="154"/>
                    <a:pt x="0" y="146"/>
                    <a:pt x="1" y="138"/>
                  </a:cubicBezTo>
                  <a:cubicBezTo>
                    <a:pt x="3" y="84"/>
                    <a:pt x="8" y="27"/>
                    <a:pt x="11" y="0"/>
                  </a:cubicBezTo>
                  <a:cubicBezTo>
                    <a:pt x="11" y="0"/>
                    <a:pt x="11" y="0"/>
                    <a:pt x="11" y="0"/>
                  </a:cubicBezTo>
                  <a:cubicBezTo>
                    <a:pt x="12" y="0"/>
                    <a:pt x="13" y="0"/>
                    <a:pt x="14" y="0"/>
                  </a:cubicBezTo>
                  <a:cubicBezTo>
                    <a:pt x="295" y="0"/>
                    <a:pt x="524" y="191"/>
                    <a:pt x="525" y="427"/>
                  </a:cubicBezTo>
                  <a:cubicBezTo>
                    <a:pt x="490" y="425"/>
                    <a:pt x="405" y="421"/>
                    <a:pt x="349" y="421"/>
                  </a:cubicBezTo>
                  <a:cubicBezTo>
                    <a:pt x="327" y="421"/>
                    <a:pt x="311" y="421"/>
                    <a:pt x="303" y="423"/>
                  </a:cubicBezTo>
                  <a:cubicBezTo>
                    <a:pt x="297" y="424"/>
                    <a:pt x="286" y="429"/>
                    <a:pt x="284" y="434"/>
                  </a:cubicBezTo>
                  <a:cubicBezTo>
                    <a:pt x="282" y="438"/>
                    <a:pt x="281" y="442"/>
                    <a:pt x="281" y="445"/>
                  </a:cubicBezTo>
                  <a:cubicBezTo>
                    <a:pt x="281" y="445"/>
                    <a:pt x="281" y="445"/>
                    <a:pt x="281" y="445"/>
                  </a:cubicBezTo>
                  <a:cubicBezTo>
                    <a:pt x="281" y="445"/>
                    <a:pt x="281" y="445"/>
                    <a:pt x="281" y="446"/>
                  </a:cubicBezTo>
                  <a:cubicBezTo>
                    <a:pt x="281" y="451"/>
                    <a:pt x="283" y="455"/>
                    <a:pt x="285" y="457"/>
                  </a:cubicBezTo>
                  <a:cubicBezTo>
                    <a:pt x="287" y="460"/>
                    <a:pt x="288" y="462"/>
                    <a:pt x="290" y="464"/>
                  </a:cubicBezTo>
                  <a:cubicBezTo>
                    <a:pt x="291" y="465"/>
                    <a:pt x="292" y="466"/>
                    <a:pt x="292" y="467"/>
                  </a:cubicBezTo>
                  <a:cubicBezTo>
                    <a:pt x="294" y="470"/>
                    <a:pt x="296" y="474"/>
                    <a:pt x="298" y="480"/>
                  </a:cubicBezTo>
                  <a:cubicBezTo>
                    <a:pt x="298" y="480"/>
                    <a:pt x="298" y="481"/>
                    <a:pt x="298" y="481"/>
                  </a:cubicBezTo>
                  <a:cubicBezTo>
                    <a:pt x="299" y="483"/>
                    <a:pt x="299" y="485"/>
                    <a:pt x="299" y="487"/>
                  </a:cubicBezTo>
                  <a:cubicBezTo>
                    <a:pt x="299" y="488"/>
                    <a:pt x="299" y="488"/>
                    <a:pt x="299" y="488"/>
                  </a:cubicBezTo>
                  <a:cubicBezTo>
                    <a:pt x="300" y="498"/>
                    <a:pt x="295" y="507"/>
                    <a:pt x="286" y="514"/>
                  </a:cubicBezTo>
                  <a:cubicBezTo>
                    <a:pt x="277" y="521"/>
                    <a:pt x="264" y="525"/>
                    <a:pt x="250" y="525"/>
                  </a:cubicBezTo>
                  <a:cubicBezTo>
                    <a:pt x="250" y="525"/>
                    <a:pt x="249" y="525"/>
                    <a:pt x="248" y="525"/>
                  </a:cubicBezTo>
                  <a:close/>
                </a:path>
              </a:pathLst>
            </a:custGeom>
            <a:solidFill>
              <a:srgbClr val="275081"/>
            </a:solidFill>
            <a:ln w="6350" cap="flat">
              <a:solidFill>
                <a:schemeClr val="bg1"/>
              </a:solidFill>
              <a:prstDash val="solid"/>
              <a:miter lim="800000"/>
            </a:ln>
          </p:spPr>
          <p:txBody>
            <a:bodyPr vert="horz" wrap="square" lIns="121920" tIns="60960" rIns="121920" bIns="60960" numCol="1" anchor="t" anchorCtr="0" compatLnSpc="1"/>
            <a:lstStyle/>
            <a:p>
              <a:endParaRPr lang="zh-CN" altLang="en-US" sz="2400"/>
            </a:p>
          </p:txBody>
        </p:sp>
        <p:sp>
          <p:nvSpPr>
            <p:cNvPr id="21" name="Freeform 7"/>
            <p:cNvSpPr/>
            <p:nvPr/>
          </p:nvSpPr>
          <p:spPr bwMode="auto">
            <a:xfrm>
              <a:off x="3212695" y="2311118"/>
              <a:ext cx="1367201" cy="1388634"/>
            </a:xfrm>
            <a:custGeom>
              <a:avLst/>
              <a:gdLst>
                <a:gd name="T0" fmla="*/ 298 w 513"/>
                <a:gd name="T1" fmla="*/ 485 h 521"/>
                <a:gd name="T2" fmla="*/ 0 w 513"/>
                <a:gd name="T3" fmla="*/ 99 h 521"/>
                <a:gd name="T4" fmla="*/ 161 w 513"/>
                <a:gd name="T5" fmla="*/ 103 h 521"/>
                <a:gd name="T6" fmla="*/ 187 w 513"/>
                <a:gd name="T7" fmla="*/ 101 h 521"/>
                <a:gd name="T8" fmla="*/ 210 w 513"/>
                <a:gd name="T9" fmla="*/ 81 h 521"/>
                <a:gd name="T10" fmla="*/ 210 w 513"/>
                <a:gd name="T11" fmla="*/ 80 h 521"/>
                <a:gd name="T12" fmla="*/ 202 w 513"/>
                <a:gd name="T13" fmla="*/ 62 h 521"/>
                <a:gd name="T14" fmla="*/ 193 w 513"/>
                <a:gd name="T15" fmla="*/ 46 h 521"/>
                <a:gd name="T16" fmla="*/ 192 w 513"/>
                <a:gd name="T17" fmla="*/ 38 h 521"/>
                <a:gd name="T18" fmla="*/ 205 w 513"/>
                <a:gd name="T19" fmla="*/ 12 h 521"/>
                <a:gd name="T20" fmla="*/ 243 w 513"/>
                <a:gd name="T21" fmla="*/ 0 h 521"/>
                <a:gd name="T22" fmla="*/ 293 w 513"/>
                <a:gd name="T23" fmla="*/ 17 h 521"/>
                <a:gd name="T24" fmla="*/ 296 w 513"/>
                <a:gd name="T25" fmla="*/ 40 h 521"/>
                <a:gd name="T26" fmla="*/ 285 w 513"/>
                <a:gd name="T27" fmla="*/ 63 h 521"/>
                <a:gd name="T28" fmla="*/ 277 w 513"/>
                <a:gd name="T29" fmla="*/ 82 h 521"/>
                <a:gd name="T30" fmla="*/ 277 w 513"/>
                <a:gd name="T31" fmla="*/ 83 h 521"/>
                <a:gd name="T32" fmla="*/ 286 w 513"/>
                <a:gd name="T33" fmla="*/ 98 h 521"/>
                <a:gd name="T34" fmla="*/ 337 w 513"/>
                <a:gd name="T35" fmla="*/ 104 h 521"/>
                <a:gd name="T36" fmla="*/ 508 w 513"/>
                <a:gd name="T37" fmla="*/ 163 h 521"/>
                <a:gd name="T38" fmla="*/ 510 w 513"/>
                <a:gd name="T39" fmla="*/ 237 h 521"/>
                <a:gd name="T40" fmla="*/ 505 w 513"/>
                <a:gd name="T41" fmla="*/ 264 h 521"/>
                <a:gd name="T42" fmla="*/ 493 w 513"/>
                <a:gd name="T43" fmla="*/ 271 h 521"/>
                <a:gd name="T44" fmla="*/ 492 w 513"/>
                <a:gd name="T45" fmla="*/ 271 h 521"/>
                <a:gd name="T46" fmla="*/ 476 w 513"/>
                <a:gd name="T47" fmla="*/ 263 h 521"/>
                <a:gd name="T48" fmla="*/ 451 w 513"/>
                <a:gd name="T49" fmla="*/ 251 h 521"/>
                <a:gd name="T50" fmla="*/ 441 w 513"/>
                <a:gd name="T51" fmla="*/ 250 h 521"/>
                <a:gd name="T52" fmla="*/ 415 w 513"/>
                <a:gd name="T53" fmla="*/ 267 h 521"/>
                <a:gd name="T54" fmla="*/ 419 w 513"/>
                <a:gd name="T55" fmla="*/ 349 h 521"/>
                <a:gd name="T56" fmla="*/ 449 w 513"/>
                <a:gd name="T57" fmla="*/ 363 h 521"/>
                <a:gd name="T58" fmla="*/ 457 w 513"/>
                <a:gd name="T59" fmla="*/ 362 h 521"/>
                <a:gd name="T60" fmla="*/ 475 w 513"/>
                <a:gd name="T61" fmla="*/ 353 h 521"/>
                <a:gd name="T62" fmla="*/ 490 w 513"/>
                <a:gd name="T63" fmla="*/ 345 h 521"/>
                <a:gd name="T64" fmla="*/ 491 w 513"/>
                <a:gd name="T65" fmla="*/ 345 h 521"/>
                <a:gd name="T66" fmla="*/ 507 w 513"/>
                <a:gd name="T67" fmla="*/ 355 h 521"/>
                <a:gd name="T68" fmla="*/ 512 w 513"/>
                <a:gd name="T69" fmla="*/ 394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3" h="521">
                  <a:moveTo>
                    <a:pt x="503" y="521"/>
                  </a:moveTo>
                  <a:cubicBezTo>
                    <a:pt x="430" y="519"/>
                    <a:pt x="361" y="507"/>
                    <a:pt x="298" y="485"/>
                  </a:cubicBezTo>
                  <a:cubicBezTo>
                    <a:pt x="238" y="464"/>
                    <a:pt x="184" y="433"/>
                    <a:pt x="140" y="394"/>
                  </a:cubicBezTo>
                  <a:cubicBezTo>
                    <a:pt x="51" y="318"/>
                    <a:pt x="1" y="213"/>
                    <a:pt x="0" y="99"/>
                  </a:cubicBezTo>
                  <a:cubicBezTo>
                    <a:pt x="41" y="101"/>
                    <a:pt x="131" y="103"/>
                    <a:pt x="157" y="103"/>
                  </a:cubicBezTo>
                  <a:cubicBezTo>
                    <a:pt x="159" y="103"/>
                    <a:pt x="160" y="103"/>
                    <a:pt x="161" y="103"/>
                  </a:cubicBezTo>
                  <a:cubicBezTo>
                    <a:pt x="171" y="103"/>
                    <a:pt x="180" y="103"/>
                    <a:pt x="186" y="101"/>
                  </a:cubicBezTo>
                  <a:cubicBezTo>
                    <a:pt x="187" y="101"/>
                    <a:pt x="187" y="101"/>
                    <a:pt x="187" y="101"/>
                  </a:cubicBezTo>
                  <a:cubicBezTo>
                    <a:pt x="192" y="100"/>
                    <a:pt x="203" y="98"/>
                    <a:pt x="208" y="91"/>
                  </a:cubicBezTo>
                  <a:cubicBezTo>
                    <a:pt x="210" y="88"/>
                    <a:pt x="210" y="84"/>
                    <a:pt x="210" y="81"/>
                  </a:cubicBezTo>
                  <a:cubicBezTo>
                    <a:pt x="210" y="80"/>
                    <a:pt x="210" y="80"/>
                    <a:pt x="210" y="80"/>
                  </a:cubicBezTo>
                  <a:cubicBezTo>
                    <a:pt x="210" y="80"/>
                    <a:pt x="210" y="80"/>
                    <a:pt x="210" y="80"/>
                  </a:cubicBezTo>
                  <a:cubicBezTo>
                    <a:pt x="210" y="75"/>
                    <a:pt x="208" y="71"/>
                    <a:pt x="207" y="68"/>
                  </a:cubicBezTo>
                  <a:cubicBezTo>
                    <a:pt x="205" y="66"/>
                    <a:pt x="203" y="64"/>
                    <a:pt x="202" y="62"/>
                  </a:cubicBezTo>
                  <a:cubicBezTo>
                    <a:pt x="201" y="61"/>
                    <a:pt x="200" y="59"/>
                    <a:pt x="199" y="58"/>
                  </a:cubicBezTo>
                  <a:cubicBezTo>
                    <a:pt x="197" y="55"/>
                    <a:pt x="195" y="52"/>
                    <a:pt x="193" y="46"/>
                  </a:cubicBezTo>
                  <a:cubicBezTo>
                    <a:pt x="193" y="45"/>
                    <a:pt x="193" y="45"/>
                    <a:pt x="193" y="44"/>
                  </a:cubicBezTo>
                  <a:cubicBezTo>
                    <a:pt x="193" y="42"/>
                    <a:pt x="192" y="40"/>
                    <a:pt x="192" y="38"/>
                  </a:cubicBezTo>
                  <a:cubicBezTo>
                    <a:pt x="192" y="38"/>
                    <a:pt x="192" y="38"/>
                    <a:pt x="192" y="37"/>
                  </a:cubicBezTo>
                  <a:cubicBezTo>
                    <a:pt x="192" y="28"/>
                    <a:pt x="197" y="19"/>
                    <a:pt x="205" y="12"/>
                  </a:cubicBezTo>
                  <a:cubicBezTo>
                    <a:pt x="214" y="4"/>
                    <a:pt x="227" y="0"/>
                    <a:pt x="241" y="0"/>
                  </a:cubicBezTo>
                  <a:cubicBezTo>
                    <a:pt x="242" y="0"/>
                    <a:pt x="243" y="0"/>
                    <a:pt x="243" y="0"/>
                  </a:cubicBezTo>
                  <a:cubicBezTo>
                    <a:pt x="259" y="0"/>
                    <a:pt x="274" y="3"/>
                    <a:pt x="283" y="8"/>
                  </a:cubicBezTo>
                  <a:cubicBezTo>
                    <a:pt x="287" y="10"/>
                    <a:pt x="291" y="13"/>
                    <a:pt x="293" y="17"/>
                  </a:cubicBezTo>
                  <a:cubicBezTo>
                    <a:pt x="296" y="21"/>
                    <a:pt x="297" y="26"/>
                    <a:pt x="297" y="31"/>
                  </a:cubicBezTo>
                  <a:cubicBezTo>
                    <a:pt x="297" y="34"/>
                    <a:pt x="297" y="37"/>
                    <a:pt x="296" y="40"/>
                  </a:cubicBezTo>
                  <a:cubicBezTo>
                    <a:pt x="294" y="50"/>
                    <a:pt x="291" y="55"/>
                    <a:pt x="287" y="61"/>
                  </a:cubicBezTo>
                  <a:cubicBezTo>
                    <a:pt x="286" y="61"/>
                    <a:pt x="286" y="62"/>
                    <a:pt x="285" y="63"/>
                  </a:cubicBezTo>
                  <a:cubicBezTo>
                    <a:pt x="284" y="65"/>
                    <a:pt x="282" y="67"/>
                    <a:pt x="281" y="69"/>
                  </a:cubicBezTo>
                  <a:cubicBezTo>
                    <a:pt x="278" y="73"/>
                    <a:pt x="277" y="78"/>
                    <a:pt x="277" y="82"/>
                  </a:cubicBezTo>
                  <a:cubicBezTo>
                    <a:pt x="277" y="82"/>
                    <a:pt x="277" y="82"/>
                    <a:pt x="277" y="82"/>
                  </a:cubicBezTo>
                  <a:cubicBezTo>
                    <a:pt x="277" y="83"/>
                    <a:pt x="277" y="83"/>
                    <a:pt x="277" y="83"/>
                  </a:cubicBezTo>
                  <a:cubicBezTo>
                    <a:pt x="277" y="85"/>
                    <a:pt x="277" y="88"/>
                    <a:pt x="279" y="91"/>
                  </a:cubicBezTo>
                  <a:cubicBezTo>
                    <a:pt x="280" y="95"/>
                    <a:pt x="284" y="97"/>
                    <a:pt x="286" y="98"/>
                  </a:cubicBezTo>
                  <a:cubicBezTo>
                    <a:pt x="290" y="101"/>
                    <a:pt x="293" y="101"/>
                    <a:pt x="296" y="102"/>
                  </a:cubicBezTo>
                  <a:cubicBezTo>
                    <a:pt x="302" y="103"/>
                    <a:pt x="316" y="104"/>
                    <a:pt x="337" y="104"/>
                  </a:cubicBezTo>
                  <a:cubicBezTo>
                    <a:pt x="373" y="104"/>
                    <a:pt x="429" y="102"/>
                    <a:pt x="503" y="98"/>
                  </a:cubicBezTo>
                  <a:cubicBezTo>
                    <a:pt x="504" y="116"/>
                    <a:pt x="507" y="146"/>
                    <a:pt x="508" y="163"/>
                  </a:cubicBezTo>
                  <a:cubicBezTo>
                    <a:pt x="509" y="183"/>
                    <a:pt x="510" y="201"/>
                    <a:pt x="510" y="216"/>
                  </a:cubicBezTo>
                  <a:cubicBezTo>
                    <a:pt x="510" y="224"/>
                    <a:pt x="510" y="231"/>
                    <a:pt x="510" y="237"/>
                  </a:cubicBezTo>
                  <a:cubicBezTo>
                    <a:pt x="510" y="245"/>
                    <a:pt x="509" y="250"/>
                    <a:pt x="508" y="254"/>
                  </a:cubicBezTo>
                  <a:cubicBezTo>
                    <a:pt x="508" y="258"/>
                    <a:pt x="507" y="261"/>
                    <a:pt x="505" y="264"/>
                  </a:cubicBezTo>
                  <a:cubicBezTo>
                    <a:pt x="504" y="266"/>
                    <a:pt x="503" y="268"/>
                    <a:pt x="500" y="269"/>
                  </a:cubicBezTo>
                  <a:cubicBezTo>
                    <a:pt x="498" y="270"/>
                    <a:pt x="495" y="271"/>
                    <a:pt x="493" y="271"/>
                  </a:cubicBezTo>
                  <a:cubicBezTo>
                    <a:pt x="493" y="271"/>
                    <a:pt x="493" y="271"/>
                    <a:pt x="493" y="271"/>
                  </a:cubicBezTo>
                  <a:cubicBezTo>
                    <a:pt x="493" y="271"/>
                    <a:pt x="492" y="271"/>
                    <a:pt x="492" y="271"/>
                  </a:cubicBezTo>
                  <a:cubicBezTo>
                    <a:pt x="489" y="271"/>
                    <a:pt x="485" y="270"/>
                    <a:pt x="481" y="267"/>
                  </a:cubicBezTo>
                  <a:cubicBezTo>
                    <a:pt x="479" y="266"/>
                    <a:pt x="478" y="265"/>
                    <a:pt x="476" y="263"/>
                  </a:cubicBezTo>
                  <a:cubicBezTo>
                    <a:pt x="475" y="263"/>
                    <a:pt x="474" y="262"/>
                    <a:pt x="473" y="261"/>
                  </a:cubicBezTo>
                  <a:cubicBezTo>
                    <a:pt x="468" y="257"/>
                    <a:pt x="462" y="253"/>
                    <a:pt x="451" y="251"/>
                  </a:cubicBezTo>
                  <a:cubicBezTo>
                    <a:pt x="448" y="251"/>
                    <a:pt x="445" y="250"/>
                    <a:pt x="442" y="250"/>
                  </a:cubicBezTo>
                  <a:cubicBezTo>
                    <a:pt x="441" y="250"/>
                    <a:pt x="441" y="250"/>
                    <a:pt x="441" y="250"/>
                  </a:cubicBezTo>
                  <a:cubicBezTo>
                    <a:pt x="435" y="250"/>
                    <a:pt x="430" y="252"/>
                    <a:pt x="425" y="255"/>
                  </a:cubicBezTo>
                  <a:cubicBezTo>
                    <a:pt x="421" y="258"/>
                    <a:pt x="418" y="262"/>
                    <a:pt x="415" y="267"/>
                  </a:cubicBezTo>
                  <a:cubicBezTo>
                    <a:pt x="409" y="277"/>
                    <a:pt x="406" y="293"/>
                    <a:pt x="406" y="311"/>
                  </a:cubicBezTo>
                  <a:cubicBezTo>
                    <a:pt x="407" y="325"/>
                    <a:pt x="411" y="339"/>
                    <a:pt x="419" y="349"/>
                  </a:cubicBezTo>
                  <a:cubicBezTo>
                    <a:pt x="427" y="358"/>
                    <a:pt x="437" y="364"/>
                    <a:pt x="448" y="364"/>
                  </a:cubicBezTo>
                  <a:cubicBezTo>
                    <a:pt x="448" y="364"/>
                    <a:pt x="449" y="364"/>
                    <a:pt x="449" y="363"/>
                  </a:cubicBezTo>
                  <a:cubicBezTo>
                    <a:pt x="451" y="363"/>
                    <a:pt x="453" y="363"/>
                    <a:pt x="456" y="362"/>
                  </a:cubicBezTo>
                  <a:cubicBezTo>
                    <a:pt x="456" y="362"/>
                    <a:pt x="456" y="362"/>
                    <a:pt x="457" y="362"/>
                  </a:cubicBezTo>
                  <a:cubicBezTo>
                    <a:pt x="464" y="360"/>
                    <a:pt x="468" y="358"/>
                    <a:pt x="471" y="356"/>
                  </a:cubicBezTo>
                  <a:cubicBezTo>
                    <a:pt x="472" y="355"/>
                    <a:pt x="473" y="354"/>
                    <a:pt x="475" y="353"/>
                  </a:cubicBezTo>
                  <a:cubicBezTo>
                    <a:pt x="476" y="351"/>
                    <a:pt x="478" y="350"/>
                    <a:pt x="481" y="348"/>
                  </a:cubicBezTo>
                  <a:cubicBezTo>
                    <a:pt x="483" y="347"/>
                    <a:pt x="486" y="345"/>
                    <a:pt x="490" y="345"/>
                  </a:cubicBezTo>
                  <a:cubicBezTo>
                    <a:pt x="490" y="345"/>
                    <a:pt x="490" y="345"/>
                    <a:pt x="491" y="345"/>
                  </a:cubicBezTo>
                  <a:cubicBezTo>
                    <a:pt x="491" y="345"/>
                    <a:pt x="491" y="345"/>
                    <a:pt x="491" y="345"/>
                  </a:cubicBezTo>
                  <a:cubicBezTo>
                    <a:pt x="494" y="345"/>
                    <a:pt x="497" y="346"/>
                    <a:pt x="500" y="347"/>
                  </a:cubicBezTo>
                  <a:cubicBezTo>
                    <a:pt x="503" y="349"/>
                    <a:pt x="506" y="352"/>
                    <a:pt x="507" y="355"/>
                  </a:cubicBezTo>
                  <a:cubicBezTo>
                    <a:pt x="513" y="370"/>
                    <a:pt x="513" y="383"/>
                    <a:pt x="512" y="392"/>
                  </a:cubicBezTo>
                  <a:cubicBezTo>
                    <a:pt x="512" y="394"/>
                    <a:pt x="512" y="394"/>
                    <a:pt x="512" y="394"/>
                  </a:cubicBezTo>
                  <a:cubicBezTo>
                    <a:pt x="511" y="424"/>
                    <a:pt x="505" y="501"/>
                    <a:pt x="503" y="521"/>
                  </a:cubicBezTo>
                  <a:close/>
                </a:path>
              </a:pathLst>
            </a:custGeom>
            <a:solidFill>
              <a:srgbClr val="275081"/>
            </a:solidFill>
            <a:ln w="6350" cap="flat">
              <a:solidFill>
                <a:schemeClr val="bg1"/>
              </a:solidFill>
              <a:prstDash val="solid"/>
              <a:miter lim="800000"/>
            </a:ln>
          </p:spPr>
          <p:txBody>
            <a:bodyPr vert="horz" wrap="square" lIns="121920" tIns="60960" rIns="121920" bIns="60960" numCol="1" anchor="t" anchorCtr="0" compatLnSpc="1"/>
            <a:lstStyle/>
            <a:p>
              <a:endParaRPr lang="zh-CN" altLang="en-US" sz="2400"/>
            </a:p>
          </p:txBody>
        </p:sp>
        <p:sp>
          <p:nvSpPr>
            <p:cNvPr id="38" name="Freeform 8"/>
            <p:cNvSpPr/>
            <p:nvPr/>
          </p:nvSpPr>
          <p:spPr bwMode="auto">
            <a:xfrm>
              <a:off x="4305779" y="2551394"/>
              <a:ext cx="1624397" cy="1316438"/>
            </a:xfrm>
            <a:custGeom>
              <a:avLst/>
              <a:gdLst>
                <a:gd name="T0" fmla="*/ 271 w 610"/>
                <a:gd name="T1" fmla="*/ 409 h 494"/>
                <a:gd name="T2" fmla="*/ 269 w 610"/>
                <a:gd name="T3" fmla="*/ 407 h 494"/>
                <a:gd name="T4" fmla="*/ 105 w 610"/>
                <a:gd name="T5" fmla="*/ 431 h 494"/>
                <a:gd name="T6" fmla="*/ 97 w 610"/>
                <a:gd name="T7" fmla="*/ 431 h 494"/>
                <a:gd name="T8" fmla="*/ 106 w 610"/>
                <a:gd name="T9" fmla="*/ 303 h 494"/>
                <a:gd name="T10" fmla="*/ 91 w 610"/>
                <a:gd name="T11" fmla="*/ 254 h 494"/>
                <a:gd name="T12" fmla="*/ 81 w 610"/>
                <a:gd name="T13" fmla="*/ 251 h 494"/>
                <a:gd name="T14" fmla="*/ 68 w 610"/>
                <a:gd name="T15" fmla="*/ 255 h 494"/>
                <a:gd name="T16" fmla="*/ 58 w 610"/>
                <a:gd name="T17" fmla="*/ 262 h 494"/>
                <a:gd name="T18" fmla="*/ 45 w 610"/>
                <a:gd name="T19" fmla="*/ 268 h 494"/>
                <a:gd name="T20" fmla="*/ 38 w 610"/>
                <a:gd name="T21" fmla="*/ 270 h 494"/>
                <a:gd name="T22" fmla="*/ 1 w 610"/>
                <a:gd name="T23" fmla="*/ 220 h 494"/>
                <a:gd name="T24" fmla="*/ 17 w 610"/>
                <a:gd name="T25" fmla="*/ 168 h 494"/>
                <a:gd name="T26" fmla="*/ 32 w 610"/>
                <a:gd name="T27" fmla="*/ 164 h 494"/>
                <a:gd name="T28" fmla="*/ 61 w 610"/>
                <a:gd name="T29" fmla="*/ 175 h 494"/>
                <a:gd name="T30" fmla="*/ 69 w 610"/>
                <a:gd name="T31" fmla="*/ 181 h 494"/>
                <a:gd name="T32" fmla="*/ 82 w 610"/>
                <a:gd name="T33" fmla="*/ 185 h 494"/>
                <a:gd name="T34" fmla="*/ 83 w 610"/>
                <a:gd name="T35" fmla="*/ 185 h 494"/>
                <a:gd name="T36" fmla="*/ 99 w 610"/>
                <a:gd name="T37" fmla="*/ 176 h 494"/>
                <a:gd name="T38" fmla="*/ 104 w 610"/>
                <a:gd name="T39" fmla="*/ 148 h 494"/>
                <a:gd name="T40" fmla="*/ 102 w 610"/>
                <a:gd name="T41" fmla="*/ 73 h 494"/>
                <a:gd name="T42" fmla="*/ 175 w 610"/>
                <a:gd name="T43" fmla="*/ 4 h 494"/>
                <a:gd name="T44" fmla="*/ 242 w 610"/>
                <a:gd name="T45" fmla="*/ 1 h 494"/>
                <a:gd name="T46" fmla="*/ 263 w 610"/>
                <a:gd name="T47" fmla="*/ 1 h 494"/>
                <a:gd name="T48" fmla="*/ 290 w 610"/>
                <a:gd name="T49" fmla="*/ 6 h 494"/>
                <a:gd name="T50" fmla="*/ 297 w 610"/>
                <a:gd name="T51" fmla="*/ 18 h 494"/>
                <a:gd name="T52" fmla="*/ 297 w 610"/>
                <a:gd name="T53" fmla="*/ 19 h 494"/>
                <a:gd name="T54" fmla="*/ 289 w 610"/>
                <a:gd name="T55" fmla="*/ 35 h 494"/>
                <a:gd name="T56" fmla="*/ 277 w 610"/>
                <a:gd name="T57" fmla="*/ 60 h 494"/>
                <a:gd name="T58" fmla="*/ 281 w 610"/>
                <a:gd name="T59" fmla="*/ 86 h 494"/>
                <a:gd name="T60" fmla="*/ 334 w 610"/>
                <a:gd name="T61" fmla="*/ 104 h 494"/>
                <a:gd name="T62" fmla="*/ 375 w 610"/>
                <a:gd name="T63" fmla="*/ 92 h 494"/>
                <a:gd name="T64" fmla="*/ 389 w 610"/>
                <a:gd name="T65" fmla="*/ 62 h 494"/>
                <a:gd name="T66" fmla="*/ 388 w 610"/>
                <a:gd name="T67" fmla="*/ 54 h 494"/>
                <a:gd name="T68" fmla="*/ 379 w 610"/>
                <a:gd name="T69" fmla="*/ 36 h 494"/>
                <a:gd name="T70" fmla="*/ 371 w 610"/>
                <a:gd name="T71" fmla="*/ 21 h 494"/>
                <a:gd name="T72" fmla="*/ 371 w 610"/>
                <a:gd name="T73" fmla="*/ 20 h 494"/>
                <a:gd name="T74" fmla="*/ 390 w 610"/>
                <a:gd name="T75" fmla="*/ 2 h 494"/>
                <a:gd name="T76" fmla="*/ 610 w 610"/>
                <a:gd name="T77" fmla="*/ 6 h 494"/>
                <a:gd name="T78" fmla="*/ 555 w 610"/>
                <a:gd name="T79" fmla="*/ 216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0" h="494">
                  <a:moveTo>
                    <a:pt x="231" y="494"/>
                  </a:moveTo>
                  <a:cubicBezTo>
                    <a:pt x="241" y="479"/>
                    <a:pt x="265" y="442"/>
                    <a:pt x="271" y="409"/>
                  </a:cubicBezTo>
                  <a:cubicBezTo>
                    <a:pt x="271" y="409"/>
                    <a:pt x="271" y="408"/>
                    <a:pt x="271" y="408"/>
                  </a:cubicBezTo>
                  <a:cubicBezTo>
                    <a:pt x="270" y="407"/>
                    <a:pt x="270" y="407"/>
                    <a:pt x="269" y="407"/>
                  </a:cubicBezTo>
                  <a:cubicBezTo>
                    <a:pt x="269" y="407"/>
                    <a:pt x="269" y="407"/>
                    <a:pt x="269" y="407"/>
                  </a:cubicBezTo>
                  <a:cubicBezTo>
                    <a:pt x="215" y="423"/>
                    <a:pt x="160" y="431"/>
                    <a:pt x="105" y="431"/>
                  </a:cubicBezTo>
                  <a:cubicBezTo>
                    <a:pt x="104" y="431"/>
                    <a:pt x="102" y="431"/>
                    <a:pt x="100" y="431"/>
                  </a:cubicBezTo>
                  <a:cubicBezTo>
                    <a:pt x="99" y="431"/>
                    <a:pt x="98" y="431"/>
                    <a:pt x="97" y="431"/>
                  </a:cubicBezTo>
                  <a:cubicBezTo>
                    <a:pt x="99" y="410"/>
                    <a:pt x="105" y="334"/>
                    <a:pt x="106" y="304"/>
                  </a:cubicBezTo>
                  <a:cubicBezTo>
                    <a:pt x="106" y="303"/>
                    <a:pt x="106" y="303"/>
                    <a:pt x="106" y="303"/>
                  </a:cubicBezTo>
                  <a:cubicBezTo>
                    <a:pt x="107" y="293"/>
                    <a:pt x="107" y="279"/>
                    <a:pt x="101" y="264"/>
                  </a:cubicBezTo>
                  <a:cubicBezTo>
                    <a:pt x="99" y="259"/>
                    <a:pt x="96" y="256"/>
                    <a:pt x="91" y="254"/>
                  </a:cubicBezTo>
                  <a:cubicBezTo>
                    <a:pt x="88" y="252"/>
                    <a:pt x="84" y="251"/>
                    <a:pt x="81" y="251"/>
                  </a:cubicBezTo>
                  <a:cubicBezTo>
                    <a:pt x="81" y="251"/>
                    <a:pt x="81" y="251"/>
                    <a:pt x="81" y="251"/>
                  </a:cubicBezTo>
                  <a:cubicBezTo>
                    <a:pt x="81" y="251"/>
                    <a:pt x="80" y="251"/>
                    <a:pt x="80" y="251"/>
                  </a:cubicBezTo>
                  <a:cubicBezTo>
                    <a:pt x="75" y="251"/>
                    <a:pt x="71" y="253"/>
                    <a:pt x="68" y="255"/>
                  </a:cubicBezTo>
                  <a:cubicBezTo>
                    <a:pt x="66" y="257"/>
                    <a:pt x="64" y="258"/>
                    <a:pt x="62" y="260"/>
                  </a:cubicBezTo>
                  <a:cubicBezTo>
                    <a:pt x="61" y="261"/>
                    <a:pt x="60" y="262"/>
                    <a:pt x="58" y="262"/>
                  </a:cubicBezTo>
                  <a:cubicBezTo>
                    <a:pt x="56" y="264"/>
                    <a:pt x="52" y="267"/>
                    <a:pt x="46" y="268"/>
                  </a:cubicBezTo>
                  <a:cubicBezTo>
                    <a:pt x="46" y="268"/>
                    <a:pt x="45" y="268"/>
                    <a:pt x="45" y="268"/>
                  </a:cubicBezTo>
                  <a:cubicBezTo>
                    <a:pt x="43" y="269"/>
                    <a:pt x="40" y="269"/>
                    <a:pt x="39" y="269"/>
                  </a:cubicBezTo>
                  <a:cubicBezTo>
                    <a:pt x="38" y="269"/>
                    <a:pt x="38" y="269"/>
                    <a:pt x="38" y="270"/>
                  </a:cubicBezTo>
                  <a:cubicBezTo>
                    <a:pt x="28" y="270"/>
                    <a:pt x="19" y="265"/>
                    <a:pt x="12" y="256"/>
                  </a:cubicBezTo>
                  <a:cubicBezTo>
                    <a:pt x="5" y="247"/>
                    <a:pt x="1" y="234"/>
                    <a:pt x="1" y="220"/>
                  </a:cubicBezTo>
                  <a:cubicBezTo>
                    <a:pt x="0" y="204"/>
                    <a:pt x="3" y="189"/>
                    <a:pt x="8" y="179"/>
                  </a:cubicBezTo>
                  <a:cubicBezTo>
                    <a:pt x="11" y="174"/>
                    <a:pt x="14" y="171"/>
                    <a:pt x="17" y="168"/>
                  </a:cubicBezTo>
                  <a:cubicBezTo>
                    <a:pt x="21" y="166"/>
                    <a:pt x="26" y="165"/>
                    <a:pt x="31" y="164"/>
                  </a:cubicBezTo>
                  <a:cubicBezTo>
                    <a:pt x="32" y="164"/>
                    <a:pt x="32" y="164"/>
                    <a:pt x="32" y="164"/>
                  </a:cubicBezTo>
                  <a:cubicBezTo>
                    <a:pt x="34" y="164"/>
                    <a:pt x="37" y="165"/>
                    <a:pt x="40" y="165"/>
                  </a:cubicBezTo>
                  <a:cubicBezTo>
                    <a:pt x="50" y="167"/>
                    <a:pt x="56" y="171"/>
                    <a:pt x="61" y="175"/>
                  </a:cubicBezTo>
                  <a:cubicBezTo>
                    <a:pt x="62" y="175"/>
                    <a:pt x="62" y="176"/>
                    <a:pt x="63" y="176"/>
                  </a:cubicBezTo>
                  <a:cubicBezTo>
                    <a:pt x="65" y="178"/>
                    <a:pt x="67" y="179"/>
                    <a:pt x="69" y="181"/>
                  </a:cubicBezTo>
                  <a:cubicBezTo>
                    <a:pt x="74" y="184"/>
                    <a:pt x="78" y="185"/>
                    <a:pt x="82" y="185"/>
                  </a:cubicBezTo>
                  <a:cubicBezTo>
                    <a:pt x="82" y="185"/>
                    <a:pt x="82" y="185"/>
                    <a:pt x="82" y="185"/>
                  </a:cubicBezTo>
                  <a:cubicBezTo>
                    <a:pt x="83" y="185"/>
                    <a:pt x="83" y="185"/>
                    <a:pt x="83" y="185"/>
                  </a:cubicBezTo>
                  <a:cubicBezTo>
                    <a:pt x="83" y="185"/>
                    <a:pt x="83" y="185"/>
                    <a:pt x="83" y="185"/>
                  </a:cubicBezTo>
                  <a:cubicBezTo>
                    <a:pt x="86" y="185"/>
                    <a:pt x="89" y="184"/>
                    <a:pt x="91" y="183"/>
                  </a:cubicBezTo>
                  <a:cubicBezTo>
                    <a:pt x="95" y="181"/>
                    <a:pt x="98" y="178"/>
                    <a:pt x="99" y="176"/>
                  </a:cubicBezTo>
                  <a:cubicBezTo>
                    <a:pt x="101" y="172"/>
                    <a:pt x="102" y="169"/>
                    <a:pt x="102" y="165"/>
                  </a:cubicBezTo>
                  <a:cubicBezTo>
                    <a:pt x="103" y="161"/>
                    <a:pt x="104" y="155"/>
                    <a:pt x="104" y="148"/>
                  </a:cubicBezTo>
                  <a:cubicBezTo>
                    <a:pt x="104" y="141"/>
                    <a:pt x="104" y="134"/>
                    <a:pt x="104" y="126"/>
                  </a:cubicBezTo>
                  <a:cubicBezTo>
                    <a:pt x="104" y="111"/>
                    <a:pt x="103" y="93"/>
                    <a:pt x="102" y="73"/>
                  </a:cubicBezTo>
                  <a:cubicBezTo>
                    <a:pt x="101" y="56"/>
                    <a:pt x="98" y="26"/>
                    <a:pt x="97" y="8"/>
                  </a:cubicBezTo>
                  <a:cubicBezTo>
                    <a:pt x="112" y="7"/>
                    <a:pt x="151" y="5"/>
                    <a:pt x="175" y="4"/>
                  </a:cubicBezTo>
                  <a:cubicBezTo>
                    <a:pt x="181" y="3"/>
                    <a:pt x="186" y="3"/>
                    <a:pt x="189" y="3"/>
                  </a:cubicBezTo>
                  <a:cubicBezTo>
                    <a:pt x="209" y="2"/>
                    <a:pt x="227" y="1"/>
                    <a:pt x="242" y="1"/>
                  </a:cubicBezTo>
                  <a:cubicBezTo>
                    <a:pt x="244" y="1"/>
                    <a:pt x="246" y="1"/>
                    <a:pt x="248" y="1"/>
                  </a:cubicBezTo>
                  <a:cubicBezTo>
                    <a:pt x="254" y="1"/>
                    <a:pt x="259" y="1"/>
                    <a:pt x="263" y="1"/>
                  </a:cubicBezTo>
                  <a:cubicBezTo>
                    <a:pt x="271" y="1"/>
                    <a:pt x="276" y="2"/>
                    <a:pt x="280" y="3"/>
                  </a:cubicBezTo>
                  <a:cubicBezTo>
                    <a:pt x="284" y="3"/>
                    <a:pt x="287" y="4"/>
                    <a:pt x="290" y="6"/>
                  </a:cubicBezTo>
                  <a:cubicBezTo>
                    <a:pt x="292" y="7"/>
                    <a:pt x="294" y="8"/>
                    <a:pt x="295" y="11"/>
                  </a:cubicBezTo>
                  <a:cubicBezTo>
                    <a:pt x="296" y="13"/>
                    <a:pt x="297" y="16"/>
                    <a:pt x="297" y="18"/>
                  </a:cubicBezTo>
                  <a:cubicBezTo>
                    <a:pt x="297" y="18"/>
                    <a:pt x="297" y="18"/>
                    <a:pt x="297" y="18"/>
                  </a:cubicBezTo>
                  <a:cubicBezTo>
                    <a:pt x="297" y="18"/>
                    <a:pt x="297" y="18"/>
                    <a:pt x="297" y="19"/>
                  </a:cubicBezTo>
                  <a:cubicBezTo>
                    <a:pt x="297" y="22"/>
                    <a:pt x="296" y="26"/>
                    <a:pt x="293" y="29"/>
                  </a:cubicBezTo>
                  <a:cubicBezTo>
                    <a:pt x="292" y="31"/>
                    <a:pt x="290" y="33"/>
                    <a:pt x="289" y="35"/>
                  </a:cubicBezTo>
                  <a:cubicBezTo>
                    <a:pt x="289" y="36"/>
                    <a:pt x="288" y="37"/>
                    <a:pt x="287" y="38"/>
                  </a:cubicBezTo>
                  <a:cubicBezTo>
                    <a:pt x="283" y="43"/>
                    <a:pt x="279" y="49"/>
                    <a:pt x="277" y="60"/>
                  </a:cubicBezTo>
                  <a:cubicBezTo>
                    <a:pt x="277" y="63"/>
                    <a:pt x="276" y="66"/>
                    <a:pt x="276" y="70"/>
                  </a:cubicBezTo>
                  <a:cubicBezTo>
                    <a:pt x="276" y="76"/>
                    <a:pt x="278" y="81"/>
                    <a:pt x="281" y="86"/>
                  </a:cubicBezTo>
                  <a:cubicBezTo>
                    <a:pt x="284" y="90"/>
                    <a:pt x="288" y="93"/>
                    <a:pt x="293" y="96"/>
                  </a:cubicBezTo>
                  <a:cubicBezTo>
                    <a:pt x="303" y="101"/>
                    <a:pt x="317" y="104"/>
                    <a:pt x="334" y="104"/>
                  </a:cubicBezTo>
                  <a:cubicBezTo>
                    <a:pt x="335" y="104"/>
                    <a:pt x="336" y="104"/>
                    <a:pt x="336" y="104"/>
                  </a:cubicBezTo>
                  <a:cubicBezTo>
                    <a:pt x="351" y="104"/>
                    <a:pt x="365" y="100"/>
                    <a:pt x="375" y="92"/>
                  </a:cubicBezTo>
                  <a:cubicBezTo>
                    <a:pt x="384" y="84"/>
                    <a:pt x="390" y="74"/>
                    <a:pt x="390" y="63"/>
                  </a:cubicBezTo>
                  <a:cubicBezTo>
                    <a:pt x="390" y="63"/>
                    <a:pt x="390" y="62"/>
                    <a:pt x="389" y="62"/>
                  </a:cubicBezTo>
                  <a:cubicBezTo>
                    <a:pt x="389" y="60"/>
                    <a:pt x="389" y="58"/>
                    <a:pt x="388" y="55"/>
                  </a:cubicBezTo>
                  <a:cubicBezTo>
                    <a:pt x="388" y="55"/>
                    <a:pt x="388" y="54"/>
                    <a:pt x="388" y="54"/>
                  </a:cubicBezTo>
                  <a:cubicBezTo>
                    <a:pt x="386" y="47"/>
                    <a:pt x="384" y="43"/>
                    <a:pt x="382" y="40"/>
                  </a:cubicBezTo>
                  <a:cubicBezTo>
                    <a:pt x="381" y="39"/>
                    <a:pt x="380" y="37"/>
                    <a:pt x="379" y="36"/>
                  </a:cubicBezTo>
                  <a:cubicBezTo>
                    <a:pt x="377" y="34"/>
                    <a:pt x="376" y="33"/>
                    <a:pt x="374" y="30"/>
                  </a:cubicBezTo>
                  <a:cubicBezTo>
                    <a:pt x="373" y="28"/>
                    <a:pt x="371" y="25"/>
                    <a:pt x="371" y="21"/>
                  </a:cubicBezTo>
                  <a:cubicBezTo>
                    <a:pt x="371" y="21"/>
                    <a:pt x="371" y="20"/>
                    <a:pt x="371" y="20"/>
                  </a:cubicBezTo>
                  <a:cubicBezTo>
                    <a:pt x="371" y="20"/>
                    <a:pt x="371" y="20"/>
                    <a:pt x="371" y="20"/>
                  </a:cubicBezTo>
                  <a:cubicBezTo>
                    <a:pt x="371" y="17"/>
                    <a:pt x="372" y="14"/>
                    <a:pt x="373" y="11"/>
                  </a:cubicBezTo>
                  <a:cubicBezTo>
                    <a:pt x="375" y="8"/>
                    <a:pt x="385" y="2"/>
                    <a:pt x="390" y="2"/>
                  </a:cubicBezTo>
                  <a:cubicBezTo>
                    <a:pt x="398" y="0"/>
                    <a:pt x="413" y="0"/>
                    <a:pt x="435" y="0"/>
                  </a:cubicBezTo>
                  <a:cubicBezTo>
                    <a:pt x="491" y="0"/>
                    <a:pt x="576" y="4"/>
                    <a:pt x="610" y="6"/>
                  </a:cubicBezTo>
                  <a:cubicBezTo>
                    <a:pt x="610" y="8"/>
                    <a:pt x="610" y="8"/>
                    <a:pt x="610" y="8"/>
                  </a:cubicBezTo>
                  <a:cubicBezTo>
                    <a:pt x="610" y="78"/>
                    <a:pt x="591" y="150"/>
                    <a:pt x="555" y="216"/>
                  </a:cubicBezTo>
                  <a:cubicBezTo>
                    <a:pt x="493" y="328"/>
                    <a:pt x="384" y="421"/>
                    <a:pt x="231" y="494"/>
                  </a:cubicBezTo>
                  <a:close/>
                </a:path>
              </a:pathLst>
            </a:custGeom>
            <a:solidFill>
              <a:srgbClr val="3976BD"/>
            </a:solidFill>
            <a:ln w="6350" cap="flat">
              <a:solidFill>
                <a:schemeClr val="bg1"/>
              </a:solidFill>
              <a:prstDash val="solid"/>
              <a:miter lim="800000"/>
            </a:ln>
          </p:spPr>
          <p:txBody>
            <a:bodyPr vert="horz" wrap="square" lIns="121920" tIns="60960" rIns="121920" bIns="60960" numCol="1" anchor="t" anchorCtr="0" compatLnSpc="1"/>
            <a:lstStyle/>
            <a:p>
              <a:endParaRPr lang="zh-CN" altLang="en-US" sz="2400"/>
            </a:p>
          </p:txBody>
        </p:sp>
      </p:grpSp>
      <p:grpSp>
        <p:nvGrpSpPr>
          <p:cNvPr id="39" name="组合 38"/>
          <p:cNvGrpSpPr/>
          <p:nvPr/>
        </p:nvGrpSpPr>
        <p:grpSpPr>
          <a:xfrm>
            <a:off x="5467411" y="5253203"/>
            <a:ext cx="1144599" cy="965613"/>
            <a:chOff x="3985412" y="3838503"/>
            <a:chExt cx="858449" cy="724210"/>
          </a:xfrm>
          <a:solidFill>
            <a:schemeClr val="bg1">
              <a:lumMod val="50000"/>
            </a:schemeClr>
          </a:solidFill>
          <a:effectLst>
            <a:reflection blurRad="6350" stA="52000" endA="300" endPos="35000" dir="5400000" sy="-100000" algn="bl" rotWithShape="0"/>
          </a:effectLst>
        </p:grpSpPr>
        <p:sp>
          <p:nvSpPr>
            <p:cNvPr id="40" name="Freeform 9"/>
            <p:cNvSpPr/>
            <p:nvPr/>
          </p:nvSpPr>
          <p:spPr bwMode="auto">
            <a:xfrm>
              <a:off x="4063247" y="3838503"/>
              <a:ext cx="143263" cy="154543"/>
            </a:xfrm>
            <a:custGeom>
              <a:avLst/>
              <a:gdLst>
                <a:gd name="T0" fmla="*/ 6 w 54"/>
                <a:gd name="T1" fmla="*/ 38 h 58"/>
                <a:gd name="T2" fmla="*/ 27 w 54"/>
                <a:gd name="T3" fmla="*/ 58 h 58"/>
                <a:gd name="T4" fmla="*/ 48 w 54"/>
                <a:gd name="T5" fmla="*/ 37 h 58"/>
                <a:gd name="T6" fmla="*/ 53 w 54"/>
                <a:gd name="T7" fmla="*/ 28 h 58"/>
                <a:gd name="T8" fmla="*/ 50 w 54"/>
                <a:gd name="T9" fmla="*/ 24 h 58"/>
                <a:gd name="T10" fmla="*/ 27 w 54"/>
                <a:gd name="T11" fmla="*/ 0 h 58"/>
                <a:gd name="T12" fmla="*/ 4 w 54"/>
                <a:gd name="T13" fmla="*/ 24 h 58"/>
                <a:gd name="T14" fmla="*/ 0 w 54"/>
                <a:gd name="T15" fmla="*/ 28 h 58"/>
                <a:gd name="T16" fmla="*/ 6 w 54"/>
                <a:gd name="T17" fmla="*/ 3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8">
                  <a:moveTo>
                    <a:pt x="6" y="38"/>
                  </a:moveTo>
                  <a:cubicBezTo>
                    <a:pt x="9" y="48"/>
                    <a:pt x="16" y="58"/>
                    <a:pt x="27" y="58"/>
                  </a:cubicBezTo>
                  <a:cubicBezTo>
                    <a:pt x="38" y="58"/>
                    <a:pt x="45" y="48"/>
                    <a:pt x="48" y="37"/>
                  </a:cubicBezTo>
                  <a:cubicBezTo>
                    <a:pt x="52" y="36"/>
                    <a:pt x="54" y="31"/>
                    <a:pt x="53" y="28"/>
                  </a:cubicBezTo>
                  <a:cubicBezTo>
                    <a:pt x="53" y="26"/>
                    <a:pt x="52" y="24"/>
                    <a:pt x="50" y="24"/>
                  </a:cubicBezTo>
                  <a:cubicBezTo>
                    <a:pt x="49" y="10"/>
                    <a:pt x="40" y="0"/>
                    <a:pt x="27" y="0"/>
                  </a:cubicBezTo>
                  <a:cubicBezTo>
                    <a:pt x="14" y="0"/>
                    <a:pt x="5" y="10"/>
                    <a:pt x="4" y="24"/>
                  </a:cubicBezTo>
                  <a:cubicBezTo>
                    <a:pt x="2" y="24"/>
                    <a:pt x="1" y="25"/>
                    <a:pt x="0" y="28"/>
                  </a:cubicBezTo>
                  <a:cubicBezTo>
                    <a:pt x="0" y="32"/>
                    <a:pt x="2" y="37"/>
                    <a:pt x="6"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10"/>
            <p:cNvSpPr/>
            <p:nvPr/>
          </p:nvSpPr>
          <p:spPr bwMode="auto">
            <a:xfrm>
              <a:off x="3985412" y="3969357"/>
              <a:ext cx="469270" cy="591100"/>
            </a:xfrm>
            <a:custGeom>
              <a:avLst/>
              <a:gdLst>
                <a:gd name="T0" fmla="*/ 127 w 176"/>
                <a:gd name="T1" fmla="*/ 66 h 222"/>
                <a:gd name="T2" fmla="*/ 153 w 176"/>
                <a:gd name="T3" fmla="*/ 40 h 222"/>
                <a:gd name="T4" fmla="*/ 174 w 176"/>
                <a:gd name="T5" fmla="*/ 5 h 222"/>
                <a:gd name="T6" fmla="*/ 170 w 176"/>
                <a:gd name="T7" fmla="*/ 1 h 222"/>
                <a:gd name="T8" fmla="*/ 139 w 176"/>
                <a:gd name="T9" fmla="*/ 26 h 222"/>
                <a:gd name="T10" fmla="*/ 124 w 176"/>
                <a:gd name="T11" fmla="*/ 42 h 222"/>
                <a:gd name="T12" fmla="*/ 111 w 176"/>
                <a:gd name="T13" fmla="*/ 43 h 222"/>
                <a:gd name="T14" fmla="*/ 94 w 176"/>
                <a:gd name="T15" fmla="*/ 24 h 222"/>
                <a:gd name="T16" fmla="*/ 93 w 176"/>
                <a:gd name="T17" fmla="*/ 22 h 222"/>
                <a:gd name="T18" fmla="*/ 78 w 176"/>
                <a:gd name="T19" fmla="*/ 14 h 222"/>
                <a:gd name="T20" fmla="*/ 71 w 176"/>
                <a:gd name="T21" fmla="*/ 13 h 222"/>
                <a:gd name="T22" fmla="*/ 62 w 176"/>
                <a:gd name="T23" fmla="*/ 44 h 222"/>
                <a:gd name="T24" fmla="*/ 61 w 176"/>
                <a:gd name="T25" fmla="*/ 19 h 222"/>
                <a:gd name="T26" fmla="*/ 54 w 176"/>
                <a:gd name="T27" fmla="*/ 15 h 222"/>
                <a:gd name="T28" fmla="*/ 53 w 176"/>
                <a:gd name="T29" fmla="*/ 25 h 222"/>
                <a:gd name="T30" fmla="*/ 41 w 176"/>
                <a:gd name="T31" fmla="*/ 13 h 222"/>
                <a:gd name="T32" fmla="*/ 41 w 176"/>
                <a:gd name="T33" fmla="*/ 13 h 222"/>
                <a:gd name="T34" fmla="*/ 15 w 176"/>
                <a:gd name="T35" fmla="*/ 22 h 222"/>
                <a:gd name="T36" fmla="*/ 2 w 176"/>
                <a:gd name="T37" fmla="*/ 110 h 222"/>
                <a:gd name="T38" fmla="*/ 21 w 176"/>
                <a:gd name="T39" fmla="*/ 112 h 222"/>
                <a:gd name="T40" fmla="*/ 26 w 176"/>
                <a:gd name="T41" fmla="*/ 45 h 222"/>
                <a:gd name="T42" fmla="*/ 26 w 176"/>
                <a:gd name="T43" fmla="*/ 105 h 222"/>
                <a:gd name="T44" fmla="*/ 26 w 176"/>
                <a:gd name="T45" fmla="*/ 209 h 222"/>
                <a:gd name="T46" fmla="*/ 39 w 176"/>
                <a:gd name="T47" fmla="*/ 222 h 222"/>
                <a:gd name="T48" fmla="*/ 52 w 176"/>
                <a:gd name="T49" fmla="*/ 209 h 222"/>
                <a:gd name="T50" fmla="*/ 59 w 176"/>
                <a:gd name="T51" fmla="*/ 122 h 222"/>
                <a:gd name="T52" fmla="*/ 72 w 176"/>
                <a:gd name="T53" fmla="*/ 222 h 222"/>
                <a:gd name="T54" fmla="*/ 72 w 176"/>
                <a:gd name="T55" fmla="*/ 222 h 222"/>
                <a:gd name="T56" fmla="*/ 85 w 176"/>
                <a:gd name="T57" fmla="*/ 112 h 222"/>
                <a:gd name="T58" fmla="*/ 86 w 176"/>
                <a:gd name="T59" fmla="*/ 45 h 222"/>
                <a:gd name="T60" fmla="*/ 86 w 176"/>
                <a:gd name="T61" fmla="*/ 44 h 222"/>
                <a:gd name="T62" fmla="*/ 102 w 176"/>
                <a:gd name="T63" fmla="*/ 63 h 222"/>
                <a:gd name="T64" fmla="*/ 108 w 176"/>
                <a:gd name="T65" fmla="*/ 69 h 222"/>
                <a:gd name="T66" fmla="*/ 113 w 176"/>
                <a:gd name="T67" fmla="*/ 71 h 222"/>
                <a:gd name="T68" fmla="*/ 116 w 176"/>
                <a:gd name="T69" fmla="*/ 72 h 222"/>
                <a:gd name="T70" fmla="*/ 122 w 176"/>
                <a:gd name="T71" fmla="*/ 7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6" h="222">
                  <a:moveTo>
                    <a:pt x="122" y="70"/>
                  </a:moveTo>
                  <a:cubicBezTo>
                    <a:pt x="124" y="69"/>
                    <a:pt x="125" y="68"/>
                    <a:pt x="127" y="66"/>
                  </a:cubicBezTo>
                  <a:cubicBezTo>
                    <a:pt x="130" y="64"/>
                    <a:pt x="132" y="61"/>
                    <a:pt x="135" y="59"/>
                  </a:cubicBezTo>
                  <a:cubicBezTo>
                    <a:pt x="144" y="50"/>
                    <a:pt x="153" y="40"/>
                    <a:pt x="153" y="40"/>
                  </a:cubicBezTo>
                  <a:cubicBezTo>
                    <a:pt x="157" y="36"/>
                    <a:pt x="157" y="30"/>
                    <a:pt x="153" y="26"/>
                  </a:cubicBezTo>
                  <a:cubicBezTo>
                    <a:pt x="174" y="5"/>
                    <a:pt x="174" y="5"/>
                    <a:pt x="174" y="5"/>
                  </a:cubicBezTo>
                  <a:cubicBezTo>
                    <a:pt x="176" y="4"/>
                    <a:pt x="176" y="2"/>
                    <a:pt x="174" y="1"/>
                  </a:cubicBezTo>
                  <a:cubicBezTo>
                    <a:pt x="173" y="0"/>
                    <a:pt x="171" y="0"/>
                    <a:pt x="170" y="1"/>
                  </a:cubicBezTo>
                  <a:cubicBezTo>
                    <a:pt x="148" y="23"/>
                    <a:pt x="148" y="23"/>
                    <a:pt x="148" y="23"/>
                  </a:cubicBezTo>
                  <a:cubicBezTo>
                    <a:pt x="144" y="23"/>
                    <a:pt x="141" y="24"/>
                    <a:pt x="139" y="26"/>
                  </a:cubicBezTo>
                  <a:cubicBezTo>
                    <a:pt x="138" y="27"/>
                    <a:pt x="138" y="27"/>
                    <a:pt x="138" y="27"/>
                  </a:cubicBezTo>
                  <a:cubicBezTo>
                    <a:pt x="137" y="28"/>
                    <a:pt x="131" y="35"/>
                    <a:pt x="124" y="42"/>
                  </a:cubicBezTo>
                  <a:cubicBezTo>
                    <a:pt x="121" y="45"/>
                    <a:pt x="119" y="47"/>
                    <a:pt x="116" y="49"/>
                  </a:cubicBezTo>
                  <a:cubicBezTo>
                    <a:pt x="115" y="47"/>
                    <a:pt x="113" y="45"/>
                    <a:pt x="111" y="43"/>
                  </a:cubicBezTo>
                  <a:cubicBezTo>
                    <a:pt x="107" y="38"/>
                    <a:pt x="102" y="33"/>
                    <a:pt x="99" y="29"/>
                  </a:cubicBezTo>
                  <a:cubicBezTo>
                    <a:pt x="97" y="27"/>
                    <a:pt x="95" y="25"/>
                    <a:pt x="94" y="24"/>
                  </a:cubicBezTo>
                  <a:cubicBezTo>
                    <a:pt x="94" y="23"/>
                    <a:pt x="93" y="22"/>
                    <a:pt x="93" y="22"/>
                  </a:cubicBezTo>
                  <a:cubicBezTo>
                    <a:pt x="93" y="22"/>
                    <a:pt x="93" y="22"/>
                    <a:pt x="93" y="22"/>
                  </a:cubicBezTo>
                  <a:cubicBezTo>
                    <a:pt x="92" y="21"/>
                    <a:pt x="92" y="21"/>
                    <a:pt x="92" y="21"/>
                  </a:cubicBezTo>
                  <a:cubicBezTo>
                    <a:pt x="91" y="19"/>
                    <a:pt x="88" y="17"/>
                    <a:pt x="78" y="14"/>
                  </a:cubicBezTo>
                  <a:cubicBezTo>
                    <a:pt x="75" y="14"/>
                    <a:pt x="73" y="13"/>
                    <a:pt x="71" y="13"/>
                  </a:cubicBezTo>
                  <a:cubicBezTo>
                    <a:pt x="71" y="13"/>
                    <a:pt x="71" y="13"/>
                    <a:pt x="71" y="13"/>
                  </a:cubicBezTo>
                  <a:cubicBezTo>
                    <a:pt x="71" y="13"/>
                    <a:pt x="71" y="13"/>
                    <a:pt x="71" y="13"/>
                  </a:cubicBezTo>
                  <a:cubicBezTo>
                    <a:pt x="70" y="17"/>
                    <a:pt x="69" y="29"/>
                    <a:pt x="62" y="44"/>
                  </a:cubicBezTo>
                  <a:cubicBezTo>
                    <a:pt x="61" y="34"/>
                    <a:pt x="59" y="26"/>
                    <a:pt x="59" y="25"/>
                  </a:cubicBezTo>
                  <a:cubicBezTo>
                    <a:pt x="61" y="19"/>
                    <a:pt x="61" y="19"/>
                    <a:pt x="61" y="19"/>
                  </a:cubicBezTo>
                  <a:cubicBezTo>
                    <a:pt x="57" y="15"/>
                    <a:pt x="57" y="15"/>
                    <a:pt x="57" y="15"/>
                  </a:cubicBezTo>
                  <a:cubicBezTo>
                    <a:pt x="54" y="15"/>
                    <a:pt x="54" y="15"/>
                    <a:pt x="54" y="15"/>
                  </a:cubicBezTo>
                  <a:cubicBezTo>
                    <a:pt x="50" y="19"/>
                    <a:pt x="50" y="19"/>
                    <a:pt x="50" y="19"/>
                  </a:cubicBezTo>
                  <a:cubicBezTo>
                    <a:pt x="53" y="25"/>
                    <a:pt x="53" y="25"/>
                    <a:pt x="53" y="25"/>
                  </a:cubicBezTo>
                  <a:cubicBezTo>
                    <a:pt x="52" y="26"/>
                    <a:pt x="51" y="34"/>
                    <a:pt x="50" y="44"/>
                  </a:cubicBezTo>
                  <a:cubicBezTo>
                    <a:pt x="43" y="29"/>
                    <a:pt x="41" y="17"/>
                    <a:pt x="41" y="13"/>
                  </a:cubicBezTo>
                  <a:cubicBezTo>
                    <a:pt x="41" y="13"/>
                    <a:pt x="41" y="13"/>
                    <a:pt x="41" y="13"/>
                  </a:cubicBezTo>
                  <a:cubicBezTo>
                    <a:pt x="41" y="13"/>
                    <a:pt x="41" y="13"/>
                    <a:pt x="41" y="13"/>
                  </a:cubicBezTo>
                  <a:cubicBezTo>
                    <a:pt x="38" y="13"/>
                    <a:pt x="37" y="14"/>
                    <a:pt x="35" y="15"/>
                  </a:cubicBezTo>
                  <a:cubicBezTo>
                    <a:pt x="29" y="17"/>
                    <a:pt x="20" y="20"/>
                    <a:pt x="15" y="22"/>
                  </a:cubicBezTo>
                  <a:cubicBezTo>
                    <a:pt x="13" y="25"/>
                    <a:pt x="4" y="37"/>
                    <a:pt x="1" y="75"/>
                  </a:cubicBezTo>
                  <a:cubicBezTo>
                    <a:pt x="0" y="87"/>
                    <a:pt x="2" y="110"/>
                    <a:pt x="2" y="110"/>
                  </a:cubicBezTo>
                  <a:cubicBezTo>
                    <a:pt x="4" y="117"/>
                    <a:pt x="4" y="122"/>
                    <a:pt x="11" y="122"/>
                  </a:cubicBezTo>
                  <a:cubicBezTo>
                    <a:pt x="18" y="122"/>
                    <a:pt x="21" y="117"/>
                    <a:pt x="21" y="112"/>
                  </a:cubicBezTo>
                  <a:cubicBezTo>
                    <a:pt x="21" y="112"/>
                    <a:pt x="19" y="93"/>
                    <a:pt x="20" y="77"/>
                  </a:cubicBezTo>
                  <a:cubicBezTo>
                    <a:pt x="20" y="64"/>
                    <a:pt x="24" y="45"/>
                    <a:pt x="26" y="45"/>
                  </a:cubicBezTo>
                  <a:cubicBezTo>
                    <a:pt x="26" y="45"/>
                    <a:pt x="26" y="45"/>
                    <a:pt x="26" y="45"/>
                  </a:cubicBezTo>
                  <a:cubicBezTo>
                    <a:pt x="26" y="105"/>
                    <a:pt x="26" y="105"/>
                    <a:pt x="26" y="105"/>
                  </a:cubicBezTo>
                  <a:cubicBezTo>
                    <a:pt x="26" y="108"/>
                    <a:pt x="26" y="110"/>
                    <a:pt x="26" y="112"/>
                  </a:cubicBezTo>
                  <a:cubicBezTo>
                    <a:pt x="26" y="209"/>
                    <a:pt x="26" y="209"/>
                    <a:pt x="26" y="209"/>
                  </a:cubicBezTo>
                  <a:cubicBezTo>
                    <a:pt x="26" y="216"/>
                    <a:pt x="32" y="222"/>
                    <a:pt x="39" y="222"/>
                  </a:cubicBezTo>
                  <a:cubicBezTo>
                    <a:pt x="39" y="222"/>
                    <a:pt x="39" y="222"/>
                    <a:pt x="39" y="222"/>
                  </a:cubicBezTo>
                  <a:cubicBezTo>
                    <a:pt x="39" y="222"/>
                    <a:pt x="39" y="222"/>
                    <a:pt x="39" y="222"/>
                  </a:cubicBezTo>
                  <a:cubicBezTo>
                    <a:pt x="47" y="222"/>
                    <a:pt x="52" y="216"/>
                    <a:pt x="52" y="209"/>
                  </a:cubicBezTo>
                  <a:cubicBezTo>
                    <a:pt x="52" y="122"/>
                    <a:pt x="52" y="122"/>
                    <a:pt x="52" y="122"/>
                  </a:cubicBezTo>
                  <a:cubicBezTo>
                    <a:pt x="59" y="122"/>
                    <a:pt x="59" y="122"/>
                    <a:pt x="59" y="122"/>
                  </a:cubicBezTo>
                  <a:cubicBezTo>
                    <a:pt x="59" y="209"/>
                    <a:pt x="59" y="209"/>
                    <a:pt x="59" y="209"/>
                  </a:cubicBezTo>
                  <a:cubicBezTo>
                    <a:pt x="59" y="216"/>
                    <a:pt x="65" y="222"/>
                    <a:pt x="72" y="222"/>
                  </a:cubicBezTo>
                  <a:cubicBezTo>
                    <a:pt x="72" y="222"/>
                    <a:pt x="72" y="222"/>
                    <a:pt x="72" y="222"/>
                  </a:cubicBezTo>
                  <a:cubicBezTo>
                    <a:pt x="72" y="222"/>
                    <a:pt x="72" y="222"/>
                    <a:pt x="72" y="222"/>
                  </a:cubicBezTo>
                  <a:cubicBezTo>
                    <a:pt x="79" y="222"/>
                    <a:pt x="85" y="216"/>
                    <a:pt x="85" y="209"/>
                  </a:cubicBezTo>
                  <a:cubicBezTo>
                    <a:pt x="85" y="112"/>
                    <a:pt x="85" y="112"/>
                    <a:pt x="85" y="112"/>
                  </a:cubicBezTo>
                  <a:cubicBezTo>
                    <a:pt x="85" y="110"/>
                    <a:pt x="86" y="108"/>
                    <a:pt x="86" y="105"/>
                  </a:cubicBezTo>
                  <a:cubicBezTo>
                    <a:pt x="86" y="45"/>
                    <a:pt x="86" y="45"/>
                    <a:pt x="86" y="45"/>
                  </a:cubicBezTo>
                  <a:cubicBezTo>
                    <a:pt x="86" y="45"/>
                    <a:pt x="86" y="45"/>
                    <a:pt x="86" y="45"/>
                  </a:cubicBezTo>
                  <a:cubicBezTo>
                    <a:pt x="86" y="45"/>
                    <a:pt x="86" y="45"/>
                    <a:pt x="86" y="44"/>
                  </a:cubicBezTo>
                  <a:cubicBezTo>
                    <a:pt x="87" y="47"/>
                    <a:pt x="89" y="49"/>
                    <a:pt x="91" y="51"/>
                  </a:cubicBezTo>
                  <a:cubicBezTo>
                    <a:pt x="95" y="55"/>
                    <a:pt x="98" y="59"/>
                    <a:pt x="102" y="63"/>
                  </a:cubicBezTo>
                  <a:cubicBezTo>
                    <a:pt x="103" y="65"/>
                    <a:pt x="105" y="66"/>
                    <a:pt x="106" y="67"/>
                  </a:cubicBezTo>
                  <a:cubicBezTo>
                    <a:pt x="107" y="68"/>
                    <a:pt x="108" y="69"/>
                    <a:pt x="108" y="69"/>
                  </a:cubicBezTo>
                  <a:cubicBezTo>
                    <a:pt x="109" y="69"/>
                    <a:pt x="109" y="70"/>
                    <a:pt x="110" y="70"/>
                  </a:cubicBezTo>
                  <a:cubicBezTo>
                    <a:pt x="110" y="71"/>
                    <a:pt x="111" y="71"/>
                    <a:pt x="113" y="71"/>
                  </a:cubicBezTo>
                  <a:cubicBezTo>
                    <a:pt x="113" y="71"/>
                    <a:pt x="113" y="71"/>
                    <a:pt x="113" y="71"/>
                  </a:cubicBezTo>
                  <a:cubicBezTo>
                    <a:pt x="114" y="72"/>
                    <a:pt x="115" y="72"/>
                    <a:pt x="116" y="72"/>
                  </a:cubicBezTo>
                  <a:cubicBezTo>
                    <a:pt x="117" y="72"/>
                    <a:pt x="118" y="71"/>
                    <a:pt x="119" y="71"/>
                  </a:cubicBezTo>
                  <a:cubicBezTo>
                    <a:pt x="120" y="71"/>
                    <a:pt x="121" y="70"/>
                    <a:pt x="122"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 name="Freeform 11"/>
            <p:cNvSpPr/>
            <p:nvPr/>
          </p:nvSpPr>
          <p:spPr bwMode="auto">
            <a:xfrm>
              <a:off x="4296755" y="3852039"/>
              <a:ext cx="547106" cy="710674"/>
            </a:xfrm>
            <a:custGeom>
              <a:avLst/>
              <a:gdLst>
                <a:gd name="T0" fmla="*/ 198 w 205"/>
                <a:gd name="T1" fmla="*/ 17 h 267"/>
                <a:gd name="T2" fmla="*/ 205 w 205"/>
                <a:gd name="T3" fmla="*/ 10 h 267"/>
                <a:gd name="T4" fmla="*/ 205 w 205"/>
                <a:gd name="T5" fmla="*/ 8 h 267"/>
                <a:gd name="T6" fmla="*/ 198 w 205"/>
                <a:gd name="T7" fmla="*/ 0 h 267"/>
                <a:gd name="T8" fmla="*/ 8 w 205"/>
                <a:gd name="T9" fmla="*/ 0 h 267"/>
                <a:gd name="T10" fmla="*/ 0 w 205"/>
                <a:gd name="T11" fmla="*/ 8 h 267"/>
                <a:gd name="T12" fmla="*/ 0 w 205"/>
                <a:gd name="T13" fmla="*/ 10 h 267"/>
                <a:gd name="T14" fmla="*/ 8 w 205"/>
                <a:gd name="T15" fmla="*/ 17 h 267"/>
                <a:gd name="T16" fmla="*/ 12 w 205"/>
                <a:gd name="T17" fmla="*/ 17 h 267"/>
                <a:gd name="T18" fmla="*/ 12 w 205"/>
                <a:gd name="T19" fmla="*/ 75 h 267"/>
                <a:gd name="T20" fmla="*/ 18 w 205"/>
                <a:gd name="T21" fmla="*/ 68 h 267"/>
                <a:gd name="T22" fmla="*/ 18 w 205"/>
                <a:gd name="T23" fmla="*/ 67 h 267"/>
                <a:gd name="T24" fmla="*/ 20 w 205"/>
                <a:gd name="T25" fmla="*/ 66 h 267"/>
                <a:gd name="T26" fmla="*/ 20 w 205"/>
                <a:gd name="T27" fmla="*/ 17 h 267"/>
                <a:gd name="T28" fmla="*/ 185 w 205"/>
                <a:gd name="T29" fmla="*/ 17 h 267"/>
                <a:gd name="T30" fmla="*/ 185 w 205"/>
                <a:gd name="T31" fmla="*/ 141 h 267"/>
                <a:gd name="T32" fmla="*/ 20 w 205"/>
                <a:gd name="T33" fmla="*/ 141 h 267"/>
                <a:gd name="T34" fmla="*/ 20 w 205"/>
                <a:gd name="T35" fmla="*/ 107 h 267"/>
                <a:gd name="T36" fmla="*/ 13 w 205"/>
                <a:gd name="T37" fmla="*/ 114 h 267"/>
                <a:gd name="T38" fmla="*/ 12 w 205"/>
                <a:gd name="T39" fmla="*/ 114 h 267"/>
                <a:gd name="T40" fmla="*/ 12 w 205"/>
                <a:gd name="T41" fmla="*/ 141 h 267"/>
                <a:gd name="T42" fmla="*/ 8 w 205"/>
                <a:gd name="T43" fmla="*/ 141 h 267"/>
                <a:gd name="T44" fmla="*/ 0 w 205"/>
                <a:gd name="T45" fmla="*/ 149 h 267"/>
                <a:gd name="T46" fmla="*/ 0 w 205"/>
                <a:gd name="T47" fmla="*/ 151 h 267"/>
                <a:gd name="T48" fmla="*/ 8 w 205"/>
                <a:gd name="T49" fmla="*/ 158 h 267"/>
                <a:gd name="T50" fmla="*/ 96 w 205"/>
                <a:gd name="T51" fmla="*/ 158 h 267"/>
                <a:gd name="T52" fmla="*/ 96 w 205"/>
                <a:gd name="T53" fmla="*/ 208 h 267"/>
                <a:gd name="T54" fmla="*/ 95 w 205"/>
                <a:gd name="T55" fmla="*/ 209 h 267"/>
                <a:gd name="T56" fmla="*/ 49 w 205"/>
                <a:gd name="T57" fmla="*/ 255 h 267"/>
                <a:gd name="T58" fmla="*/ 49 w 205"/>
                <a:gd name="T59" fmla="*/ 262 h 267"/>
                <a:gd name="T60" fmla="*/ 52 w 205"/>
                <a:gd name="T61" fmla="*/ 265 h 267"/>
                <a:gd name="T62" fmla="*/ 59 w 205"/>
                <a:gd name="T63" fmla="*/ 265 h 267"/>
                <a:gd name="T64" fmla="*/ 95 w 205"/>
                <a:gd name="T65" fmla="*/ 228 h 267"/>
                <a:gd name="T66" fmla="*/ 96 w 205"/>
                <a:gd name="T67" fmla="*/ 227 h 267"/>
                <a:gd name="T68" fmla="*/ 96 w 205"/>
                <a:gd name="T69" fmla="*/ 253 h 267"/>
                <a:gd name="T70" fmla="*/ 101 w 205"/>
                <a:gd name="T71" fmla="*/ 258 h 267"/>
                <a:gd name="T72" fmla="*/ 105 w 205"/>
                <a:gd name="T73" fmla="*/ 258 h 267"/>
                <a:gd name="T74" fmla="*/ 110 w 205"/>
                <a:gd name="T75" fmla="*/ 253 h 267"/>
                <a:gd name="T76" fmla="*/ 110 w 205"/>
                <a:gd name="T77" fmla="*/ 229 h 267"/>
                <a:gd name="T78" fmla="*/ 145 w 205"/>
                <a:gd name="T79" fmla="*/ 265 h 267"/>
                <a:gd name="T80" fmla="*/ 152 w 205"/>
                <a:gd name="T81" fmla="*/ 265 h 267"/>
                <a:gd name="T82" fmla="*/ 155 w 205"/>
                <a:gd name="T83" fmla="*/ 262 h 267"/>
                <a:gd name="T84" fmla="*/ 155 w 205"/>
                <a:gd name="T85" fmla="*/ 255 h 267"/>
                <a:gd name="T86" fmla="*/ 110 w 205"/>
                <a:gd name="T87" fmla="*/ 210 h 267"/>
                <a:gd name="T88" fmla="*/ 110 w 205"/>
                <a:gd name="T89" fmla="*/ 158 h 267"/>
                <a:gd name="T90" fmla="*/ 198 w 205"/>
                <a:gd name="T91" fmla="*/ 158 h 267"/>
                <a:gd name="T92" fmla="*/ 205 w 205"/>
                <a:gd name="T93" fmla="*/ 151 h 267"/>
                <a:gd name="T94" fmla="*/ 205 w 205"/>
                <a:gd name="T95" fmla="*/ 149 h 267"/>
                <a:gd name="T96" fmla="*/ 198 w 205"/>
                <a:gd name="T97" fmla="*/ 141 h 267"/>
                <a:gd name="T98" fmla="*/ 194 w 205"/>
                <a:gd name="T99" fmla="*/ 141 h 267"/>
                <a:gd name="T100" fmla="*/ 194 w 205"/>
                <a:gd name="T101" fmla="*/ 17 h 267"/>
                <a:gd name="T102" fmla="*/ 198 w 205"/>
                <a:gd name="T103" fmla="*/ 17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5" h="267">
                  <a:moveTo>
                    <a:pt x="198" y="17"/>
                  </a:moveTo>
                  <a:cubicBezTo>
                    <a:pt x="202" y="17"/>
                    <a:pt x="205" y="14"/>
                    <a:pt x="205" y="10"/>
                  </a:cubicBezTo>
                  <a:cubicBezTo>
                    <a:pt x="205" y="8"/>
                    <a:pt x="205" y="8"/>
                    <a:pt x="205" y="8"/>
                  </a:cubicBezTo>
                  <a:cubicBezTo>
                    <a:pt x="205" y="4"/>
                    <a:pt x="202" y="0"/>
                    <a:pt x="198" y="0"/>
                  </a:cubicBezTo>
                  <a:cubicBezTo>
                    <a:pt x="8" y="0"/>
                    <a:pt x="8" y="0"/>
                    <a:pt x="8" y="0"/>
                  </a:cubicBezTo>
                  <a:cubicBezTo>
                    <a:pt x="4" y="0"/>
                    <a:pt x="0" y="4"/>
                    <a:pt x="0" y="8"/>
                  </a:cubicBezTo>
                  <a:cubicBezTo>
                    <a:pt x="0" y="10"/>
                    <a:pt x="0" y="10"/>
                    <a:pt x="0" y="10"/>
                  </a:cubicBezTo>
                  <a:cubicBezTo>
                    <a:pt x="0" y="14"/>
                    <a:pt x="4" y="17"/>
                    <a:pt x="8" y="17"/>
                  </a:cubicBezTo>
                  <a:cubicBezTo>
                    <a:pt x="12" y="17"/>
                    <a:pt x="12" y="17"/>
                    <a:pt x="12" y="17"/>
                  </a:cubicBezTo>
                  <a:cubicBezTo>
                    <a:pt x="12" y="75"/>
                    <a:pt x="12" y="75"/>
                    <a:pt x="12" y="75"/>
                  </a:cubicBezTo>
                  <a:cubicBezTo>
                    <a:pt x="15" y="71"/>
                    <a:pt x="17" y="69"/>
                    <a:pt x="18" y="68"/>
                  </a:cubicBezTo>
                  <a:cubicBezTo>
                    <a:pt x="18" y="67"/>
                    <a:pt x="18" y="67"/>
                    <a:pt x="18" y="67"/>
                  </a:cubicBezTo>
                  <a:cubicBezTo>
                    <a:pt x="19" y="67"/>
                    <a:pt x="20" y="66"/>
                    <a:pt x="20" y="66"/>
                  </a:cubicBezTo>
                  <a:cubicBezTo>
                    <a:pt x="20" y="17"/>
                    <a:pt x="20" y="17"/>
                    <a:pt x="20" y="17"/>
                  </a:cubicBezTo>
                  <a:cubicBezTo>
                    <a:pt x="185" y="17"/>
                    <a:pt x="185" y="17"/>
                    <a:pt x="185" y="17"/>
                  </a:cubicBezTo>
                  <a:cubicBezTo>
                    <a:pt x="185" y="141"/>
                    <a:pt x="185" y="141"/>
                    <a:pt x="185" y="141"/>
                  </a:cubicBezTo>
                  <a:cubicBezTo>
                    <a:pt x="20" y="141"/>
                    <a:pt x="20" y="141"/>
                    <a:pt x="20" y="141"/>
                  </a:cubicBezTo>
                  <a:cubicBezTo>
                    <a:pt x="20" y="107"/>
                    <a:pt x="20" y="107"/>
                    <a:pt x="20" y="107"/>
                  </a:cubicBezTo>
                  <a:cubicBezTo>
                    <a:pt x="17" y="110"/>
                    <a:pt x="15" y="112"/>
                    <a:pt x="13" y="114"/>
                  </a:cubicBezTo>
                  <a:cubicBezTo>
                    <a:pt x="12" y="114"/>
                    <a:pt x="12" y="114"/>
                    <a:pt x="12" y="114"/>
                  </a:cubicBezTo>
                  <a:cubicBezTo>
                    <a:pt x="12" y="141"/>
                    <a:pt x="12" y="141"/>
                    <a:pt x="12" y="141"/>
                  </a:cubicBezTo>
                  <a:cubicBezTo>
                    <a:pt x="8" y="141"/>
                    <a:pt x="8" y="141"/>
                    <a:pt x="8" y="141"/>
                  </a:cubicBezTo>
                  <a:cubicBezTo>
                    <a:pt x="4" y="141"/>
                    <a:pt x="0" y="145"/>
                    <a:pt x="0" y="149"/>
                  </a:cubicBezTo>
                  <a:cubicBezTo>
                    <a:pt x="0" y="151"/>
                    <a:pt x="0" y="151"/>
                    <a:pt x="0" y="151"/>
                  </a:cubicBezTo>
                  <a:cubicBezTo>
                    <a:pt x="0" y="155"/>
                    <a:pt x="4" y="158"/>
                    <a:pt x="8" y="158"/>
                  </a:cubicBezTo>
                  <a:cubicBezTo>
                    <a:pt x="96" y="158"/>
                    <a:pt x="96" y="158"/>
                    <a:pt x="96" y="158"/>
                  </a:cubicBezTo>
                  <a:cubicBezTo>
                    <a:pt x="96" y="208"/>
                    <a:pt x="96" y="208"/>
                    <a:pt x="96" y="208"/>
                  </a:cubicBezTo>
                  <a:cubicBezTo>
                    <a:pt x="96" y="208"/>
                    <a:pt x="96" y="208"/>
                    <a:pt x="95" y="209"/>
                  </a:cubicBezTo>
                  <a:cubicBezTo>
                    <a:pt x="49" y="255"/>
                    <a:pt x="49" y="255"/>
                    <a:pt x="49" y="255"/>
                  </a:cubicBezTo>
                  <a:cubicBezTo>
                    <a:pt x="47" y="257"/>
                    <a:pt x="47" y="260"/>
                    <a:pt x="49" y="262"/>
                  </a:cubicBezTo>
                  <a:cubicBezTo>
                    <a:pt x="52" y="265"/>
                    <a:pt x="52" y="265"/>
                    <a:pt x="52" y="265"/>
                  </a:cubicBezTo>
                  <a:cubicBezTo>
                    <a:pt x="54" y="267"/>
                    <a:pt x="57" y="267"/>
                    <a:pt x="59" y="265"/>
                  </a:cubicBezTo>
                  <a:cubicBezTo>
                    <a:pt x="95" y="228"/>
                    <a:pt x="95" y="228"/>
                    <a:pt x="95" y="228"/>
                  </a:cubicBezTo>
                  <a:cubicBezTo>
                    <a:pt x="96" y="228"/>
                    <a:pt x="96" y="227"/>
                    <a:pt x="96" y="227"/>
                  </a:cubicBezTo>
                  <a:cubicBezTo>
                    <a:pt x="96" y="253"/>
                    <a:pt x="96" y="253"/>
                    <a:pt x="96" y="253"/>
                  </a:cubicBezTo>
                  <a:cubicBezTo>
                    <a:pt x="96" y="256"/>
                    <a:pt x="98" y="258"/>
                    <a:pt x="101" y="258"/>
                  </a:cubicBezTo>
                  <a:cubicBezTo>
                    <a:pt x="105" y="258"/>
                    <a:pt x="105" y="258"/>
                    <a:pt x="105" y="258"/>
                  </a:cubicBezTo>
                  <a:cubicBezTo>
                    <a:pt x="108" y="258"/>
                    <a:pt x="110" y="256"/>
                    <a:pt x="110" y="253"/>
                  </a:cubicBezTo>
                  <a:cubicBezTo>
                    <a:pt x="110" y="229"/>
                    <a:pt x="110" y="229"/>
                    <a:pt x="110" y="229"/>
                  </a:cubicBezTo>
                  <a:cubicBezTo>
                    <a:pt x="145" y="265"/>
                    <a:pt x="145" y="265"/>
                    <a:pt x="145" y="265"/>
                  </a:cubicBezTo>
                  <a:cubicBezTo>
                    <a:pt x="147" y="267"/>
                    <a:pt x="150" y="267"/>
                    <a:pt x="152" y="265"/>
                  </a:cubicBezTo>
                  <a:cubicBezTo>
                    <a:pt x="155" y="262"/>
                    <a:pt x="155" y="262"/>
                    <a:pt x="155" y="262"/>
                  </a:cubicBezTo>
                  <a:cubicBezTo>
                    <a:pt x="157" y="260"/>
                    <a:pt x="157" y="257"/>
                    <a:pt x="155" y="255"/>
                  </a:cubicBezTo>
                  <a:cubicBezTo>
                    <a:pt x="110" y="210"/>
                    <a:pt x="110" y="210"/>
                    <a:pt x="110" y="210"/>
                  </a:cubicBezTo>
                  <a:cubicBezTo>
                    <a:pt x="110" y="158"/>
                    <a:pt x="110" y="158"/>
                    <a:pt x="110" y="158"/>
                  </a:cubicBezTo>
                  <a:cubicBezTo>
                    <a:pt x="198" y="158"/>
                    <a:pt x="198" y="158"/>
                    <a:pt x="198" y="158"/>
                  </a:cubicBezTo>
                  <a:cubicBezTo>
                    <a:pt x="202" y="158"/>
                    <a:pt x="205" y="155"/>
                    <a:pt x="205" y="151"/>
                  </a:cubicBezTo>
                  <a:cubicBezTo>
                    <a:pt x="205" y="149"/>
                    <a:pt x="205" y="149"/>
                    <a:pt x="205" y="149"/>
                  </a:cubicBezTo>
                  <a:cubicBezTo>
                    <a:pt x="205" y="145"/>
                    <a:pt x="202" y="141"/>
                    <a:pt x="198" y="141"/>
                  </a:cubicBezTo>
                  <a:cubicBezTo>
                    <a:pt x="194" y="141"/>
                    <a:pt x="194" y="141"/>
                    <a:pt x="194" y="141"/>
                  </a:cubicBezTo>
                  <a:cubicBezTo>
                    <a:pt x="194" y="17"/>
                    <a:pt x="194" y="17"/>
                    <a:pt x="194" y="17"/>
                  </a:cubicBezTo>
                  <a:lnTo>
                    <a:pt x="19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 name="Freeform 12"/>
            <p:cNvSpPr/>
            <p:nvPr/>
          </p:nvSpPr>
          <p:spPr bwMode="auto">
            <a:xfrm>
              <a:off x="4438890" y="4147589"/>
              <a:ext cx="39482" cy="29329"/>
            </a:xfrm>
            <a:custGeom>
              <a:avLst/>
              <a:gdLst>
                <a:gd name="T0" fmla="*/ 15 w 15"/>
                <a:gd name="T1" fmla="*/ 10 h 11"/>
                <a:gd name="T2" fmla="*/ 15 w 15"/>
                <a:gd name="T3" fmla="*/ 0 h 11"/>
                <a:gd name="T4" fmla="*/ 0 w 15"/>
                <a:gd name="T5" fmla="*/ 11 h 11"/>
                <a:gd name="T6" fmla="*/ 14 w 15"/>
                <a:gd name="T7" fmla="*/ 11 h 11"/>
                <a:gd name="T8" fmla="*/ 15 w 15"/>
                <a:gd name="T9" fmla="*/ 10 h 11"/>
              </a:gdLst>
              <a:ahLst/>
              <a:cxnLst>
                <a:cxn ang="0">
                  <a:pos x="T0" y="T1"/>
                </a:cxn>
                <a:cxn ang="0">
                  <a:pos x="T2" y="T3"/>
                </a:cxn>
                <a:cxn ang="0">
                  <a:pos x="T4" y="T5"/>
                </a:cxn>
                <a:cxn ang="0">
                  <a:pos x="T6" y="T7"/>
                </a:cxn>
                <a:cxn ang="0">
                  <a:pos x="T8" y="T9"/>
                </a:cxn>
              </a:cxnLst>
              <a:rect l="0" t="0" r="r" b="b"/>
              <a:pathLst>
                <a:path w="15" h="11">
                  <a:moveTo>
                    <a:pt x="15" y="10"/>
                  </a:moveTo>
                  <a:cubicBezTo>
                    <a:pt x="15" y="0"/>
                    <a:pt x="15" y="0"/>
                    <a:pt x="15" y="0"/>
                  </a:cubicBezTo>
                  <a:cubicBezTo>
                    <a:pt x="15" y="0"/>
                    <a:pt x="0" y="11"/>
                    <a:pt x="0" y="11"/>
                  </a:cubicBezTo>
                  <a:cubicBezTo>
                    <a:pt x="14" y="11"/>
                    <a:pt x="14" y="11"/>
                    <a:pt x="14" y="11"/>
                  </a:cubicBezTo>
                  <a:cubicBezTo>
                    <a:pt x="14" y="11"/>
                    <a:pt x="15" y="11"/>
                    <a:pt x="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13"/>
            <p:cNvSpPr/>
            <p:nvPr/>
          </p:nvSpPr>
          <p:spPr bwMode="auto">
            <a:xfrm>
              <a:off x="4491908" y="4104723"/>
              <a:ext cx="42866" cy="72195"/>
            </a:xfrm>
            <a:custGeom>
              <a:avLst/>
              <a:gdLst>
                <a:gd name="T0" fmla="*/ 14 w 16"/>
                <a:gd name="T1" fmla="*/ 27 h 27"/>
                <a:gd name="T2" fmla="*/ 16 w 16"/>
                <a:gd name="T3" fmla="*/ 26 h 27"/>
                <a:gd name="T4" fmla="*/ 16 w 16"/>
                <a:gd name="T5" fmla="*/ 0 h 27"/>
                <a:gd name="T6" fmla="*/ 0 w 16"/>
                <a:gd name="T7" fmla="*/ 12 h 27"/>
                <a:gd name="T8" fmla="*/ 0 w 16"/>
                <a:gd name="T9" fmla="*/ 13 h 27"/>
                <a:gd name="T10" fmla="*/ 0 w 16"/>
                <a:gd name="T11" fmla="*/ 26 h 27"/>
                <a:gd name="T12" fmla="*/ 1 w 16"/>
                <a:gd name="T13" fmla="*/ 27 h 27"/>
                <a:gd name="T14" fmla="*/ 14 w 1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7">
                  <a:moveTo>
                    <a:pt x="14" y="27"/>
                  </a:moveTo>
                  <a:cubicBezTo>
                    <a:pt x="15" y="27"/>
                    <a:pt x="16" y="27"/>
                    <a:pt x="16" y="26"/>
                  </a:cubicBezTo>
                  <a:cubicBezTo>
                    <a:pt x="16" y="0"/>
                    <a:pt x="16" y="0"/>
                    <a:pt x="16" y="0"/>
                  </a:cubicBezTo>
                  <a:cubicBezTo>
                    <a:pt x="0" y="12"/>
                    <a:pt x="0" y="12"/>
                    <a:pt x="0" y="12"/>
                  </a:cubicBezTo>
                  <a:cubicBezTo>
                    <a:pt x="0" y="13"/>
                    <a:pt x="0" y="13"/>
                    <a:pt x="0" y="13"/>
                  </a:cubicBezTo>
                  <a:cubicBezTo>
                    <a:pt x="0" y="26"/>
                    <a:pt x="0" y="26"/>
                    <a:pt x="0" y="26"/>
                  </a:cubicBezTo>
                  <a:cubicBezTo>
                    <a:pt x="0" y="27"/>
                    <a:pt x="0" y="27"/>
                    <a:pt x="1" y="27"/>
                  </a:cubicBezTo>
                  <a:lnTo>
                    <a:pt x="14"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14"/>
            <p:cNvSpPr/>
            <p:nvPr/>
          </p:nvSpPr>
          <p:spPr bwMode="auto">
            <a:xfrm>
              <a:off x="4547183" y="4073138"/>
              <a:ext cx="42866" cy="103781"/>
            </a:xfrm>
            <a:custGeom>
              <a:avLst/>
              <a:gdLst>
                <a:gd name="T0" fmla="*/ 14 w 16"/>
                <a:gd name="T1" fmla="*/ 39 h 39"/>
                <a:gd name="T2" fmla="*/ 16 w 16"/>
                <a:gd name="T3" fmla="*/ 38 h 39"/>
                <a:gd name="T4" fmla="*/ 16 w 16"/>
                <a:gd name="T5" fmla="*/ 4 h 39"/>
                <a:gd name="T6" fmla="*/ 11 w 16"/>
                <a:gd name="T7" fmla="*/ 0 h 39"/>
                <a:gd name="T8" fmla="*/ 5 w 16"/>
                <a:gd name="T9" fmla="*/ 5 h 39"/>
                <a:gd name="T10" fmla="*/ 0 w 16"/>
                <a:gd name="T11" fmla="*/ 9 h 39"/>
                <a:gd name="T12" fmla="*/ 0 w 16"/>
                <a:gd name="T13" fmla="*/ 38 h 39"/>
                <a:gd name="T14" fmla="*/ 1 w 16"/>
                <a:gd name="T15" fmla="*/ 39 h 39"/>
                <a:gd name="T16" fmla="*/ 14 w 16"/>
                <a:gd name="T17"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9">
                  <a:moveTo>
                    <a:pt x="14" y="39"/>
                  </a:moveTo>
                  <a:cubicBezTo>
                    <a:pt x="15" y="39"/>
                    <a:pt x="16" y="39"/>
                    <a:pt x="16" y="38"/>
                  </a:cubicBezTo>
                  <a:cubicBezTo>
                    <a:pt x="16" y="4"/>
                    <a:pt x="16" y="4"/>
                    <a:pt x="16" y="4"/>
                  </a:cubicBezTo>
                  <a:cubicBezTo>
                    <a:pt x="11" y="0"/>
                    <a:pt x="11" y="0"/>
                    <a:pt x="11" y="0"/>
                  </a:cubicBezTo>
                  <a:cubicBezTo>
                    <a:pt x="5" y="5"/>
                    <a:pt x="5" y="5"/>
                    <a:pt x="5" y="5"/>
                  </a:cubicBezTo>
                  <a:cubicBezTo>
                    <a:pt x="0" y="9"/>
                    <a:pt x="0" y="9"/>
                    <a:pt x="0" y="9"/>
                  </a:cubicBezTo>
                  <a:cubicBezTo>
                    <a:pt x="0" y="38"/>
                    <a:pt x="0" y="38"/>
                    <a:pt x="0" y="38"/>
                  </a:cubicBezTo>
                  <a:cubicBezTo>
                    <a:pt x="0" y="39"/>
                    <a:pt x="0" y="39"/>
                    <a:pt x="1" y="39"/>
                  </a:cubicBezTo>
                  <a:lnTo>
                    <a:pt x="1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15"/>
            <p:cNvSpPr/>
            <p:nvPr/>
          </p:nvSpPr>
          <p:spPr bwMode="auto">
            <a:xfrm>
              <a:off x="4601329" y="4088930"/>
              <a:ext cx="41738" cy="87988"/>
            </a:xfrm>
            <a:custGeom>
              <a:avLst/>
              <a:gdLst>
                <a:gd name="T0" fmla="*/ 15 w 16"/>
                <a:gd name="T1" fmla="*/ 33 h 33"/>
                <a:gd name="T2" fmla="*/ 16 w 16"/>
                <a:gd name="T3" fmla="*/ 32 h 33"/>
                <a:gd name="T4" fmla="*/ 16 w 16"/>
                <a:gd name="T5" fmla="*/ 0 h 33"/>
                <a:gd name="T6" fmla="*/ 10 w 16"/>
                <a:gd name="T7" fmla="*/ 5 h 33"/>
                <a:gd name="T8" fmla="*/ 8 w 16"/>
                <a:gd name="T9" fmla="*/ 6 h 33"/>
                <a:gd name="T10" fmla="*/ 3 w 16"/>
                <a:gd name="T11" fmla="*/ 6 h 33"/>
                <a:gd name="T12" fmla="*/ 2 w 16"/>
                <a:gd name="T13" fmla="*/ 5 h 33"/>
                <a:gd name="T14" fmla="*/ 0 w 16"/>
                <a:gd name="T15" fmla="*/ 3 h 33"/>
                <a:gd name="T16" fmla="*/ 0 w 16"/>
                <a:gd name="T17" fmla="*/ 32 h 33"/>
                <a:gd name="T18" fmla="*/ 2 w 16"/>
                <a:gd name="T19" fmla="*/ 33 h 33"/>
                <a:gd name="T20" fmla="*/ 15 w 16"/>
                <a:gd name="T21"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33">
                  <a:moveTo>
                    <a:pt x="15" y="33"/>
                  </a:moveTo>
                  <a:cubicBezTo>
                    <a:pt x="16" y="33"/>
                    <a:pt x="16" y="33"/>
                    <a:pt x="16" y="32"/>
                  </a:cubicBezTo>
                  <a:cubicBezTo>
                    <a:pt x="16" y="0"/>
                    <a:pt x="16" y="0"/>
                    <a:pt x="16" y="0"/>
                  </a:cubicBezTo>
                  <a:cubicBezTo>
                    <a:pt x="10" y="5"/>
                    <a:pt x="10" y="5"/>
                    <a:pt x="10" y="5"/>
                  </a:cubicBezTo>
                  <a:cubicBezTo>
                    <a:pt x="8" y="6"/>
                    <a:pt x="8" y="6"/>
                    <a:pt x="8" y="6"/>
                  </a:cubicBezTo>
                  <a:cubicBezTo>
                    <a:pt x="7" y="7"/>
                    <a:pt x="4" y="7"/>
                    <a:pt x="3" y="6"/>
                  </a:cubicBezTo>
                  <a:cubicBezTo>
                    <a:pt x="2" y="5"/>
                    <a:pt x="2" y="5"/>
                    <a:pt x="2" y="5"/>
                  </a:cubicBezTo>
                  <a:cubicBezTo>
                    <a:pt x="0" y="3"/>
                    <a:pt x="0" y="3"/>
                    <a:pt x="0" y="3"/>
                  </a:cubicBezTo>
                  <a:cubicBezTo>
                    <a:pt x="0" y="32"/>
                    <a:pt x="0" y="32"/>
                    <a:pt x="0" y="32"/>
                  </a:cubicBezTo>
                  <a:cubicBezTo>
                    <a:pt x="0" y="33"/>
                    <a:pt x="1" y="33"/>
                    <a:pt x="2" y="33"/>
                  </a:cubicBezTo>
                  <a:lnTo>
                    <a:pt x="15"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16"/>
            <p:cNvSpPr/>
            <p:nvPr/>
          </p:nvSpPr>
          <p:spPr bwMode="auto">
            <a:xfrm>
              <a:off x="4656604" y="4043808"/>
              <a:ext cx="42866" cy="133110"/>
            </a:xfrm>
            <a:custGeom>
              <a:avLst/>
              <a:gdLst>
                <a:gd name="T0" fmla="*/ 15 w 16"/>
                <a:gd name="T1" fmla="*/ 50 h 50"/>
                <a:gd name="T2" fmla="*/ 16 w 16"/>
                <a:gd name="T3" fmla="*/ 49 h 50"/>
                <a:gd name="T4" fmla="*/ 16 w 16"/>
                <a:gd name="T5" fmla="*/ 0 h 50"/>
                <a:gd name="T6" fmla="*/ 7 w 16"/>
                <a:gd name="T7" fmla="*/ 8 h 50"/>
                <a:gd name="T8" fmla="*/ 0 w 16"/>
                <a:gd name="T9" fmla="*/ 13 h 50"/>
                <a:gd name="T10" fmla="*/ 0 w 16"/>
                <a:gd name="T11" fmla="*/ 49 h 50"/>
                <a:gd name="T12" fmla="*/ 1 w 16"/>
                <a:gd name="T13" fmla="*/ 50 h 50"/>
                <a:gd name="T14" fmla="*/ 15 w 1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50">
                  <a:moveTo>
                    <a:pt x="15" y="50"/>
                  </a:moveTo>
                  <a:cubicBezTo>
                    <a:pt x="16" y="50"/>
                    <a:pt x="16" y="50"/>
                    <a:pt x="16" y="49"/>
                  </a:cubicBezTo>
                  <a:cubicBezTo>
                    <a:pt x="16" y="0"/>
                    <a:pt x="16" y="0"/>
                    <a:pt x="16" y="0"/>
                  </a:cubicBezTo>
                  <a:cubicBezTo>
                    <a:pt x="7" y="8"/>
                    <a:pt x="7" y="8"/>
                    <a:pt x="7" y="8"/>
                  </a:cubicBezTo>
                  <a:cubicBezTo>
                    <a:pt x="0" y="13"/>
                    <a:pt x="0" y="13"/>
                    <a:pt x="0" y="13"/>
                  </a:cubicBezTo>
                  <a:cubicBezTo>
                    <a:pt x="0" y="49"/>
                    <a:pt x="0" y="49"/>
                    <a:pt x="0" y="49"/>
                  </a:cubicBezTo>
                  <a:cubicBezTo>
                    <a:pt x="0" y="50"/>
                    <a:pt x="1" y="50"/>
                    <a:pt x="1" y="50"/>
                  </a:cubicBezTo>
                  <a:lnTo>
                    <a:pt x="1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17"/>
            <p:cNvSpPr/>
            <p:nvPr/>
          </p:nvSpPr>
          <p:spPr bwMode="auto">
            <a:xfrm>
              <a:off x="4406176" y="3973869"/>
              <a:ext cx="330520" cy="195153"/>
            </a:xfrm>
            <a:custGeom>
              <a:avLst/>
              <a:gdLst>
                <a:gd name="T0" fmla="*/ 124 w 124"/>
                <a:gd name="T1" fmla="*/ 5 h 73"/>
                <a:gd name="T2" fmla="*/ 123 w 124"/>
                <a:gd name="T3" fmla="*/ 2 h 73"/>
                <a:gd name="T4" fmla="*/ 120 w 124"/>
                <a:gd name="T5" fmla="*/ 0 h 73"/>
                <a:gd name="T6" fmla="*/ 115 w 124"/>
                <a:gd name="T7" fmla="*/ 1 h 73"/>
                <a:gd name="T8" fmla="*/ 101 w 124"/>
                <a:gd name="T9" fmla="*/ 1 h 73"/>
                <a:gd name="T10" fmla="*/ 99 w 124"/>
                <a:gd name="T11" fmla="*/ 1 h 73"/>
                <a:gd name="T12" fmla="*/ 99 w 124"/>
                <a:gd name="T13" fmla="*/ 1 h 73"/>
                <a:gd name="T14" fmla="*/ 96 w 124"/>
                <a:gd name="T15" fmla="*/ 5 h 73"/>
                <a:gd name="T16" fmla="*/ 99 w 124"/>
                <a:gd name="T17" fmla="*/ 9 h 73"/>
                <a:gd name="T18" fmla="*/ 101 w 124"/>
                <a:gd name="T19" fmla="*/ 9 h 73"/>
                <a:gd name="T20" fmla="*/ 106 w 124"/>
                <a:gd name="T21" fmla="*/ 9 h 73"/>
                <a:gd name="T22" fmla="*/ 108 w 124"/>
                <a:gd name="T23" fmla="*/ 9 h 73"/>
                <a:gd name="T24" fmla="*/ 104 w 124"/>
                <a:gd name="T25" fmla="*/ 13 h 73"/>
                <a:gd name="T26" fmla="*/ 95 w 124"/>
                <a:gd name="T27" fmla="*/ 20 h 73"/>
                <a:gd name="T28" fmla="*/ 90 w 124"/>
                <a:gd name="T29" fmla="*/ 24 h 73"/>
                <a:gd name="T30" fmla="*/ 84 w 124"/>
                <a:gd name="T31" fmla="*/ 29 h 73"/>
                <a:gd name="T32" fmla="*/ 80 w 124"/>
                <a:gd name="T33" fmla="*/ 32 h 73"/>
                <a:gd name="T34" fmla="*/ 75 w 124"/>
                <a:gd name="T35" fmla="*/ 28 h 73"/>
                <a:gd name="T36" fmla="*/ 74 w 124"/>
                <a:gd name="T37" fmla="*/ 26 h 73"/>
                <a:gd name="T38" fmla="*/ 69 w 124"/>
                <a:gd name="T39" fmla="*/ 21 h 73"/>
                <a:gd name="T40" fmla="*/ 68 w 124"/>
                <a:gd name="T41" fmla="*/ 20 h 73"/>
                <a:gd name="T42" fmla="*/ 62 w 124"/>
                <a:gd name="T43" fmla="*/ 20 h 73"/>
                <a:gd name="T44" fmla="*/ 58 w 124"/>
                <a:gd name="T45" fmla="*/ 24 h 73"/>
                <a:gd name="T46" fmla="*/ 52 w 124"/>
                <a:gd name="T47" fmla="*/ 27 h 73"/>
                <a:gd name="T48" fmla="*/ 49 w 124"/>
                <a:gd name="T49" fmla="*/ 30 h 73"/>
                <a:gd name="T50" fmla="*/ 48 w 124"/>
                <a:gd name="T51" fmla="*/ 31 h 73"/>
                <a:gd name="T52" fmla="*/ 31 w 124"/>
                <a:gd name="T53" fmla="*/ 43 h 73"/>
                <a:gd name="T54" fmla="*/ 31 w 124"/>
                <a:gd name="T55" fmla="*/ 43 h 73"/>
                <a:gd name="T56" fmla="*/ 26 w 124"/>
                <a:gd name="T57" fmla="*/ 47 h 73"/>
                <a:gd name="T58" fmla="*/ 5 w 124"/>
                <a:gd name="T59" fmla="*/ 63 h 73"/>
                <a:gd name="T60" fmla="*/ 3 w 124"/>
                <a:gd name="T61" fmla="*/ 65 h 73"/>
                <a:gd name="T62" fmla="*/ 2 w 124"/>
                <a:gd name="T63" fmla="*/ 71 h 73"/>
                <a:gd name="T64" fmla="*/ 6 w 124"/>
                <a:gd name="T65" fmla="*/ 72 h 73"/>
                <a:gd name="T66" fmla="*/ 8 w 124"/>
                <a:gd name="T67" fmla="*/ 72 h 73"/>
                <a:gd name="T68" fmla="*/ 26 w 124"/>
                <a:gd name="T69" fmla="*/ 58 h 73"/>
                <a:gd name="T70" fmla="*/ 31 w 124"/>
                <a:gd name="T71" fmla="*/ 54 h 73"/>
                <a:gd name="T72" fmla="*/ 31 w 124"/>
                <a:gd name="T73" fmla="*/ 54 h 73"/>
                <a:gd name="T74" fmla="*/ 48 w 124"/>
                <a:gd name="T75" fmla="*/ 42 h 73"/>
                <a:gd name="T76" fmla="*/ 49 w 124"/>
                <a:gd name="T77" fmla="*/ 40 h 73"/>
                <a:gd name="T78" fmla="*/ 52 w 124"/>
                <a:gd name="T79" fmla="*/ 38 h 73"/>
                <a:gd name="T80" fmla="*/ 58 w 124"/>
                <a:gd name="T81" fmla="*/ 34 h 73"/>
                <a:gd name="T82" fmla="*/ 64 w 124"/>
                <a:gd name="T83" fmla="*/ 29 h 73"/>
                <a:gd name="T84" fmla="*/ 69 w 124"/>
                <a:gd name="T85" fmla="*/ 34 h 73"/>
                <a:gd name="T86" fmla="*/ 74 w 124"/>
                <a:gd name="T87" fmla="*/ 39 h 73"/>
                <a:gd name="T88" fmla="*/ 75 w 124"/>
                <a:gd name="T89" fmla="*/ 40 h 73"/>
                <a:gd name="T90" fmla="*/ 76 w 124"/>
                <a:gd name="T91" fmla="*/ 41 h 73"/>
                <a:gd name="T92" fmla="*/ 82 w 124"/>
                <a:gd name="T93" fmla="*/ 41 h 73"/>
                <a:gd name="T94" fmla="*/ 84 w 124"/>
                <a:gd name="T95" fmla="*/ 40 h 73"/>
                <a:gd name="T96" fmla="*/ 90 w 124"/>
                <a:gd name="T97" fmla="*/ 35 h 73"/>
                <a:gd name="T98" fmla="*/ 95 w 124"/>
                <a:gd name="T99" fmla="*/ 31 h 73"/>
                <a:gd name="T100" fmla="*/ 101 w 124"/>
                <a:gd name="T101" fmla="*/ 26 h 73"/>
                <a:gd name="T102" fmla="*/ 115 w 124"/>
                <a:gd name="T103" fmla="*/ 14 h 73"/>
                <a:gd name="T104" fmla="*/ 116 w 124"/>
                <a:gd name="T105" fmla="*/ 14 h 73"/>
                <a:gd name="T106" fmla="*/ 116 w 124"/>
                <a:gd name="T107" fmla="*/ 23 h 73"/>
                <a:gd name="T108" fmla="*/ 120 w 124"/>
                <a:gd name="T109" fmla="*/ 28 h 73"/>
                <a:gd name="T110" fmla="*/ 124 w 124"/>
                <a:gd name="T111" fmla="*/ 23 h 73"/>
                <a:gd name="T112" fmla="*/ 124 w 124"/>
                <a:gd name="T113" fmla="*/ 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 h="73">
                  <a:moveTo>
                    <a:pt x="124" y="5"/>
                  </a:moveTo>
                  <a:cubicBezTo>
                    <a:pt x="124" y="4"/>
                    <a:pt x="124" y="3"/>
                    <a:pt x="123" y="2"/>
                  </a:cubicBezTo>
                  <a:cubicBezTo>
                    <a:pt x="122" y="1"/>
                    <a:pt x="121" y="0"/>
                    <a:pt x="120" y="0"/>
                  </a:cubicBezTo>
                  <a:cubicBezTo>
                    <a:pt x="115" y="1"/>
                    <a:pt x="115" y="1"/>
                    <a:pt x="115" y="1"/>
                  </a:cubicBezTo>
                  <a:cubicBezTo>
                    <a:pt x="101" y="1"/>
                    <a:pt x="101" y="1"/>
                    <a:pt x="101" y="1"/>
                  </a:cubicBezTo>
                  <a:cubicBezTo>
                    <a:pt x="100" y="1"/>
                    <a:pt x="99" y="1"/>
                    <a:pt x="99" y="1"/>
                  </a:cubicBezTo>
                  <a:cubicBezTo>
                    <a:pt x="99" y="1"/>
                    <a:pt x="99" y="1"/>
                    <a:pt x="99" y="1"/>
                  </a:cubicBezTo>
                  <a:cubicBezTo>
                    <a:pt x="97" y="2"/>
                    <a:pt x="96" y="3"/>
                    <a:pt x="96" y="5"/>
                  </a:cubicBezTo>
                  <a:cubicBezTo>
                    <a:pt x="96" y="7"/>
                    <a:pt x="97" y="8"/>
                    <a:pt x="99" y="9"/>
                  </a:cubicBezTo>
                  <a:cubicBezTo>
                    <a:pt x="99" y="9"/>
                    <a:pt x="100" y="9"/>
                    <a:pt x="101" y="9"/>
                  </a:cubicBezTo>
                  <a:cubicBezTo>
                    <a:pt x="106" y="9"/>
                    <a:pt x="106" y="9"/>
                    <a:pt x="106" y="9"/>
                  </a:cubicBezTo>
                  <a:cubicBezTo>
                    <a:pt x="108" y="9"/>
                    <a:pt x="108" y="9"/>
                    <a:pt x="108" y="9"/>
                  </a:cubicBezTo>
                  <a:cubicBezTo>
                    <a:pt x="104" y="13"/>
                    <a:pt x="104" y="13"/>
                    <a:pt x="104" y="13"/>
                  </a:cubicBezTo>
                  <a:cubicBezTo>
                    <a:pt x="95" y="20"/>
                    <a:pt x="95" y="20"/>
                    <a:pt x="95" y="20"/>
                  </a:cubicBezTo>
                  <a:cubicBezTo>
                    <a:pt x="90" y="24"/>
                    <a:pt x="90" y="24"/>
                    <a:pt x="90" y="24"/>
                  </a:cubicBezTo>
                  <a:cubicBezTo>
                    <a:pt x="84" y="29"/>
                    <a:pt x="84" y="29"/>
                    <a:pt x="84" y="29"/>
                  </a:cubicBezTo>
                  <a:cubicBezTo>
                    <a:pt x="80" y="32"/>
                    <a:pt x="80" y="32"/>
                    <a:pt x="80" y="32"/>
                  </a:cubicBezTo>
                  <a:cubicBezTo>
                    <a:pt x="75" y="28"/>
                    <a:pt x="75" y="28"/>
                    <a:pt x="75" y="28"/>
                  </a:cubicBezTo>
                  <a:cubicBezTo>
                    <a:pt x="74" y="26"/>
                    <a:pt x="74" y="26"/>
                    <a:pt x="74" y="26"/>
                  </a:cubicBezTo>
                  <a:cubicBezTo>
                    <a:pt x="69" y="21"/>
                    <a:pt x="69" y="21"/>
                    <a:pt x="69" y="21"/>
                  </a:cubicBezTo>
                  <a:cubicBezTo>
                    <a:pt x="68" y="20"/>
                    <a:pt x="68" y="20"/>
                    <a:pt x="68" y="20"/>
                  </a:cubicBezTo>
                  <a:cubicBezTo>
                    <a:pt x="66" y="19"/>
                    <a:pt x="64" y="19"/>
                    <a:pt x="62" y="20"/>
                  </a:cubicBezTo>
                  <a:cubicBezTo>
                    <a:pt x="58" y="24"/>
                    <a:pt x="58" y="24"/>
                    <a:pt x="58" y="24"/>
                  </a:cubicBezTo>
                  <a:cubicBezTo>
                    <a:pt x="52" y="27"/>
                    <a:pt x="52" y="27"/>
                    <a:pt x="52" y="27"/>
                  </a:cubicBezTo>
                  <a:cubicBezTo>
                    <a:pt x="49" y="30"/>
                    <a:pt x="49" y="30"/>
                    <a:pt x="49" y="30"/>
                  </a:cubicBezTo>
                  <a:cubicBezTo>
                    <a:pt x="48" y="31"/>
                    <a:pt x="48" y="31"/>
                    <a:pt x="48" y="31"/>
                  </a:cubicBezTo>
                  <a:cubicBezTo>
                    <a:pt x="31" y="43"/>
                    <a:pt x="31" y="43"/>
                    <a:pt x="31" y="43"/>
                  </a:cubicBezTo>
                  <a:cubicBezTo>
                    <a:pt x="31" y="43"/>
                    <a:pt x="31" y="43"/>
                    <a:pt x="31" y="43"/>
                  </a:cubicBezTo>
                  <a:cubicBezTo>
                    <a:pt x="26" y="47"/>
                    <a:pt x="26" y="47"/>
                    <a:pt x="26" y="47"/>
                  </a:cubicBezTo>
                  <a:cubicBezTo>
                    <a:pt x="5" y="63"/>
                    <a:pt x="5" y="63"/>
                    <a:pt x="5" y="63"/>
                  </a:cubicBezTo>
                  <a:cubicBezTo>
                    <a:pt x="3" y="65"/>
                    <a:pt x="3" y="65"/>
                    <a:pt x="3" y="65"/>
                  </a:cubicBezTo>
                  <a:cubicBezTo>
                    <a:pt x="1" y="66"/>
                    <a:pt x="0" y="69"/>
                    <a:pt x="2" y="71"/>
                  </a:cubicBezTo>
                  <a:cubicBezTo>
                    <a:pt x="3" y="72"/>
                    <a:pt x="5" y="73"/>
                    <a:pt x="6" y="72"/>
                  </a:cubicBezTo>
                  <a:cubicBezTo>
                    <a:pt x="7" y="72"/>
                    <a:pt x="7" y="72"/>
                    <a:pt x="8" y="72"/>
                  </a:cubicBezTo>
                  <a:cubicBezTo>
                    <a:pt x="26" y="58"/>
                    <a:pt x="26" y="58"/>
                    <a:pt x="26" y="58"/>
                  </a:cubicBezTo>
                  <a:cubicBezTo>
                    <a:pt x="31" y="54"/>
                    <a:pt x="31" y="54"/>
                    <a:pt x="31" y="54"/>
                  </a:cubicBezTo>
                  <a:cubicBezTo>
                    <a:pt x="31" y="54"/>
                    <a:pt x="31" y="54"/>
                    <a:pt x="31" y="54"/>
                  </a:cubicBezTo>
                  <a:cubicBezTo>
                    <a:pt x="48" y="42"/>
                    <a:pt x="48" y="42"/>
                    <a:pt x="48" y="42"/>
                  </a:cubicBezTo>
                  <a:cubicBezTo>
                    <a:pt x="49" y="40"/>
                    <a:pt x="49" y="40"/>
                    <a:pt x="49" y="40"/>
                  </a:cubicBezTo>
                  <a:cubicBezTo>
                    <a:pt x="52" y="38"/>
                    <a:pt x="52" y="38"/>
                    <a:pt x="52" y="38"/>
                  </a:cubicBezTo>
                  <a:cubicBezTo>
                    <a:pt x="58" y="34"/>
                    <a:pt x="58" y="34"/>
                    <a:pt x="58" y="34"/>
                  </a:cubicBezTo>
                  <a:cubicBezTo>
                    <a:pt x="64" y="29"/>
                    <a:pt x="64" y="29"/>
                    <a:pt x="64" y="29"/>
                  </a:cubicBezTo>
                  <a:cubicBezTo>
                    <a:pt x="69" y="34"/>
                    <a:pt x="69" y="34"/>
                    <a:pt x="69" y="34"/>
                  </a:cubicBezTo>
                  <a:cubicBezTo>
                    <a:pt x="74" y="39"/>
                    <a:pt x="74" y="39"/>
                    <a:pt x="74" y="39"/>
                  </a:cubicBezTo>
                  <a:cubicBezTo>
                    <a:pt x="75" y="40"/>
                    <a:pt x="75" y="40"/>
                    <a:pt x="75" y="40"/>
                  </a:cubicBezTo>
                  <a:cubicBezTo>
                    <a:pt x="76" y="41"/>
                    <a:pt x="76" y="41"/>
                    <a:pt x="76" y="41"/>
                  </a:cubicBezTo>
                  <a:cubicBezTo>
                    <a:pt x="78" y="43"/>
                    <a:pt x="80" y="43"/>
                    <a:pt x="82" y="41"/>
                  </a:cubicBezTo>
                  <a:cubicBezTo>
                    <a:pt x="84" y="40"/>
                    <a:pt x="84" y="40"/>
                    <a:pt x="84" y="40"/>
                  </a:cubicBezTo>
                  <a:cubicBezTo>
                    <a:pt x="90" y="35"/>
                    <a:pt x="90" y="35"/>
                    <a:pt x="90" y="35"/>
                  </a:cubicBezTo>
                  <a:cubicBezTo>
                    <a:pt x="95" y="31"/>
                    <a:pt x="95" y="31"/>
                    <a:pt x="95" y="31"/>
                  </a:cubicBezTo>
                  <a:cubicBezTo>
                    <a:pt x="101" y="26"/>
                    <a:pt x="101" y="26"/>
                    <a:pt x="101" y="26"/>
                  </a:cubicBezTo>
                  <a:cubicBezTo>
                    <a:pt x="115" y="14"/>
                    <a:pt x="115" y="14"/>
                    <a:pt x="115" y="14"/>
                  </a:cubicBezTo>
                  <a:cubicBezTo>
                    <a:pt x="116" y="14"/>
                    <a:pt x="116" y="14"/>
                    <a:pt x="116" y="14"/>
                  </a:cubicBezTo>
                  <a:cubicBezTo>
                    <a:pt x="116" y="23"/>
                    <a:pt x="116" y="23"/>
                    <a:pt x="116" y="23"/>
                  </a:cubicBezTo>
                  <a:cubicBezTo>
                    <a:pt x="116" y="26"/>
                    <a:pt x="118" y="28"/>
                    <a:pt x="120" y="28"/>
                  </a:cubicBezTo>
                  <a:cubicBezTo>
                    <a:pt x="123" y="28"/>
                    <a:pt x="124" y="26"/>
                    <a:pt x="124" y="23"/>
                  </a:cubicBezTo>
                  <a:lnTo>
                    <a:pt x="124"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49" name="矩形 48"/>
          <p:cNvSpPr/>
          <p:nvPr/>
        </p:nvSpPr>
        <p:spPr>
          <a:xfrm>
            <a:off x="5011790" y="2308622"/>
            <a:ext cx="373820" cy="338554"/>
          </a:xfrm>
          <a:prstGeom prst="rect">
            <a:avLst/>
          </a:prstGeom>
        </p:spPr>
        <p:txBody>
          <a:bodyPr wrap="none">
            <a:spAutoFit/>
          </a:bodyPr>
          <a:lstStyle/>
          <a:p>
            <a:pPr algn="ctr"/>
            <a:r>
              <a:rPr lang="en-US" altLang="zh-CN" sz="1600" dirty="0">
                <a:ln w="6350">
                  <a:noFill/>
                </a:ln>
                <a:solidFill>
                  <a:schemeClr val="bg1"/>
                </a:solidFill>
                <a:latin typeface="Impact" pitchFamily="34" charset="0"/>
                <a:ea typeface="微软雅黑" pitchFamily="34" charset="-122"/>
              </a:rPr>
              <a:t>01</a:t>
            </a:r>
            <a:endParaRPr lang="zh-CN" altLang="en-US" sz="1600" dirty="0">
              <a:ln w="6350">
                <a:noFill/>
              </a:ln>
              <a:solidFill>
                <a:schemeClr val="bg1"/>
              </a:solidFill>
              <a:latin typeface="Impact" pitchFamily="34" charset="0"/>
              <a:ea typeface="微软雅黑" pitchFamily="34" charset="-122"/>
            </a:endParaRPr>
          </a:p>
        </p:txBody>
      </p:sp>
      <p:sp>
        <p:nvSpPr>
          <p:cNvPr id="50" name="矩形 49"/>
          <p:cNvSpPr/>
          <p:nvPr/>
        </p:nvSpPr>
        <p:spPr>
          <a:xfrm>
            <a:off x="4677564" y="2630520"/>
            <a:ext cx="1042273" cy="297454"/>
          </a:xfrm>
          <a:prstGeom prst="rect">
            <a:avLst/>
          </a:prstGeom>
        </p:spPr>
        <p:txBody>
          <a:bodyPr wrap="none">
            <a:spAutoFit/>
          </a:bodyPr>
          <a:lstStyle/>
          <a:p>
            <a:pPr algn="ctr"/>
            <a:r>
              <a:rPr lang="zh-CN" altLang="en-US" sz="1333" dirty="0">
                <a:ln w="6350">
                  <a:noFill/>
                </a:ln>
                <a:solidFill>
                  <a:schemeClr val="bg1"/>
                </a:solidFill>
                <a:latin typeface="Impact" pitchFamily="34" charset="0"/>
                <a:ea typeface="微软雅黑" pitchFamily="34" charset="-122"/>
              </a:rPr>
              <a:t>添加关键词</a:t>
            </a:r>
          </a:p>
        </p:txBody>
      </p:sp>
      <p:sp>
        <p:nvSpPr>
          <p:cNvPr id="51" name="矩形 50"/>
          <p:cNvSpPr/>
          <p:nvPr/>
        </p:nvSpPr>
        <p:spPr>
          <a:xfrm>
            <a:off x="6790467" y="2308622"/>
            <a:ext cx="397866" cy="338554"/>
          </a:xfrm>
          <a:prstGeom prst="rect">
            <a:avLst/>
          </a:prstGeom>
        </p:spPr>
        <p:txBody>
          <a:bodyPr wrap="none">
            <a:spAutoFit/>
          </a:bodyPr>
          <a:lstStyle/>
          <a:p>
            <a:pPr algn="ctr"/>
            <a:r>
              <a:rPr lang="en-US" altLang="zh-CN" sz="1600" dirty="0">
                <a:ln w="6350">
                  <a:noFill/>
                </a:ln>
                <a:solidFill>
                  <a:schemeClr val="bg1"/>
                </a:solidFill>
                <a:latin typeface="Impact" pitchFamily="34" charset="0"/>
                <a:ea typeface="微软雅黑" pitchFamily="34" charset="-122"/>
              </a:rPr>
              <a:t>02</a:t>
            </a:r>
            <a:endParaRPr lang="zh-CN" altLang="en-US" sz="1600" dirty="0">
              <a:ln w="6350">
                <a:noFill/>
              </a:ln>
              <a:solidFill>
                <a:schemeClr val="bg1"/>
              </a:solidFill>
              <a:latin typeface="Impact" pitchFamily="34" charset="0"/>
              <a:ea typeface="微软雅黑" pitchFamily="34" charset="-122"/>
            </a:endParaRPr>
          </a:p>
        </p:txBody>
      </p:sp>
      <p:sp>
        <p:nvSpPr>
          <p:cNvPr id="52" name="矩形 51"/>
          <p:cNvSpPr/>
          <p:nvPr/>
        </p:nvSpPr>
        <p:spPr>
          <a:xfrm>
            <a:off x="6468264" y="2630520"/>
            <a:ext cx="1042273" cy="297454"/>
          </a:xfrm>
          <a:prstGeom prst="rect">
            <a:avLst/>
          </a:prstGeom>
        </p:spPr>
        <p:txBody>
          <a:bodyPr wrap="none">
            <a:spAutoFit/>
          </a:bodyPr>
          <a:lstStyle/>
          <a:p>
            <a:pPr algn="ctr"/>
            <a:r>
              <a:rPr lang="zh-CN" altLang="en-US" sz="1333" dirty="0">
                <a:ln w="6350">
                  <a:noFill/>
                </a:ln>
                <a:solidFill>
                  <a:schemeClr val="bg1"/>
                </a:solidFill>
                <a:latin typeface="Impact" pitchFamily="34" charset="0"/>
                <a:ea typeface="微软雅黑" pitchFamily="34" charset="-122"/>
              </a:rPr>
              <a:t>添加关键词</a:t>
            </a:r>
          </a:p>
        </p:txBody>
      </p:sp>
      <p:sp>
        <p:nvSpPr>
          <p:cNvPr id="53" name="矩形 52"/>
          <p:cNvSpPr/>
          <p:nvPr/>
        </p:nvSpPr>
        <p:spPr>
          <a:xfrm>
            <a:off x="5041011" y="4093632"/>
            <a:ext cx="404277" cy="338554"/>
          </a:xfrm>
          <a:prstGeom prst="rect">
            <a:avLst/>
          </a:prstGeom>
        </p:spPr>
        <p:txBody>
          <a:bodyPr wrap="none">
            <a:spAutoFit/>
          </a:bodyPr>
          <a:lstStyle/>
          <a:p>
            <a:pPr algn="ctr"/>
            <a:r>
              <a:rPr lang="en-US" altLang="zh-CN" sz="1600" dirty="0">
                <a:ln w="6350">
                  <a:noFill/>
                </a:ln>
                <a:solidFill>
                  <a:schemeClr val="bg1"/>
                </a:solidFill>
                <a:latin typeface="Impact" pitchFamily="34" charset="0"/>
                <a:ea typeface="微软雅黑" pitchFamily="34" charset="-122"/>
              </a:rPr>
              <a:t>03</a:t>
            </a:r>
            <a:endParaRPr lang="zh-CN" altLang="en-US" sz="1600" dirty="0">
              <a:ln w="6350">
                <a:noFill/>
              </a:ln>
              <a:solidFill>
                <a:schemeClr val="bg1"/>
              </a:solidFill>
              <a:latin typeface="Impact" pitchFamily="34" charset="0"/>
              <a:ea typeface="微软雅黑" pitchFamily="34" charset="-122"/>
            </a:endParaRPr>
          </a:p>
        </p:txBody>
      </p:sp>
      <p:sp>
        <p:nvSpPr>
          <p:cNvPr id="54" name="矩形 53"/>
          <p:cNvSpPr/>
          <p:nvPr/>
        </p:nvSpPr>
        <p:spPr>
          <a:xfrm>
            <a:off x="4722013" y="3812282"/>
            <a:ext cx="1042273" cy="297454"/>
          </a:xfrm>
          <a:prstGeom prst="rect">
            <a:avLst/>
          </a:prstGeom>
        </p:spPr>
        <p:txBody>
          <a:bodyPr wrap="none">
            <a:spAutoFit/>
          </a:bodyPr>
          <a:lstStyle/>
          <a:p>
            <a:pPr algn="ctr"/>
            <a:r>
              <a:rPr lang="zh-CN" altLang="en-US" sz="1333" dirty="0">
                <a:ln w="6350">
                  <a:noFill/>
                </a:ln>
                <a:solidFill>
                  <a:schemeClr val="bg1"/>
                </a:solidFill>
                <a:latin typeface="Impact" pitchFamily="34" charset="0"/>
                <a:ea typeface="微软雅黑" pitchFamily="34" charset="-122"/>
              </a:rPr>
              <a:t>添加关键词</a:t>
            </a:r>
          </a:p>
        </p:txBody>
      </p:sp>
      <p:sp>
        <p:nvSpPr>
          <p:cNvPr id="55" name="矩形 54"/>
          <p:cNvSpPr/>
          <p:nvPr/>
        </p:nvSpPr>
        <p:spPr>
          <a:xfrm>
            <a:off x="6758716" y="4093632"/>
            <a:ext cx="397866" cy="338554"/>
          </a:xfrm>
          <a:prstGeom prst="rect">
            <a:avLst/>
          </a:prstGeom>
        </p:spPr>
        <p:txBody>
          <a:bodyPr wrap="none">
            <a:spAutoFit/>
          </a:bodyPr>
          <a:lstStyle/>
          <a:p>
            <a:pPr algn="ctr"/>
            <a:r>
              <a:rPr lang="en-US" altLang="zh-CN" sz="1600" dirty="0">
                <a:ln w="6350">
                  <a:noFill/>
                </a:ln>
                <a:solidFill>
                  <a:schemeClr val="bg1"/>
                </a:solidFill>
                <a:latin typeface="Impact" pitchFamily="34" charset="0"/>
                <a:ea typeface="微软雅黑" pitchFamily="34" charset="-122"/>
              </a:rPr>
              <a:t>04</a:t>
            </a:r>
            <a:endParaRPr lang="zh-CN" altLang="en-US" sz="1600" dirty="0">
              <a:ln w="6350">
                <a:noFill/>
              </a:ln>
              <a:solidFill>
                <a:schemeClr val="bg1"/>
              </a:solidFill>
              <a:latin typeface="Impact" pitchFamily="34" charset="0"/>
              <a:ea typeface="微软雅黑" pitchFamily="34" charset="-122"/>
            </a:endParaRPr>
          </a:p>
        </p:txBody>
      </p:sp>
      <p:sp>
        <p:nvSpPr>
          <p:cNvPr id="56" name="矩形 55"/>
          <p:cNvSpPr/>
          <p:nvPr/>
        </p:nvSpPr>
        <p:spPr>
          <a:xfrm>
            <a:off x="6436513" y="3812282"/>
            <a:ext cx="1042273" cy="297454"/>
          </a:xfrm>
          <a:prstGeom prst="rect">
            <a:avLst/>
          </a:prstGeom>
        </p:spPr>
        <p:txBody>
          <a:bodyPr wrap="none">
            <a:spAutoFit/>
          </a:bodyPr>
          <a:lstStyle/>
          <a:p>
            <a:pPr algn="ctr"/>
            <a:r>
              <a:rPr lang="zh-CN" altLang="en-US" sz="1333" dirty="0">
                <a:ln w="6350">
                  <a:noFill/>
                </a:ln>
                <a:solidFill>
                  <a:schemeClr val="bg1"/>
                </a:solidFill>
                <a:latin typeface="Impact" pitchFamily="34" charset="0"/>
                <a:ea typeface="微软雅黑" pitchFamily="34" charset="-122"/>
              </a:rPr>
              <a:t>添加关键词</a:t>
            </a:r>
          </a:p>
        </p:txBody>
      </p:sp>
      <p:sp>
        <p:nvSpPr>
          <p:cNvPr id="57" name="Rectangle 66"/>
          <p:cNvSpPr>
            <a:spLocks noChangeArrowheads="1"/>
          </p:cNvSpPr>
          <p:nvPr/>
        </p:nvSpPr>
        <p:spPr bwMode="auto">
          <a:xfrm>
            <a:off x="8304246" y="2237383"/>
            <a:ext cx="307234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just" fontAlgn="base">
              <a:spcBef>
                <a:spcPct val="0"/>
              </a:spcBef>
              <a:spcAft>
                <a:spcPct val="0"/>
              </a:spcAft>
            </a:pPr>
            <a:r>
              <a:rPr lang="zh-CN" altLang="en-US" sz="1333" dirty="0">
                <a:solidFill>
                  <a:schemeClr val="bg1">
                    <a:lumMod val="50000"/>
                  </a:schemeClr>
                </a:solidFill>
                <a:latin typeface="Arial" pitchFamily="34" charset="0"/>
                <a:ea typeface="微软雅黑" pitchFamily="34" charset="-122"/>
              </a:rPr>
              <a:t>此处可输入相关说明文本内容，或者复制文本内容后粘贴，并选择只保留文字。文本内容建议简洁明了、提纲挈领，尽量保持整体风格统一</a:t>
            </a:r>
            <a:r>
              <a:rPr lang="zh-CN" altLang="en-US" sz="1333" dirty="0">
                <a:solidFill>
                  <a:prstClr val="black">
                    <a:lumMod val="50000"/>
                    <a:lumOff val="50000"/>
                  </a:prstClr>
                </a:solidFill>
                <a:latin typeface="Arial" pitchFamily="34" charset="0"/>
                <a:ea typeface="微软雅黑" pitchFamily="34" charset="-122"/>
              </a:rPr>
              <a:t>。</a:t>
            </a:r>
            <a:endParaRPr lang="zh-CN" altLang="zh-CN" sz="1333" dirty="0">
              <a:solidFill>
                <a:prstClr val="black">
                  <a:lumMod val="50000"/>
                  <a:lumOff val="50000"/>
                </a:prstClr>
              </a:solidFill>
              <a:latin typeface="Arial" pitchFamily="34" charset="0"/>
              <a:ea typeface="微软雅黑" pitchFamily="34" charset="-122"/>
            </a:endParaRPr>
          </a:p>
        </p:txBody>
      </p:sp>
      <p:sp>
        <p:nvSpPr>
          <p:cNvPr id="58" name="圆角矩形 57"/>
          <p:cNvSpPr/>
          <p:nvPr/>
        </p:nvSpPr>
        <p:spPr>
          <a:xfrm>
            <a:off x="8304246" y="1796819"/>
            <a:ext cx="1403167" cy="328301"/>
          </a:xfrm>
          <a:prstGeom prst="roundRect">
            <a:avLst>
              <a:gd name="adj" fmla="val 0"/>
            </a:avLst>
          </a:prstGeom>
          <a:solidFill>
            <a:srgbClr val="27508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33" dirty="0" smtClean="0">
                <a:ln w="6350">
                  <a:noFill/>
                </a:ln>
                <a:solidFill>
                  <a:schemeClr val="bg1"/>
                </a:solidFill>
                <a:latin typeface="Impact" pitchFamily="34" charset="0"/>
                <a:ea typeface="微软雅黑" pitchFamily="34" charset="-122"/>
              </a:rPr>
              <a:t>标题二</a:t>
            </a:r>
            <a:endParaRPr lang="zh-CN" altLang="en-US" sz="1333" dirty="0">
              <a:ln w="6350">
                <a:noFill/>
              </a:ln>
              <a:solidFill>
                <a:schemeClr val="bg1"/>
              </a:solidFill>
              <a:latin typeface="Impact" pitchFamily="34" charset="0"/>
              <a:ea typeface="微软雅黑" pitchFamily="34" charset="-122"/>
            </a:endParaRPr>
          </a:p>
        </p:txBody>
      </p:sp>
      <p:sp>
        <p:nvSpPr>
          <p:cNvPr id="59" name="Rectangle 66"/>
          <p:cNvSpPr>
            <a:spLocks noChangeArrowheads="1"/>
          </p:cNvSpPr>
          <p:nvPr/>
        </p:nvSpPr>
        <p:spPr bwMode="auto">
          <a:xfrm>
            <a:off x="8304246" y="4350663"/>
            <a:ext cx="307234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just" fontAlgn="base">
              <a:spcBef>
                <a:spcPct val="0"/>
              </a:spcBef>
              <a:spcAft>
                <a:spcPct val="0"/>
              </a:spcAft>
            </a:pPr>
            <a:r>
              <a:rPr lang="zh-CN" altLang="en-US" sz="1333" dirty="0">
                <a:solidFill>
                  <a:schemeClr val="bg1">
                    <a:lumMod val="50000"/>
                  </a:schemeClr>
                </a:solidFill>
                <a:latin typeface="Arial" pitchFamily="34" charset="0"/>
                <a:ea typeface="微软雅黑" pitchFamily="34" charset="-122"/>
              </a:rPr>
              <a:t>此处可输入相关说明文本内容，或者复制文本内容后粘贴，并选择只保留文字。文本内容建议简洁明了、提纲挈领，尽量保持整体风格统一</a:t>
            </a:r>
            <a:r>
              <a:rPr lang="zh-CN" altLang="en-US" sz="1333" dirty="0">
                <a:solidFill>
                  <a:prstClr val="black">
                    <a:lumMod val="50000"/>
                    <a:lumOff val="50000"/>
                  </a:prstClr>
                </a:solidFill>
                <a:latin typeface="Arial" pitchFamily="34" charset="0"/>
                <a:ea typeface="微软雅黑" pitchFamily="34" charset="-122"/>
              </a:rPr>
              <a:t>。</a:t>
            </a:r>
            <a:endParaRPr lang="zh-CN" altLang="zh-CN" sz="1333" dirty="0">
              <a:solidFill>
                <a:prstClr val="black">
                  <a:lumMod val="50000"/>
                  <a:lumOff val="50000"/>
                </a:prstClr>
              </a:solidFill>
              <a:latin typeface="Arial" pitchFamily="34" charset="0"/>
              <a:ea typeface="微软雅黑" pitchFamily="34" charset="-122"/>
            </a:endParaRPr>
          </a:p>
        </p:txBody>
      </p:sp>
      <p:sp>
        <p:nvSpPr>
          <p:cNvPr id="60" name="圆角矩形 59"/>
          <p:cNvSpPr/>
          <p:nvPr/>
        </p:nvSpPr>
        <p:spPr>
          <a:xfrm>
            <a:off x="8304246" y="3910099"/>
            <a:ext cx="1403167" cy="328301"/>
          </a:xfrm>
          <a:prstGeom prst="roundRect">
            <a:avLst>
              <a:gd name="adj" fmla="val 0"/>
            </a:avLst>
          </a:prstGeom>
          <a:solidFill>
            <a:srgbClr val="3976B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33" dirty="0" smtClean="0">
                <a:ln w="6350">
                  <a:noFill/>
                </a:ln>
                <a:solidFill>
                  <a:schemeClr val="bg1"/>
                </a:solidFill>
                <a:latin typeface="Impact" pitchFamily="34" charset="0"/>
                <a:ea typeface="微软雅黑" pitchFamily="34" charset="-122"/>
              </a:rPr>
              <a:t>标题四</a:t>
            </a:r>
            <a:endParaRPr lang="zh-CN" altLang="en-US" sz="1333" dirty="0">
              <a:ln w="6350">
                <a:noFill/>
              </a:ln>
              <a:solidFill>
                <a:schemeClr val="bg1"/>
              </a:solidFill>
              <a:latin typeface="Impact" pitchFamily="34" charset="0"/>
              <a:ea typeface="微软雅黑" pitchFamily="34" charset="-122"/>
            </a:endParaRPr>
          </a:p>
        </p:txBody>
      </p:sp>
      <p:sp>
        <p:nvSpPr>
          <p:cNvPr id="61" name="Rectangle 66"/>
          <p:cNvSpPr>
            <a:spLocks noChangeArrowheads="1"/>
          </p:cNvSpPr>
          <p:nvPr/>
        </p:nvSpPr>
        <p:spPr bwMode="auto">
          <a:xfrm>
            <a:off x="700050" y="2237383"/>
            <a:ext cx="307234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just" fontAlgn="base">
              <a:spcBef>
                <a:spcPct val="0"/>
              </a:spcBef>
              <a:spcAft>
                <a:spcPct val="0"/>
              </a:spcAft>
            </a:pPr>
            <a:r>
              <a:rPr lang="zh-CN" altLang="en-US" sz="1333" dirty="0">
                <a:solidFill>
                  <a:schemeClr val="bg1">
                    <a:lumMod val="50000"/>
                  </a:schemeClr>
                </a:solidFill>
                <a:latin typeface="Arial" pitchFamily="34" charset="0"/>
                <a:ea typeface="微软雅黑" pitchFamily="34" charset="-122"/>
              </a:rPr>
              <a:t>此处可输入相关说明文本内容，或者复制文本内容后粘贴，并选择只保留文字。文本内容建议简洁明了、提纲挈领，尽量保持整体风格统一</a:t>
            </a:r>
            <a:r>
              <a:rPr lang="zh-CN" altLang="en-US" sz="1333" dirty="0">
                <a:solidFill>
                  <a:prstClr val="black">
                    <a:lumMod val="50000"/>
                    <a:lumOff val="50000"/>
                  </a:prstClr>
                </a:solidFill>
                <a:latin typeface="Arial" pitchFamily="34" charset="0"/>
                <a:ea typeface="微软雅黑" pitchFamily="34" charset="-122"/>
              </a:rPr>
              <a:t>。</a:t>
            </a:r>
            <a:endParaRPr lang="zh-CN" altLang="zh-CN" sz="1333" dirty="0">
              <a:solidFill>
                <a:prstClr val="black">
                  <a:lumMod val="50000"/>
                  <a:lumOff val="50000"/>
                </a:prstClr>
              </a:solidFill>
              <a:latin typeface="Arial" pitchFamily="34" charset="0"/>
              <a:ea typeface="微软雅黑" pitchFamily="34" charset="-122"/>
            </a:endParaRPr>
          </a:p>
        </p:txBody>
      </p:sp>
      <p:sp>
        <p:nvSpPr>
          <p:cNvPr id="62" name="圆角矩形 61"/>
          <p:cNvSpPr/>
          <p:nvPr/>
        </p:nvSpPr>
        <p:spPr>
          <a:xfrm>
            <a:off x="2415962" y="1796819"/>
            <a:ext cx="1403167" cy="328301"/>
          </a:xfrm>
          <a:prstGeom prst="roundRect">
            <a:avLst>
              <a:gd name="adj" fmla="val 0"/>
            </a:avLst>
          </a:prstGeom>
          <a:solidFill>
            <a:srgbClr val="3976BD"/>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33" dirty="0" smtClean="0">
                <a:ln w="6350">
                  <a:noFill/>
                </a:ln>
                <a:solidFill>
                  <a:schemeClr val="bg1"/>
                </a:solidFill>
                <a:latin typeface="Impact" pitchFamily="34" charset="0"/>
                <a:ea typeface="微软雅黑" pitchFamily="34" charset="-122"/>
              </a:rPr>
              <a:t>标题一</a:t>
            </a:r>
            <a:endParaRPr lang="zh-CN" altLang="en-US" sz="1333" dirty="0">
              <a:ln w="6350">
                <a:noFill/>
              </a:ln>
              <a:solidFill>
                <a:schemeClr val="bg1"/>
              </a:solidFill>
              <a:latin typeface="Impact" pitchFamily="34" charset="0"/>
              <a:ea typeface="微软雅黑" pitchFamily="34" charset="-122"/>
            </a:endParaRPr>
          </a:p>
        </p:txBody>
      </p:sp>
      <p:sp>
        <p:nvSpPr>
          <p:cNvPr id="63" name="Rectangle 66"/>
          <p:cNvSpPr>
            <a:spLocks noChangeArrowheads="1"/>
          </p:cNvSpPr>
          <p:nvPr/>
        </p:nvSpPr>
        <p:spPr bwMode="auto">
          <a:xfrm>
            <a:off x="700050" y="4350663"/>
            <a:ext cx="3072341" cy="820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just" fontAlgn="base">
              <a:spcBef>
                <a:spcPct val="0"/>
              </a:spcBef>
              <a:spcAft>
                <a:spcPct val="0"/>
              </a:spcAft>
            </a:pPr>
            <a:r>
              <a:rPr lang="zh-CN" altLang="en-US" sz="1333" dirty="0">
                <a:solidFill>
                  <a:schemeClr val="bg1">
                    <a:lumMod val="50000"/>
                  </a:schemeClr>
                </a:solidFill>
                <a:latin typeface="Arial" pitchFamily="34" charset="0"/>
                <a:ea typeface="微软雅黑" pitchFamily="34" charset="-122"/>
              </a:rPr>
              <a:t>此处可输入相关说明文本内容，或者复制文本内容后粘贴，并选择只保留文字。文本内容建议简洁明了、提纲挈领，尽量保持整体风格统一</a:t>
            </a:r>
            <a:r>
              <a:rPr lang="zh-CN" altLang="en-US" sz="1333" dirty="0">
                <a:solidFill>
                  <a:prstClr val="black">
                    <a:lumMod val="50000"/>
                    <a:lumOff val="50000"/>
                  </a:prstClr>
                </a:solidFill>
                <a:latin typeface="Arial" pitchFamily="34" charset="0"/>
                <a:ea typeface="微软雅黑" pitchFamily="34" charset="-122"/>
              </a:rPr>
              <a:t>。</a:t>
            </a:r>
            <a:endParaRPr lang="zh-CN" altLang="zh-CN" sz="1333" dirty="0">
              <a:solidFill>
                <a:prstClr val="black">
                  <a:lumMod val="50000"/>
                  <a:lumOff val="50000"/>
                </a:prstClr>
              </a:solidFill>
              <a:latin typeface="Arial" pitchFamily="34" charset="0"/>
              <a:ea typeface="微软雅黑" pitchFamily="34" charset="-122"/>
            </a:endParaRPr>
          </a:p>
        </p:txBody>
      </p:sp>
      <p:sp>
        <p:nvSpPr>
          <p:cNvPr id="64" name="圆角矩形 63"/>
          <p:cNvSpPr/>
          <p:nvPr/>
        </p:nvSpPr>
        <p:spPr>
          <a:xfrm>
            <a:off x="2415962" y="3910099"/>
            <a:ext cx="1403167" cy="328301"/>
          </a:xfrm>
          <a:prstGeom prst="roundRect">
            <a:avLst>
              <a:gd name="adj" fmla="val 0"/>
            </a:avLst>
          </a:prstGeom>
          <a:solidFill>
            <a:srgbClr val="27508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33" dirty="0" smtClean="0">
                <a:ln w="6350">
                  <a:noFill/>
                </a:ln>
                <a:solidFill>
                  <a:schemeClr val="bg1"/>
                </a:solidFill>
                <a:latin typeface="Impact" pitchFamily="34" charset="0"/>
                <a:ea typeface="微软雅黑" pitchFamily="34" charset="-122"/>
              </a:rPr>
              <a:t>标题三</a:t>
            </a:r>
            <a:endParaRPr lang="zh-CN" altLang="en-US" sz="1333" dirty="0">
              <a:ln w="6350">
                <a:noFill/>
              </a:ln>
              <a:solidFill>
                <a:schemeClr val="bg1"/>
              </a:solidFill>
              <a:latin typeface="Impact" pitchFamily="34" charset="0"/>
              <a:ea typeface="微软雅黑" pitchFamily="34" charset="-122"/>
            </a:endParaRPr>
          </a:p>
        </p:txBody>
      </p:sp>
    </p:spTree>
    <p:extLst>
      <p:ext uri="{BB962C8B-B14F-4D97-AF65-F5344CB8AC3E}">
        <p14:creationId xmlns:p14="http://schemas.microsoft.com/office/powerpoint/2010/main" val="38512606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anim calcmode="lin" valueType="num">
                                          <p:cBhvr>
                                            <p:cTn id="8" dur="500" fill="hold"/>
                                            <p:tgtEl>
                                              <p:spTgt spid="39"/>
                                            </p:tgtEl>
                                            <p:attrNameLst>
                                              <p:attrName>ppt_x</p:attrName>
                                            </p:attrNameLst>
                                          </p:cBhvr>
                                          <p:tavLst>
                                            <p:tav tm="0">
                                              <p:val>
                                                <p:strVal val="#ppt_x"/>
                                              </p:val>
                                            </p:tav>
                                            <p:tav tm="100000">
                                              <p:val>
                                                <p:strVal val="#ppt_x"/>
                                              </p:val>
                                            </p:tav>
                                          </p:tavLst>
                                        </p:anim>
                                        <p:anim calcmode="lin" valueType="num">
                                          <p:cBhvr>
                                            <p:cTn id="9" dur="500" fill="hold"/>
                                            <p:tgtEl>
                                              <p:spTgt spid="39"/>
                                            </p:tgtEl>
                                            <p:attrNameLst>
                                              <p:attrName>ppt_y</p:attrName>
                                            </p:attrNameLst>
                                          </p:cBhvr>
                                          <p:tavLst>
                                            <p:tav tm="0">
                                              <p:val>
                                                <p:strVal val="#ppt_y+.1"/>
                                              </p:val>
                                            </p:tav>
                                            <p:tav tm="100000">
                                              <p:val>
                                                <p:strVal val="#ppt_y"/>
                                              </p:val>
                                            </p:tav>
                                          </p:tavLst>
                                        </p:anim>
                                      </p:childTnLst>
                                    </p:cTn>
                                  </p:par>
                                  <p:par>
                                    <p:cTn id="10" presetID="55" presetClass="entr" presetSubtype="0" fill="hold" nodeType="withEffect">
                                      <p:stCondLst>
                                        <p:cond delay="5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750" fill="hold"/>
                                            <p:tgtEl>
                                              <p:spTgt spid="18"/>
                                            </p:tgtEl>
                                            <p:attrNameLst>
                                              <p:attrName>ppt_w</p:attrName>
                                            </p:attrNameLst>
                                          </p:cBhvr>
                                          <p:tavLst>
                                            <p:tav tm="0">
                                              <p:val>
                                                <p:strVal val="#ppt_w*0.70"/>
                                              </p:val>
                                            </p:tav>
                                            <p:tav tm="100000">
                                              <p:val>
                                                <p:strVal val="#ppt_w"/>
                                              </p:val>
                                            </p:tav>
                                          </p:tavLst>
                                        </p:anim>
                                        <p:anim calcmode="lin" valueType="num">
                                          <p:cBhvr>
                                            <p:cTn id="13" dur="750" fill="hold"/>
                                            <p:tgtEl>
                                              <p:spTgt spid="18"/>
                                            </p:tgtEl>
                                            <p:attrNameLst>
                                              <p:attrName>ppt_h</p:attrName>
                                            </p:attrNameLst>
                                          </p:cBhvr>
                                          <p:tavLst>
                                            <p:tav tm="0">
                                              <p:val>
                                                <p:strVal val="#ppt_h"/>
                                              </p:val>
                                            </p:tav>
                                            <p:tav tm="100000">
                                              <p:val>
                                                <p:strVal val="#ppt_h"/>
                                              </p:val>
                                            </p:tav>
                                          </p:tavLst>
                                        </p:anim>
                                        <p:animEffect transition="in" filter="fade">
                                          <p:cBhvr>
                                            <p:cTn id="14" dur="750"/>
                                            <p:tgtEl>
                                              <p:spTgt spid="18"/>
                                            </p:tgtEl>
                                          </p:cBhvr>
                                        </p:animEffect>
                                      </p:childTnLst>
                                    </p:cTn>
                                  </p:par>
                                  <p:par>
                                    <p:cTn id="15" presetID="47" presetClass="entr" presetSubtype="0" fill="hold" grpId="0" nodeType="withEffect">
                                      <p:stCondLst>
                                        <p:cond delay="130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anim calcmode="lin" valueType="num">
                                          <p:cBhvr>
                                            <p:cTn id="18" dur="500" fill="hold"/>
                                            <p:tgtEl>
                                              <p:spTgt spid="49"/>
                                            </p:tgtEl>
                                            <p:attrNameLst>
                                              <p:attrName>ppt_x</p:attrName>
                                            </p:attrNameLst>
                                          </p:cBhvr>
                                          <p:tavLst>
                                            <p:tav tm="0">
                                              <p:val>
                                                <p:strVal val="#ppt_x"/>
                                              </p:val>
                                            </p:tav>
                                            <p:tav tm="100000">
                                              <p:val>
                                                <p:strVal val="#ppt_x"/>
                                              </p:val>
                                            </p:tav>
                                          </p:tavLst>
                                        </p:anim>
                                        <p:anim calcmode="lin" valueType="num">
                                          <p:cBhvr>
                                            <p:cTn id="19" dur="500" fill="hold"/>
                                            <p:tgtEl>
                                              <p:spTgt spid="4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13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anim calcmode="lin" valueType="num">
                                          <p:cBhvr>
                                            <p:cTn id="23" dur="500" fill="hold"/>
                                            <p:tgtEl>
                                              <p:spTgt spid="50"/>
                                            </p:tgtEl>
                                            <p:attrNameLst>
                                              <p:attrName>ppt_x</p:attrName>
                                            </p:attrNameLst>
                                          </p:cBhvr>
                                          <p:tavLst>
                                            <p:tav tm="0">
                                              <p:val>
                                                <p:strVal val="#ppt_x"/>
                                              </p:val>
                                            </p:tav>
                                            <p:tav tm="100000">
                                              <p:val>
                                                <p:strVal val="#ppt_x"/>
                                              </p:val>
                                            </p:tav>
                                          </p:tavLst>
                                        </p:anim>
                                        <p:anim calcmode="lin" valueType="num">
                                          <p:cBhvr>
                                            <p:cTn id="24" dur="500" fill="hold"/>
                                            <p:tgtEl>
                                              <p:spTgt spid="5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30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anim calcmode="lin" valueType="num">
                                          <p:cBhvr>
                                            <p:cTn id="28" dur="500" fill="hold"/>
                                            <p:tgtEl>
                                              <p:spTgt spid="51"/>
                                            </p:tgtEl>
                                            <p:attrNameLst>
                                              <p:attrName>ppt_x</p:attrName>
                                            </p:attrNameLst>
                                          </p:cBhvr>
                                          <p:tavLst>
                                            <p:tav tm="0">
                                              <p:val>
                                                <p:strVal val="#ppt_x"/>
                                              </p:val>
                                            </p:tav>
                                            <p:tav tm="100000">
                                              <p:val>
                                                <p:strVal val="#ppt_x"/>
                                              </p:val>
                                            </p:tav>
                                          </p:tavLst>
                                        </p:anim>
                                        <p:anim calcmode="lin" valueType="num">
                                          <p:cBhvr>
                                            <p:cTn id="29" dur="500" fill="hold"/>
                                            <p:tgtEl>
                                              <p:spTgt spid="5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130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anim calcmode="lin" valueType="num">
                                          <p:cBhvr>
                                            <p:cTn id="33" dur="500" fill="hold"/>
                                            <p:tgtEl>
                                              <p:spTgt spid="52"/>
                                            </p:tgtEl>
                                            <p:attrNameLst>
                                              <p:attrName>ppt_x</p:attrName>
                                            </p:attrNameLst>
                                          </p:cBhvr>
                                          <p:tavLst>
                                            <p:tav tm="0">
                                              <p:val>
                                                <p:strVal val="#ppt_x"/>
                                              </p:val>
                                            </p:tav>
                                            <p:tav tm="100000">
                                              <p:val>
                                                <p:strVal val="#ppt_x"/>
                                              </p:val>
                                            </p:tav>
                                          </p:tavLst>
                                        </p:anim>
                                        <p:anim calcmode="lin" valueType="num">
                                          <p:cBhvr>
                                            <p:cTn id="34" dur="500" fill="hold"/>
                                            <p:tgtEl>
                                              <p:spTgt spid="5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30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anim calcmode="lin" valueType="num">
                                          <p:cBhvr>
                                            <p:cTn id="38" dur="500" fill="hold"/>
                                            <p:tgtEl>
                                              <p:spTgt spid="53"/>
                                            </p:tgtEl>
                                            <p:attrNameLst>
                                              <p:attrName>ppt_x</p:attrName>
                                            </p:attrNameLst>
                                          </p:cBhvr>
                                          <p:tavLst>
                                            <p:tav tm="0">
                                              <p:val>
                                                <p:strVal val="#ppt_x"/>
                                              </p:val>
                                            </p:tav>
                                            <p:tav tm="100000">
                                              <p:val>
                                                <p:strVal val="#ppt_x"/>
                                              </p:val>
                                            </p:tav>
                                          </p:tavLst>
                                        </p:anim>
                                        <p:anim calcmode="lin" valueType="num">
                                          <p:cBhvr>
                                            <p:cTn id="39" dur="500" fill="hold"/>
                                            <p:tgtEl>
                                              <p:spTgt spid="5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30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3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anim calcmode="lin" valueType="num">
                                          <p:cBhvr>
                                            <p:cTn id="48" dur="500" fill="hold"/>
                                            <p:tgtEl>
                                              <p:spTgt spid="55"/>
                                            </p:tgtEl>
                                            <p:attrNameLst>
                                              <p:attrName>ppt_x</p:attrName>
                                            </p:attrNameLst>
                                          </p:cBhvr>
                                          <p:tavLst>
                                            <p:tav tm="0">
                                              <p:val>
                                                <p:strVal val="#ppt_x"/>
                                              </p:val>
                                            </p:tav>
                                            <p:tav tm="100000">
                                              <p:val>
                                                <p:strVal val="#ppt_x"/>
                                              </p:val>
                                            </p:tav>
                                          </p:tavLst>
                                        </p:anim>
                                        <p:anim calcmode="lin" valueType="num">
                                          <p:cBhvr>
                                            <p:cTn id="49" dur="500" fill="hold"/>
                                            <p:tgtEl>
                                              <p:spTgt spid="5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30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anim calcmode="lin" valueType="num">
                                          <p:cBhvr>
                                            <p:cTn id="53" dur="500" fill="hold"/>
                                            <p:tgtEl>
                                              <p:spTgt spid="56"/>
                                            </p:tgtEl>
                                            <p:attrNameLst>
                                              <p:attrName>ppt_x</p:attrName>
                                            </p:attrNameLst>
                                          </p:cBhvr>
                                          <p:tavLst>
                                            <p:tav tm="0">
                                              <p:val>
                                                <p:strVal val="#ppt_x"/>
                                              </p:val>
                                            </p:tav>
                                            <p:tav tm="100000">
                                              <p:val>
                                                <p:strVal val="#ppt_x"/>
                                              </p:val>
                                            </p:tav>
                                          </p:tavLst>
                                        </p:anim>
                                        <p:anim calcmode="lin" valueType="num">
                                          <p:cBhvr>
                                            <p:cTn id="54" dur="500" fill="hold"/>
                                            <p:tgtEl>
                                              <p:spTgt spid="56"/>
                                            </p:tgtEl>
                                            <p:attrNameLst>
                                              <p:attrName>ppt_y</p:attrName>
                                            </p:attrNameLst>
                                          </p:cBhvr>
                                          <p:tavLst>
                                            <p:tav tm="0">
                                              <p:val>
                                                <p:strVal val="#ppt_y+.1"/>
                                              </p:val>
                                            </p:tav>
                                            <p:tav tm="100000">
                                              <p:val>
                                                <p:strVal val="#ppt_y"/>
                                              </p:val>
                                            </p:tav>
                                          </p:tavLst>
                                        </p:anim>
                                      </p:childTnLst>
                                    </p:cTn>
                                  </p:par>
                                  <p:par>
                                    <p:cTn id="55" presetID="2" presetClass="entr" presetSubtype="2" fill="hold" grpId="0" nodeType="withEffect" p14:presetBounceEnd="60000">
                                      <p:stCondLst>
                                        <p:cond delay="1800"/>
                                      </p:stCondLst>
                                      <p:childTnLst>
                                        <p:set>
                                          <p:cBhvr>
                                            <p:cTn id="56" dur="1" fill="hold">
                                              <p:stCondLst>
                                                <p:cond delay="0"/>
                                              </p:stCondLst>
                                            </p:cTn>
                                            <p:tgtEl>
                                              <p:spTgt spid="58"/>
                                            </p:tgtEl>
                                            <p:attrNameLst>
                                              <p:attrName>style.visibility</p:attrName>
                                            </p:attrNameLst>
                                          </p:cBhvr>
                                          <p:to>
                                            <p:strVal val="visible"/>
                                          </p:to>
                                        </p:set>
                                        <p:anim calcmode="lin" valueType="num" p14:bounceEnd="60000">
                                          <p:cBhvr additive="base">
                                            <p:cTn id="57" dur="500" fill="hold"/>
                                            <p:tgtEl>
                                              <p:spTgt spid="58"/>
                                            </p:tgtEl>
                                            <p:attrNameLst>
                                              <p:attrName>ppt_x</p:attrName>
                                            </p:attrNameLst>
                                          </p:cBhvr>
                                          <p:tavLst>
                                            <p:tav tm="0">
                                              <p:val>
                                                <p:strVal val="1+#ppt_w/2"/>
                                              </p:val>
                                            </p:tav>
                                            <p:tav tm="100000">
                                              <p:val>
                                                <p:strVal val="#ppt_x"/>
                                              </p:val>
                                            </p:tav>
                                          </p:tavLst>
                                        </p:anim>
                                        <p:anim calcmode="lin" valueType="num" p14:bounceEnd="60000">
                                          <p:cBhvr additive="base">
                                            <p:cTn id="58" dur="500" fill="hold"/>
                                            <p:tgtEl>
                                              <p:spTgt spid="58"/>
                                            </p:tgtEl>
                                            <p:attrNameLst>
                                              <p:attrName>ppt_y</p:attrName>
                                            </p:attrNameLst>
                                          </p:cBhvr>
                                          <p:tavLst>
                                            <p:tav tm="0">
                                              <p:val>
                                                <p:strVal val="#ppt_y"/>
                                              </p:val>
                                            </p:tav>
                                            <p:tav tm="100000">
                                              <p:val>
                                                <p:strVal val="#ppt_y"/>
                                              </p:val>
                                            </p:tav>
                                          </p:tavLst>
                                        </p:anim>
                                      </p:childTnLst>
                                    </p:cTn>
                                  </p:par>
                                  <p:par>
                                    <p:cTn id="59" presetID="55" presetClass="entr" presetSubtype="0" fill="hold" grpId="0" nodeType="withEffect">
                                      <p:stCondLst>
                                        <p:cond delay="220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strVal val="#ppt_w*0.70"/>
                                              </p:val>
                                            </p:tav>
                                            <p:tav tm="100000">
                                              <p:val>
                                                <p:strVal val="#ppt_w"/>
                                              </p:val>
                                            </p:tav>
                                          </p:tavLst>
                                        </p:anim>
                                        <p:anim calcmode="lin" valueType="num">
                                          <p:cBhvr>
                                            <p:cTn id="62" dur="500" fill="hold"/>
                                            <p:tgtEl>
                                              <p:spTgt spid="57"/>
                                            </p:tgtEl>
                                            <p:attrNameLst>
                                              <p:attrName>ppt_h</p:attrName>
                                            </p:attrNameLst>
                                          </p:cBhvr>
                                          <p:tavLst>
                                            <p:tav tm="0">
                                              <p:val>
                                                <p:strVal val="#ppt_h"/>
                                              </p:val>
                                            </p:tav>
                                            <p:tav tm="100000">
                                              <p:val>
                                                <p:strVal val="#ppt_h"/>
                                              </p:val>
                                            </p:tav>
                                          </p:tavLst>
                                        </p:anim>
                                        <p:animEffect transition="in" filter="fade">
                                          <p:cBhvr>
                                            <p:cTn id="63" dur="500"/>
                                            <p:tgtEl>
                                              <p:spTgt spid="57"/>
                                            </p:tgtEl>
                                          </p:cBhvr>
                                        </p:animEffect>
                                      </p:childTnLst>
                                    </p:cTn>
                                  </p:par>
                                  <p:par>
                                    <p:cTn id="64" presetID="2" presetClass="entr" presetSubtype="2" fill="hold" grpId="0" nodeType="withEffect" p14:presetBounceEnd="60000">
                                      <p:stCondLst>
                                        <p:cond delay="1800"/>
                                      </p:stCondLst>
                                      <p:childTnLst>
                                        <p:set>
                                          <p:cBhvr>
                                            <p:cTn id="65" dur="1" fill="hold">
                                              <p:stCondLst>
                                                <p:cond delay="0"/>
                                              </p:stCondLst>
                                            </p:cTn>
                                            <p:tgtEl>
                                              <p:spTgt spid="60"/>
                                            </p:tgtEl>
                                            <p:attrNameLst>
                                              <p:attrName>style.visibility</p:attrName>
                                            </p:attrNameLst>
                                          </p:cBhvr>
                                          <p:to>
                                            <p:strVal val="visible"/>
                                          </p:to>
                                        </p:set>
                                        <p:anim calcmode="lin" valueType="num" p14:bounceEnd="60000">
                                          <p:cBhvr additive="base">
                                            <p:cTn id="66" dur="500" fill="hold"/>
                                            <p:tgtEl>
                                              <p:spTgt spid="60"/>
                                            </p:tgtEl>
                                            <p:attrNameLst>
                                              <p:attrName>ppt_x</p:attrName>
                                            </p:attrNameLst>
                                          </p:cBhvr>
                                          <p:tavLst>
                                            <p:tav tm="0">
                                              <p:val>
                                                <p:strVal val="1+#ppt_w/2"/>
                                              </p:val>
                                            </p:tav>
                                            <p:tav tm="100000">
                                              <p:val>
                                                <p:strVal val="#ppt_x"/>
                                              </p:val>
                                            </p:tav>
                                          </p:tavLst>
                                        </p:anim>
                                        <p:anim calcmode="lin" valueType="num" p14:bounceEnd="60000">
                                          <p:cBhvr additive="base">
                                            <p:cTn id="67" dur="500" fill="hold"/>
                                            <p:tgtEl>
                                              <p:spTgt spid="60"/>
                                            </p:tgtEl>
                                            <p:attrNameLst>
                                              <p:attrName>ppt_y</p:attrName>
                                            </p:attrNameLst>
                                          </p:cBhvr>
                                          <p:tavLst>
                                            <p:tav tm="0">
                                              <p:val>
                                                <p:strVal val="#ppt_y"/>
                                              </p:val>
                                            </p:tav>
                                            <p:tav tm="100000">
                                              <p:val>
                                                <p:strVal val="#ppt_y"/>
                                              </p:val>
                                            </p:tav>
                                          </p:tavLst>
                                        </p:anim>
                                      </p:childTnLst>
                                    </p:cTn>
                                  </p:par>
                                  <p:par>
                                    <p:cTn id="68" presetID="55" presetClass="entr" presetSubtype="0" fill="hold" grpId="0" nodeType="withEffect">
                                      <p:stCondLst>
                                        <p:cond delay="2200"/>
                                      </p:stCondLst>
                                      <p:childTnLst>
                                        <p:set>
                                          <p:cBhvr>
                                            <p:cTn id="69" dur="1" fill="hold">
                                              <p:stCondLst>
                                                <p:cond delay="0"/>
                                              </p:stCondLst>
                                            </p:cTn>
                                            <p:tgtEl>
                                              <p:spTgt spid="59"/>
                                            </p:tgtEl>
                                            <p:attrNameLst>
                                              <p:attrName>style.visibility</p:attrName>
                                            </p:attrNameLst>
                                          </p:cBhvr>
                                          <p:to>
                                            <p:strVal val="visible"/>
                                          </p:to>
                                        </p:set>
                                        <p:anim calcmode="lin" valueType="num">
                                          <p:cBhvr>
                                            <p:cTn id="70" dur="500" fill="hold"/>
                                            <p:tgtEl>
                                              <p:spTgt spid="59"/>
                                            </p:tgtEl>
                                            <p:attrNameLst>
                                              <p:attrName>ppt_w</p:attrName>
                                            </p:attrNameLst>
                                          </p:cBhvr>
                                          <p:tavLst>
                                            <p:tav tm="0">
                                              <p:val>
                                                <p:strVal val="#ppt_w*0.70"/>
                                              </p:val>
                                            </p:tav>
                                            <p:tav tm="100000">
                                              <p:val>
                                                <p:strVal val="#ppt_w"/>
                                              </p:val>
                                            </p:tav>
                                          </p:tavLst>
                                        </p:anim>
                                        <p:anim calcmode="lin" valueType="num">
                                          <p:cBhvr>
                                            <p:cTn id="71" dur="500" fill="hold"/>
                                            <p:tgtEl>
                                              <p:spTgt spid="59"/>
                                            </p:tgtEl>
                                            <p:attrNameLst>
                                              <p:attrName>ppt_h</p:attrName>
                                            </p:attrNameLst>
                                          </p:cBhvr>
                                          <p:tavLst>
                                            <p:tav tm="0">
                                              <p:val>
                                                <p:strVal val="#ppt_h"/>
                                              </p:val>
                                            </p:tav>
                                            <p:tav tm="100000">
                                              <p:val>
                                                <p:strVal val="#ppt_h"/>
                                              </p:val>
                                            </p:tav>
                                          </p:tavLst>
                                        </p:anim>
                                        <p:animEffect transition="in" filter="fade">
                                          <p:cBhvr>
                                            <p:cTn id="72" dur="500"/>
                                            <p:tgtEl>
                                              <p:spTgt spid="59"/>
                                            </p:tgtEl>
                                          </p:cBhvr>
                                        </p:animEffect>
                                      </p:childTnLst>
                                    </p:cTn>
                                  </p:par>
                                  <p:par>
                                    <p:cTn id="73" presetID="2" presetClass="entr" presetSubtype="8" fill="hold" grpId="0" nodeType="withEffect" p14:presetBounceEnd="60000">
                                      <p:stCondLst>
                                        <p:cond delay="1800"/>
                                      </p:stCondLst>
                                      <p:childTnLst>
                                        <p:set>
                                          <p:cBhvr>
                                            <p:cTn id="74" dur="1" fill="hold">
                                              <p:stCondLst>
                                                <p:cond delay="0"/>
                                              </p:stCondLst>
                                            </p:cTn>
                                            <p:tgtEl>
                                              <p:spTgt spid="62"/>
                                            </p:tgtEl>
                                            <p:attrNameLst>
                                              <p:attrName>style.visibility</p:attrName>
                                            </p:attrNameLst>
                                          </p:cBhvr>
                                          <p:to>
                                            <p:strVal val="visible"/>
                                          </p:to>
                                        </p:set>
                                        <p:anim calcmode="lin" valueType="num" p14:bounceEnd="60000">
                                          <p:cBhvr additive="base">
                                            <p:cTn id="75" dur="500" fill="hold"/>
                                            <p:tgtEl>
                                              <p:spTgt spid="62"/>
                                            </p:tgtEl>
                                            <p:attrNameLst>
                                              <p:attrName>ppt_x</p:attrName>
                                            </p:attrNameLst>
                                          </p:cBhvr>
                                          <p:tavLst>
                                            <p:tav tm="0">
                                              <p:val>
                                                <p:strVal val="0-#ppt_w/2"/>
                                              </p:val>
                                            </p:tav>
                                            <p:tav tm="100000">
                                              <p:val>
                                                <p:strVal val="#ppt_x"/>
                                              </p:val>
                                            </p:tav>
                                          </p:tavLst>
                                        </p:anim>
                                        <p:anim calcmode="lin" valueType="num" p14:bounceEnd="60000">
                                          <p:cBhvr additive="base">
                                            <p:cTn id="76" dur="500" fill="hold"/>
                                            <p:tgtEl>
                                              <p:spTgt spid="62"/>
                                            </p:tgtEl>
                                            <p:attrNameLst>
                                              <p:attrName>ppt_y</p:attrName>
                                            </p:attrNameLst>
                                          </p:cBhvr>
                                          <p:tavLst>
                                            <p:tav tm="0">
                                              <p:val>
                                                <p:strVal val="#ppt_y"/>
                                              </p:val>
                                            </p:tav>
                                            <p:tav tm="100000">
                                              <p:val>
                                                <p:strVal val="#ppt_y"/>
                                              </p:val>
                                            </p:tav>
                                          </p:tavLst>
                                        </p:anim>
                                      </p:childTnLst>
                                    </p:cTn>
                                  </p:par>
                                  <p:par>
                                    <p:cTn id="77" presetID="55" presetClass="entr" presetSubtype="0" fill="hold" grpId="0" nodeType="withEffect">
                                      <p:stCondLst>
                                        <p:cond delay="2200"/>
                                      </p:stCondLst>
                                      <p:childTnLst>
                                        <p:set>
                                          <p:cBhvr>
                                            <p:cTn id="78" dur="1" fill="hold">
                                              <p:stCondLst>
                                                <p:cond delay="0"/>
                                              </p:stCondLst>
                                            </p:cTn>
                                            <p:tgtEl>
                                              <p:spTgt spid="61"/>
                                            </p:tgtEl>
                                            <p:attrNameLst>
                                              <p:attrName>style.visibility</p:attrName>
                                            </p:attrNameLst>
                                          </p:cBhvr>
                                          <p:to>
                                            <p:strVal val="visible"/>
                                          </p:to>
                                        </p:set>
                                        <p:anim calcmode="lin" valueType="num">
                                          <p:cBhvr>
                                            <p:cTn id="79" dur="500" fill="hold"/>
                                            <p:tgtEl>
                                              <p:spTgt spid="61"/>
                                            </p:tgtEl>
                                            <p:attrNameLst>
                                              <p:attrName>ppt_w</p:attrName>
                                            </p:attrNameLst>
                                          </p:cBhvr>
                                          <p:tavLst>
                                            <p:tav tm="0">
                                              <p:val>
                                                <p:strVal val="#ppt_w*0.70"/>
                                              </p:val>
                                            </p:tav>
                                            <p:tav tm="100000">
                                              <p:val>
                                                <p:strVal val="#ppt_w"/>
                                              </p:val>
                                            </p:tav>
                                          </p:tavLst>
                                        </p:anim>
                                        <p:anim calcmode="lin" valueType="num">
                                          <p:cBhvr>
                                            <p:cTn id="80" dur="500" fill="hold"/>
                                            <p:tgtEl>
                                              <p:spTgt spid="61"/>
                                            </p:tgtEl>
                                            <p:attrNameLst>
                                              <p:attrName>ppt_h</p:attrName>
                                            </p:attrNameLst>
                                          </p:cBhvr>
                                          <p:tavLst>
                                            <p:tav tm="0">
                                              <p:val>
                                                <p:strVal val="#ppt_h"/>
                                              </p:val>
                                            </p:tav>
                                            <p:tav tm="100000">
                                              <p:val>
                                                <p:strVal val="#ppt_h"/>
                                              </p:val>
                                            </p:tav>
                                          </p:tavLst>
                                        </p:anim>
                                        <p:animEffect transition="in" filter="fade">
                                          <p:cBhvr>
                                            <p:cTn id="81" dur="500"/>
                                            <p:tgtEl>
                                              <p:spTgt spid="61"/>
                                            </p:tgtEl>
                                          </p:cBhvr>
                                        </p:animEffect>
                                      </p:childTnLst>
                                    </p:cTn>
                                  </p:par>
                                  <p:par>
                                    <p:cTn id="82" presetID="2" presetClass="entr" presetSubtype="8" fill="hold" grpId="0" nodeType="withEffect" p14:presetBounceEnd="60000">
                                      <p:stCondLst>
                                        <p:cond delay="1800"/>
                                      </p:stCondLst>
                                      <p:childTnLst>
                                        <p:set>
                                          <p:cBhvr>
                                            <p:cTn id="83" dur="1" fill="hold">
                                              <p:stCondLst>
                                                <p:cond delay="0"/>
                                              </p:stCondLst>
                                            </p:cTn>
                                            <p:tgtEl>
                                              <p:spTgt spid="64"/>
                                            </p:tgtEl>
                                            <p:attrNameLst>
                                              <p:attrName>style.visibility</p:attrName>
                                            </p:attrNameLst>
                                          </p:cBhvr>
                                          <p:to>
                                            <p:strVal val="visible"/>
                                          </p:to>
                                        </p:set>
                                        <p:anim calcmode="lin" valueType="num" p14:bounceEnd="60000">
                                          <p:cBhvr additive="base">
                                            <p:cTn id="84" dur="500" fill="hold"/>
                                            <p:tgtEl>
                                              <p:spTgt spid="64"/>
                                            </p:tgtEl>
                                            <p:attrNameLst>
                                              <p:attrName>ppt_x</p:attrName>
                                            </p:attrNameLst>
                                          </p:cBhvr>
                                          <p:tavLst>
                                            <p:tav tm="0">
                                              <p:val>
                                                <p:strVal val="0-#ppt_w/2"/>
                                              </p:val>
                                            </p:tav>
                                            <p:tav tm="100000">
                                              <p:val>
                                                <p:strVal val="#ppt_x"/>
                                              </p:val>
                                            </p:tav>
                                          </p:tavLst>
                                        </p:anim>
                                        <p:anim calcmode="lin" valueType="num" p14:bounceEnd="60000">
                                          <p:cBhvr additive="base">
                                            <p:cTn id="85" dur="500" fill="hold"/>
                                            <p:tgtEl>
                                              <p:spTgt spid="64"/>
                                            </p:tgtEl>
                                            <p:attrNameLst>
                                              <p:attrName>ppt_y</p:attrName>
                                            </p:attrNameLst>
                                          </p:cBhvr>
                                          <p:tavLst>
                                            <p:tav tm="0">
                                              <p:val>
                                                <p:strVal val="#ppt_y"/>
                                              </p:val>
                                            </p:tav>
                                            <p:tav tm="100000">
                                              <p:val>
                                                <p:strVal val="#ppt_y"/>
                                              </p:val>
                                            </p:tav>
                                          </p:tavLst>
                                        </p:anim>
                                      </p:childTnLst>
                                    </p:cTn>
                                  </p:par>
                                  <p:par>
                                    <p:cTn id="86" presetID="55" presetClass="entr" presetSubtype="0" fill="hold" grpId="0" nodeType="withEffect">
                                      <p:stCondLst>
                                        <p:cond delay="2200"/>
                                      </p:stCondLst>
                                      <p:childTnLst>
                                        <p:set>
                                          <p:cBhvr>
                                            <p:cTn id="87" dur="1" fill="hold">
                                              <p:stCondLst>
                                                <p:cond delay="0"/>
                                              </p:stCondLst>
                                            </p:cTn>
                                            <p:tgtEl>
                                              <p:spTgt spid="63"/>
                                            </p:tgtEl>
                                            <p:attrNameLst>
                                              <p:attrName>style.visibility</p:attrName>
                                            </p:attrNameLst>
                                          </p:cBhvr>
                                          <p:to>
                                            <p:strVal val="visible"/>
                                          </p:to>
                                        </p:set>
                                        <p:anim calcmode="lin" valueType="num">
                                          <p:cBhvr>
                                            <p:cTn id="88" dur="500" fill="hold"/>
                                            <p:tgtEl>
                                              <p:spTgt spid="63"/>
                                            </p:tgtEl>
                                            <p:attrNameLst>
                                              <p:attrName>ppt_w</p:attrName>
                                            </p:attrNameLst>
                                          </p:cBhvr>
                                          <p:tavLst>
                                            <p:tav tm="0">
                                              <p:val>
                                                <p:strVal val="#ppt_w*0.70"/>
                                              </p:val>
                                            </p:tav>
                                            <p:tav tm="100000">
                                              <p:val>
                                                <p:strVal val="#ppt_w"/>
                                              </p:val>
                                            </p:tav>
                                          </p:tavLst>
                                        </p:anim>
                                        <p:anim calcmode="lin" valueType="num">
                                          <p:cBhvr>
                                            <p:cTn id="89" dur="500" fill="hold"/>
                                            <p:tgtEl>
                                              <p:spTgt spid="63"/>
                                            </p:tgtEl>
                                            <p:attrNameLst>
                                              <p:attrName>ppt_h</p:attrName>
                                            </p:attrNameLst>
                                          </p:cBhvr>
                                          <p:tavLst>
                                            <p:tav tm="0">
                                              <p:val>
                                                <p:strVal val="#ppt_h"/>
                                              </p:val>
                                            </p:tav>
                                            <p:tav tm="100000">
                                              <p:val>
                                                <p:strVal val="#ppt_h"/>
                                              </p:val>
                                            </p:tav>
                                          </p:tavLst>
                                        </p:anim>
                                        <p:animEffect transition="in" filter="fade">
                                          <p:cBhvr>
                                            <p:cTn id="9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57" grpId="0"/>
          <p:bldP spid="58" grpId="0" animBg="1"/>
          <p:bldP spid="59" grpId="0"/>
          <p:bldP spid="60" grpId="0" animBg="1"/>
          <p:bldP spid="61" grpId="0"/>
          <p:bldP spid="62" grpId="0" animBg="1"/>
          <p:bldP spid="63" grpId="0"/>
          <p:bldP spid="6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anim calcmode="lin" valueType="num">
                                          <p:cBhvr>
                                            <p:cTn id="8" dur="500" fill="hold"/>
                                            <p:tgtEl>
                                              <p:spTgt spid="39"/>
                                            </p:tgtEl>
                                            <p:attrNameLst>
                                              <p:attrName>ppt_x</p:attrName>
                                            </p:attrNameLst>
                                          </p:cBhvr>
                                          <p:tavLst>
                                            <p:tav tm="0">
                                              <p:val>
                                                <p:strVal val="#ppt_x"/>
                                              </p:val>
                                            </p:tav>
                                            <p:tav tm="100000">
                                              <p:val>
                                                <p:strVal val="#ppt_x"/>
                                              </p:val>
                                            </p:tav>
                                          </p:tavLst>
                                        </p:anim>
                                        <p:anim calcmode="lin" valueType="num">
                                          <p:cBhvr>
                                            <p:cTn id="9" dur="500" fill="hold"/>
                                            <p:tgtEl>
                                              <p:spTgt spid="39"/>
                                            </p:tgtEl>
                                            <p:attrNameLst>
                                              <p:attrName>ppt_y</p:attrName>
                                            </p:attrNameLst>
                                          </p:cBhvr>
                                          <p:tavLst>
                                            <p:tav tm="0">
                                              <p:val>
                                                <p:strVal val="#ppt_y+.1"/>
                                              </p:val>
                                            </p:tav>
                                            <p:tav tm="100000">
                                              <p:val>
                                                <p:strVal val="#ppt_y"/>
                                              </p:val>
                                            </p:tav>
                                          </p:tavLst>
                                        </p:anim>
                                      </p:childTnLst>
                                    </p:cTn>
                                  </p:par>
                                  <p:par>
                                    <p:cTn id="10" presetID="55" presetClass="entr" presetSubtype="0" fill="hold" nodeType="withEffect">
                                      <p:stCondLst>
                                        <p:cond delay="500"/>
                                      </p:stCondLst>
                                      <p:childTnLst>
                                        <p:set>
                                          <p:cBhvr>
                                            <p:cTn id="11" dur="1" fill="hold">
                                              <p:stCondLst>
                                                <p:cond delay="0"/>
                                              </p:stCondLst>
                                            </p:cTn>
                                            <p:tgtEl>
                                              <p:spTgt spid="18"/>
                                            </p:tgtEl>
                                            <p:attrNameLst>
                                              <p:attrName>style.visibility</p:attrName>
                                            </p:attrNameLst>
                                          </p:cBhvr>
                                          <p:to>
                                            <p:strVal val="visible"/>
                                          </p:to>
                                        </p:set>
                                        <p:anim calcmode="lin" valueType="num">
                                          <p:cBhvr>
                                            <p:cTn id="12" dur="750" fill="hold"/>
                                            <p:tgtEl>
                                              <p:spTgt spid="18"/>
                                            </p:tgtEl>
                                            <p:attrNameLst>
                                              <p:attrName>ppt_w</p:attrName>
                                            </p:attrNameLst>
                                          </p:cBhvr>
                                          <p:tavLst>
                                            <p:tav tm="0">
                                              <p:val>
                                                <p:strVal val="#ppt_w*0.70"/>
                                              </p:val>
                                            </p:tav>
                                            <p:tav tm="100000">
                                              <p:val>
                                                <p:strVal val="#ppt_w"/>
                                              </p:val>
                                            </p:tav>
                                          </p:tavLst>
                                        </p:anim>
                                        <p:anim calcmode="lin" valueType="num">
                                          <p:cBhvr>
                                            <p:cTn id="13" dur="750" fill="hold"/>
                                            <p:tgtEl>
                                              <p:spTgt spid="18"/>
                                            </p:tgtEl>
                                            <p:attrNameLst>
                                              <p:attrName>ppt_h</p:attrName>
                                            </p:attrNameLst>
                                          </p:cBhvr>
                                          <p:tavLst>
                                            <p:tav tm="0">
                                              <p:val>
                                                <p:strVal val="#ppt_h"/>
                                              </p:val>
                                            </p:tav>
                                            <p:tav tm="100000">
                                              <p:val>
                                                <p:strVal val="#ppt_h"/>
                                              </p:val>
                                            </p:tav>
                                          </p:tavLst>
                                        </p:anim>
                                        <p:animEffect transition="in" filter="fade">
                                          <p:cBhvr>
                                            <p:cTn id="14" dur="750"/>
                                            <p:tgtEl>
                                              <p:spTgt spid="18"/>
                                            </p:tgtEl>
                                          </p:cBhvr>
                                        </p:animEffect>
                                      </p:childTnLst>
                                    </p:cTn>
                                  </p:par>
                                  <p:par>
                                    <p:cTn id="15" presetID="47" presetClass="entr" presetSubtype="0" fill="hold" grpId="0" nodeType="withEffect">
                                      <p:stCondLst>
                                        <p:cond delay="130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500"/>
                                            <p:tgtEl>
                                              <p:spTgt spid="49"/>
                                            </p:tgtEl>
                                          </p:cBhvr>
                                        </p:animEffect>
                                        <p:anim calcmode="lin" valueType="num">
                                          <p:cBhvr>
                                            <p:cTn id="18" dur="500" fill="hold"/>
                                            <p:tgtEl>
                                              <p:spTgt spid="49"/>
                                            </p:tgtEl>
                                            <p:attrNameLst>
                                              <p:attrName>ppt_x</p:attrName>
                                            </p:attrNameLst>
                                          </p:cBhvr>
                                          <p:tavLst>
                                            <p:tav tm="0">
                                              <p:val>
                                                <p:strVal val="#ppt_x"/>
                                              </p:val>
                                            </p:tav>
                                            <p:tav tm="100000">
                                              <p:val>
                                                <p:strVal val="#ppt_x"/>
                                              </p:val>
                                            </p:tav>
                                          </p:tavLst>
                                        </p:anim>
                                        <p:anim calcmode="lin" valueType="num">
                                          <p:cBhvr>
                                            <p:cTn id="19" dur="500" fill="hold"/>
                                            <p:tgtEl>
                                              <p:spTgt spid="49"/>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13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anim calcmode="lin" valueType="num">
                                          <p:cBhvr>
                                            <p:cTn id="23" dur="500" fill="hold"/>
                                            <p:tgtEl>
                                              <p:spTgt spid="50"/>
                                            </p:tgtEl>
                                            <p:attrNameLst>
                                              <p:attrName>ppt_x</p:attrName>
                                            </p:attrNameLst>
                                          </p:cBhvr>
                                          <p:tavLst>
                                            <p:tav tm="0">
                                              <p:val>
                                                <p:strVal val="#ppt_x"/>
                                              </p:val>
                                            </p:tav>
                                            <p:tav tm="100000">
                                              <p:val>
                                                <p:strVal val="#ppt_x"/>
                                              </p:val>
                                            </p:tav>
                                          </p:tavLst>
                                        </p:anim>
                                        <p:anim calcmode="lin" valueType="num">
                                          <p:cBhvr>
                                            <p:cTn id="24" dur="500" fill="hold"/>
                                            <p:tgtEl>
                                              <p:spTgt spid="50"/>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30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500"/>
                                            <p:tgtEl>
                                              <p:spTgt spid="51"/>
                                            </p:tgtEl>
                                          </p:cBhvr>
                                        </p:animEffect>
                                        <p:anim calcmode="lin" valueType="num">
                                          <p:cBhvr>
                                            <p:cTn id="28" dur="500" fill="hold"/>
                                            <p:tgtEl>
                                              <p:spTgt spid="51"/>
                                            </p:tgtEl>
                                            <p:attrNameLst>
                                              <p:attrName>ppt_x</p:attrName>
                                            </p:attrNameLst>
                                          </p:cBhvr>
                                          <p:tavLst>
                                            <p:tav tm="0">
                                              <p:val>
                                                <p:strVal val="#ppt_x"/>
                                              </p:val>
                                            </p:tav>
                                            <p:tav tm="100000">
                                              <p:val>
                                                <p:strVal val="#ppt_x"/>
                                              </p:val>
                                            </p:tav>
                                          </p:tavLst>
                                        </p:anim>
                                        <p:anim calcmode="lin" valueType="num">
                                          <p:cBhvr>
                                            <p:cTn id="29" dur="500" fill="hold"/>
                                            <p:tgtEl>
                                              <p:spTgt spid="51"/>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130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anim calcmode="lin" valueType="num">
                                          <p:cBhvr>
                                            <p:cTn id="33" dur="500" fill="hold"/>
                                            <p:tgtEl>
                                              <p:spTgt spid="52"/>
                                            </p:tgtEl>
                                            <p:attrNameLst>
                                              <p:attrName>ppt_x</p:attrName>
                                            </p:attrNameLst>
                                          </p:cBhvr>
                                          <p:tavLst>
                                            <p:tav tm="0">
                                              <p:val>
                                                <p:strVal val="#ppt_x"/>
                                              </p:val>
                                            </p:tav>
                                            <p:tav tm="100000">
                                              <p:val>
                                                <p:strVal val="#ppt_x"/>
                                              </p:val>
                                            </p:tav>
                                          </p:tavLst>
                                        </p:anim>
                                        <p:anim calcmode="lin" valueType="num">
                                          <p:cBhvr>
                                            <p:cTn id="34" dur="500" fill="hold"/>
                                            <p:tgtEl>
                                              <p:spTgt spid="5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30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500"/>
                                            <p:tgtEl>
                                              <p:spTgt spid="53"/>
                                            </p:tgtEl>
                                          </p:cBhvr>
                                        </p:animEffect>
                                        <p:anim calcmode="lin" valueType="num">
                                          <p:cBhvr>
                                            <p:cTn id="38" dur="500" fill="hold"/>
                                            <p:tgtEl>
                                              <p:spTgt spid="53"/>
                                            </p:tgtEl>
                                            <p:attrNameLst>
                                              <p:attrName>ppt_x</p:attrName>
                                            </p:attrNameLst>
                                          </p:cBhvr>
                                          <p:tavLst>
                                            <p:tav tm="0">
                                              <p:val>
                                                <p:strVal val="#ppt_x"/>
                                              </p:val>
                                            </p:tav>
                                            <p:tav tm="100000">
                                              <p:val>
                                                <p:strVal val="#ppt_x"/>
                                              </p:val>
                                            </p:tav>
                                          </p:tavLst>
                                        </p:anim>
                                        <p:anim calcmode="lin" valueType="num">
                                          <p:cBhvr>
                                            <p:cTn id="39" dur="500" fill="hold"/>
                                            <p:tgtEl>
                                              <p:spTgt spid="5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30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anim calcmode="lin" valueType="num">
                                          <p:cBhvr>
                                            <p:cTn id="43" dur="500" fill="hold"/>
                                            <p:tgtEl>
                                              <p:spTgt spid="54"/>
                                            </p:tgtEl>
                                            <p:attrNameLst>
                                              <p:attrName>ppt_x</p:attrName>
                                            </p:attrNameLst>
                                          </p:cBhvr>
                                          <p:tavLst>
                                            <p:tav tm="0">
                                              <p:val>
                                                <p:strVal val="#ppt_x"/>
                                              </p:val>
                                            </p:tav>
                                            <p:tav tm="100000">
                                              <p:val>
                                                <p:strVal val="#ppt_x"/>
                                              </p:val>
                                            </p:tav>
                                          </p:tavLst>
                                        </p:anim>
                                        <p:anim calcmode="lin" valueType="num">
                                          <p:cBhvr>
                                            <p:cTn id="44" dur="500" fill="hold"/>
                                            <p:tgtEl>
                                              <p:spTgt spid="5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300"/>
                                      </p:stCondLst>
                                      <p:childTnLst>
                                        <p:set>
                                          <p:cBhvr>
                                            <p:cTn id="46" dur="1" fill="hold">
                                              <p:stCondLst>
                                                <p:cond delay="0"/>
                                              </p:stCondLst>
                                            </p:cTn>
                                            <p:tgtEl>
                                              <p:spTgt spid="55"/>
                                            </p:tgtEl>
                                            <p:attrNameLst>
                                              <p:attrName>style.visibility</p:attrName>
                                            </p:attrNameLst>
                                          </p:cBhvr>
                                          <p:to>
                                            <p:strVal val="visible"/>
                                          </p:to>
                                        </p:set>
                                        <p:animEffect transition="in" filter="fade">
                                          <p:cBhvr>
                                            <p:cTn id="47" dur="500"/>
                                            <p:tgtEl>
                                              <p:spTgt spid="55"/>
                                            </p:tgtEl>
                                          </p:cBhvr>
                                        </p:animEffect>
                                        <p:anim calcmode="lin" valueType="num">
                                          <p:cBhvr>
                                            <p:cTn id="48" dur="500" fill="hold"/>
                                            <p:tgtEl>
                                              <p:spTgt spid="55"/>
                                            </p:tgtEl>
                                            <p:attrNameLst>
                                              <p:attrName>ppt_x</p:attrName>
                                            </p:attrNameLst>
                                          </p:cBhvr>
                                          <p:tavLst>
                                            <p:tav tm="0">
                                              <p:val>
                                                <p:strVal val="#ppt_x"/>
                                              </p:val>
                                            </p:tav>
                                            <p:tav tm="100000">
                                              <p:val>
                                                <p:strVal val="#ppt_x"/>
                                              </p:val>
                                            </p:tav>
                                          </p:tavLst>
                                        </p:anim>
                                        <p:anim calcmode="lin" valueType="num">
                                          <p:cBhvr>
                                            <p:cTn id="49" dur="500" fill="hold"/>
                                            <p:tgtEl>
                                              <p:spTgt spid="5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30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anim calcmode="lin" valueType="num">
                                          <p:cBhvr>
                                            <p:cTn id="53" dur="500" fill="hold"/>
                                            <p:tgtEl>
                                              <p:spTgt spid="56"/>
                                            </p:tgtEl>
                                            <p:attrNameLst>
                                              <p:attrName>ppt_x</p:attrName>
                                            </p:attrNameLst>
                                          </p:cBhvr>
                                          <p:tavLst>
                                            <p:tav tm="0">
                                              <p:val>
                                                <p:strVal val="#ppt_x"/>
                                              </p:val>
                                            </p:tav>
                                            <p:tav tm="100000">
                                              <p:val>
                                                <p:strVal val="#ppt_x"/>
                                              </p:val>
                                            </p:tav>
                                          </p:tavLst>
                                        </p:anim>
                                        <p:anim calcmode="lin" valueType="num">
                                          <p:cBhvr>
                                            <p:cTn id="54" dur="500" fill="hold"/>
                                            <p:tgtEl>
                                              <p:spTgt spid="56"/>
                                            </p:tgtEl>
                                            <p:attrNameLst>
                                              <p:attrName>ppt_y</p:attrName>
                                            </p:attrNameLst>
                                          </p:cBhvr>
                                          <p:tavLst>
                                            <p:tav tm="0">
                                              <p:val>
                                                <p:strVal val="#ppt_y+.1"/>
                                              </p:val>
                                            </p:tav>
                                            <p:tav tm="100000">
                                              <p:val>
                                                <p:strVal val="#ppt_y"/>
                                              </p:val>
                                            </p:tav>
                                          </p:tavLst>
                                        </p:anim>
                                      </p:childTnLst>
                                    </p:cTn>
                                  </p:par>
                                  <p:par>
                                    <p:cTn id="55" presetID="2" presetClass="entr" presetSubtype="2" fill="hold" grpId="0" nodeType="withEffect">
                                      <p:stCondLst>
                                        <p:cond delay="1800"/>
                                      </p:stCondLst>
                                      <p:childTnLst>
                                        <p:set>
                                          <p:cBhvr>
                                            <p:cTn id="56" dur="1" fill="hold">
                                              <p:stCondLst>
                                                <p:cond delay="0"/>
                                              </p:stCondLst>
                                            </p:cTn>
                                            <p:tgtEl>
                                              <p:spTgt spid="58"/>
                                            </p:tgtEl>
                                            <p:attrNameLst>
                                              <p:attrName>style.visibility</p:attrName>
                                            </p:attrNameLst>
                                          </p:cBhvr>
                                          <p:to>
                                            <p:strVal val="visible"/>
                                          </p:to>
                                        </p:set>
                                        <p:anim calcmode="lin" valueType="num">
                                          <p:cBhvr additive="base">
                                            <p:cTn id="57" dur="500" fill="hold"/>
                                            <p:tgtEl>
                                              <p:spTgt spid="58"/>
                                            </p:tgtEl>
                                            <p:attrNameLst>
                                              <p:attrName>ppt_x</p:attrName>
                                            </p:attrNameLst>
                                          </p:cBhvr>
                                          <p:tavLst>
                                            <p:tav tm="0">
                                              <p:val>
                                                <p:strVal val="1+#ppt_w/2"/>
                                              </p:val>
                                            </p:tav>
                                            <p:tav tm="100000">
                                              <p:val>
                                                <p:strVal val="#ppt_x"/>
                                              </p:val>
                                            </p:tav>
                                          </p:tavLst>
                                        </p:anim>
                                        <p:anim calcmode="lin" valueType="num">
                                          <p:cBhvr additive="base">
                                            <p:cTn id="58" dur="500" fill="hold"/>
                                            <p:tgtEl>
                                              <p:spTgt spid="58"/>
                                            </p:tgtEl>
                                            <p:attrNameLst>
                                              <p:attrName>ppt_y</p:attrName>
                                            </p:attrNameLst>
                                          </p:cBhvr>
                                          <p:tavLst>
                                            <p:tav tm="0">
                                              <p:val>
                                                <p:strVal val="#ppt_y"/>
                                              </p:val>
                                            </p:tav>
                                            <p:tav tm="100000">
                                              <p:val>
                                                <p:strVal val="#ppt_y"/>
                                              </p:val>
                                            </p:tav>
                                          </p:tavLst>
                                        </p:anim>
                                      </p:childTnLst>
                                    </p:cTn>
                                  </p:par>
                                  <p:par>
                                    <p:cTn id="59" presetID="55" presetClass="entr" presetSubtype="0" fill="hold" grpId="0" nodeType="withEffect">
                                      <p:stCondLst>
                                        <p:cond delay="220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strVal val="#ppt_w*0.70"/>
                                              </p:val>
                                            </p:tav>
                                            <p:tav tm="100000">
                                              <p:val>
                                                <p:strVal val="#ppt_w"/>
                                              </p:val>
                                            </p:tav>
                                          </p:tavLst>
                                        </p:anim>
                                        <p:anim calcmode="lin" valueType="num">
                                          <p:cBhvr>
                                            <p:cTn id="62" dur="500" fill="hold"/>
                                            <p:tgtEl>
                                              <p:spTgt spid="57"/>
                                            </p:tgtEl>
                                            <p:attrNameLst>
                                              <p:attrName>ppt_h</p:attrName>
                                            </p:attrNameLst>
                                          </p:cBhvr>
                                          <p:tavLst>
                                            <p:tav tm="0">
                                              <p:val>
                                                <p:strVal val="#ppt_h"/>
                                              </p:val>
                                            </p:tav>
                                            <p:tav tm="100000">
                                              <p:val>
                                                <p:strVal val="#ppt_h"/>
                                              </p:val>
                                            </p:tav>
                                          </p:tavLst>
                                        </p:anim>
                                        <p:animEffect transition="in" filter="fade">
                                          <p:cBhvr>
                                            <p:cTn id="63" dur="500"/>
                                            <p:tgtEl>
                                              <p:spTgt spid="57"/>
                                            </p:tgtEl>
                                          </p:cBhvr>
                                        </p:animEffect>
                                      </p:childTnLst>
                                    </p:cTn>
                                  </p:par>
                                  <p:par>
                                    <p:cTn id="64" presetID="2" presetClass="entr" presetSubtype="2" fill="hold" grpId="0" nodeType="withEffect">
                                      <p:stCondLst>
                                        <p:cond delay="1800"/>
                                      </p:stCondLst>
                                      <p:childTnLst>
                                        <p:set>
                                          <p:cBhvr>
                                            <p:cTn id="65" dur="1" fill="hold">
                                              <p:stCondLst>
                                                <p:cond delay="0"/>
                                              </p:stCondLst>
                                            </p:cTn>
                                            <p:tgtEl>
                                              <p:spTgt spid="60"/>
                                            </p:tgtEl>
                                            <p:attrNameLst>
                                              <p:attrName>style.visibility</p:attrName>
                                            </p:attrNameLst>
                                          </p:cBhvr>
                                          <p:to>
                                            <p:strVal val="visible"/>
                                          </p:to>
                                        </p:set>
                                        <p:anim calcmode="lin" valueType="num">
                                          <p:cBhvr additive="base">
                                            <p:cTn id="66" dur="500" fill="hold"/>
                                            <p:tgtEl>
                                              <p:spTgt spid="60"/>
                                            </p:tgtEl>
                                            <p:attrNameLst>
                                              <p:attrName>ppt_x</p:attrName>
                                            </p:attrNameLst>
                                          </p:cBhvr>
                                          <p:tavLst>
                                            <p:tav tm="0">
                                              <p:val>
                                                <p:strVal val="1+#ppt_w/2"/>
                                              </p:val>
                                            </p:tav>
                                            <p:tav tm="100000">
                                              <p:val>
                                                <p:strVal val="#ppt_x"/>
                                              </p:val>
                                            </p:tav>
                                          </p:tavLst>
                                        </p:anim>
                                        <p:anim calcmode="lin" valueType="num">
                                          <p:cBhvr additive="base">
                                            <p:cTn id="67" dur="500" fill="hold"/>
                                            <p:tgtEl>
                                              <p:spTgt spid="60"/>
                                            </p:tgtEl>
                                            <p:attrNameLst>
                                              <p:attrName>ppt_y</p:attrName>
                                            </p:attrNameLst>
                                          </p:cBhvr>
                                          <p:tavLst>
                                            <p:tav tm="0">
                                              <p:val>
                                                <p:strVal val="#ppt_y"/>
                                              </p:val>
                                            </p:tav>
                                            <p:tav tm="100000">
                                              <p:val>
                                                <p:strVal val="#ppt_y"/>
                                              </p:val>
                                            </p:tav>
                                          </p:tavLst>
                                        </p:anim>
                                      </p:childTnLst>
                                    </p:cTn>
                                  </p:par>
                                  <p:par>
                                    <p:cTn id="68" presetID="55" presetClass="entr" presetSubtype="0" fill="hold" grpId="0" nodeType="withEffect">
                                      <p:stCondLst>
                                        <p:cond delay="2200"/>
                                      </p:stCondLst>
                                      <p:childTnLst>
                                        <p:set>
                                          <p:cBhvr>
                                            <p:cTn id="69" dur="1" fill="hold">
                                              <p:stCondLst>
                                                <p:cond delay="0"/>
                                              </p:stCondLst>
                                            </p:cTn>
                                            <p:tgtEl>
                                              <p:spTgt spid="59"/>
                                            </p:tgtEl>
                                            <p:attrNameLst>
                                              <p:attrName>style.visibility</p:attrName>
                                            </p:attrNameLst>
                                          </p:cBhvr>
                                          <p:to>
                                            <p:strVal val="visible"/>
                                          </p:to>
                                        </p:set>
                                        <p:anim calcmode="lin" valueType="num">
                                          <p:cBhvr>
                                            <p:cTn id="70" dur="500" fill="hold"/>
                                            <p:tgtEl>
                                              <p:spTgt spid="59"/>
                                            </p:tgtEl>
                                            <p:attrNameLst>
                                              <p:attrName>ppt_w</p:attrName>
                                            </p:attrNameLst>
                                          </p:cBhvr>
                                          <p:tavLst>
                                            <p:tav tm="0">
                                              <p:val>
                                                <p:strVal val="#ppt_w*0.70"/>
                                              </p:val>
                                            </p:tav>
                                            <p:tav tm="100000">
                                              <p:val>
                                                <p:strVal val="#ppt_w"/>
                                              </p:val>
                                            </p:tav>
                                          </p:tavLst>
                                        </p:anim>
                                        <p:anim calcmode="lin" valueType="num">
                                          <p:cBhvr>
                                            <p:cTn id="71" dur="500" fill="hold"/>
                                            <p:tgtEl>
                                              <p:spTgt spid="59"/>
                                            </p:tgtEl>
                                            <p:attrNameLst>
                                              <p:attrName>ppt_h</p:attrName>
                                            </p:attrNameLst>
                                          </p:cBhvr>
                                          <p:tavLst>
                                            <p:tav tm="0">
                                              <p:val>
                                                <p:strVal val="#ppt_h"/>
                                              </p:val>
                                            </p:tav>
                                            <p:tav tm="100000">
                                              <p:val>
                                                <p:strVal val="#ppt_h"/>
                                              </p:val>
                                            </p:tav>
                                          </p:tavLst>
                                        </p:anim>
                                        <p:animEffect transition="in" filter="fade">
                                          <p:cBhvr>
                                            <p:cTn id="72" dur="500"/>
                                            <p:tgtEl>
                                              <p:spTgt spid="59"/>
                                            </p:tgtEl>
                                          </p:cBhvr>
                                        </p:animEffect>
                                      </p:childTnLst>
                                    </p:cTn>
                                  </p:par>
                                  <p:par>
                                    <p:cTn id="73" presetID="2" presetClass="entr" presetSubtype="8" fill="hold" grpId="0" nodeType="withEffect">
                                      <p:stCondLst>
                                        <p:cond delay="1800"/>
                                      </p:stCondLst>
                                      <p:childTnLst>
                                        <p:set>
                                          <p:cBhvr>
                                            <p:cTn id="74" dur="1" fill="hold">
                                              <p:stCondLst>
                                                <p:cond delay="0"/>
                                              </p:stCondLst>
                                            </p:cTn>
                                            <p:tgtEl>
                                              <p:spTgt spid="62"/>
                                            </p:tgtEl>
                                            <p:attrNameLst>
                                              <p:attrName>style.visibility</p:attrName>
                                            </p:attrNameLst>
                                          </p:cBhvr>
                                          <p:to>
                                            <p:strVal val="visible"/>
                                          </p:to>
                                        </p:set>
                                        <p:anim calcmode="lin" valueType="num">
                                          <p:cBhvr additive="base">
                                            <p:cTn id="75" dur="500" fill="hold"/>
                                            <p:tgtEl>
                                              <p:spTgt spid="62"/>
                                            </p:tgtEl>
                                            <p:attrNameLst>
                                              <p:attrName>ppt_x</p:attrName>
                                            </p:attrNameLst>
                                          </p:cBhvr>
                                          <p:tavLst>
                                            <p:tav tm="0">
                                              <p:val>
                                                <p:strVal val="0-#ppt_w/2"/>
                                              </p:val>
                                            </p:tav>
                                            <p:tav tm="100000">
                                              <p:val>
                                                <p:strVal val="#ppt_x"/>
                                              </p:val>
                                            </p:tav>
                                          </p:tavLst>
                                        </p:anim>
                                        <p:anim calcmode="lin" valueType="num">
                                          <p:cBhvr additive="base">
                                            <p:cTn id="76" dur="500" fill="hold"/>
                                            <p:tgtEl>
                                              <p:spTgt spid="62"/>
                                            </p:tgtEl>
                                            <p:attrNameLst>
                                              <p:attrName>ppt_y</p:attrName>
                                            </p:attrNameLst>
                                          </p:cBhvr>
                                          <p:tavLst>
                                            <p:tav tm="0">
                                              <p:val>
                                                <p:strVal val="#ppt_y"/>
                                              </p:val>
                                            </p:tav>
                                            <p:tav tm="100000">
                                              <p:val>
                                                <p:strVal val="#ppt_y"/>
                                              </p:val>
                                            </p:tav>
                                          </p:tavLst>
                                        </p:anim>
                                      </p:childTnLst>
                                    </p:cTn>
                                  </p:par>
                                  <p:par>
                                    <p:cTn id="77" presetID="55" presetClass="entr" presetSubtype="0" fill="hold" grpId="0" nodeType="withEffect">
                                      <p:stCondLst>
                                        <p:cond delay="2200"/>
                                      </p:stCondLst>
                                      <p:childTnLst>
                                        <p:set>
                                          <p:cBhvr>
                                            <p:cTn id="78" dur="1" fill="hold">
                                              <p:stCondLst>
                                                <p:cond delay="0"/>
                                              </p:stCondLst>
                                            </p:cTn>
                                            <p:tgtEl>
                                              <p:spTgt spid="61"/>
                                            </p:tgtEl>
                                            <p:attrNameLst>
                                              <p:attrName>style.visibility</p:attrName>
                                            </p:attrNameLst>
                                          </p:cBhvr>
                                          <p:to>
                                            <p:strVal val="visible"/>
                                          </p:to>
                                        </p:set>
                                        <p:anim calcmode="lin" valueType="num">
                                          <p:cBhvr>
                                            <p:cTn id="79" dur="500" fill="hold"/>
                                            <p:tgtEl>
                                              <p:spTgt spid="61"/>
                                            </p:tgtEl>
                                            <p:attrNameLst>
                                              <p:attrName>ppt_w</p:attrName>
                                            </p:attrNameLst>
                                          </p:cBhvr>
                                          <p:tavLst>
                                            <p:tav tm="0">
                                              <p:val>
                                                <p:strVal val="#ppt_w*0.70"/>
                                              </p:val>
                                            </p:tav>
                                            <p:tav tm="100000">
                                              <p:val>
                                                <p:strVal val="#ppt_w"/>
                                              </p:val>
                                            </p:tav>
                                          </p:tavLst>
                                        </p:anim>
                                        <p:anim calcmode="lin" valueType="num">
                                          <p:cBhvr>
                                            <p:cTn id="80" dur="500" fill="hold"/>
                                            <p:tgtEl>
                                              <p:spTgt spid="61"/>
                                            </p:tgtEl>
                                            <p:attrNameLst>
                                              <p:attrName>ppt_h</p:attrName>
                                            </p:attrNameLst>
                                          </p:cBhvr>
                                          <p:tavLst>
                                            <p:tav tm="0">
                                              <p:val>
                                                <p:strVal val="#ppt_h"/>
                                              </p:val>
                                            </p:tav>
                                            <p:tav tm="100000">
                                              <p:val>
                                                <p:strVal val="#ppt_h"/>
                                              </p:val>
                                            </p:tav>
                                          </p:tavLst>
                                        </p:anim>
                                        <p:animEffect transition="in" filter="fade">
                                          <p:cBhvr>
                                            <p:cTn id="81" dur="500"/>
                                            <p:tgtEl>
                                              <p:spTgt spid="61"/>
                                            </p:tgtEl>
                                          </p:cBhvr>
                                        </p:animEffect>
                                      </p:childTnLst>
                                    </p:cTn>
                                  </p:par>
                                  <p:par>
                                    <p:cTn id="82" presetID="2" presetClass="entr" presetSubtype="8" fill="hold" grpId="0" nodeType="withEffect">
                                      <p:stCondLst>
                                        <p:cond delay="1800"/>
                                      </p:stCondLst>
                                      <p:childTnLst>
                                        <p:set>
                                          <p:cBhvr>
                                            <p:cTn id="83" dur="1" fill="hold">
                                              <p:stCondLst>
                                                <p:cond delay="0"/>
                                              </p:stCondLst>
                                            </p:cTn>
                                            <p:tgtEl>
                                              <p:spTgt spid="64"/>
                                            </p:tgtEl>
                                            <p:attrNameLst>
                                              <p:attrName>style.visibility</p:attrName>
                                            </p:attrNameLst>
                                          </p:cBhvr>
                                          <p:to>
                                            <p:strVal val="visible"/>
                                          </p:to>
                                        </p:set>
                                        <p:anim calcmode="lin" valueType="num">
                                          <p:cBhvr additive="base">
                                            <p:cTn id="84" dur="500" fill="hold"/>
                                            <p:tgtEl>
                                              <p:spTgt spid="64"/>
                                            </p:tgtEl>
                                            <p:attrNameLst>
                                              <p:attrName>ppt_x</p:attrName>
                                            </p:attrNameLst>
                                          </p:cBhvr>
                                          <p:tavLst>
                                            <p:tav tm="0">
                                              <p:val>
                                                <p:strVal val="0-#ppt_w/2"/>
                                              </p:val>
                                            </p:tav>
                                            <p:tav tm="100000">
                                              <p:val>
                                                <p:strVal val="#ppt_x"/>
                                              </p:val>
                                            </p:tav>
                                          </p:tavLst>
                                        </p:anim>
                                        <p:anim calcmode="lin" valueType="num">
                                          <p:cBhvr additive="base">
                                            <p:cTn id="85" dur="500" fill="hold"/>
                                            <p:tgtEl>
                                              <p:spTgt spid="64"/>
                                            </p:tgtEl>
                                            <p:attrNameLst>
                                              <p:attrName>ppt_y</p:attrName>
                                            </p:attrNameLst>
                                          </p:cBhvr>
                                          <p:tavLst>
                                            <p:tav tm="0">
                                              <p:val>
                                                <p:strVal val="#ppt_y"/>
                                              </p:val>
                                            </p:tav>
                                            <p:tav tm="100000">
                                              <p:val>
                                                <p:strVal val="#ppt_y"/>
                                              </p:val>
                                            </p:tav>
                                          </p:tavLst>
                                        </p:anim>
                                      </p:childTnLst>
                                    </p:cTn>
                                  </p:par>
                                  <p:par>
                                    <p:cTn id="86" presetID="55" presetClass="entr" presetSubtype="0" fill="hold" grpId="0" nodeType="withEffect">
                                      <p:stCondLst>
                                        <p:cond delay="2200"/>
                                      </p:stCondLst>
                                      <p:childTnLst>
                                        <p:set>
                                          <p:cBhvr>
                                            <p:cTn id="87" dur="1" fill="hold">
                                              <p:stCondLst>
                                                <p:cond delay="0"/>
                                              </p:stCondLst>
                                            </p:cTn>
                                            <p:tgtEl>
                                              <p:spTgt spid="63"/>
                                            </p:tgtEl>
                                            <p:attrNameLst>
                                              <p:attrName>style.visibility</p:attrName>
                                            </p:attrNameLst>
                                          </p:cBhvr>
                                          <p:to>
                                            <p:strVal val="visible"/>
                                          </p:to>
                                        </p:set>
                                        <p:anim calcmode="lin" valueType="num">
                                          <p:cBhvr>
                                            <p:cTn id="88" dur="500" fill="hold"/>
                                            <p:tgtEl>
                                              <p:spTgt spid="63"/>
                                            </p:tgtEl>
                                            <p:attrNameLst>
                                              <p:attrName>ppt_w</p:attrName>
                                            </p:attrNameLst>
                                          </p:cBhvr>
                                          <p:tavLst>
                                            <p:tav tm="0">
                                              <p:val>
                                                <p:strVal val="#ppt_w*0.70"/>
                                              </p:val>
                                            </p:tav>
                                            <p:tav tm="100000">
                                              <p:val>
                                                <p:strVal val="#ppt_w"/>
                                              </p:val>
                                            </p:tav>
                                          </p:tavLst>
                                        </p:anim>
                                        <p:anim calcmode="lin" valueType="num">
                                          <p:cBhvr>
                                            <p:cTn id="89" dur="500" fill="hold"/>
                                            <p:tgtEl>
                                              <p:spTgt spid="63"/>
                                            </p:tgtEl>
                                            <p:attrNameLst>
                                              <p:attrName>ppt_h</p:attrName>
                                            </p:attrNameLst>
                                          </p:cBhvr>
                                          <p:tavLst>
                                            <p:tav tm="0">
                                              <p:val>
                                                <p:strVal val="#ppt_h"/>
                                              </p:val>
                                            </p:tav>
                                            <p:tav tm="100000">
                                              <p:val>
                                                <p:strVal val="#ppt_h"/>
                                              </p:val>
                                            </p:tav>
                                          </p:tavLst>
                                        </p:anim>
                                        <p:animEffect transition="in" filter="fade">
                                          <p:cBhvr>
                                            <p:cTn id="90"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P spid="57" grpId="0"/>
          <p:bldP spid="58" grpId="0" animBg="1"/>
          <p:bldP spid="59" grpId="0"/>
          <p:bldP spid="60" grpId="0" animBg="1"/>
          <p:bldP spid="61" grpId="0"/>
          <p:bldP spid="62" grpId="0" animBg="1"/>
          <p:bldP spid="63" grpId="0"/>
          <p:bldP spid="64"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7"/>
          <p:cNvGrpSpPr/>
          <p:nvPr/>
        </p:nvGrpSpPr>
        <p:grpSpPr>
          <a:xfrm>
            <a:off x="4164497" y="2085799"/>
            <a:ext cx="3096491" cy="1172818"/>
            <a:chOff x="4164497" y="1759226"/>
            <a:chExt cx="3096491" cy="1172818"/>
          </a:xfrm>
        </p:grpSpPr>
        <p:sp>
          <p:nvSpPr>
            <p:cNvPr id="19" name="任意多边形 18"/>
            <p:cNvSpPr/>
            <p:nvPr/>
          </p:nvSpPr>
          <p:spPr>
            <a:xfrm>
              <a:off x="4164497" y="1759226"/>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397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文本框 19"/>
            <p:cNvSpPr txBox="1"/>
            <p:nvPr/>
          </p:nvSpPr>
          <p:spPr>
            <a:xfrm>
              <a:off x="4744568" y="1868485"/>
              <a:ext cx="1422184"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21" name="组合 20"/>
          <p:cNvGrpSpPr/>
          <p:nvPr/>
        </p:nvGrpSpPr>
        <p:grpSpPr>
          <a:xfrm>
            <a:off x="4913245" y="3261929"/>
            <a:ext cx="3096491" cy="1172818"/>
            <a:chOff x="4913245" y="2935356"/>
            <a:chExt cx="3096491" cy="1172818"/>
          </a:xfrm>
        </p:grpSpPr>
        <p:sp>
          <p:nvSpPr>
            <p:cNvPr id="38" name="任意多边形 37"/>
            <p:cNvSpPr/>
            <p:nvPr/>
          </p:nvSpPr>
          <p:spPr>
            <a:xfrm flipH="1">
              <a:off x="4913245" y="2935356"/>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2750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38"/>
            <p:cNvSpPr txBox="1"/>
            <p:nvPr/>
          </p:nvSpPr>
          <p:spPr>
            <a:xfrm>
              <a:off x="6020373" y="3054269"/>
              <a:ext cx="1422184"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40" name="组合 39"/>
          <p:cNvGrpSpPr/>
          <p:nvPr/>
        </p:nvGrpSpPr>
        <p:grpSpPr>
          <a:xfrm>
            <a:off x="4179860" y="4007364"/>
            <a:ext cx="3096491" cy="1172818"/>
            <a:chOff x="4179860" y="3680791"/>
            <a:chExt cx="3096491" cy="1172818"/>
          </a:xfrm>
        </p:grpSpPr>
        <p:sp>
          <p:nvSpPr>
            <p:cNvPr id="41" name="任意多边形 40"/>
            <p:cNvSpPr/>
            <p:nvPr/>
          </p:nvSpPr>
          <p:spPr>
            <a:xfrm flipV="1">
              <a:off x="4179860" y="3680791"/>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3976B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4744568" y="4232918"/>
              <a:ext cx="1422184"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grpSp>
        <p:nvGrpSpPr>
          <p:cNvPr id="43" name="组合 42"/>
          <p:cNvGrpSpPr/>
          <p:nvPr/>
        </p:nvGrpSpPr>
        <p:grpSpPr>
          <a:xfrm>
            <a:off x="4913245" y="5180182"/>
            <a:ext cx="3096491" cy="1172818"/>
            <a:chOff x="4913245" y="4853609"/>
            <a:chExt cx="3096491" cy="1172818"/>
          </a:xfrm>
        </p:grpSpPr>
        <p:sp>
          <p:nvSpPr>
            <p:cNvPr id="44" name="任意多边形 43"/>
            <p:cNvSpPr/>
            <p:nvPr/>
          </p:nvSpPr>
          <p:spPr>
            <a:xfrm rot="10800000">
              <a:off x="4913245" y="4853609"/>
              <a:ext cx="3096491" cy="1172818"/>
            </a:xfrm>
            <a:custGeom>
              <a:avLst/>
              <a:gdLst>
                <a:gd name="connsiteX0" fmla="*/ 378817 w 3096491"/>
                <a:gd name="connsiteY0" fmla="*/ 0 h 1172818"/>
                <a:gd name="connsiteX1" fmla="*/ 1838739 w 3096491"/>
                <a:gd name="connsiteY1" fmla="*/ 0 h 1172818"/>
                <a:gd name="connsiteX2" fmla="*/ 3094491 w 3096491"/>
                <a:gd name="connsiteY2" fmla="*/ 1133209 h 1172818"/>
                <a:gd name="connsiteX3" fmla="*/ 3096491 w 3096491"/>
                <a:gd name="connsiteY3" fmla="*/ 1172818 h 1172818"/>
                <a:gd name="connsiteX4" fmla="*/ 2381524 w 3096491"/>
                <a:gd name="connsiteY4" fmla="*/ 1172818 h 1172818"/>
                <a:gd name="connsiteX5" fmla="*/ 2378642 w 3096491"/>
                <a:gd name="connsiteY5" fmla="*/ 1144229 h 1172818"/>
                <a:gd name="connsiteX6" fmla="*/ 1893405 w 3096491"/>
                <a:gd name="connsiteY6" fmla="*/ 748749 h 1172818"/>
                <a:gd name="connsiteX7" fmla="*/ 350180 w 3096491"/>
                <a:gd name="connsiteY7" fmla="*/ 748749 h 1172818"/>
                <a:gd name="connsiteX8" fmla="*/ 0 w 3096491"/>
                <a:gd name="connsiteY8" fmla="*/ 387626 h 1172818"/>
                <a:gd name="connsiteX9" fmla="*/ 378817 w 3096491"/>
                <a:gd name="connsiteY9" fmla="*/ 0 h 1172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96491" h="1172818">
                  <a:moveTo>
                    <a:pt x="378817" y="0"/>
                  </a:moveTo>
                  <a:lnTo>
                    <a:pt x="1838739" y="0"/>
                  </a:lnTo>
                  <a:cubicBezTo>
                    <a:pt x="2492300" y="0"/>
                    <a:pt x="3029851" y="496703"/>
                    <a:pt x="3094491" y="1133209"/>
                  </a:cubicBezTo>
                  <a:lnTo>
                    <a:pt x="3096491" y="1172818"/>
                  </a:lnTo>
                  <a:lnTo>
                    <a:pt x="2381524" y="1172818"/>
                  </a:lnTo>
                  <a:lnTo>
                    <a:pt x="2378642" y="1144229"/>
                  </a:lnTo>
                  <a:cubicBezTo>
                    <a:pt x="2332458" y="918529"/>
                    <a:pt x="2132759" y="748749"/>
                    <a:pt x="1893405" y="748749"/>
                  </a:cubicBezTo>
                  <a:lnTo>
                    <a:pt x="350180" y="748749"/>
                  </a:lnTo>
                  <a:lnTo>
                    <a:pt x="0" y="387626"/>
                  </a:lnTo>
                  <a:lnTo>
                    <a:pt x="378817" y="0"/>
                  </a:lnTo>
                  <a:close/>
                </a:path>
              </a:pathLst>
            </a:custGeom>
            <a:solidFill>
              <a:srgbClr val="27508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44"/>
            <p:cNvSpPr txBox="1"/>
            <p:nvPr/>
          </p:nvSpPr>
          <p:spPr>
            <a:xfrm>
              <a:off x="6166752" y="5404869"/>
              <a:ext cx="1422184" cy="461665"/>
            </a:xfrm>
            <a:prstGeom prst="rect">
              <a:avLst/>
            </a:prstGeom>
            <a:noFill/>
            <a:effectLst/>
          </p:spPr>
          <p:txBody>
            <a:bodyPr wrap="none" rtlCol="0">
              <a:spAutoFit/>
            </a:bodyPr>
            <a:lstStyle/>
            <a:p>
              <a:r>
                <a:rPr lang="zh-CN" altLang="en-US" sz="2400" b="1" dirty="0">
                  <a:solidFill>
                    <a:srgbClr val="FFFFFF"/>
                  </a:solidFill>
                  <a:latin typeface="幼圆" panose="02010509060101010101" pitchFamily="49" charset="-122"/>
                  <a:ea typeface="幼圆" panose="02010509060101010101" pitchFamily="49" charset="-122"/>
                </a:rPr>
                <a:t>输入</a:t>
              </a:r>
              <a:r>
                <a:rPr lang="zh-CN" altLang="en-US" sz="2400" b="1" dirty="0" smtClean="0">
                  <a:solidFill>
                    <a:srgbClr val="FFFFFF"/>
                  </a:solidFill>
                  <a:latin typeface="幼圆" panose="02010509060101010101" pitchFamily="49" charset="-122"/>
                  <a:ea typeface="幼圆" panose="02010509060101010101" pitchFamily="49" charset="-122"/>
                </a:rPr>
                <a:t>标题</a:t>
              </a:r>
              <a:endParaRPr lang="zh-CN" altLang="en-US" sz="2400" b="1" dirty="0">
                <a:solidFill>
                  <a:srgbClr val="FFFFFF"/>
                </a:solidFill>
                <a:latin typeface="幼圆" panose="02010509060101010101" pitchFamily="49" charset="-122"/>
                <a:ea typeface="幼圆" panose="02010509060101010101" pitchFamily="49" charset="-122"/>
              </a:endParaRPr>
            </a:p>
          </p:txBody>
        </p:sp>
      </p:grpSp>
      <p:sp>
        <p:nvSpPr>
          <p:cNvPr id="46" name="文本框 45"/>
          <p:cNvSpPr txBox="1"/>
          <p:nvPr/>
        </p:nvSpPr>
        <p:spPr>
          <a:xfrm>
            <a:off x="8368116" y="5562165"/>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1415512" y="199673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1377152" y="4459319"/>
            <a:ext cx="2339102" cy="1323439"/>
          </a:xfrm>
          <a:prstGeom prst="rect">
            <a:avLst/>
          </a:prstGeom>
          <a:noFill/>
          <a:effectLst/>
        </p:spPr>
        <p:txBody>
          <a:bodyPr wrap="none" rtlCol="0">
            <a:spAutoFit/>
          </a:bodyPr>
          <a:lstStyle/>
          <a:p>
            <a:r>
              <a:rPr lang="zh-CN" altLang="en-US" sz="1600"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8368116" y="3172863"/>
            <a:ext cx="2339102" cy="1261884"/>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22285134"/>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28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1+#ppt_w/2"/>
                                          </p:val>
                                        </p:tav>
                                        <p:tav tm="100000">
                                          <p:val>
                                            <p:strVal val="#ppt_x"/>
                                          </p:val>
                                        </p:tav>
                                      </p:tavLst>
                                    </p:anim>
                                    <p:anim calcmode="lin" valueType="num">
                                      <p:cBhvr additive="base">
                                        <p:cTn id="8" dur="75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decel="28000"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0-#ppt_w/2"/>
                                          </p:val>
                                        </p:tav>
                                        <p:tav tm="100000">
                                          <p:val>
                                            <p:strVal val="#ppt_x"/>
                                          </p:val>
                                        </p:tav>
                                      </p:tavLst>
                                    </p:anim>
                                    <p:anim calcmode="lin" valueType="num">
                                      <p:cBhvr additive="base">
                                        <p:cTn id="12" dur="75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2" decel="28000" fill="hold" nodeType="withEffect">
                                  <p:stCondLst>
                                    <p:cond delay="50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750" fill="hold"/>
                                        <p:tgtEl>
                                          <p:spTgt spid="40"/>
                                        </p:tgtEl>
                                        <p:attrNameLst>
                                          <p:attrName>ppt_x</p:attrName>
                                        </p:attrNameLst>
                                      </p:cBhvr>
                                      <p:tavLst>
                                        <p:tav tm="0">
                                          <p:val>
                                            <p:strVal val="1+#ppt_w/2"/>
                                          </p:val>
                                        </p:tav>
                                        <p:tav tm="100000">
                                          <p:val>
                                            <p:strVal val="#ppt_x"/>
                                          </p:val>
                                        </p:tav>
                                      </p:tavLst>
                                    </p:anim>
                                    <p:anim calcmode="lin" valueType="num">
                                      <p:cBhvr additive="base">
                                        <p:cTn id="16" dur="75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8" decel="28000" fill="hold" nodeType="withEffect">
                                  <p:stCondLst>
                                    <p:cond delay="75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750" fill="hold"/>
                                        <p:tgtEl>
                                          <p:spTgt spid="43"/>
                                        </p:tgtEl>
                                        <p:attrNameLst>
                                          <p:attrName>ppt_x</p:attrName>
                                        </p:attrNameLst>
                                      </p:cBhvr>
                                      <p:tavLst>
                                        <p:tav tm="0">
                                          <p:val>
                                            <p:strVal val="0-#ppt_w/2"/>
                                          </p:val>
                                        </p:tav>
                                        <p:tav tm="100000">
                                          <p:val>
                                            <p:strVal val="#ppt_x"/>
                                          </p:val>
                                        </p:tav>
                                      </p:tavLst>
                                    </p:anim>
                                    <p:anim calcmode="lin" valueType="num">
                                      <p:cBhvr additive="base">
                                        <p:cTn id="20" dur="750" fill="hold"/>
                                        <p:tgtEl>
                                          <p:spTgt spid="4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par>
                                <p:cTn id="25" presetID="10" presetClass="entr" presetSubtype="0" fill="hold" grpId="0" nodeType="withEffect">
                                  <p:stCondLst>
                                    <p:cond delay="25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childTnLst>
                                </p:cTn>
                              </p:par>
                              <p:par>
                                <p:cTn id="31" presetID="10" presetClass="entr" presetSubtype="0" fill="hold" grpId="0" nodeType="withEffect">
                                  <p:stCondLst>
                                    <p:cond delay="75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7"/>
          <p:cNvGrpSpPr/>
          <p:nvPr/>
        </p:nvGrpSpPr>
        <p:grpSpPr>
          <a:xfrm>
            <a:off x="3615594" y="3369017"/>
            <a:ext cx="346562" cy="1337827"/>
            <a:chOff x="3782125" y="3735613"/>
            <a:chExt cx="352507" cy="1360782"/>
          </a:xfrm>
          <a:solidFill>
            <a:schemeClr val="tx1">
              <a:lumMod val="50000"/>
              <a:lumOff val="50000"/>
            </a:schemeClr>
          </a:solidFill>
        </p:grpSpPr>
        <p:sp>
          <p:nvSpPr>
            <p:cNvPr id="19" name="下箭头 18"/>
            <p:cNvSpPr/>
            <p:nvPr/>
          </p:nvSpPr>
          <p:spPr>
            <a:xfrm rot="14874362">
              <a:off x="3737418" y="3780320"/>
              <a:ext cx="426959" cy="33754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下箭头 19"/>
            <p:cNvSpPr/>
            <p:nvPr/>
          </p:nvSpPr>
          <p:spPr>
            <a:xfrm rot="6725638" flipV="1">
              <a:off x="3752379" y="4714143"/>
              <a:ext cx="426959" cy="337546"/>
            </a:xfrm>
            <a:prstGeom prst="down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8793236" y="3145816"/>
            <a:ext cx="1788814" cy="1664068"/>
            <a:chOff x="8778556" y="3509613"/>
            <a:chExt cx="1819507" cy="1692622"/>
          </a:xfrm>
        </p:grpSpPr>
        <p:sp>
          <p:nvSpPr>
            <p:cNvPr id="38" name="Oval 85"/>
            <p:cNvSpPr>
              <a:spLocks noChangeArrowheads="1"/>
            </p:cNvSpPr>
            <p:nvPr/>
          </p:nvSpPr>
          <p:spPr bwMode="auto">
            <a:xfrm>
              <a:off x="8778556" y="3509613"/>
              <a:ext cx="1675174" cy="1692622"/>
            </a:xfrm>
            <a:prstGeom prst="ellipse">
              <a:avLst/>
            </a:prstGeom>
            <a:noFill/>
            <a:ln w="38100" cap="flat">
              <a:solidFill>
                <a:srgbClr val="275081"/>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Oval 85"/>
            <p:cNvSpPr>
              <a:spLocks noChangeArrowheads="1"/>
            </p:cNvSpPr>
            <p:nvPr/>
          </p:nvSpPr>
          <p:spPr bwMode="auto">
            <a:xfrm>
              <a:off x="8926347" y="3658945"/>
              <a:ext cx="1379592" cy="1393958"/>
            </a:xfrm>
            <a:prstGeom prst="ellipse">
              <a:avLst/>
            </a:prstGeom>
            <a:solidFill>
              <a:srgbClr val="275081"/>
            </a:solidFill>
            <a:ln w="3365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TextBox 113"/>
            <p:cNvSpPr txBox="1"/>
            <p:nvPr/>
          </p:nvSpPr>
          <p:spPr>
            <a:xfrm>
              <a:off x="9219128" y="3940425"/>
              <a:ext cx="1378935" cy="876562"/>
            </a:xfrm>
            <a:prstGeom prst="rect">
              <a:avLst/>
            </a:prstGeom>
            <a:noFill/>
            <a:ln>
              <a:noFill/>
            </a:ln>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grpSp>
        <p:nvGrpSpPr>
          <p:cNvPr id="41" name="组合 40"/>
          <p:cNvGrpSpPr/>
          <p:nvPr/>
        </p:nvGrpSpPr>
        <p:grpSpPr>
          <a:xfrm>
            <a:off x="5717323" y="3174064"/>
            <a:ext cx="308168" cy="1969680"/>
            <a:chOff x="5478152" y="3535239"/>
            <a:chExt cx="313456" cy="2003477"/>
          </a:xfrm>
        </p:grpSpPr>
        <p:sp>
          <p:nvSpPr>
            <p:cNvPr id="42" name="Freeform 76"/>
            <p:cNvSpPr>
              <a:spLocks/>
            </p:cNvSpPr>
            <p:nvPr/>
          </p:nvSpPr>
          <p:spPr bwMode="auto">
            <a:xfrm>
              <a:off x="5478152" y="3535239"/>
              <a:ext cx="313456" cy="2003477"/>
            </a:xfrm>
            <a:custGeom>
              <a:avLst/>
              <a:gdLst>
                <a:gd name="T0" fmla="*/ 0 w 83"/>
                <a:gd name="T1" fmla="*/ 0 h 529"/>
                <a:gd name="T2" fmla="*/ 0 w 83"/>
                <a:gd name="T3" fmla="*/ 529 h 529"/>
              </a:gdLst>
              <a:ahLst/>
              <a:cxnLst>
                <a:cxn ang="0">
                  <a:pos x="T0" y="T1"/>
                </a:cxn>
                <a:cxn ang="0">
                  <a:pos x="T2" y="T3"/>
                </a:cxn>
              </a:cxnLst>
              <a:rect l="0" t="0" r="r" b="b"/>
              <a:pathLst>
                <a:path w="83" h="529">
                  <a:moveTo>
                    <a:pt x="0" y="0"/>
                  </a:moveTo>
                  <a:cubicBezTo>
                    <a:pt x="83" y="185"/>
                    <a:pt x="82" y="362"/>
                    <a:pt x="0" y="529"/>
                  </a:cubicBezTo>
                </a:path>
              </a:pathLst>
            </a:custGeom>
            <a:noFill/>
            <a:ln w="15875" cap="flat">
              <a:solidFill>
                <a:schemeClr val="tx1">
                  <a:lumMod val="50000"/>
                  <a:lumOff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椭圆 42"/>
            <p:cNvSpPr/>
            <p:nvPr/>
          </p:nvSpPr>
          <p:spPr>
            <a:xfrm>
              <a:off x="5660280" y="4352946"/>
              <a:ext cx="108000" cy="108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4" name="组合 43"/>
          <p:cNvGrpSpPr/>
          <p:nvPr/>
        </p:nvGrpSpPr>
        <p:grpSpPr>
          <a:xfrm>
            <a:off x="4500043" y="3452230"/>
            <a:ext cx="196784" cy="1364967"/>
            <a:chOff x="4495750" y="3860476"/>
            <a:chExt cx="200159" cy="1255714"/>
          </a:xfrm>
        </p:grpSpPr>
        <p:sp>
          <p:nvSpPr>
            <p:cNvPr id="45" name="Freeform 75"/>
            <p:cNvSpPr>
              <a:spLocks/>
            </p:cNvSpPr>
            <p:nvPr/>
          </p:nvSpPr>
          <p:spPr bwMode="auto">
            <a:xfrm>
              <a:off x="4495750" y="3860476"/>
              <a:ext cx="200159" cy="1255714"/>
            </a:xfrm>
            <a:custGeom>
              <a:avLst/>
              <a:gdLst>
                <a:gd name="T0" fmla="*/ 0 w 53"/>
                <a:gd name="T1" fmla="*/ 0 h 332"/>
                <a:gd name="T2" fmla="*/ 0 w 53"/>
                <a:gd name="T3" fmla="*/ 332 h 332"/>
              </a:gdLst>
              <a:ahLst/>
              <a:cxnLst>
                <a:cxn ang="0">
                  <a:pos x="T0" y="T1"/>
                </a:cxn>
                <a:cxn ang="0">
                  <a:pos x="T2" y="T3"/>
                </a:cxn>
              </a:cxnLst>
              <a:rect l="0" t="0" r="r" b="b"/>
              <a:pathLst>
                <a:path w="53" h="332">
                  <a:moveTo>
                    <a:pt x="0" y="0"/>
                  </a:moveTo>
                  <a:cubicBezTo>
                    <a:pt x="53" y="116"/>
                    <a:pt x="52" y="227"/>
                    <a:pt x="0" y="332"/>
                  </a:cubicBezTo>
                </a:path>
              </a:pathLst>
            </a:custGeom>
            <a:noFill/>
            <a:ln w="15875" cap="flat">
              <a:solidFill>
                <a:schemeClr val="tx1">
                  <a:lumMod val="50000"/>
                  <a:lumOff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椭圆 45"/>
            <p:cNvSpPr/>
            <p:nvPr/>
          </p:nvSpPr>
          <p:spPr>
            <a:xfrm>
              <a:off x="4612456" y="4383646"/>
              <a:ext cx="72000" cy="72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47" name="组合 46"/>
          <p:cNvGrpSpPr/>
          <p:nvPr/>
        </p:nvGrpSpPr>
        <p:grpSpPr>
          <a:xfrm>
            <a:off x="6710830" y="2677539"/>
            <a:ext cx="1925828" cy="3081355"/>
            <a:chOff x="6694975" y="3029177"/>
            <a:chExt cx="1958872" cy="3134228"/>
          </a:xfrm>
        </p:grpSpPr>
        <p:sp>
          <p:nvSpPr>
            <p:cNvPr id="48" name="椭圆 47"/>
            <p:cNvSpPr/>
            <p:nvPr/>
          </p:nvSpPr>
          <p:spPr>
            <a:xfrm>
              <a:off x="8445027" y="4302536"/>
              <a:ext cx="208820" cy="20882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9" name="组合 48"/>
            <p:cNvGrpSpPr/>
            <p:nvPr/>
          </p:nvGrpSpPr>
          <p:grpSpPr>
            <a:xfrm>
              <a:off x="6694975" y="3029177"/>
              <a:ext cx="1873938" cy="3134228"/>
              <a:chOff x="6772437" y="2859183"/>
              <a:chExt cx="1537338" cy="2571255"/>
            </a:xfrm>
          </p:grpSpPr>
          <p:cxnSp>
            <p:nvCxnSpPr>
              <p:cNvPr id="50" name="直接连接符 49"/>
              <p:cNvCxnSpPr/>
              <p:nvPr/>
            </p:nvCxnSpPr>
            <p:spPr>
              <a:xfrm flipV="1">
                <a:off x="6938132" y="4002416"/>
                <a:ext cx="1371643" cy="14280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6772437" y="2859183"/>
                <a:ext cx="1537338" cy="114323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52" name="Oval 80"/>
          <p:cNvSpPr>
            <a:spLocks noChangeArrowheads="1"/>
          </p:cNvSpPr>
          <p:nvPr/>
        </p:nvSpPr>
        <p:spPr bwMode="auto">
          <a:xfrm>
            <a:off x="6574109" y="2370090"/>
            <a:ext cx="735148" cy="737004"/>
          </a:xfrm>
          <a:prstGeom prst="ellipse">
            <a:avLst/>
          </a:prstGeom>
          <a:solidFill>
            <a:srgbClr val="3976BD"/>
          </a:solidFill>
          <a:ln w="22225" cap="flat">
            <a:noFill/>
            <a:prstDash val="solid"/>
            <a:miter lim="800000"/>
            <a:headEnd/>
            <a:tailEnd/>
          </a:ln>
        </p:spPr>
        <p:txBody>
          <a:bodyPr vert="horz" wrap="square" lIns="91431" tIns="45715" rIns="91431" bIns="45715" numCol="1" anchor="t" anchorCtr="0" compatLnSpc="1">
            <a:prstTxWarp prst="textNoShape">
              <a:avLst/>
            </a:prstTxWarp>
          </a:bodyPr>
          <a:lstStyle/>
          <a:p>
            <a:pPr algn="ctr"/>
            <a:r>
              <a:rPr lang="en-US" altLang="zh-CN" sz="3100" dirty="0">
                <a:solidFill>
                  <a:schemeClr val="bg1"/>
                </a:solidFill>
              </a:rPr>
              <a:t>C</a:t>
            </a:r>
            <a:endParaRPr lang="zh-CN" altLang="en-US" sz="3100" dirty="0">
              <a:solidFill>
                <a:schemeClr val="bg1"/>
              </a:solidFill>
            </a:endParaRPr>
          </a:p>
        </p:txBody>
      </p:sp>
      <p:grpSp>
        <p:nvGrpSpPr>
          <p:cNvPr id="53" name="组合 52"/>
          <p:cNvGrpSpPr/>
          <p:nvPr/>
        </p:nvGrpSpPr>
        <p:grpSpPr>
          <a:xfrm>
            <a:off x="7020339" y="3136194"/>
            <a:ext cx="223512" cy="2214731"/>
            <a:chOff x="6637879" y="3495267"/>
            <a:chExt cx="227346" cy="2252731"/>
          </a:xfrm>
        </p:grpSpPr>
        <p:sp>
          <p:nvSpPr>
            <p:cNvPr id="54" name="Freeform 77"/>
            <p:cNvSpPr>
              <a:spLocks/>
            </p:cNvSpPr>
            <p:nvPr/>
          </p:nvSpPr>
          <p:spPr bwMode="auto">
            <a:xfrm>
              <a:off x="6637879" y="3495267"/>
              <a:ext cx="211489" cy="2252731"/>
            </a:xfrm>
            <a:custGeom>
              <a:avLst/>
              <a:gdLst>
                <a:gd name="T0" fmla="*/ 1 w 56"/>
                <a:gd name="T1" fmla="*/ 0 h 595"/>
                <a:gd name="T2" fmla="*/ 0 w 56"/>
                <a:gd name="T3" fmla="*/ 595 h 595"/>
              </a:gdLst>
              <a:ahLst/>
              <a:cxnLst>
                <a:cxn ang="0">
                  <a:pos x="T0" y="T1"/>
                </a:cxn>
                <a:cxn ang="0">
                  <a:pos x="T2" y="T3"/>
                </a:cxn>
              </a:cxnLst>
              <a:rect l="0" t="0" r="r" b="b"/>
              <a:pathLst>
                <a:path w="56" h="595">
                  <a:moveTo>
                    <a:pt x="1" y="0"/>
                  </a:moveTo>
                  <a:cubicBezTo>
                    <a:pt x="56" y="204"/>
                    <a:pt x="55" y="402"/>
                    <a:pt x="0" y="595"/>
                  </a:cubicBezTo>
                </a:path>
              </a:pathLst>
            </a:custGeom>
            <a:noFill/>
            <a:ln w="15875" cap="flat">
              <a:solidFill>
                <a:schemeClr val="tx1">
                  <a:lumMod val="50000"/>
                  <a:lumOff val="5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椭圆 54"/>
            <p:cNvSpPr/>
            <p:nvPr/>
          </p:nvSpPr>
          <p:spPr>
            <a:xfrm>
              <a:off x="6721225" y="4334946"/>
              <a:ext cx="144000" cy="144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6" name="Oval 78"/>
          <p:cNvSpPr>
            <a:spLocks noChangeArrowheads="1"/>
          </p:cNvSpPr>
          <p:nvPr/>
        </p:nvSpPr>
        <p:spPr bwMode="auto">
          <a:xfrm>
            <a:off x="4187937" y="2924127"/>
            <a:ext cx="735148" cy="737004"/>
          </a:xfrm>
          <a:prstGeom prst="ellipse">
            <a:avLst/>
          </a:prstGeom>
          <a:solidFill>
            <a:srgbClr val="3976BD"/>
          </a:solidFill>
          <a:ln w="22225" cap="flat">
            <a:noFill/>
            <a:prstDash val="solid"/>
            <a:miter lim="800000"/>
            <a:headEnd/>
            <a:tailEnd/>
          </a:ln>
        </p:spPr>
        <p:txBody>
          <a:bodyPr vert="horz" wrap="square" lIns="91431" tIns="45715" rIns="91431" bIns="45715" numCol="1" anchor="t" anchorCtr="0" compatLnSpc="1">
            <a:prstTxWarp prst="textNoShape">
              <a:avLst/>
            </a:prstTxWarp>
          </a:bodyPr>
          <a:lstStyle/>
          <a:p>
            <a:pPr algn="ctr"/>
            <a:r>
              <a:rPr lang="en-US" altLang="zh-CN" sz="3100" dirty="0">
                <a:solidFill>
                  <a:schemeClr val="bg1"/>
                </a:solidFill>
              </a:rPr>
              <a:t>A</a:t>
            </a:r>
            <a:endParaRPr lang="zh-CN" altLang="en-US" sz="3100" dirty="0">
              <a:solidFill>
                <a:schemeClr val="bg1"/>
              </a:solidFill>
            </a:endParaRPr>
          </a:p>
        </p:txBody>
      </p:sp>
      <p:sp>
        <p:nvSpPr>
          <p:cNvPr id="57" name="Oval 81"/>
          <p:cNvSpPr>
            <a:spLocks noChangeArrowheads="1"/>
          </p:cNvSpPr>
          <p:nvPr/>
        </p:nvSpPr>
        <p:spPr bwMode="auto">
          <a:xfrm>
            <a:off x="4187937" y="4506514"/>
            <a:ext cx="735148" cy="737004"/>
          </a:xfrm>
          <a:prstGeom prst="ellipse">
            <a:avLst/>
          </a:prstGeom>
          <a:solidFill>
            <a:srgbClr val="275081"/>
          </a:solidFill>
          <a:ln w="3175" cap="flat">
            <a:noFill/>
            <a:prstDash val="solid"/>
            <a:miter lim="800000"/>
            <a:headEnd/>
            <a:tailEnd/>
          </a:ln>
        </p:spPr>
        <p:txBody>
          <a:bodyPr vert="horz" wrap="square" lIns="91431" tIns="45715" rIns="91431" bIns="45715" numCol="1" anchor="t" anchorCtr="0" compatLnSpc="1">
            <a:prstTxWarp prst="textNoShape">
              <a:avLst/>
            </a:prstTxWarp>
          </a:bodyPr>
          <a:lstStyle/>
          <a:p>
            <a:pPr algn="ctr"/>
            <a:r>
              <a:rPr lang="en-US" altLang="zh-CN" sz="2400" dirty="0" smtClean="0">
                <a:solidFill>
                  <a:schemeClr val="bg1"/>
                </a:solidFill>
              </a:rPr>
              <a:t>60</a:t>
            </a:r>
            <a:endParaRPr lang="zh-CN" altLang="en-US" sz="2400" dirty="0">
              <a:solidFill>
                <a:schemeClr val="bg1"/>
              </a:solidFill>
            </a:endParaRPr>
          </a:p>
        </p:txBody>
      </p:sp>
      <p:sp>
        <p:nvSpPr>
          <p:cNvPr id="58" name="Oval 79"/>
          <p:cNvSpPr>
            <a:spLocks noChangeArrowheads="1"/>
          </p:cNvSpPr>
          <p:nvPr/>
        </p:nvSpPr>
        <p:spPr bwMode="auto">
          <a:xfrm>
            <a:off x="5399978" y="2657427"/>
            <a:ext cx="735148" cy="737004"/>
          </a:xfrm>
          <a:prstGeom prst="ellipse">
            <a:avLst/>
          </a:prstGeom>
          <a:solidFill>
            <a:srgbClr val="3976BD"/>
          </a:solidFill>
          <a:ln w="22225" cap="flat">
            <a:noFill/>
            <a:prstDash val="solid"/>
            <a:miter lim="800000"/>
            <a:headEnd/>
            <a:tailEnd/>
          </a:ln>
        </p:spPr>
        <p:txBody>
          <a:bodyPr vert="horz" wrap="square" lIns="91431" tIns="45715" rIns="91431" bIns="45715" numCol="1" anchor="t" anchorCtr="0" compatLnSpc="1">
            <a:prstTxWarp prst="textNoShape">
              <a:avLst/>
            </a:prstTxWarp>
          </a:bodyPr>
          <a:lstStyle/>
          <a:p>
            <a:pPr algn="ctr"/>
            <a:r>
              <a:rPr lang="en-US" altLang="zh-CN" sz="3100" dirty="0">
                <a:solidFill>
                  <a:schemeClr val="bg1"/>
                </a:solidFill>
              </a:rPr>
              <a:t>B</a:t>
            </a:r>
            <a:endParaRPr lang="zh-CN" altLang="en-US" sz="3100" dirty="0">
              <a:solidFill>
                <a:schemeClr val="bg1"/>
              </a:solidFill>
            </a:endParaRPr>
          </a:p>
        </p:txBody>
      </p:sp>
      <p:sp>
        <p:nvSpPr>
          <p:cNvPr id="59" name="Oval 83"/>
          <p:cNvSpPr>
            <a:spLocks noChangeArrowheads="1"/>
          </p:cNvSpPr>
          <p:nvPr/>
        </p:nvSpPr>
        <p:spPr bwMode="auto">
          <a:xfrm>
            <a:off x="6687589" y="5120556"/>
            <a:ext cx="735148" cy="737004"/>
          </a:xfrm>
          <a:prstGeom prst="ellipse">
            <a:avLst/>
          </a:prstGeom>
          <a:solidFill>
            <a:srgbClr val="275081"/>
          </a:solidFill>
          <a:ln w="3175" cap="flat">
            <a:noFill/>
            <a:prstDash val="solid"/>
            <a:miter lim="800000"/>
            <a:headEnd/>
            <a:tailEnd/>
          </a:ln>
        </p:spPr>
        <p:txBody>
          <a:bodyPr vert="horz" wrap="square" lIns="91431" tIns="45715" rIns="91431" bIns="45715" numCol="1" anchor="t" anchorCtr="0" compatLnSpc="1">
            <a:prstTxWarp prst="textNoShape">
              <a:avLst/>
            </a:prstTxWarp>
          </a:bodyPr>
          <a:lstStyle/>
          <a:p>
            <a:r>
              <a:rPr lang="en-US" altLang="zh-CN" sz="2400" dirty="0" smtClean="0">
                <a:solidFill>
                  <a:schemeClr val="bg1"/>
                </a:solidFill>
              </a:rPr>
              <a:t>75</a:t>
            </a:r>
            <a:endParaRPr lang="zh-CN" altLang="en-US" sz="2400" dirty="0">
              <a:solidFill>
                <a:schemeClr val="bg1"/>
              </a:solidFill>
            </a:endParaRPr>
          </a:p>
        </p:txBody>
      </p:sp>
      <p:grpSp>
        <p:nvGrpSpPr>
          <p:cNvPr id="60" name="组合 59"/>
          <p:cNvGrpSpPr/>
          <p:nvPr/>
        </p:nvGrpSpPr>
        <p:grpSpPr>
          <a:xfrm>
            <a:off x="2794728" y="2104094"/>
            <a:ext cx="6431648" cy="4040917"/>
            <a:chOff x="2912726" y="1988841"/>
            <a:chExt cx="6431648" cy="4040917"/>
          </a:xfrm>
        </p:grpSpPr>
        <p:cxnSp>
          <p:nvCxnSpPr>
            <p:cNvPr id="61" name="直接连接符 60"/>
            <p:cNvCxnSpPr/>
            <p:nvPr/>
          </p:nvCxnSpPr>
          <p:spPr>
            <a:xfrm flipV="1">
              <a:off x="2998862" y="1988841"/>
              <a:ext cx="4292201" cy="1188536"/>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2912726" y="4683741"/>
              <a:ext cx="4378337" cy="1346017"/>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a:endCxn id="38" idx="1"/>
            </p:cNvCxnSpPr>
            <p:nvPr/>
          </p:nvCxnSpPr>
          <p:spPr>
            <a:xfrm>
              <a:off x="7172271" y="2284262"/>
              <a:ext cx="1849175" cy="128542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flipV="1">
              <a:off x="7291063" y="4638590"/>
              <a:ext cx="2053311" cy="1391168"/>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1683751" y="3189084"/>
            <a:ext cx="1788814" cy="1664068"/>
            <a:chOff x="1919920" y="3552881"/>
            <a:chExt cx="1819507" cy="1692622"/>
          </a:xfrm>
        </p:grpSpPr>
        <p:sp>
          <p:nvSpPr>
            <p:cNvPr id="66" name="Oval 85"/>
            <p:cNvSpPr>
              <a:spLocks noChangeArrowheads="1"/>
            </p:cNvSpPr>
            <p:nvPr/>
          </p:nvSpPr>
          <p:spPr bwMode="auto">
            <a:xfrm>
              <a:off x="1919920" y="3552881"/>
              <a:ext cx="1675174" cy="1692622"/>
            </a:xfrm>
            <a:prstGeom prst="ellipse">
              <a:avLst/>
            </a:prstGeom>
            <a:noFill/>
            <a:ln w="38100" cap="flat">
              <a:solidFill>
                <a:srgbClr val="3976BD"/>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7" name="Oval 85"/>
            <p:cNvSpPr>
              <a:spLocks noChangeArrowheads="1"/>
            </p:cNvSpPr>
            <p:nvPr/>
          </p:nvSpPr>
          <p:spPr bwMode="auto">
            <a:xfrm>
              <a:off x="2150988" y="3786356"/>
              <a:ext cx="1213038" cy="1225672"/>
            </a:xfrm>
            <a:prstGeom prst="ellipse">
              <a:avLst/>
            </a:prstGeom>
            <a:solidFill>
              <a:srgbClr val="3976BD"/>
            </a:solidFill>
            <a:ln w="33655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68" name="TextBox 123"/>
            <p:cNvSpPr txBox="1"/>
            <p:nvPr/>
          </p:nvSpPr>
          <p:spPr>
            <a:xfrm>
              <a:off x="2360492" y="3983693"/>
              <a:ext cx="1378935" cy="876562"/>
            </a:xfrm>
            <a:prstGeom prst="rect">
              <a:avLst/>
            </a:prstGeom>
            <a:noFill/>
            <a:ln>
              <a:noFill/>
            </a:ln>
          </p:spPr>
          <p:txBody>
            <a:bodyPr wrap="square"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添加</a:t>
              </a:r>
              <a:endParaRPr lang="en-US" altLang="zh-CN" sz="2400" dirty="0">
                <a:solidFill>
                  <a:schemeClr val="bg1"/>
                </a:solidFill>
                <a:latin typeface="微软雅黑" panose="020B0503020204020204" pitchFamily="34" charset="-122"/>
                <a:ea typeface="微软雅黑" panose="020B0503020204020204" pitchFamily="34" charset="-122"/>
              </a:endParaRPr>
            </a:p>
            <a:p>
              <a:r>
                <a:rPr lang="zh-CN" altLang="en-US" sz="2400" dirty="0">
                  <a:solidFill>
                    <a:schemeClr val="bg1"/>
                  </a:solidFill>
                  <a:latin typeface="微软雅黑" panose="020B0503020204020204" pitchFamily="34" charset="-122"/>
                  <a:ea typeface="微软雅黑" panose="020B0503020204020204" pitchFamily="34" charset="-122"/>
                </a:rPr>
                <a:t>标题</a:t>
              </a:r>
            </a:p>
          </p:txBody>
        </p:sp>
      </p:grpSp>
      <p:sp>
        <p:nvSpPr>
          <p:cNvPr id="69" name="Oval 82"/>
          <p:cNvSpPr>
            <a:spLocks noChangeArrowheads="1"/>
          </p:cNvSpPr>
          <p:nvPr/>
        </p:nvSpPr>
        <p:spPr bwMode="auto">
          <a:xfrm>
            <a:off x="5463455" y="4760516"/>
            <a:ext cx="735148" cy="737004"/>
          </a:xfrm>
          <a:prstGeom prst="ellipse">
            <a:avLst/>
          </a:prstGeom>
          <a:solidFill>
            <a:srgbClr val="275081"/>
          </a:solidFill>
          <a:ln w="3175" cap="flat">
            <a:noFill/>
            <a:prstDash val="solid"/>
            <a:miter lim="800000"/>
            <a:headEnd/>
            <a:tailEnd/>
          </a:ln>
        </p:spPr>
        <p:txBody>
          <a:bodyPr vert="horz" wrap="square" lIns="91431" tIns="45715" rIns="91431" bIns="45715" numCol="1" anchor="t" anchorCtr="0" compatLnSpc="1">
            <a:prstTxWarp prst="textNoShape">
              <a:avLst/>
            </a:prstTxWarp>
          </a:bodyPr>
          <a:lstStyle/>
          <a:p>
            <a:pPr algn="ctr"/>
            <a:r>
              <a:rPr lang="en-US" altLang="zh-CN" sz="2400" dirty="0" smtClean="0">
                <a:solidFill>
                  <a:schemeClr val="bg1"/>
                </a:solidFill>
              </a:rPr>
              <a:t>80</a:t>
            </a:r>
            <a:endParaRPr lang="zh-CN" altLang="en-US" sz="2400" dirty="0">
              <a:solidFill>
                <a:schemeClr val="bg1"/>
              </a:solidFill>
            </a:endParaRPr>
          </a:p>
        </p:txBody>
      </p:sp>
    </p:spTree>
    <p:extLst>
      <p:ext uri="{BB962C8B-B14F-4D97-AF65-F5344CB8AC3E}">
        <p14:creationId xmlns:p14="http://schemas.microsoft.com/office/powerpoint/2010/main" val="162830918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300"/>
                                        <p:tgtEl>
                                          <p:spTgt spid="18"/>
                                        </p:tgtEl>
                                      </p:cBhvr>
                                    </p:animEffect>
                                  </p:childTnLst>
                                </p:cTn>
                              </p:par>
                            </p:childTnLst>
                          </p:cTn>
                        </p:par>
                        <p:par>
                          <p:cTn id="14" fill="hold">
                            <p:stCondLst>
                              <p:cond delay="800"/>
                            </p:stCondLst>
                            <p:childTnLst>
                              <p:par>
                                <p:cTn id="15" presetID="14" presetClass="entr" presetSubtype="10"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randombar(horizontal)">
                                      <p:cBhvr>
                                        <p:cTn id="17" dur="500"/>
                                        <p:tgtEl>
                                          <p:spTgt spid="56"/>
                                        </p:tgtEl>
                                      </p:cBhvr>
                                    </p:animEffect>
                                  </p:childTnLst>
                                </p:cTn>
                              </p:par>
                            </p:childTnLst>
                          </p:cTn>
                        </p:par>
                        <p:par>
                          <p:cTn id="18" fill="hold">
                            <p:stCondLst>
                              <p:cond delay="1300"/>
                            </p:stCondLst>
                            <p:childTnLst>
                              <p:par>
                                <p:cTn id="19" presetID="22" presetClass="entr" presetSubtype="1" fill="hold"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up)">
                                      <p:cBhvr>
                                        <p:cTn id="21" dur="300"/>
                                        <p:tgtEl>
                                          <p:spTgt spid="44"/>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randombar(horizontal)">
                                      <p:cBhvr>
                                        <p:cTn id="24" dur="500"/>
                                        <p:tgtEl>
                                          <p:spTgt spid="57"/>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randombar(horizontal)">
                                      <p:cBhvr>
                                        <p:cTn id="27" dur="500"/>
                                        <p:tgtEl>
                                          <p:spTgt spid="58"/>
                                        </p:tgtEl>
                                      </p:cBhvr>
                                    </p:animEffect>
                                  </p:childTnLst>
                                </p:cTn>
                              </p:par>
                            </p:childTnLst>
                          </p:cTn>
                        </p:par>
                        <p:par>
                          <p:cTn id="28" fill="hold">
                            <p:stCondLst>
                              <p:cond delay="1800"/>
                            </p:stCondLst>
                            <p:childTnLst>
                              <p:par>
                                <p:cTn id="29" presetID="22" presetClass="entr" presetSubtype="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300"/>
                                        <p:tgtEl>
                                          <p:spTgt spid="41"/>
                                        </p:tgtEl>
                                      </p:cBhvr>
                                    </p:animEffect>
                                  </p:childTnLst>
                                </p:cTn>
                              </p:par>
                            </p:childTnLst>
                          </p:cTn>
                        </p:par>
                        <p:par>
                          <p:cTn id="32" fill="hold">
                            <p:stCondLst>
                              <p:cond delay="2100"/>
                            </p:stCondLst>
                            <p:childTnLst>
                              <p:par>
                                <p:cTn id="33" presetID="14" presetClass="entr" presetSubtype="10"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randombar(horizontal)">
                                      <p:cBhvr>
                                        <p:cTn id="35" dur="500"/>
                                        <p:tgtEl>
                                          <p:spTgt spid="69"/>
                                        </p:tgtEl>
                                      </p:cBhvr>
                                    </p:animEffect>
                                  </p:childTnLst>
                                </p:cTn>
                              </p:par>
                            </p:childTnLst>
                          </p:cTn>
                        </p:par>
                        <p:par>
                          <p:cTn id="36" fill="hold">
                            <p:stCondLst>
                              <p:cond delay="2600"/>
                            </p:stCondLst>
                            <p:childTnLst>
                              <p:par>
                                <p:cTn id="37" presetID="14" presetClass="entr" presetSubtype="10" fill="hold" grpId="0"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randombar(horizontal)">
                                      <p:cBhvr>
                                        <p:cTn id="39" dur="500"/>
                                        <p:tgtEl>
                                          <p:spTgt spid="52"/>
                                        </p:tgtEl>
                                      </p:cBhvr>
                                    </p:animEffect>
                                  </p:childTnLst>
                                </p:cTn>
                              </p:par>
                            </p:childTnLst>
                          </p:cTn>
                        </p:par>
                        <p:par>
                          <p:cTn id="40" fill="hold">
                            <p:stCondLst>
                              <p:cond delay="3100"/>
                            </p:stCondLst>
                            <p:childTnLst>
                              <p:par>
                                <p:cTn id="41" presetID="2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300"/>
                                        <p:tgtEl>
                                          <p:spTgt spid="53"/>
                                        </p:tgtEl>
                                      </p:cBhvr>
                                    </p:animEffect>
                                  </p:childTnLst>
                                </p:cTn>
                              </p:par>
                            </p:childTnLst>
                          </p:cTn>
                        </p:par>
                        <p:par>
                          <p:cTn id="44" fill="hold">
                            <p:stCondLst>
                              <p:cond delay="3400"/>
                            </p:stCondLst>
                            <p:childTnLst>
                              <p:par>
                                <p:cTn id="45" presetID="14" presetClass="entr" presetSubtype="10" fill="hold" grpId="0" nodeType="after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randombar(horizontal)">
                                      <p:cBhvr>
                                        <p:cTn id="47" dur="500"/>
                                        <p:tgtEl>
                                          <p:spTgt spid="59"/>
                                        </p:tgtEl>
                                      </p:cBhvr>
                                    </p:animEffect>
                                  </p:childTnLst>
                                </p:cTn>
                              </p:par>
                            </p:childTnLst>
                          </p:cTn>
                        </p:par>
                        <p:par>
                          <p:cTn id="48" fill="hold">
                            <p:stCondLst>
                              <p:cond delay="3900"/>
                            </p:stCondLst>
                            <p:childTnLst>
                              <p:par>
                                <p:cTn id="49" presetID="2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wipe(left)">
                                      <p:cBhvr>
                                        <p:cTn id="51" dur="500"/>
                                        <p:tgtEl>
                                          <p:spTgt spid="47"/>
                                        </p:tgtEl>
                                      </p:cBhvr>
                                    </p:animEffect>
                                  </p:childTnLst>
                                </p:cTn>
                              </p:par>
                            </p:childTnLst>
                          </p:cTn>
                        </p:par>
                        <p:par>
                          <p:cTn id="52" fill="hold">
                            <p:stCondLst>
                              <p:cond delay="4400"/>
                            </p:stCondLst>
                            <p:childTnLst>
                              <p:par>
                                <p:cTn id="53" presetID="22" presetClass="entr" presetSubtype="8"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left)">
                                      <p:cBhvr>
                                        <p:cTn id="55" dur="500"/>
                                        <p:tgtEl>
                                          <p:spTgt spid="60"/>
                                        </p:tgtEl>
                                      </p:cBhvr>
                                    </p:animEffect>
                                  </p:childTnLst>
                                </p:cTn>
                              </p:par>
                            </p:childTnLst>
                          </p:cTn>
                        </p:par>
                        <p:par>
                          <p:cTn id="56" fill="hold">
                            <p:stCondLst>
                              <p:cond delay="4900"/>
                            </p:stCondLst>
                            <p:childTnLst>
                              <p:par>
                                <p:cTn id="57" presetID="23" presetClass="entr" presetSubtype="32"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500" fill="hold"/>
                                        <p:tgtEl>
                                          <p:spTgt spid="21"/>
                                        </p:tgtEl>
                                        <p:attrNameLst>
                                          <p:attrName>ppt_w</p:attrName>
                                        </p:attrNameLst>
                                      </p:cBhvr>
                                      <p:tavLst>
                                        <p:tav tm="0">
                                          <p:val>
                                            <p:strVal val="4*#ppt_w"/>
                                          </p:val>
                                        </p:tav>
                                        <p:tav tm="100000">
                                          <p:val>
                                            <p:strVal val="#ppt_w"/>
                                          </p:val>
                                        </p:tav>
                                      </p:tavLst>
                                    </p:anim>
                                    <p:anim calcmode="lin" valueType="num">
                                      <p:cBhvr>
                                        <p:cTn id="60" dur="500" fill="hold"/>
                                        <p:tgtEl>
                                          <p:spTgt spid="21"/>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6" grpId="0" animBg="1"/>
      <p:bldP spid="57" grpId="0" animBg="1"/>
      <p:bldP spid="58" grpId="0" animBg="1"/>
      <p:bldP spid="59" grpId="0" animBg="1"/>
      <p:bldP spid="6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8"/>
          <p:cNvGrpSpPr>
            <a:grpSpLocks noChangeAspect="1"/>
          </p:cNvGrpSpPr>
          <p:nvPr/>
        </p:nvGrpSpPr>
        <p:grpSpPr bwMode="auto">
          <a:xfrm>
            <a:off x="3028668" y="1552567"/>
            <a:ext cx="2812508" cy="3453031"/>
            <a:chOff x="2883" y="1004"/>
            <a:chExt cx="1651" cy="2027"/>
          </a:xfrm>
        </p:grpSpPr>
        <p:sp>
          <p:nvSpPr>
            <p:cNvPr id="12"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任意多边形 43"/>
          <p:cNvSpPr/>
          <p:nvPr/>
        </p:nvSpPr>
        <p:spPr>
          <a:xfrm flipH="1">
            <a:off x="5761351" y="2383497"/>
            <a:ext cx="6430649" cy="2208080"/>
          </a:xfrm>
          <a:custGeom>
            <a:avLst/>
            <a:gdLst>
              <a:gd name="connsiteX0" fmla="*/ 6430649 w 6430649"/>
              <a:gd name="connsiteY0" fmla="*/ 0 h 2208080"/>
              <a:gd name="connsiteX1" fmla="*/ 0 w 6430649"/>
              <a:gd name="connsiteY1" fmla="*/ 0 h 2208080"/>
              <a:gd name="connsiteX2" fmla="*/ 0 w 6430649"/>
              <a:gd name="connsiteY2" fmla="*/ 2208080 h 2208080"/>
              <a:gd name="connsiteX3" fmla="*/ 6429663 w 6430649"/>
              <a:gd name="connsiteY3" fmla="*/ 2208080 h 2208080"/>
              <a:gd name="connsiteX4" fmla="*/ 6404680 w 6430649"/>
              <a:gd name="connsiteY4" fmla="*/ 2185335 h 2208080"/>
              <a:gd name="connsiteX5" fmla="*/ 5957750 w 6430649"/>
              <a:gd name="connsiteY5" fmla="*/ 1104489 h 2208080"/>
              <a:gd name="connsiteX6" fmla="*/ 6404680 w 6430649"/>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649" h="2208080">
                <a:moveTo>
                  <a:pt x="6430649" y="0"/>
                </a:moveTo>
                <a:lnTo>
                  <a:pt x="0" y="0"/>
                </a:lnTo>
                <a:lnTo>
                  <a:pt x="0" y="2208080"/>
                </a:lnTo>
                <a:lnTo>
                  <a:pt x="6429663" y="2208080"/>
                </a:lnTo>
                <a:lnTo>
                  <a:pt x="6404680" y="2185335"/>
                </a:lnTo>
                <a:cubicBezTo>
                  <a:pt x="6128544" y="1908723"/>
                  <a:pt x="5957750" y="1526586"/>
                  <a:pt x="5957750" y="1104489"/>
                </a:cubicBezTo>
                <a:cubicBezTo>
                  <a:pt x="5957750" y="682393"/>
                  <a:pt x="6128544" y="300256"/>
                  <a:pt x="6404680"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a:off x="0" y="2383497"/>
            <a:ext cx="3646650" cy="2208080"/>
          </a:xfrm>
          <a:custGeom>
            <a:avLst/>
            <a:gdLst>
              <a:gd name="connsiteX0" fmla="*/ 3646650 w 3646650"/>
              <a:gd name="connsiteY0" fmla="*/ 0 h 2208080"/>
              <a:gd name="connsiteX1" fmla="*/ 0 w 3646650"/>
              <a:gd name="connsiteY1" fmla="*/ 0 h 2208080"/>
              <a:gd name="connsiteX2" fmla="*/ 0 w 3646650"/>
              <a:gd name="connsiteY2" fmla="*/ 2208080 h 2208080"/>
              <a:gd name="connsiteX3" fmla="*/ 3645664 w 3646650"/>
              <a:gd name="connsiteY3" fmla="*/ 2208080 h 2208080"/>
              <a:gd name="connsiteX4" fmla="*/ 3620681 w 3646650"/>
              <a:gd name="connsiteY4" fmla="*/ 2185335 h 2208080"/>
              <a:gd name="connsiteX5" fmla="*/ 3173751 w 3646650"/>
              <a:gd name="connsiteY5" fmla="*/ 1104489 h 2208080"/>
              <a:gd name="connsiteX6" fmla="*/ 3620681 w 3646650"/>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46650" h="2208080">
                <a:moveTo>
                  <a:pt x="3646650" y="0"/>
                </a:moveTo>
                <a:lnTo>
                  <a:pt x="0" y="0"/>
                </a:lnTo>
                <a:lnTo>
                  <a:pt x="0" y="2208080"/>
                </a:lnTo>
                <a:lnTo>
                  <a:pt x="3645664" y="2208080"/>
                </a:lnTo>
                <a:lnTo>
                  <a:pt x="3620681" y="2185335"/>
                </a:lnTo>
                <a:cubicBezTo>
                  <a:pt x="3344545" y="1908723"/>
                  <a:pt x="3173751" y="1526586"/>
                  <a:pt x="3173751" y="1104489"/>
                </a:cubicBezTo>
                <a:cubicBezTo>
                  <a:pt x="3173751" y="682393"/>
                  <a:pt x="3344545" y="300256"/>
                  <a:pt x="3620681"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文本框 40"/>
          <p:cNvSpPr txBox="1"/>
          <p:nvPr/>
        </p:nvSpPr>
        <p:spPr>
          <a:xfrm>
            <a:off x="779359" y="2318176"/>
            <a:ext cx="1824538" cy="2215991"/>
          </a:xfrm>
          <a:prstGeom prst="rect">
            <a:avLst/>
          </a:prstGeom>
          <a:noFill/>
        </p:spPr>
        <p:txBody>
          <a:bodyPr wrap="none" rtlCol="0">
            <a:spAutoFit/>
          </a:bodyPr>
          <a:lstStyle/>
          <a:p>
            <a:r>
              <a:rPr lang="en-US" altLang="zh-CN" sz="13800" b="1" dirty="0" smtClean="0">
                <a:solidFill>
                  <a:schemeClr val="bg1"/>
                </a:solidFill>
                <a:latin typeface="Agency FB" panose="020B0503020202020204" pitchFamily="34" charset="0"/>
                <a:ea typeface="微软雅黑" panose="020B0503020204020204" pitchFamily="34" charset="-122"/>
              </a:rPr>
              <a:t>03</a:t>
            </a:r>
            <a:endParaRPr lang="zh-CN" altLang="en-US" sz="13800" b="1" dirty="0">
              <a:solidFill>
                <a:schemeClr val="bg1"/>
              </a:solidFill>
              <a:latin typeface="Agency FB" panose="020B0503020202020204" pitchFamily="34" charset="0"/>
              <a:ea typeface="微软雅黑" panose="020B0503020204020204" pitchFamily="34" charset="-122"/>
            </a:endParaRPr>
          </a:p>
        </p:txBody>
      </p:sp>
      <p:sp>
        <p:nvSpPr>
          <p:cNvPr id="42" name="文本框 41"/>
          <p:cNvSpPr txBox="1"/>
          <p:nvPr/>
        </p:nvSpPr>
        <p:spPr>
          <a:xfrm>
            <a:off x="6828187" y="2964506"/>
            <a:ext cx="5054589" cy="923330"/>
          </a:xfrm>
          <a:prstGeom prst="rect">
            <a:avLst/>
          </a:prstGeom>
          <a:noFill/>
        </p:spPr>
        <p:txBody>
          <a:bodyPr wrap="none" rtlCol="0">
            <a:spAutoFit/>
          </a:bodyPr>
          <a:lstStyle/>
          <a:p>
            <a:pPr algn="ctr"/>
            <a:r>
              <a:rPr lang="zh-CN" altLang="en-US" sz="5400" b="1" dirty="0">
                <a:solidFill>
                  <a:schemeClr val="bg1"/>
                </a:solidFill>
                <a:latin typeface="幼圆" panose="02010509060101010101" pitchFamily="49" charset="-122"/>
                <a:ea typeface="幼圆" panose="02010509060101010101" pitchFamily="49" charset="-122"/>
              </a:rPr>
              <a:t>关键技术与步骤</a:t>
            </a:r>
          </a:p>
        </p:txBody>
      </p:sp>
    </p:spTree>
    <p:extLst>
      <p:ext uri="{BB962C8B-B14F-4D97-AF65-F5344CB8AC3E}">
        <p14:creationId xmlns:p14="http://schemas.microsoft.com/office/powerpoint/2010/main" val="45656798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1+#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2600"/>
                            </p:stCondLst>
                            <p:childTnLst>
                              <p:par>
                                <p:cTn id="26" presetID="37"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900" decel="100000" fill="hold"/>
                                        <p:tgtEl>
                                          <p:spTgt spid="4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9" grpId="0" animBg="1"/>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Group 9"/>
          <p:cNvGrpSpPr/>
          <p:nvPr/>
        </p:nvGrpSpPr>
        <p:grpSpPr>
          <a:xfrm flipV="1">
            <a:off x="7131172" y="4321544"/>
            <a:ext cx="716156" cy="1080452"/>
            <a:chOff x="7258929" y="1631852"/>
            <a:chExt cx="1674056" cy="464234"/>
          </a:xfrm>
        </p:grpSpPr>
        <p:cxnSp>
          <p:nvCxnSpPr>
            <p:cNvPr id="19" name="Straight Connector 10"/>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1"/>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1" name="Group 46"/>
          <p:cNvGrpSpPr/>
          <p:nvPr/>
        </p:nvGrpSpPr>
        <p:grpSpPr>
          <a:xfrm>
            <a:off x="7111003" y="2245920"/>
            <a:ext cx="1472650" cy="1708274"/>
            <a:chOff x="6878987" y="2245920"/>
            <a:chExt cx="1472650" cy="1708274"/>
          </a:xfrm>
        </p:grpSpPr>
        <p:sp>
          <p:nvSpPr>
            <p:cNvPr id="38" name="Hexagon 3"/>
            <p:cNvSpPr/>
            <p:nvPr/>
          </p:nvSpPr>
          <p:spPr>
            <a:xfrm rot="16200000">
              <a:off x="6761175" y="2363732"/>
              <a:ext cx="1708274" cy="1472650"/>
            </a:xfrm>
            <a:prstGeom prst="hexagon">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39" name="Freeform 15"/>
            <p:cNvSpPr>
              <a:spLocks noEditPoints="1"/>
            </p:cNvSpPr>
            <p:nvPr/>
          </p:nvSpPr>
          <p:spPr bwMode="auto">
            <a:xfrm>
              <a:off x="7356447" y="2808713"/>
              <a:ext cx="516319" cy="583933"/>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40" name="Group 45"/>
          <p:cNvGrpSpPr/>
          <p:nvPr/>
        </p:nvGrpSpPr>
        <p:grpSpPr>
          <a:xfrm>
            <a:off x="5939165" y="2342500"/>
            <a:ext cx="1106424" cy="1283451"/>
            <a:chOff x="5707149" y="2342500"/>
            <a:chExt cx="1106424" cy="1283451"/>
          </a:xfrm>
        </p:grpSpPr>
        <p:sp>
          <p:nvSpPr>
            <p:cNvPr id="41" name="Hexagon 6"/>
            <p:cNvSpPr/>
            <p:nvPr/>
          </p:nvSpPr>
          <p:spPr>
            <a:xfrm rot="16200000">
              <a:off x="5618635" y="2431014"/>
              <a:ext cx="1283451" cy="1106424"/>
            </a:xfrm>
            <a:prstGeom prst="hexagon">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42" name="Freeform 16"/>
            <p:cNvSpPr>
              <a:spLocks noEditPoints="1"/>
            </p:cNvSpPr>
            <p:nvPr/>
          </p:nvSpPr>
          <p:spPr bwMode="auto">
            <a:xfrm>
              <a:off x="6054264" y="2758092"/>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43" name="Group 47"/>
          <p:cNvGrpSpPr/>
          <p:nvPr/>
        </p:nvGrpSpPr>
        <p:grpSpPr>
          <a:xfrm>
            <a:off x="7988238" y="3679819"/>
            <a:ext cx="1106424" cy="1283451"/>
            <a:chOff x="7756222" y="3679819"/>
            <a:chExt cx="1106424" cy="1283451"/>
          </a:xfrm>
        </p:grpSpPr>
        <p:sp>
          <p:nvSpPr>
            <p:cNvPr id="44" name="Hexagon 5"/>
            <p:cNvSpPr/>
            <p:nvPr/>
          </p:nvSpPr>
          <p:spPr>
            <a:xfrm rot="16200000">
              <a:off x="7667708" y="3768333"/>
              <a:ext cx="1283451" cy="1106424"/>
            </a:xfrm>
            <a:prstGeom prst="hexagon">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45" name="Freeform 17"/>
            <p:cNvSpPr>
              <a:spLocks noEditPoints="1"/>
            </p:cNvSpPr>
            <p:nvPr/>
          </p:nvSpPr>
          <p:spPr bwMode="auto">
            <a:xfrm>
              <a:off x="8107833" y="4106652"/>
              <a:ext cx="403032" cy="428221"/>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46" name="Group 44"/>
          <p:cNvGrpSpPr/>
          <p:nvPr/>
        </p:nvGrpSpPr>
        <p:grpSpPr>
          <a:xfrm>
            <a:off x="5121432" y="3362177"/>
            <a:ext cx="1338773" cy="1552976"/>
            <a:chOff x="4889416" y="3362177"/>
            <a:chExt cx="1338773" cy="1552976"/>
          </a:xfrm>
        </p:grpSpPr>
        <p:sp>
          <p:nvSpPr>
            <p:cNvPr id="47" name="Hexagon 7"/>
            <p:cNvSpPr/>
            <p:nvPr/>
          </p:nvSpPr>
          <p:spPr>
            <a:xfrm rot="16200000">
              <a:off x="4782315" y="3469278"/>
              <a:ext cx="1552976" cy="1338773"/>
            </a:xfrm>
            <a:prstGeom prst="hexagon">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48" name="Freeform 18"/>
            <p:cNvSpPr>
              <a:spLocks noEditPoints="1"/>
            </p:cNvSpPr>
            <p:nvPr/>
          </p:nvSpPr>
          <p:spPr bwMode="auto">
            <a:xfrm>
              <a:off x="5260360" y="3842689"/>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49" name="Group 4"/>
          <p:cNvGrpSpPr/>
          <p:nvPr/>
        </p:nvGrpSpPr>
        <p:grpSpPr>
          <a:xfrm>
            <a:off x="4153223" y="3748989"/>
            <a:ext cx="914400" cy="1060704"/>
            <a:chOff x="3921207" y="3748989"/>
            <a:chExt cx="914400" cy="1060704"/>
          </a:xfrm>
        </p:grpSpPr>
        <p:sp>
          <p:nvSpPr>
            <p:cNvPr id="50" name="Hexagon 8"/>
            <p:cNvSpPr/>
            <p:nvPr/>
          </p:nvSpPr>
          <p:spPr>
            <a:xfrm rot="16200000">
              <a:off x="3848055" y="3822141"/>
              <a:ext cx="1060704" cy="914400"/>
            </a:xfrm>
            <a:prstGeom prst="hexagon">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Arial" panose="020B0604020202020204" pitchFamily="34" charset="0"/>
                <a:cs typeface="Arial" panose="020B0604020202020204" pitchFamily="34" charset="0"/>
              </a:endParaRPr>
            </a:p>
          </p:txBody>
        </p:sp>
        <p:sp>
          <p:nvSpPr>
            <p:cNvPr id="51" name="Freeform 19"/>
            <p:cNvSpPr>
              <a:spLocks noEditPoints="1"/>
            </p:cNvSpPr>
            <p:nvPr/>
          </p:nvSpPr>
          <p:spPr bwMode="auto">
            <a:xfrm>
              <a:off x="4185601" y="4086602"/>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52" name="Group 20"/>
          <p:cNvGrpSpPr/>
          <p:nvPr/>
        </p:nvGrpSpPr>
        <p:grpSpPr>
          <a:xfrm flipV="1">
            <a:off x="7846622" y="1896302"/>
            <a:ext cx="896259" cy="237438"/>
            <a:chOff x="7258929" y="1631852"/>
            <a:chExt cx="1674056" cy="464234"/>
          </a:xfrm>
        </p:grpSpPr>
        <p:cxnSp>
          <p:nvCxnSpPr>
            <p:cNvPr id="53" name="Straight Connector 21"/>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4" name="Straight Connector 22"/>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5" name="Group 26"/>
          <p:cNvGrpSpPr/>
          <p:nvPr/>
        </p:nvGrpSpPr>
        <p:grpSpPr>
          <a:xfrm flipH="1" flipV="1">
            <a:off x="5338590" y="1896302"/>
            <a:ext cx="1121614" cy="349618"/>
            <a:chOff x="7258929" y="1631852"/>
            <a:chExt cx="1674056" cy="464234"/>
          </a:xfrm>
        </p:grpSpPr>
        <p:cxnSp>
          <p:nvCxnSpPr>
            <p:cNvPr id="56" name="Straight Connector 27"/>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7" name="Straight Connector 28"/>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58" name="Group 32"/>
          <p:cNvGrpSpPr/>
          <p:nvPr/>
        </p:nvGrpSpPr>
        <p:grpSpPr>
          <a:xfrm rot="5400000" flipH="1" flipV="1">
            <a:off x="4937910" y="4816374"/>
            <a:ext cx="625364" cy="1080452"/>
            <a:chOff x="7258929" y="1631852"/>
            <a:chExt cx="1674056" cy="464234"/>
          </a:xfrm>
        </p:grpSpPr>
        <p:cxnSp>
          <p:nvCxnSpPr>
            <p:cNvPr id="59" name="Straight Connector 33"/>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0" name="Straight Connector 34"/>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61" name="Group 38"/>
          <p:cNvGrpSpPr/>
          <p:nvPr/>
        </p:nvGrpSpPr>
        <p:grpSpPr>
          <a:xfrm>
            <a:off x="1160480" y="3887333"/>
            <a:ext cx="2817161" cy="450787"/>
            <a:chOff x="7258929" y="1631852"/>
            <a:chExt cx="1674056" cy="464234"/>
          </a:xfrm>
        </p:grpSpPr>
        <p:cxnSp>
          <p:nvCxnSpPr>
            <p:cNvPr id="62" name="Straight Connector 39"/>
            <p:cNvCxnSpPr/>
            <p:nvPr/>
          </p:nvCxnSpPr>
          <p:spPr>
            <a:xfrm>
              <a:off x="7258929" y="2096086"/>
              <a:ext cx="1674056" cy="0"/>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3" name="Straight Connector 40"/>
            <p:cNvCxnSpPr/>
            <p:nvPr/>
          </p:nvCxnSpPr>
          <p:spPr>
            <a:xfrm flipV="1">
              <a:off x="7263620" y="1631852"/>
              <a:ext cx="0" cy="464234"/>
            </a:xfrm>
            <a:prstGeom prst="line">
              <a:avLst/>
            </a:prstGeom>
            <a:ln>
              <a:solidFill>
                <a:schemeClr val="tx2">
                  <a:lumMod val="40000"/>
                  <a:lumOff val="60000"/>
                </a:schemeClr>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sp>
        <p:nvSpPr>
          <p:cNvPr id="64" name="文本框 63"/>
          <p:cNvSpPr txBox="1"/>
          <p:nvPr/>
        </p:nvSpPr>
        <p:spPr>
          <a:xfrm>
            <a:off x="2961866" y="1564353"/>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878643" y="2943036"/>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文本框 65"/>
          <p:cNvSpPr txBox="1"/>
          <p:nvPr/>
        </p:nvSpPr>
        <p:spPr>
          <a:xfrm>
            <a:off x="2288892" y="5356600"/>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6052726" y="5621264"/>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文本框 67"/>
          <p:cNvSpPr txBox="1"/>
          <p:nvPr/>
        </p:nvSpPr>
        <p:spPr>
          <a:xfrm>
            <a:off x="8890288" y="1564353"/>
            <a:ext cx="2159566" cy="1138773"/>
          </a:xfrm>
          <a:prstGeom prst="rect">
            <a:avLst/>
          </a:prstGeom>
          <a:noFill/>
          <a:effectLst/>
        </p:spPr>
        <p:txBody>
          <a:bodyPr wrap="none" rtlCol="0">
            <a:spAutoFit/>
          </a:bodyPr>
          <a:lstStyle/>
          <a:p>
            <a:r>
              <a:rPr lang="zh-CN" altLang="en-US" dirty="0" smtClean="0">
                <a:solidFill>
                  <a:srgbClr val="004C80"/>
                </a:solidFill>
                <a:latin typeface="微软雅黑" panose="020B0503020204020204" pitchFamily="34" charset="-122"/>
                <a:ea typeface="微软雅黑" panose="020B0503020204020204" pitchFamily="34" charset="-122"/>
              </a:rPr>
              <a:t> </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1193126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p:cTn id="25" dur="500" fill="hold"/>
                                        <p:tgtEl>
                                          <p:spTgt spid="46"/>
                                        </p:tgtEl>
                                        <p:attrNameLst>
                                          <p:attrName>ppt_w</p:attrName>
                                        </p:attrNameLst>
                                      </p:cBhvr>
                                      <p:tavLst>
                                        <p:tav tm="0">
                                          <p:val>
                                            <p:fltVal val="0"/>
                                          </p:val>
                                        </p:tav>
                                        <p:tav tm="100000">
                                          <p:val>
                                            <p:strVal val="#ppt_w"/>
                                          </p:val>
                                        </p:tav>
                                      </p:tavLst>
                                    </p:anim>
                                    <p:anim calcmode="lin" valueType="num">
                                      <p:cBhvr>
                                        <p:cTn id="26" dur="500" fill="hold"/>
                                        <p:tgtEl>
                                          <p:spTgt spid="46"/>
                                        </p:tgtEl>
                                        <p:attrNameLst>
                                          <p:attrName>ppt_h</p:attrName>
                                        </p:attrNameLst>
                                      </p:cBhvr>
                                      <p:tavLst>
                                        <p:tav tm="0">
                                          <p:val>
                                            <p:fltVal val="0"/>
                                          </p:val>
                                        </p:tav>
                                        <p:tav tm="100000">
                                          <p:val>
                                            <p:strVal val="#ppt_h"/>
                                          </p:val>
                                        </p:tav>
                                      </p:tavLst>
                                    </p:anim>
                                    <p:animEffect transition="in" filter="fade">
                                      <p:cBhvr>
                                        <p:cTn id="27" dur="500"/>
                                        <p:tgtEl>
                                          <p:spTgt spid="4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fltVal val="0"/>
                                          </p:val>
                                        </p:tav>
                                        <p:tav tm="100000">
                                          <p:val>
                                            <p:strVal val="#ppt_w"/>
                                          </p:val>
                                        </p:tav>
                                      </p:tavLst>
                                    </p:anim>
                                    <p:anim calcmode="lin" valueType="num">
                                      <p:cBhvr>
                                        <p:cTn id="32" dur="500" fill="hold"/>
                                        <p:tgtEl>
                                          <p:spTgt spid="49"/>
                                        </p:tgtEl>
                                        <p:attrNameLst>
                                          <p:attrName>ppt_h</p:attrName>
                                        </p:attrNameLst>
                                      </p:cBhvr>
                                      <p:tavLst>
                                        <p:tav tm="0">
                                          <p:val>
                                            <p:fltVal val="0"/>
                                          </p:val>
                                        </p:tav>
                                        <p:tav tm="100000">
                                          <p:val>
                                            <p:strVal val="#ppt_h"/>
                                          </p:val>
                                        </p:tav>
                                      </p:tavLst>
                                    </p:anim>
                                    <p:animEffect transition="in" filter="fade">
                                      <p:cBhvr>
                                        <p:cTn id="33" dur="500"/>
                                        <p:tgtEl>
                                          <p:spTgt spid="49"/>
                                        </p:tgtEl>
                                      </p:cBhvr>
                                    </p:animEffect>
                                  </p:childTnLst>
                                </p:cTn>
                              </p:par>
                            </p:childTnLst>
                          </p:cTn>
                        </p:par>
                        <p:par>
                          <p:cTn id="34" fill="hold">
                            <p:stCondLst>
                              <p:cond delay="2500"/>
                            </p:stCondLst>
                            <p:childTnLst>
                              <p:par>
                                <p:cTn id="35" presetID="22" presetClass="entr" presetSubtype="2"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right)">
                                      <p:cBhvr>
                                        <p:cTn id="37" dur="500"/>
                                        <p:tgtEl>
                                          <p:spTgt spid="18"/>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500"/>
                                        <p:tgtEl>
                                          <p:spTgt spid="67"/>
                                        </p:tgtEl>
                                      </p:cBhvr>
                                    </p:animEffect>
                                  </p:childTnLst>
                                </p:cTn>
                              </p:par>
                            </p:childTnLst>
                          </p:cTn>
                        </p:par>
                        <p:par>
                          <p:cTn id="42" fill="hold">
                            <p:stCondLst>
                              <p:cond delay="3500"/>
                            </p:stCondLst>
                            <p:childTnLst>
                              <p:par>
                                <p:cTn id="43" presetID="22" presetClass="entr" presetSubtype="2" fill="hold"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right)">
                                      <p:cBhvr>
                                        <p:cTn id="45" dur="500"/>
                                        <p:tgtEl>
                                          <p:spTgt spid="52"/>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fade">
                                      <p:cBhvr>
                                        <p:cTn id="49" dur="500"/>
                                        <p:tgtEl>
                                          <p:spTgt spid="68"/>
                                        </p:tgtEl>
                                      </p:cBhvr>
                                    </p:animEffect>
                                  </p:childTnLst>
                                </p:cTn>
                              </p:par>
                            </p:childTnLst>
                          </p:cTn>
                        </p:par>
                        <p:par>
                          <p:cTn id="50" fill="hold">
                            <p:stCondLst>
                              <p:cond delay="4500"/>
                            </p:stCondLst>
                            <p:childTnLst>
                              <p:par>
                                <p:cTn id="51" presetID="22" presetClass="entr" presetSubtype="2"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wipe(right)">
                                      <p:cBhvr>
                                        <p:cTn id="53" dur="500"/>
                                        <p:tgtEl>
                                          <p:spTgt spid="55"/>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childTnLst>
                          </p:cTn>
                        </p:par>
                        <p:par>
                          <p:cTn id="58" fill="hold">
                            <p:stCondLst>
                              <p:cond delay="5500"/>
                            </p:stCondLst>
                            <p:childTnLst>
                              <p:par>
                                <p:cTn id="59" presetID="22" presetClass="entr" presetSubtype="2" fill="hold" nodeType="after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wipe(right)">
                                      <p:cBhvr>
                                        <p:cTn id="61" dur="500"/>
                                        <p:tgtEl>
                                          <p:spTgt spid="58"/>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Effect transition="in" filter="fade">
                                      <p:cBhvr>
                                        <p:cTn id="65" dur="500"/>
                                        <p:tgtEl>
                                          <p:spTgt spid="66"/>
                                        </p:tgtEl>
                                      </p:cBhvr>
                                    </p:animEffect>
                                  </p:childTnLst>
                                </p:cTn>
                              </p:par>
                            </p:childTnLst>
                          </p:cTn>
                        </p:par>
                        <p:par>
                          <p:cTn id="66" fill="hold">
                            <p:stCondLst>
                              <p:cond delay="6500"/>
                            </p:stCondLst>
                            <p:childTnLst>
                              <p:par>
                                <p:cTn id="67" presetID="22" presetClass="entr" presetSubtype="2" fill="hold" nodeType="afterEffect">
                                  <p:stCondLst>
                                    <p:cond delay="0"/>
                                  </p:stCondLst>
                                  <p:childTnLst>
                                    <p:set>
                                      <p:cBhvr>
                                        <p:cTn id="68" dur="1" fill="hold">
                                          <p:stCondLst>
                                            <p:cond delay="0"/>
                                          </p:stCondLst>
                                        </p:cTn>
                                        <p:tgtEl>
                                          <p:spTgt spid="61"/>
                                        </p:tgtEl>
                                        <p:attrNameLst>
                                          <p:attrName>style.visibility</p:attrName>
                                        </p:attrNameLst>
                                      </p:cBhvr>
                                      <p:to>
                                        <p:strVal val="visible"/>
                                      </p:to>
                                    </p:set>
                                    <p:animEffect transition="in" filter="wipe(right)">
                                      <p:cBhvr>
                                        <p:cTn id="69" dur="500"/>
                                        <p:tgtEl>
                                          <p:spTgt spid="61"/>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7"/>
          <p:cNvGrpSpPr/>
          <p:nvPr/>
        </p:nvGrpSpPr>
        <p:grpSpPr>
          <a:xfrm flipH="1">
            <a:off x="2441450" y="2026584"/>
            <a:ext cx="2899693" cy="1730961"/>
            <a:chOff x="153987" y="1955800"/>
            <a:chExt cx="2079626" cy="1241425"/>
          </a:xfrm>
          <a:solidFill>
            <a:srgbClr val="5B9BD5"/>
          </a:solidFill>
        </p:grpSpPr>
        <p:sp>
          <p:nvSpPr>
            <p:cNvPr id="19" name="Freeform 71"/>
            <p:cNvSpPr/>
            <p:nvPr/>
          </p:nvSpPr>
          <p:spPr bwMode="auto">
            <a:xfrm>
              <a:off x="1558925" y="2286000"/>
              <a:ext cx="312738" cy="238125"/>
            </a:xfrm>
            <a:custGeom>
              <a:avLst/>
              <a:gdLst>
                <a:gd name="T0" fmla="*/ 79 w 83"/>
                <a:gd name="T1" fmla="*/ 25 h 63"/>
                <a:gd name="T2" fmla="*/ 59 w 83"/>
                <a:gd name="T3" fmla="*/ 14 h 63"/>
                <a:gd name="T4" fmla="*/ 3 w 83"/>
                <a:gd name="T5" fmla="*/ 28 h 63"/>
                <a:gd name="T6" fmla="*/ 0 w 83"/>
                <a:gd name="T7" fmla="*/ 31 h 63"/>
                <a:gd name="T8" fmla="*/ 1 w 83"/>
                <a:gd name="T9" fmla="*/ 33 h 63"/>
                <a:gd name="T10" fmla="*/ 37 w 83"/>
                <a:gd name="T11" fmla="*/ 57 h 63"/>
                <a:gd name="T12" fmla="*/ 54 w 83"/>
                <a:gd name="T13" fmla="*/ 44 h 63"/>
                <a:gd name="T14" fmla="*/ 83 w 83"/>
                <a:gd name="T15" fmla="*/ 28 h 63"/>
                <a:gd name="T16" fmla="*/ 79 w 83"/>
                <a:gd name="T17" fmla="*/ 2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63">
                  <a:moveTo>
                    <a:pt x="79" y="25"/>
                  </a:moveTo>
                  <a:cubicBezTo>
                    <a:pt x="74" y="21"/>
                    <a:pt x="65" y="17"/>
                    <a:pt x="59" y="14"/>
                  </a:cubicBezTo>
                  <a:cubicBezTo>
                    <a:pt x="35" y="0"/>
                    <a:pt x="23" y="14"/>
                    <a:pt x="3" y="28"/>
                  </a:cubicBezTo>
                  <a:cubicBezTo>
                    <a:pt x="1" y="29"/>
                    <a:pt x="1" y="30"/>
                    <a:pt x="0" y="31"/>
                  </a:cubicBezTo>
                  <a:cubicBezTo>
                    <a:pt x="0" y="32"/>
                    <a:pt x="1" y="32"/>
                    <a:pt x="1" y="33"/>
                  </a:cubicBezTo>
                  <a:cubicBezTo>
                    <a:pt x="1" y="33"/>
                    <a:pt x="37" y="57"/>
                    <a:pt x="37" y="57"/>
                  </a:cubicBezTo>
                  <a:cubicBezTo>
                    <a:pt x="45" y="63"/>
                    <a:pt x="51" y="47"/>
                    <a:pt x="54" y="44"/>
                  </a:cubicBezTo>
                  <a:cubicBezTo>
                    <a:pt x="61" y="36"/>
                    <a:pt x="71" y="28"/>
                    <a:pt x="83" y="28"/>
                  </a:cubicBezTo>
                  <a:cubicBezTo>
                    <a:pt x="82" y="27"/>
                    <a:pt x="81" y="26"/>
                    <a:pt x="7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20" name="Freeform 72"/>
            <p:cNvSpPr/>
            <p:nvPr/>
          </p:nvSpPr>
          <p:spPr bwMode="auto">
            <a:xfrm>
              <a:off x="2019300" y="2482850"/>
              <a:ext cx="214313" cy="177800"/>
            </a:xfrm>
            <a:custGeom>
              <a:avLst/>
              <a:gdLst>
                <a:gd name="T0" fmla="*/ 48 w 57"/>
                <a:gd name="T1" fmla="*/ 46 h 47"/>
                <a:gd name="T2" fmla="*/ 53 w 57"/>
                <a:gd name="T3" fmla="*/ 47 h 47"/>
                <a:gd name="T4" fmla="*/ 54 w 57"/>
                <a:gd name="T5" fmla="*/ 42 h 47"/>
                <a:gd name="T6" fmla="*/ 55 w 57"/>
                <a:gd name="T7" fmla="*/ 36 h 47"/>
                <a:gd name="T8" fmla="*/ 57 w 57"/>
                <a:gd name="T9" fmla="*/ 19 h 47"/>
                <a:gd name="T10" fmla="*/ 57 w 57"/>
                <a:gd name="T11" fmla="*/ 18 h 47"/>
                <a:gd name="T12" fmla="*/ 46 w 57"/>
                <a:gd name="T13" fmla="*/ 15 h 47"/>
                <a:gd name="T14" fmla="*/ 16 w 57"/>
                <a:gd name="T15" fmla="*/ 1 h 47"/>
                <a:gd name="T16" fmla="*/ 13 w 57"/>
                <a:gd name="T17" fmla="*/ 1 h 47"/>
                <a:gd name="T18" fmla="*/ 11 w 57"/>
                <a:gd name="T19" fmla="*/ 2 h 47"/>
                <a:gd name="T20" fmla="*/ 0 w 57"/>
                <a:gd name="T21" fmla="*/ 25 h 47"/>
                <a:gd name="T22" fmla="*/ 0 w 57"/>
                <a:gd name="T23" fmla="*/ 27 h 47"/>
                <a:gd name="T24" fmla="*/ 2 w 57"/>
                <a:gd name="T25" fmla="*/ 29 h 47"/>
                <a:gd name="T26" fmla="*/ 28 w 57"/>
                <a:gd name="T27" fmla="*/ 41 h 47"/>
                <a:gd name="T28" fmla="*/ 48 w 57"/>
                <a:gd name="T29" fmla="*/ 4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47">
                  <a:moveTo>
                    <a:pt x="48" y="46"/>
                  </a:moveTo>
                  <a:cubicBezTo>
                    <a:pt x="49" y="46"/>
                    <a:pt x="51" y="47"/>
                    <a:pt x="53" y="47"/>
                  </a:cubicBezTo>
                  <a:cubicBezTo>
                    <a:pt x="53" y="47"/>
                    <a:pt x="54" y="43"/>
                    <a:pt x="54" y="42"/>
                  </a:cubicBezTo>
                  <a:cubicBezTo>
                    <a:pt x="54" y="40"/>
                    <a:pt x="54" y="38"/>
                    <a:pt x="55" y="36"/>
                  </a:cubicBezTo>
                  <a:cubicBezTo>
                    <a:pt x="55" y="31"/>
                    <a:pt x="57" y="25"/>
                    <a:pt x="57" y="19"/>
                  </a:cubicBezTo>
                  <a:cubicBezTo>
                    <a:pt x="57" y="18"/>
                    <a:pt x="57" y="18"/>
                    <a:pt x="57" y="18"/>
                  </a:cubicBezTo>
                  <a:cubicBezTo>
                    <a:pt x="54" y="16"/>
                    <a:pt x="49" y="17"/>
                    <a:pt x="46" y="15"/>
                  </a:cubicBezTo>
                  <a:cubicBezTo>
                    <a:pt x="35" y="11"/>
                    <a:pt x="26" y="6"/>
                    <a:pt x="16" y="1"/>
                  </a:cubicBezTo>
                  <a:cubicBezTo>
                    <a:pt x="15" y="1"/>
                    <a:pt x="14" y="0"/>
                    <a:pt x="13" y="1"/>
                  </a:cubicBezTo>
                  <a:cubicBezTo>
                    <a:pt x="12" y="1"/>
                    <a:pt x="11" y="1"/>
                    <a:pt x="11" y="2"/>
                  </a:cubicBezTo>
                  <a:cubicBezTo>
                    <a:pt x="0" y="25"/>
                    <a:pt x="0" y="25"/>
                    <a:pt x="0" y="25"/>
                  </a:cubicBezTo>
                  <a:cubicBezTo>
                    <a:pt x="0" y="26"/>
                    <a:pt x="0" y="26"/>
                    <a:pt x="0" y="27"/>
                  </a:cubicBezTo>
                  <a:cubicBezTo>
                    <a:pt x="1" y="28"/>
                    <a:pt x="1" y="28"/>
                    <a:pt x="2" y="29"/>
                  </a:cubicBezTo>
                  <a:cubicBezTo>
                    <a:pt x="11" y="33"/>
                    <a:pt x="19" y="38"/>
                    <a:pt x="28" y="41"/>
                  </a:cubicBezTo>
                  <a:cubicBezTo>
                    <a:pt x="34" y="44"/>
                    <a:pt x="41" y="45"/>
                    <a:pt x="48"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21" name="Oval 73"/>
            <p:cNvSpPr>
              <a:spLocks noChangeArrowheads="1"/>
            </p:cNvSpPr>
            <p:nvPr/>
          </p:nvSpPr>
          <p:spPr bwMode="auto">
            <a:xfrm>
              <a:off x="360363" y="1955800"/>
              <a:ext cx="290513" cy="2921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38" name="Freeform 74"/>
            <p:cNvSpPr/>
            <p:nvPr/>
          </p:nvSpPr>
          <p:spPr bwMode="auto">
            <a:xfrm>
              <a:off x="334963" y="2206625"/>
              <a:ext cx="527050" cy="990600"/>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39" name="Freeform 75"/>
            <p:cNvSpPr/>
            <p:nvPr/>
          </p:nvSpPr>
          <p:spPr bwMode="auto">
            <a:xfrm>
              <a:off x="153987" y="2297113"/>
              <a:ext cx="334963" cy="234950"/>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40" name="Freeform 76"/>
            <p:cNvSpPr/>
            <p:nvPr/>
          </p:nvSpPr>
          <p:spPr bwMode="auto">
            <a:xfrm>
              <a:off x="609600" y="2209800"/>
              <a:ext cx="539750" cy="238125"/>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41" name="Freeform 77"/>
            <p:cNvSpPr/>
            <p:nvPr/>
          </p:nvSpPr>
          <p:spPr bwMode="auto">
            <a:xfrm>
              <a:off x="681038" y="2546350"/>
              <a:ext cx="381000" cy="450850"/>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42" name="Freeform 78"/>
            <p:cNvSpPr/>
            <p:nvPr/>
          </p:nvSpPr>
          <p:spPr bwMode="auto">
            <a:xfrm>
              <a:off x="914400" y="2860675"/>
              <a:ext cx="430213" cy="169863"/>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43" name="Freeform 79"/>
            <p:cNvSpPr>
              <a:spLocks noEditPoints="1"/>
            </p:cNvSpPr>
            <p:nvPr/>
          </p:nvSpPr>
          <p:spPr bwMode="auto">
            <a:xfrm>
              <a:off x="1039813" y="2286000"/>
              <a:ext cx="511175" cy="539750"/>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44" name="Freeform 80"/>
            <p:cNvSpPr/>
            <p:nvPr/>
          </p:nvSpPr>
          <p:spPr bwMode="auto">
            <a:xfrm>
              <a:off x="1931988" y="2300288"/>
              <a:ext cx="222250" cy="139700"/>
            </a:xfrm>
            <a:custGeom>
              <a:avLst/>
              <a:gdLst>
                <a:gd name="T0" fmla="*/ 38 w 59"/>
                <a:gd name="T1" fmla="*/ 2 h 37"/>
                <a:gd name="T2" fmla="*/ 36 w 59"/>
                <a:gd name="T3" fmla="*/ 3 h 37"/>
                <a:gd name="T4" fmla="*/ 27 w 59"/>
                <a:gd name="T5" fmla="*/ 6 h 37"/>
                <a:gd name="T6" fmla="*/ 15 w 59"/>
                <a:gd name="T7" fmla="*/ 5 h 37"/>
                <a:gd name="T8" fmla="*/ 9 w 59"/>
                <a:gd name="T9" fmla="*/ 0 h 37"/>
                <a:gd name="T10" fmla="*/ 0 w 59"/>
                <a:gd name="T11" fmla="*/ 2 h 37"/>
                <a:gd name="T12" fmla="*/ 0 w 59"/>
                <a:gd name="T13" fmla="*/ 7 h 37"/>
                <a:gd name="T14" fmla="*/ 32 w 59"/>
                <a:gd name="T15" fmla="*/ 35 h 37"/>
                <a:gd name="T16" fmla="*/ 54 w 59"/>
                <a:gd name="T17" fmla="*/ 33 h 37"/>
                <a:gd name="T18" fmla="*/ 59 w 59"/>
                <a:gd name="T19" fmla="*/ 32 h 37"/>
                <a:gd name="T20" fmla="*/ 38 w 59"/>
                <a:gd name="T21"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37">
                  <a:moveTo>
                    <a:pt x="38" y="2"/>
                  </a:moveTo>
                  <a:cubicBezTo>
                    <a:pt x="37" y="3"/>
                    <a:pt x="36" y="3"/>
                    <a:pt x="36" y="3"/>
                  </a:cubicBezTo>
                  <a:cubicBezTo>
                    <a:pt x="33" y="4"/>
                    <a:pt x="30" y="5"/>
                    <a:pt x="27" y="6"/>
                  </a:cubicBezTo>
                  <a:cubicBezTo>
                    <a:pt x="23" y="6"/>
                    <a:pt x="18" y="6"/>
                    <a:pt x="15" y="5"/>
                  </a:cubicBezTo>
                  <a:cubicBezTo>
                    <a:pt x="12" y="4"/>
                    <a:pt x="10" y="2"/>
                    <a:pt x="9" y="0"/>
                  </a:cubicBezTo>
                  <a:cubicBezTo>
                    <a:pt x="6" y="1"/>
                    <a:pt x="3" y="2"/>
                    <a:pt x="0" y="2"/>
                  </a:cubicBezTo>
                  <a:cubicBezTo>
                    <a:pt x="0" y="4"/>
                    <a:pt x="0" y="5"/>
                    <a:pt x="0" y="7"/>
                  </a:cubicBezTo>
                  <a:cubicBezTo>
                    <a:pt x="3" y="21"/>
                    <a:pt x="19" y="33"/>
                    <a:pt x="32" y="35"/>
                  </a:cubicBezTo>
                  <a:cubicBezTo>
                    <a:pt x="39" y="37"/>
                    <a:pt x="47" y="36"/>
                    <a:pt x="54" y="33"/>
                  </a:cubicBezTo>
                  <a:cubicBezTo>
                    <a:pt x="56" y="33"/>
                    <a:pt x="57" y="32"/>
                    <a:pt x="59" y="32"/>
                  </a:cubicBezTo>
                  <a:cubicBezTo>
                    <a:pt x="51" y="23"/>
                    <a:pt x="44" y="12"/>
                    <a:pt x="3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sp>
          <p:nvSpPr>
            <p:cNvPr id="45" name="Freeform 81"/>
            <p:cNvSpPr/>
            <p:nvPr/>
          </p:nvSpPr>
          <p:spPr bwMode="auto">
            <a:xfrm>
              <a:off x="631825" y="2100263"/>
              <a:ext cx="449263" cy="13652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0AD47"/>
                </a:solidFill>
              </a:endParaRPr>
            </a:p>
          </p:txBody>
        </p:sp>
      </p:grpSp>
      <p:grpSp>
        <p:nvGrpSpPr>
          <p:cNvPr id="46" name="组合 45"/>
          <p:cNvGrpSpPr/>
          <p:nvPr/>
        </p:nvGrpSpPr>
        <p:grpSpPr>
          <a:xfrm>
            <a:off x="553720" y="4698419"/>
            <a:ext cx="2769654" cy="2049171"/>
            <a:chOff x="553720" y="4698419"/>
            <a:chExt cx="2769654" cy="2049171"/>
          </a:xfrm>
        </p:grpSpPr>
        <p:sp>
          <p:nvSpPr>
            <p:cNvPr id="47" name="Freeform 78"/>
            <p:cNvSpPr/>
            <p:nvPr/>
          </p:nvSpPr>
          <p:spPr bwMode="auto">
            <a:xfrm>
              <a:off x="553720" y="4698419"/>
              <a:ext cx="2769654" cy="971869"/>
            </a:xfrm>
            <a:custGeom>
              <a:avLst/>
              <a:gdLst>
                <a:gd name="T0" fmla="*/ 385 w 391"/>
                <a:gd name="T1" fmla="*/ 101 h 225"/>
                <a:gd name="T2" fmla="*/ 290 w 391"/>
                <a:gd name="T3" fmla="*/ 7 h 225"/>
                <a:gd name="T4" fmla="*/ 279 w 391"/>
                <a:gd name="T5" fmla="*/ 11 h 225"/>
                <a:gd name="T6" fmla="*/ 279 w 391"/>
                <a:gd name="T7" fmla="*/ 34 h 225"/>
                <a:gd name="T8" fmla="*/ 9 w 391"/>
                <a:gd name="T9" fmla="*/ 34 h 225"/>
                <a:gd name="T10" fmla="*/ 0 w 391"/>
                <a:gd name="T11" fmla="*/ 44 h 225"/>
                <a:gd name="T12" fmla="*/ 0 w 391"/>
                <a:gd name="T13" fmla="*/ 182 h 225"/>
                <a:gd name="T14" fmla="*/ 9 w 391"/>
                <a:gd name="T15" fmla="*/ 191 h 225"/>
                <a:gd name="T16" fmla="*/ 279 w 391"/>
                <a:gd name="T17" fmla="*/ 191 h 225"/>
                <a:gd name="T18" fmla="*/ 279 w 391"/>
                <a:gd name="T19" fmla="*/ 214 h 225"/>
                <a:gd name="T20" fmla="*/ 290 w 391"/>
                <a:gd name="T21" fmla="*/ 219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7"/>
                    <a:pt x="290" y="7"/>
                    <a:pt x="290" y="7"/>
                  </a:cubicBezTo>
                  <a:cubicBezTo>
                    <a:pt x="284" y="0"/>
                    <a:pt x="279" y="2"/>
                    <a:pt x="279" y="11"/>
                  </a:cubicBezTo>
                  <a:cubicBezTo>
                    <a:pt x="279" y="34"/>
                    <a:pt x="279" y="34"/>
                    <a:pt x="279" y="34"/>
                  </a:cubicBezTo>
                  <a:cubicBezTo>
                    <a:pt x="9" y="34"/>
                    <a:pt x="9" y="34"/>
                    <a:pt x="9" y="34"/>
                  </a:cubicBezTo>
                  <a:cubicBezTo>
                    <a:pt x="4" y="34"/>
                    <a:pt x="0" y="39"/>
                    <a:pt x="0" y="44"/>
                  </a:cubicBezTo>
                  <a:cubicBezTo>
                    <a:pt x="0" y="182"/>
                    <a:pt x="0" y="182"/>
                    <a:pt x="0" y="182"/>
                  </a:cubicBezTo>
                  <a:cubicBezTo>
                    <a:pt x="0" y="187"/>
                    <a:pt x="4" y="191"/>
                    <a:pt x="9" y="191"/>
                  </a:cubicBezTo>
                  <a:cubicBezTo>
                    <a:pt x="279" y="191"/>
                    <a:pt x="279" y="191"/>
                    <a:pt x="279" y="191"/>
                  </a:cubicBezTo>
                  <a:cubicBezTo>
                    <a:pt x="279" y="214"/>
                    <a:pt x="279" y="214"/>
                    <a:pt x="279" y="214"/>
                  </a:cubicBezTo>
                  <a:cubicBezTo>
                    <a:pt x="279" y="223"/>
                    <a:pt x="284" y="225"/>
                    <a:pt x="290" y="219"/>
                  </a:cubicBezTo>
                  <a:cubicBezTo>
                    <a:pt x="385" y="124"/>
                    <a:pt x="385" y="124"/>
                    <a:pt x="385" y="124"/>
                  </a:cubicBezTo>
                  <a:cubicBezTo>
                    <a:pt x="391" y="118"/>
                    <a:pt x="391" y="107"/>
                    <a:pt x="385" y="101"/>
                  </a:cubicBezTo>
                  <a:close/>
                </a:path>
              </a:pathLst>
            </a:custGeom>
            <a:solidFill>
              <a:srgbClr val="3976BD"/>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48" name="Rectangle 82"/>
            <p:cNvSpPr>
              <a:spLocks noChangeArrowheads="1"/>
            </p:cNvSpPr>
            <p:nvPr/>
          </p:nvSpPr>
          <p:spPr bwMode="auto">
            <a:xfrm>
              <a:off x="650179" y="5000535"/>
              <a:ext cx="3430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600" dirty="0">
                  <a:solidFill>
                    <a:srgbClr val="FFFFFF"/>
                  </a:solidFill>
                  <a:latin typeface="Myriad Pro" panose="020B0503030403020204" pitchFamily="34" charset="0"/>
                </a:rPr>
                <a:t>0</a:t>
              </a:r>
              <a:r>
                <a:rPr lang="en-US" altLang="zh-CN" sz="2600" dirty="0">
                  <a:solidFill>
                    <a:srgbClr val="FFFFFF"/>
                  </a:solidFill>
                  <a:latin typeface="Myriad Pro" panose="020B0503030403020204" pitchFamily="34" charset="0"/>
                </a:rPr>
                <a:t>1</a:t>
              </a:r>
              <a:endParaRPr lang="zh-CN" altLang="zh-CN" dirty="0">
                <a:solidFill>
                  <a:prstClr val="black"/>
                </a:solidFill>
              </a:endParaRPr>
            </a:p>
          </p:txBody>
        </p:sp>
        <p:sp>
          <p:nvSpPr>
            <p:cNvPr id="49" name="矩形 48"/>
            <p:cNvSpPr/>
            <p:nvPr/>
          </p:nvSpPr>
          <p:spPr>
            <a:xfrm>
              <a:off x="1248020" y="4995808"/>
              <a:ext cx="1620957" cy="345094"/>
            </a:xfrm>
            <a:prstGeom prst="rect">
              <a:avLst/>
            </a:prstGeom>
          </p:spPr>
          <p:txBody>
            <a:bodyPr wrap="none">
              <a:spAutoFit/>
            </a:bodyPr>
            <a:lstStyle/>
            <a:p>
              <a:pPr>
                <a:lnSpc>
                  <a:spcPct val="130000"/>
                </a:lnSpc>
              </a:pPr>
              <a:r>
                <a:rPr lang="zh-CN" altLang="en-US"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0" name="文本框 49"/>
            <p:cNvSpPr txBox="1"/>
            <p:nvPr/>
          </p:nvSpPr>
          <p:spPr>
            <a:xfrm>
              <a:off x="607027" y="5793483"/>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3323374" y="3650076"/>
            <a:ext cx="2744174" cy="2132531"/>
            <a:chOff x="3323374" y="3650076"/>
            <a:chExt cx="2744174" cy="2132531"/>
          </a:xfrm>
        </p:grpSpPr>
        <p:sp>
          <p:nvSpPr>
            <p:cNvPr id="52" name="Freeform 76"/>
            <p:cNvSpPr/>
            <p:nvPr/>
          </p:nvSpPr>
          <p:spPr bwMode="auto">
            <a:xfrm>
              <a:off x="3323374" y="3650076"/>
              <a:ext cx="2744174" cy="966409"/>
            </a:xfrm>
            <a:custGeom>
              <a:avLst/>
              <a:gdLst>
                <a:gd name="T0" fmla="*/ 385 w 391"/>
                <a:gd name="T1" fmla="*/ 100 h 224"/>
                <a:gd name="T2" fmla="*/ 290 w 391"/>
                <a:gd name="T3" fmla="*/ 6 h 224"/>
                <a:gd name="T4" fmla="*/ 279 w 391"/>
                <a:gd name="T5" fmla="*/ 11 h 224"/>
                <a:gd name="T6" fmla="*/ 279 w 391"/>
                <a:gd name="T7" fmla="*/ 34 h 224"/>
                <a:gd name="T8" fmla="*/ 9 w 391"/>
                <a:gd name="T9" fmla="*/ 34 h 224"/>
                <a:gd name="T10" fmla="*/ 0 w 391"/>
                <a:gd name="T11" fmla="*/ 43 h 224"/>
                <a:gd name="T12" fmla="*/ 0 w 391"/>
                <a:gd name="T13" fmla="*/ 181 h 224"/>
                <a:gd name="T14" fmla="*/ 9 w 391"/>
                <a:gd name="T15" fmla="*/ 191 h 224"/>
                <a:gd name="T16" fmla="*/ 279 w 391"/>
                <a:gd name="T17" fmla="*/ 191 h 224"/>
                <a:gd name="T18" fmla="*/ 279 w 391"/>
                <a:gd name="T19" fmla="*/ 213 h 224"/>
                <a:gd name="T20" fmla="*/ 290 w 391"/>
                <a:gd name="T21" fmla="*/ 218 h 224"/>
                <a:gd name="T22" fmla="*/ 385 w 391"/>
                <a:gd name="T23" fmla="*/ 123 h 224"/>
                <a:gd name="T24" fmla="*/ 385 w 391"/>
                <a:gd name="T25" fmla="*/ 10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4">
                  <a:moveTo>
                    <a:pt x="385" y="100"/>
                  </a:moveTo>
                  <a:cubicBezTo>
                    <a:pt x="290" y="6"/>
                    <a:pt x="290" y="6"/>
                    <a:pt x="290" y="6"/>
                  </a:cubicBezTo>
                  <a:cubicBezTo>
                    <a:pt x="284" y="0"/>
                    <a:pt x="279" y="2"/>
                    <a:pt x="279" y="11"/>
                  </a:cubicBezTo>
                  <a:cubicBezTo>
                    <a:pt x="279" y="34"/>
                    <a:pt x="279" y="34"/>
                    <a:pt x="279" y="34"/>
                  </a:cubicBezTo>
                  <a:cubicBezTo>
                    <a:pt x="9" y="34"/>
                    <a:pt x="9" y="34"/>
                    <a:pt x="9" y="34"/>
                  </a:cubicBezTo>
                  <a:cubicBezTo>
                    <a:pt x="4" y="34"/>
                    <a:pt x="0" y="38"/>
                    <a:pt x="0" y="43"/>
                  </a:cubicBezTo>
                  <a:cubicBezTo>
                    <a:pt x="0" y="181"/>
                    <a:pt x="0" y="181"/>
                    <a:pt x="0" y="181"/>
                  </a:cubicBezTo>
                  <a:cubicBezTo>
                    <a:pt x="0" y="186"/>
                    <a:pt x="4" y="191"/>
                    <a:pt x="9" y="191"/>
                  </a:cubicBezTo>
                  <a:cubicBezTo>
                    <a:pt x="279" y="191"/>
                    <a:pt x="279" y="191"/>
                    <a:pt x="279" y="191"/>
                  </a:cubicBezTo>
                  <a:cubicBezTo>
                    <a:pt x="279" y="213"/>
                    <a:pt x="279" y="213"/>
                    <a:pt x="279" y="213"/>
                  </a:cubicBezTo>
                  <a:cubicBezTo>
                    <a:pt x="279" y="222"/>
                    <a:pt x="284" y="224"/>
                    <a:pt x="290" y="218"/>
                  </a:cubicBezTo>
                  <a:cubicBezTo>
                    <a:pt x="385" y="123"/>
                    <a:pt x="385" y="123"/>
                    <a:pt x="385" y="123"/>
                  </a:cubicBezTo>
                  <a:cubicBezTo>
                    <a:pt x="391" y="117"/>
                    <a:pt x="391" y="107"/>
                    <a:pt x="385" y="100"/>
                  </a:cubicBezTo>
                  <a:close/>
                </a:path>
              </a:pathLst>
            </a:custGeom>
            <a:solidFill>
              <a:srgbClr val="27508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3" name="Rectangle 81"/>
            <p:cNvSpPr>
              <a:spLocks noChangeArrowheads="1"/>
            </p:cNvSpPr>
            <p:nvPr/>
          </p:nvSpPr>
          <p:spPr bwMode="auto">
            <a:xfrm>
              <a:off x="3419833" y="3935402"/>
              <a:ext cx="3430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600" dirty="0">
                  <a:solidFill>
                    <a:srgbClr val="FFFFFF"/>
                  </a:solidFill>
                  <a:latin typeface="Myriad Pro" panose="020B0503030403020204" pitchFamily="34" charset="0"/>
                </a:rPr>
                <a:t>0</a:t>
              </a:r>
              <a:r>
                <a:rPr lang="en-US" altLang="zh-CN" sz="2600" dirty="0">
                  <a:solidFill>
                    <a:srgbClr val="FFFFFF"/>
                  </a:solidFill>
                  <a:latin typeface="Myriad Pro" panose="020B0503030403020204" pitchFamily="34" charset="0"/>
                </a:rPr>
                <a:t>2</a:t>
              </a:r>
              <a:endParaRPr lang="zh-CN" altLang="zh-CN" dirty="0">
                <a:solidFill>
                  <a:prstClr val="black"/>
                </a:solidFill>
              </a:endParaRPr>
            </a:p>
          </p:txBody>
        </p:sp>
        <p:sp>
          <p:nvSpPr>
            <p:cNvPr id="54" name="矩形 53"/>
            <p:cNvSpPr/>
            <p:nvPr/>
          </p:nvSpPr>
          <p:spPr>
            <a:xfrm>
              <a:off x="4071182" y="3955598"/>
              <a:ext cx="1620957" cy="345094"/>
            </a:xfrm>
            <a:prstGeom prst="rect">
              <a:avLst/>
            </a:prstGeom>
          </p:spPr>
          <p:txBody>
            <a:bodyPr wrap="none">
              <a:spAutoFit/>
            </a:bodyPr>
            <a:lstStyle/>
            <a:p>
              <a:pPr>
                <a:lnSpc>
                  <a:spcPct val="130000"/>
                </a:lnSpc>
              </a:pPr>
              <a:r>
                <a:rPr lang="zh-CN" altLang="en-US"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55" name="文本框 54"/>
            <p:cNvSpPr txBox="1"/>
            <p:nvPr/>
          </p:nvSpPr>
          <p:spPr>
            <a:xfrm>
              <a:off x="3478763" y="4828500"/>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862682" y="1549750"/>
            <a:ext cx="2725969" cy="2117128"/>
            <a:chOff x="8862682" y="1549750"/>
            <a:chExt cx="2725969" cy="2117128"/>
          </a:xfrm>
        </p:grpSpPr>
        <p:sp>
          <p:nvSpPr>
            <p:cNvPr id="57" name="Freeform 72"/>
            <p:cNvSpPr/>
            <p:nvPr/>
          </p:nvSpPr>
          <p:spPr bwMode="auto">
            <a:xfrm>
              <a:off x="8862682" y="1549750"/>
              <a:ext cx="2725969" cy="970049"/>
            </a:xfrm>
            <a:custGeom>
              <a:avLst/>
              <a:gdLst>
                <a:gd name="T0" fmla="*/ 385 w 391"/>
                <a:gd name="T1" fmla="*/ 101 h 225"/>
                <a:gd name="T2" fmla="*/ 290 w 391"/>
                <a:gd name="T3" fmla="*/ 7 h 225"/>
                <a:gd name="T4" fmla="*/ 279 w 391"/>
                <a:gd name="T5" fmla="*/ 11 h 225"/>
                <a:gd name="T6" fmla="*/ 279 w 391"/>
                <a:gd name="T7" fmla="*/ 34 h 225"/>
                <a:gd name="T8" fmla="*/ 9 w 391"/>
                <a:gd name="T9" fmla="*/ 34 h 225"/>
                <a:gd name="T10" fmla="*/ 0 w 391"/>
                <a:gd name="T11" fmla="*/ 44 h 225"/>
                <a:gd name="T12" fmla="*/ 0 w 391"/>
                <a:gd name="T13" fmla="*/ 182 h 225"/>
                <a:gd name="T14" fmla="*/ 9 w 391"/>
                <a:gd name="T15" fmla="*/ 191 h 225"/>
                <a:gd name="T16" fmla="*/ 279 w 391"/>
                <a:gd name="T17" fmla="*/ 191 h 225"/>
                <a:gd name="T18" fmla="*/ 279 w 391"/>
                <a:gd name="T19" fmla="*/ 214 h 225"/>
                <a:gd name="T20" fmla="*/ 290 w 391"/>
                <a:gd name="T21" fmla="*/ 219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7"/>
                    <a:pt x="290" y="7"/>
                    <a:pt x="290" y="7"/>
                  </a:cubicBezTo>
                  <a:cubicBezTo>
                    <a:pt x="284" y="0"/>
                    <a:pt x="279" y="2"/>
                    <a:pt x="279" y="11"/>
                  </a:cubicBezTo>
                  <a:cubicBezTo>
                    <a:pt x="279" y="34"/>
                    <a:pt x="279" y="34"/>
                    <a:pt x="279" y="34"/>
                  </a:cubicBezTo>
                  <a:cubicBezTo>
                    <a:pt x="9" y="34"/>
                    <a:pt x="9" y="34"/>
                    <a:pt x="9" y="34"/>
                  </a:cubicBezTo>
                  <a:cubicBezTo>
                    <a:pt x="4" y="34"/>
                    <a:pt x="0" y="39"/>
                    <a:pt x="0" y="44"/>
                  </a:cubicBezTo>
                  <a:cubicBezTo>
                    <a:pt x="0" y="182"/>
                    <a:pt x="0" y="182"/>
                    <a:pt x="0" y="182"/>
                  </a:cubicBezTo>
                  <a:cubicBezTo>
                    <a:pt x="0" y="187"/>
                    <a:pt x="4" y="191"/>
                    <a:pt x="9" y="191"/>
                  </a:cubicBezTo>
                  <a:cubicBezTo>
                    <a:pt x="279" y="191"/>
                    <a:pt x="279" y="191"/>
                    <a:pt x="279" y="191"/>
                  </a:cubicBezTo>
                  <a:cubicBezTo>
                    <a:pt x="279" y="214"/>
                    <a:pt x="279" y="214"/>
                    <a:pt x="279" y="214"/>
                  </a:cubicBezTo>
                  <a:cubicBezTo>
                    <a:pt x="279" y="223"/>
                    <a:pt x="284" y="225"/>
                    <a:pt x="290" y="219"/>
                  </a:cubicBezTo>
                  <a:cubicBezTo>
                    <a:pt x="385" y="124"/>
                    <a:pt x="385" y="124"/>
                    <a:pt x="385" y="124"/>
                  </a:cubicBezTo>
                  <a:cubicBezTo>
                    <a:pt x="391" y="118"/>
                    <a:pt x="391" y="107"/>
                    <a:pt x="385" y="101"/>
                  </a:cubicBezTo>
                  <a:close/>
                </a:path>
              </a:pathLst>
            </a:custGeom>
            <a:solidFill>
              <a:srgbClr val="27508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58" name="Rectangle 79"/>
            <p:cNvSpPr>
              <a:spLocks noChangeArrowheads="1"/>
            </p:cNvSpPr>
            <p:nvPr/>
          </p:nvSpPr>
          <p:spPr bwMode="auto">
            <a:xfrm>
              <a:off x="8959141" y="1859146"/>
              <a:ext cx="3430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600" dirty="0">
                  <a:solidFill>
                    <a:srgbClr val="FFFFFF"/>
                  </a:solidFill>
                  <a:latin typeface="Myriad Pro" panose="020B0503030403020204" pitchFamily="34" charset="0"/>
                </a:rPr>
                <a:t>0</a:t>
              </a:r>
              <a:r>
                <a:rPr lang="en-US" altLang="zh-CN" sz="2600" dirty="0">
                  <a:solidFill>
                    <a:srgbClr val="FFFFFF"/>
                  </a:solidFill>
                  <a:latin typeface="Myriad Pro" panose="020B0503030403020204" pitchFamily="34" charset="0"/>
                </a:rPr>
                <a:t>4</a:t>
              </a:r>
              <a:endParaRPr lang="zh-CN" altLang="zh-CN" dirty="0">
                <a:solidFill>
                  <a:prstClr val="black"/>
                </a:solidFill>
              </a:endParaRPr>
            </a:p>
          </p:txBody>
        </p:sp>
        <p:sp>
          <p:nvSpPr>
            <p:cNvPr id="59" name="矩形 58"/>
            <p:cNvSpPr/>
            <p:nvPr/>
          </p:nvSpPr>
          <p:spPr>
            <a:xfrm>
              <a:off x="9509077" y="1866131"/>
              <a:ext cx="1620957" cy="345094"/>
            </a:xfrm>
            <a:prstGeom prst="rect">
              <a:avLst/>
            </a:prstGeom>
          </p:spPr>
          <p:txBody>
            <a:bodyPr wrap="none">
              <a:spAutoFit/>
            </a:bodyPr>
            <a:lstStyle/>
            <a:p>
              <a:pPr>
                <a:lnSpc>
                  <a:spcPct val="130000"/>
                </a:lnSpc>
              </a:pPr>
              <a:r>
                <a:rPr lang="zh-CN" altLang="en-US"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0" name="文本框 59"/>
            <p:cNvSpPr txBox="1"/>
            <p:nvPr/>
          </p:nvSpPr>
          <p:spPr>
            <a:xfrm>
              <a:off x="9018526" y="2712771"/>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093028" y="2595384"/>
            <a:ext cx="2769654" cy="2116268"/>
            <a:chOff x="6093028" y="2595384"/>
            <a:chExt cx="2769654" cy="2116268"/>
          </a:xfrm>
        </p:grpSpPr>
        <p:sp>
          <p:nvSpPr>
            <p:cNvPr id="62" name="Freeform 74"/>
            <p:cNvSpPr/>
            <p:nvPr/>
          </p:nvSpPr>
          <p:spPr bwMode="auto">
            <a:xfrm>
              <a:off x="6093028" y="2595384"/>
              <a:ext cx="2769654" cy="970049"/>
            </a:xfrm>
            <a:custGeom>
              <a:avLst/>
              <a:gdLst>
                <a:gd name="T0" fmla="*/ 385 w 391"/>
                <a:gd name="T1" fmla="*/ 101 h 225"/>
                <a:gd name="T2" fmla="*/ 290 w 391"/>
                <a:gd name="T3" fmla="*/ 6 h 225"/>
                <a:gd name="T4" fmla="*/ 279 w 391"/>
                <a:gd name="T5" fmla="*/ 11 h 225"/>
                <a:gd name="T6" fmla="*/ 279 w 391"/>
                <a:gd name="T7" fmla="*/ 34 h 225"/>
                <a:gd name="T8" fmla="*/ 9 w 391"/>
                <a:gd name="T9" fmla="*/ 34 h 225"/>
                <a:gd name="T10" fmla="*/ 0 w 391"/>
                <a:gd name="T11" fmla="*/ 44 h 225"/>
                <a:gd name="T12" fmla="*/ 0 w 391"/>
                <a:gd name="T13" fmla="*/ 181 h 225"/>
                <a:gd name="T14" fmla="*/ 9 w 391"/>
                <a:gd name="T15" fmla="*/ 191 h 225"/>
                <a:gd name="T16" fmla="*/ 279 w 391"/>
                <a:gd name="T17" fmla="*/ 191 h 225"/>
                <a:gd name="T18" fmla="*/ 279 w 391"/>
                <a:gd name="T19" fmla="*/ 214 h 225"/>
                <a:gd name="T20" fmla="*/ 290 w 391"/>
                <a:gd name="T21" fmla="*/ 218 h 225"/>
                <a:gd name="T22" fmla="*/ 385 w 391"/>
                <a:gd name="T23" fmla="*/ 124 h 225"/>
                <a:gd name="T24" fmla="*/ 385 w 391"/>
                <a:gd name="T25" fmla="*/ 10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1" h="225">
                  <a:moveTo>
                    <a:pt x="385" y="101"/>
                  </a:moveTo>
                  <a:cubicBezTo>
                    <a:pt x="290" y="6"/>
                    <a:pt x="290" y="6"/>
                    <a:pt x="290" y="6"/>
                  </a:cubicBezTo>
                  <a:cubicBezTo>
                    <a:pt x="284" y="0"/>
                    <a:pt x="279" y="2"/>
                    <a:pt x="279" y="11"/>
                  </a:cubicBezTo>
                  <a:cubicBezTo>
                    <a:pt x="279" y="34"/>
                    <a:pt x="279" y="34"/>
                    <a:pt x="279" y="34"/>
                  </a:cubicBezTo>
                  <a:cubicBezTo>
                    <a:pt x="9" y="34"/>
                    <a:pt x="9" y="34"/>
                    <a:pt x="9" y="34"/>
                  </a:cubicBezTo>
                  <a:cubicBezTo>
                    <a:pt x="4" y="34"/>
                    <a:pt x="0" y="38"/>
                    <a:pt x="0" y="44"/>
                  </a:cubicBezTo>
                  <a:cubicBezTo>
                    <a:pt x="0" y="181"/>
                    <a:pt x="0" y="181"/>
                    <a:pt x="0" y="181"/>
                  </a:cubicBezTo>
                  <a:cubicBezTo>
                    <a:pt x="0" y="187"/>
                    <a:pt x="4" y="191"/>
                    <a:pt x="9" y="191"/>
                  </a:cubicBezTo>
                  <a:cubicBezTo>
                    <a:pt x="279" y="191"/>
                    <a:pt x="279" y="191"/>
                    <a:pt x="279" y="191"/>
                  </a:cubicBezTo>
                  <a:cubicBezTo>
                    <a:pt x="279" y="214"/>
                    <a:pt x="279" y="214"/>
                    <a:pt x="279" y="214"/>
                  </a:cubicBezTo>
                  <a:cubicBezTo>
                    <a:pt x="279" y="222"/>
                    <a:pt x="284" y="225"/>
                    <a:pt x="290" y="218"/>
                  </a:cubicBezTo>
                  <a:cubicBezTo>
                    <a:pt x="385" y="124"/>
                    <a:pt x="385" y="124"/>
                    <a:pt x="385" y="124"/>
                  </a:cubicBezTo>
                  <a:cubicBezTo>
                    <a:pt x="391" y="117"/>
                    <a:pt x="391" y="107"/>
                    <a:pt x="385" y="101"/>
                  </a:cubicBezTo>
                  <a:close/>
                </a:path>
              </a:pathLst>
            </a:custGeom>
            <a:solidFill>
              <a:srgbClr val="5B9BD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63" name="Rectangle 80"/>
            <p:cNvSpPr>
              <a:spLocks noChangeArrowheads="1"/>
            </p:cNvSpPr>
            <p:nvPr/>
          </p:nvSpPr>
          <p:spPr bwMode="auto">
            <a:xfrm>
              <a:off x="6189487" y="2888695"/>
              <a:ext cx="34304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600" dirty="0">
                  <a:solidFill>
                    <a:srgbClr val="FFFFFF"/>
                  </a:solidFill>
                  <a:latin typeface="Myriad Pro" panose="020B0503030403020204" pitchFamily="34" charset="0"/>
                </a:rPr>
                <a:t>0</a:t>
              </a:r>
              <a:r>
                <a:rPr lang="en-US" altLang="zh-CN" sz="2600" dirty="0">
                  <a:solidFill>
                    <a:srgbClr val="FFFFFF"/>
                  </a:solidFill>
                  <a:latin typeface="Myriad Pro" panose="020B0503030403020204" pitchFamily="34" charset="0"/>
                </a:rPr>
                <a:t>3</a:t>
              </a:r>
              <a:endParaRPr lang="zh-CN" altLang="zh-CN" dirty="0">
                <a:solidFill>
                  <a:prstClr val="black"/>
                </a:solidFill>
              </a:endParaRPr>
            </a:p>
          </p:txBody>
        </p:sp>
        <p:sp>
          <p:nvSpPr>
            <p:cNvPr id="64" name="矩形 63"/>
            <p:cNvSpPr/>
            <p:nvPr/>
          </p:nvSpPr>
          <p:spPr>
            <a:xfrm>
              <a:off x="6667376" y="2921377"/>
              <a:ext cx="1620957" cy="345094"/>
            </a:xfrm>
            <a:prstGeom prst="rect">
              <a:avLst/>
            </a:prstGeom>
          </p:spPr>
          <p:txBody>
            <a:bodyPr wrap="none">
              <a:spAutoFit/>
            </a:bodyPr>
            <a:lstStyle/>
            <a:p>
              <a:pPr>
                <a:lnSpc>
                  <a:spcPct val="130000"/>
                </a:lnSpc>
              </a:pPr>
              <a:r>
                <a:rPr lang="zh-CN" altLang="en-US"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rPr>
                <a:t>单击此处添加文字</a:t>
              </a:r>
              <a:endParaRPr lang="en-US" altLang="zh-CN" sz="1400" b="1" dirty="0">
                <a:solidFill>
                  <a:prstClr val="white"/>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65" name="文本框 64"/>
            <p:cNvSpPr txBox="1"/>
            <p:nvPr/>
          </p:nvSpPr>
          <p:spPr>
            <a:xfrm>
              <a:off x="6308303" y="3757545"/>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7180937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750" fill="hold"/>
                                        <p:tgtEl>
                                          <p:spTgt spid="46"/>
                                        </p:tgtEl>
                                        <p:attrNameLst>
                                          <p:attrName>ppt_x</p:attrName>
                                        </p:attrNameLst>
                                      </p:cBhvr>
                                      <p:tavLst>
                                        <p:tav tm="0">
                                          <p:val>
                                            <p:strVal val="0-#ppt_w/2"/>
                                          </p:val>
                                        </p:tav>
                                        <p:tav tm="100000">
                                          <p:val>
                                            <p:strVal val="#ppt_x"/>
                                          </p:val>
                                        </p:tav>
                                      </p:tavLst>
                                    </p:anim>
                                    <p:anim calcmode="lin" valueType="num">
                                      <p:cBhvr additive="base">
                                        <p:cTn id="8" dur="7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750" fill="hold"/>
                                        <p:tgtEl>
                                          <p:spTgt spid="51"/>
                                        </p:tgtEl>
                                        <p:attrNameLst>
                                          <p:attrName>ppt_x</p:attrName>
                                        </p:attrNameLst>
                                      </p:cBhvr>
                                      <p:tavLst>
                                        <p:tav tm="0">
                                          <p:val>
                                            <p:strVal val="0-#ppt_w/2"/>
                                          </p:val>
                                        </p:tav>
                                        <p:tav tm="100000">
                                          <p:val>
                                            <p:strVal val="#ppt_x"/>
                                          </p:val>
                                        </p:tav>
                                      </p:tavLst>
                                    </p:anim>
                                    <p:anim calcmode="lin" valueType="num">
                                      <p:cBhvr additive="base">
                                        <p:cTn id="13" dur="75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750" fill="hold"/>
                                        <p:tgtEl>
                                          <p:spTgt spid="61"/>
                                        </p:tgtEl>
                                        <p:attrNameLst>
                                          <p:attrName>ppt_x</p:attrName>
                                        </p:attrNameLst>
                                      </p:cBhvr>
                                      <p:tavLst>
                                        <p:tav tm="0">
                                          <p:val>
                                            <p:strVal val="0-#ppt_w/2"/>
                                          </p:val>
                                        </p:tav>
                                        <p:tav tm="100000">
                                          <p:val>
                                            <p:strVal val="#ppt_x"/>
                                          </p:val>
                                        </p:tav>
                                      </p:tavLst>
                                    </p:anim>
                                    <p:anim calcmode="lin" valueType="num">
                                      <p:cBhvr additive="base">
                                        <p:cTn id="18" dur="750" fill="hold"/>
                                        <p:tgtEl>
                                          <p:spTgt spid="61"/>
                                        </p:tgtEl>
                                        <p:attrNameLst>
                                          <p:attrName>ppt_y</p:attrName>
                                        </p:attrNameLst>
                                      </p:cBhvr>
                                      <p:tavLst>
                                        <p:tav tm="0">
                                          <p:val>
                                            <p:strVal val="#ppt_y"/>
                                          </p:val>
                                        </p:tav>
                                        <p:tav tm="100000">
                                          <p:val>
                                            <p:strVal val="#ppt_y"/>
                                          </p:val>
                                        </p:tav>
                                      </p:tavLst>
                                    </p:anim>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750" fill="hold"/>
                                        <p:tgtEl>
                                          <p:spTgt spid="56"/>
                                        </p:tgtEl>
                                        <p:attrNameLst>
                                          <p:attrName>ppt_x</p:attrName>
                                        </p:attrNameLst>
                                      </p:cBhvr>
                                      <p:tavLst>
                                        <p:tav tm="0">
                                          <p:val>
                                            <p:strVal val="0-#ppt_w/2"/>
                                          </p:val>
                                        </p:tav>
                                        <p:tav tm="100000">
                                          <p:val>
                                            <p:strVal val="#ppt_x"/>
                                          </p:val>
                                        </p:tav>
                                      </p:tavLst>
                                    </p:anim>
                                    <p:anim calcmode="lin" valueType="num">
                                      <p:cBhvr additive="base">
                                        <p:cTn id="23" dur="750" fill="hold"/>
                                        <p:tgtEl>
                                          <p:spTgt spid="56"/>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8"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9649" y="2373145"/>
            <a:ext cx="2849129" cy="3348840"/>
          </a:xfrm>
          <a:prstGeom prst="rect">
            <a:avLst/>
          </a:prstGeom>
        </p:spPr>
      </p:pic>
      <p:grpSp>
        <p:nvGrpSpPr>
          <p:cNvPr id="19" name="组合 18"/>
          <p:cNvGrpSpPr/>
          <p:nvPr/>
        </p:nvGrpSpPr>
        <p:grpSpPr>
          <a:xfrm>
            <a:off x="3712982" y="2167861"/>
            <a:ext cx="2453263" cy="3691002"/>
            <a:chOff x="3712982" y="2167861"/>
            <a:chExt cx="2453263" cy="3691002"/>
          </a:xfrm>
        </p:grpSpPr>
        <p:sp>
          <p:nvSpPr>
            <p:cNvPr id="20" name="Rectangle 8"/>
            <p:cNvSpPr/>
            <p:nvPr/>
          </p:nvSpPr>
          <p:spPr>
            <a:xfrm>
              <a:off x="3712982" y="2375733"/>
              <a:ext cx="2453263" cy="3346252"/>
            </a:xfrm>
            <a:prstGeom prst="rect">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1" name="Trapezoid 10@|1FFC:3506772|FBC:16777215|LFC:16777215|LBC:16777215"/>
            <p:cNvSpPr/>
            <p:nvPr/>
          </p:nvSpPr>
          <p:spPr>
            <a:xfrm>
              <a:off x="4191777" y="2168705"/>
              <a:ext cx="1495673" cy="207873"/>
            </a:xfrm>
            <a:prstGeom prst="trapezoid">
              <a:avLst>
                <a:gd name="adj" fmla="val 67927"/>
              </a:avLst>
            </a:prstGeom>
            <a:solidFill>
              <a:srgbClr val="326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38" name="Pentagon 9@|1FFC:4308095|FBC:16777215|LFC:16777215|LBC:16777215"/>
            <p:cNvSpPr/>
            <p:nvPr/>
          </p:nvSpPr>
          <p:spPr>
            <a:xfrm rot="5400000">
              <a:off x="4442828" y="2056237"/>
              <a:ext cx="993572" cy="1216819"/>
            </a:xfrm>
            <a:prstGeom prst="homePlate">
              <a:avLst>
                <a:gd name="adj" fmla="val 31720"/>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39" name="Freeform 62"/>
            <p:cNvSpPr>
              <a:spLocks noChangeAspect="1" noEditPoints="1"/>
            </p:cNvSpPr>
            <p:nvPr/>
          </p:nvSpPr>
          <p:spPr bwMode="auto">
            <a:xfrm>
              <a:off x="4679207" y="2373145"/>
              <a:ext cx="520819" cy="52498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headEnd/>
              <a:tailEnd/>
            </a:ln>
          </p:spPr>
          <p:txBody>
            <a:bodyPr vert="horz" wrap="square" lIns="121682" tIns="60841" rIns="121682" bIns="60841" numCol="1" anchor="t" anchorCtr="0" compatLnSpc="1">
              <a:prstTxWarp prst="textNoShape">
                <a:avLst/>
              </a:prstTxWarp>
            </a:bodyPr>
            <a:lstStyle/>
            <a:p>
              <a:endParaRPr lang="en-US" sz="3190">
                <a:solidFill>
                  <a:schemeClr val="accent4"/>
                </a:solidFill>
              </a:endParaRPr>
            </a:p>
          </p:txBody>
        </p:sp>
        <p:sp>
          <p:nvSpPr>
            <p:cNvPr id="40" name="文本框 39"/>
            <p:cNvSpPr txBox="1"/>
            <p:nvPr/>
          </p:nvSpPr>
          <p:spPr>
            <a:xfrm>
              <a:off x="4104780" y="3365873"/>
              <a:ext cx="1669666" cy="2492990"/>
            </a:xfrm>
            <a:prstGeom prst="rect">
              <a:avLst/>
            </a:prstGeom>
            <a:noFill/>
            <a:effectLst/>
          </p:spPr>
          <p:txBody>
            <a:bodyPr wrap="square" rtlCol="0">
              <a:spAutoFit/>
            </a:bodyPr>
            <a:lstStyle/>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270509" y="2167861"/>
            <a:ext cx="2453263" cy="3691002"/>
            <a:chOff x="6270509" y="2167861"/>
            <a:chExt cx="2453263" cy="3691002"/>
          </a:xfrm>
        </p:grpSpPr>
        <p:sp>
          <p:nvSpPr>
            <p:cNvPr id="42" name="Rectangle 15"/>
            <p:cNvSpPr/>
            <p:nvPr/>
          </p:nvSpPr>
          <p:spPr>
            <a:xfrm>
              <a:off x="6270509" y="2375733"/>
              <a:ext cx="2453263" cy="3346252"/>
            </a:xfrm>
            <a:prstGeom prst="rect">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43" name="Trapezoid 17@|1FFC:1137349|FBC:16777215|LFC:16777215|LBC:16777215"/>
            <p:cNvSpPr/>
            <p:nvPr/>
          </p:nvSpPr>
          <p:spPr>
            <a:xfrm>
              <a:off x="6749304" y="2168705"/>
              <a:ext cx="1495673" cy="207873"/>
            </a:xfrm>
            <a:prstGeom prst="trapezoid">
              <a:avLst>
                <a:gd name="adj" fmla="val 67927"/>
              </a:avLst>
            </a:prstGeom>
            <a:solidFill>
              <a:srgbClr val="2041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44" name="Pentagon 18@|1FFC:1554685|FBC:16777215|LFC:16777215|LBC:16777215"/>
            <p:cNvSpPr/>
            <p:nvPr/>
          </p:nvSpPr>
          <p:spPr>
            <a:xfrm rot="5400000">
              <a:off x="7000355" y="2056237"/>
              <a:ext cx="993572" cy="1216819"/>
            </a:xfrm>
            <a:prstGeom prst="homePlate">
              <a:avLst>
                <a:gd name="adj" fmla="val 31720"/>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45" name="Freeform 245"/>
            <p:cNvSpPr>
              <a:spLocks noChangeAspect="1"/>
            </p:cNvSpPr>
            <p:nvPr/>
          </p:nvSpPr>
          <p:spPr bwMode="auto">
            <a:xfrm>
              <a:off x="7240900" y="2379396"/>
              <a:ext cx="512482" cy="51248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121682" tIns="60841" rIns="121682" bIns="60841" numCol="1" anchor="t" anchorCtr="0" compatLnSpc="1">
              <a:prstTxWarp prst="textNoShape">
                <a:avLst/>
              </a:prstTxWarp>
            </a:bodyPr>
            <a:lstStyle/>
            <a:p>
              <a:endParaRPr lang="en-US" sz="3190">
                <a:solidFill>
                  <a:schemeClr val="accent4"/>
                </a:solidFill>
              </a:endParaRPr>
            </a:p>
          </p:txBody>
        </p:sp>
        <p:sp>
          <p:nvSpPr>
            <p:cNvPr id="46" name="文本框 45"/>
            <p:cNvSpPr txBox="1"/>
            <p:nvPr/>
          </p:nvSpPr>
          <p:spPr>
            <a:xfrm>
              <a:off x="6662307" y="3365873"/>
              <a:ext cx="1669666" cy="2492990"/>
            </a:xfrm>
            <a:prstGeom prst="rect">
              <a:avLst/>
            </a:prstGeom>
            <a:noFill/>
            <a:effectLst/>
          </p:spPr>
          <p:txBody>
            <a:bodyPr wrap="square" rtlCol="0">
              <a:spAutoFit/>
            </a:bodyPr>
            <a:lstStyle/>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8828036" y="2167861"/>
            <a:ext cx="2453263" cy="3691002"/>
            <a:chOff x="8828036" y="2167861"/>
            <a:chExt cx="2453263" cy="3691002"/>
          </a:xfrm>
        </p:grpSpPr>
        <p:sp>
          <p:nvSpPr>
            <p:cNvPr id="48" name="Rectangle 21"/>
            <p:cNvSpPr/>
            <p:nvPr/>
          </p:nvSpPr>
          <p:spPr>
            <a:xfrm>
              <a:off x="8828036" y="2375733"/>
              <a:ext cx="2453263" cy="3346252"/>
            </a:xfrm>
            <a:prstGeom prst="rect">
              <a:avLst/>
            </a:prstGeom>
            <a:noFill/>
            <a:ln>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49" name="Trapezoid 23@|1FFC:192|FBC:16777215|LFC:16777215|LBC:16777215"/>
            <p:cNvSpPr/>
            <p:nvPr/>
          </p:nvSpPr>
          <p:spPr>
            <a:xfrm>
              <a:off x="9306831" y="2168705"/>
              <a:ext cx="1495673" cy="207873"/>
            </a:xfrm>
            <a:prstGeom prst="trapezoid">
              <a:avLst>
                <a:gd name="adj" fmla="val 67927"/>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50" name="Pentagon 24@|1FFC:2381804|FBC:16777215|LFC:16777215|LBC:16777215"/>
            <p:cNvSpPr/>
            <p:nvPr/>
          </p:nvSpPr>
          <p:spPr>
            <a:xfrm rot="5400000">
              <a:off x="9557882" y="2056237"/>
              <a:ext cx="993572" cy="1216819"/>
            </a:xfrm>
            <a:prstGeom prst="homePlate">
              <a:avLst>
                <a:gd name="adj" fmla="val 31720"/>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51" name="Freeform 132"/>
            <p:cNvSpPr>
              <a:spLocks noChangeAspect="1" noEditPoints="1"/>
            </p:cNvSpPr>
            <p:nvPr/>
          </p:nvSpPr>
          <p:spPr bwMode="auto">
            <a:xfrm>
              <a:off x="9750462" y="2344658"/>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headEnd/>
              <a:tailEnd/>
            </a:ln>
          </p:spPr>
          <p:txBody>
            <a:bodyPr vert="horz" wrap="square" lIns="121682" tIns="60841" rIns="121682" bIns="60841" numCol="1" anchor="t" anchorCtr="0" compatLnSpc="1">
              <a:prstTxWarp prst="textNoShape">
                <a:avLst/>
              </a:prstTxWarp>
            </a:bodyPr>
            <a:lstStyle/>
            <a:p>
              <a:endParaRPr lang="en-US" sz="3190">
                <a:solidFill>
                  <a:schemeClr val="accent4"/>
                </a:solidFill>
              </a:endParaRPr>
            </a:p>
          </p:txBody>
        </p:sp>
        <p:sp>
          <p:nvSpPr>
            <p:cNvPr id="52" name="文本框 51"/>
            <p:cNvSpPr txBox="1"/>
            <p:nvPr/>
          </p:nvSpPr>
          <p:spPr>
            <a:xfrm>
              <a:off x="9222739" y="3365873"/>
              <a:ext cx="1669666" cy="2492990"/>
            </a:xfrm>
            <a:prstGeom prst="rect">
              <a:avLst/>
            </a:prstGeom>
            <a:noFill/>
            <a:effectLst/>
          </p:spPr>
          <p:txBody>
            <a:bodyPr wrap="square" rtlCol="0">
              <a:spAutoFit/>
            </a:bodyPr>
            <a:lstStyle/>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单击</a:t>
              </a:r>
              <a:r>
                <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201062073"/>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par>
                          <p:cTn id="8" fill="hold">
                            <p:stCondLst>
                              <p:cond delay="500"/>
                            </p:stCondLst>
                            <p:childTnLst>
                              <p:par>
                                <p:cTn id="9" presetID="25"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19"/>
                                        </p:tgtEl>
                                        <p:attrNameLst>
                                          <p:attrName>ppt_w</p:attrName>
                                        </p:attrNameLst>
                                      </p:cBhvr>
                                      <p:tavLst>
                                        <p:tav tm="0">
                                          <p:val>
                                            <p:strVal val="#ppt_w*.05"/>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19"/>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19"/>
                                        </p:tgtEl>
                                      </p:cBhvr>
                                    </p:animEffect>
                                  </p:childTnLst>
                                </p:cTn>
                              </p:par>
                              <p:par>
                                <p:cTn id="19" presetID="25" presetClass="entr" presetSubtype="0" fill="hold" nodeType="withEffect">
                                  <p:stCondLst>
                                    <p:cond delay="25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decel="50000" fill="hold">
                                          <p:stCondLst>
                                            <p:cond delay="0"/>
                                          </p:stCondLst>
                                        </p:cTn>
                                        <p:tgtEl>
                                          <p:spTgt spid="41"/>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41"/>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41"/>
                                        </p:tgtEl>
                                        <p:attrNameLst>
                                          <p:attrName>ppt_w</p:attrName>
                                        </p:attrNameLst>
                                      </p:cBhvr>
                                      <p:tavLst>
                                        <p:tav tm="0">
                                          <p:val>
                                            <p:strVal val="#ppt_w*.05"/>
                                          </p:val>
                                        </p:tav>
                                        <p:tav tm="100000">
                                          <p:val>
                                            <p:strVal val="#ppt_w"/>
                                          </p:val>
                                        </p:tav>
                                      </p:tavLst>
                                    </p:anim>
                                    <p:anim calcmode="lin" valueType="num">
                                      <p:cBhvr>
                                        <p:cTn id="24" dur="1000" fill="hold"/>
                                        <p:tgtEl>
                                          <p:spTgt spid="41"/>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41"/>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41"/>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41"/>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41"/>
                                        </p:tgtEl>
                                      </p:cBhvr>
                                    </p:animEffect>
                                  </p:childTnLst>
                                </p:cTn>
                              </p:par>
                              <p:par>
                                <p:cTn id="29" presetID="25" presetClass="entr" presetSubtype="0" fill="hold" nodeType="withEffect">
                                  <p:stCondLst>
                                    <p:cond delay="50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34" dur="1000" fill="hold"/>
                                        <p:tgtEl>
                                          <p:spTgt spid="47"/>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sp>
        <p:nvSpPr>
          <p:cNvPr id="18" name="Rectangle 7"/>
          <p:cNvSpPr>
            <a:spLocks noChangeArrowheads="1"/>
          </p:cNvSpPr>
          <p:nvPr/>
        </p:nvSpPr>
        <p:spPr bwMode="auto">
          <a:xfrm>
            <a:off x="1474129" y="5345571"/>
            <a:ext cx="7664589" cy="714591"/>
          </a:xfrm>
          <a:prstGeom prst="rect">
            <a:avLst/>
          </a:prstGeom>
          <a:solidFill>
            <a:srgbClr val="FFFFFF"/>
          </a:solidFill>
          <a:ln w="9525">
            <a:solidFill>
              <a:srgbClr val="EAEAEA"/>
            </a:solidFill>
            <a:miter lim="800000"/>
            <a:headEnd/>
            <a:tailEnd/>
          </a:ln>
          <a:extLst/>
        </p:spPr>
        <p:txBody>
          <a:bodyPr wrap="none" lIns="75520" tIns="37760" rIns="75520" bIns="37760" anchor="ctr"/>
          <a:lstStyle/>
          <a:p>
            <a:endParaRPr lang="zh-CN" altLang="en-US" kern="0" dirty="0">
              <a:solidFill>
                <a:sysClr val="windowText" lastClr="000000"/>
              </a:solidFill>
              <a:ea typeface="微软雅黑" pitchFamily="34" charset="-122"/>
            </a:endParaRPr>
          </a:p>
        </p:txBody>
      </p:sp>
      <p:sp>
        <p:nvSpPr>
          <p:cNvPr id="19" name="Line 43"/>
          <p:cNvSpPr>
            <a:spLocks noChangeShapeType="1"/>
          </p:cNvSpPr>
          <p:nvPr/>
        </p:nvSpPr>
        <p:spPr bwMode="auto">
          <a:xfrm rot="5400000">
            <a:off x="6447676" y="4269331"/>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20" name="Rectangle 6"/>
          <p:cNvSpPr>
            <a:spLocks noChangeArrowheads="1"/>
          </p:cNvSpPr>
          <p:nvPr/>
        </p:nvSpPr>
        <p:spPr bwMode="auto">
          <a:xfrm>
            <a:off x="4184308" y="3798613"/>
            <a:ext cx="4954409" cy="710001"/>
          </a:xfrm>
          <a:prstGeom prst="rect">
            <a:avLst/>
          </a:prstGeom>
          <a:solidFill>
            <a:srgbClr val="FFFFFF"/>
          </a:solidFill>
          <a:ln w="9525">
            <a:solidFill>
              <a:srgbClr val="EAEAEA"/>
            </a:solidFill>
            <a:miter lim="800000"/>
            <a:headEnd/>
            <a:tailEnd/>
          </a:ln>
          <a:extLst/>
        </p:spPr>
        <p:txBody>
          <a:bodyPr wrap="none" lIns="75520" tIns="37760" rIns="75520" bIns="37760" anchor="ctr"/>
          <a:lstStyle/>
          <a:p>
            <a:pPr>
              <a:defRPr/>
            </a:pPr>
            <a:endParaRPr lang="zh-CN" altLang="en-US" kern="0" dirty="0">
              <a:solidFill>
                <a:sysClr val="windowText" lastClr="000000"/>
              </a:solidFill>
              <a:ea typeface="微软雅黑" pitchFamily="34" charset="-122"/>
            </a:endParaRPr>
          </a:p>
        </p:txBody>
      </p:sp>
      <p:sp>
        <p:nvSpPr>
          <p:cNvPr id="21" name="Line 43"/>
          <p:cNvSpPr>
            <a:spLocks noChangeShapeType="1"/>
          </p:cNvSpPr>
          <p:nvPr/>
        </p:nvSpPr>
        <p:spPr bwMode="auto">
          <a:xfrm rot="16200000" flipH="1">
            <a:off x="6577061" y="2711187"/>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38" name="Rectangle 5"/>
          <p:cNvSpPr>
            <a:spLocks noChangeArrowheads="1"/>
          </p:cNvSpPr>
          <p:nvPr/>
        </p:nvSpPr>
        <p:spPr bwMode="auto">
          <a:xfrm rot="5400000">
            <a:off x="7807085" y="4758073"/>
            <a:ext cx="1953994" cy="712262"/>
          </a:xfrm>
          <a:prstGeom prst="rect">
            <a:avLst/>
          </a:prstGeom>
          <a:solidFill>
            <a:srgbClr val="FFFFFF"/>
          </a:solidFill>
          <a:ln w="9525">
            <a:solidFill>
              <a:srgbClr val="EAEAEA"/>
            </a:solidFill>
            <a:miter lim="800000"/>
            <a:headEnd/>
            <a:tailEnd/>
          </a:ln>
          <a:extLst/>
        </p:spPr>
        <p:txBody>
          <a:bodyPr wrap="none" lIns="75520" tIns="37760" rIns="75520" bIns="37760" anchor="ctr"/>
          <a:lstStyle/>
          <a:p>
            <a:pPr>
              <a:defRPr/>
            </a:pPr>
            <a:endParaRPr lang="zh-CN" altLang="en-US" kern="0" dirty="0">
              <a:solidFill>
                <a:sysClr val="windowText" lastClr="000000"/>
              </a:solidFill>
              <a:ea typeface="微软雅黑" pitchFamily="34" charset="-122"/>
            </a:endParaRPr>
          </a:p>
        </p:txBody>
      </p:sp>
      <p:sp>
        <p:nvSpPr>
          <p:cNvPr id="39" name="Line 44"/>
          <p:cNvSpPr>
            <a:spLocks noChangeShapeType="1"/>
          </p:cNvSpPr>
          <p:nvPr/>
        </p:nvSpPr>
        <p:spPr bwMode="auto">
          <a:xfrm>
            <a:off x="8799045" y="4745778"/>
            <a:ext cx="0" cy="338593"/>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40" name="Rectangle 7"/>
          <p:cNvSpPr>
            <a:spLocks noChangeArrowheads="1"/>
          </p:cNvSpPr>
          <p:nvPr/>
        </p:nvSpPr>
        <p:spPr bwMode="auto">
          <a:xfrm>
            <a:off x="4591315" y="2309999"/>
            <a:ext cx="4547403" cy="714591"/>
          </a:xfrm>
          <a:prstGeom prst="rect">
            <a:avLst/>
          </a:prstGeom>
          <a:solidFill>
            <a:srgbClr val="FFFFFF"/>
          </a:solidFill>
          <a:ln w="9525">
            <a:solidFill>
              <a:srgbClr val="EAEAEA"/>
            </a:solidFill>
            <a:miter lim="800000"/>
            <a:headEnd/>
            <a:tailEnd/>
          </a:ln>
          <a:extLst/>
        </p:spPr>
        <p:txBody>
          <a:bodyPr wrap="none" lIns="75520" tIns="37760" rIns="75520" bIns="37760" anchor="ctr"/>
          <a:lstStyle/>
          <a:p>
            <a:endParaRPr lang="zh-CN" altLang="en-US" kern="0" dirty="0">
              <a:solidFill>
                <a:sysClr val="windowText" lastClr="000000"/>
              </a:solidFill>
              <a:ea typeface="微软雅黑" pitchFamily="34" charset="-122"/>
            </a:endParaRPr>
          </a:p>
        </p:txBody>
      </p:sp>
      <p:sp>
        <p:nvSpPr>
          <p:cNvPr id="41" name="Line 43"/>
          <p:cNvSpPr>
            <a:spLocks noChangeShapeType="1"/>
          </p:cNvSpPr>
          <p:nvPr/>
        </p:nvSpPr>
        <p:spPr bwMode="auto">
          <a:xfrm rot="5400000">
            <a:off x="6447676" y="1233759"/>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42" name="Rectangle 8"/>
          <p:cNvSpPr>
            <a:spLocks noChangeArrowheads="1"/>
          </p:cNvSpPr>
          <p:nvPr/>
        </p:nvSpPr>
        <p:spPr bwMode="auto">
          <a:xfrm rot="5400000">
            <a:off x="3168797" y="3053176"/>
            <a:ext cx="2198615" cy="712262"/>
          </a:xfrm>
          <a:prstGeom prst="rect">
            <a:avLst/>
          </a:prstGeom>
          <a:solidFill>
            <a:srgbClr val="FFFFFF"/>
          </a:solidFill>
          <a:ln w="9525">
            <a:solidFill>
              <a:srgbClr val="EAEAEA"/>
            </a:solidFill>
            <a:miter lim="800000"/>
            <a:headEnd/>
            <a:tailEnd/>
          </a:ln>
          <a:extLst/>
        </p:spPr>
        <p:txBody>
          <a:bodyPr wrap="none" lIns="75520" tIns="37760" rIns="75520" bIns="37760" anchor="ctr"/>
          <a:lstStyle/>
          <a:p>
            <a:pPr>
              <a:defRPr/>
            </a:pPr>
            <a:endParaRPr lang="zh-CN" altLang="en-US" kern="0" dirty="0">
              <a:solidFill>
                <a:sysClr val="windowText" lastClr="000000"/>
              </a:solidFill>
              <a:ea typeface="微软雅黑" pitchFamily="34" charset="-122"/>
            </a:endParaRPr>
          </a:p>
        </p:txBody>
      </p:sp>
      <p:sp>
        <p:nvSpPr>
          <p:cNvPr id="43" name="Line 42"/>
          <p:cNvSpPr>
            <a:spLocks noChangeShapeType="1"/>
          </p:cNvSpPr>
          <p:nvPr/>
        </p:nvSpPr>
        <p:spPr bwMode="auto">
          <a:xfrm>
            <a:off x="4251644" y="3214620"/>
            <a:ext cx="0" cy="380981"/>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44" name="Oval 38"/>
          <p:cNvSpPr>
            <a:spLocks noChangeArrowheads="1"/>
          </p:cNvSpPr>
          <p:nvPr/>
        </p:nvSpPr>
        <p:spPr bwMode="auto">
          <a:xfrm>
            <a:off x="8193335" y="2073427"/>
            <a:ext cx="1163719" cy="1141193"/>
          </a:xfrm>
          <a:prstGeom prst="ellipse">
            <a:avLst/>
          </a:prstGeom>
          <a:solidFill>
            <a:srgbClr val="3976BD"/>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45" name="Line 43"/>
          <p:cNvSpPr>
            <a:spLocks noChangeShapeType="1"/>
          </p:cNvSpPr>
          <p:nvPr/>
        </p:nvSpPr>
        <p:spPr bwMode="auto">
          <a:xfrm rot="5400000">
            <a:off x="3403099" y="4269331"/>
            <a:ext cx="0" cy="2852040"/>
          </a:xfrm>
          <a:prstGeom prst="line">
            <a:avLst/>
          </a:prstGeom>
          <a:noFill/>
          <a:ln w="28575">
            <a:solidFill>
              <a:srgbClr val="C0C0C0"/>
            </a:solidFill>
            <a:prstDash val="lgDash"/>
            <a:round/>
            <a:headEnd/>
            <a:tailEnd type="triangle" w="lg" len="lg"/>
          </a:ln>
          <a:extLst>
            <a:ext uri="{909E8E84-426E-40DD-AFC4-6F175D3DCCD1}">
              <a14:hiddenFill xmlns:a14="http://schemas.microsoft.com/office/drawing/2010/main">
                <a:noFill/>
              </a14:hiddenFill>
            </a:ext>
          </a:extLst>
        </p:spPr>
        <p:txBody>
          <a:bodyPr lIns="75520" tIns="37760" rIns="75520" bIns="37760"/>
          <a:lstStyle/>
          <a:p>
            <a:pPr>
              <a:defRPr/>
            </a:pPr>
            <a:endParaRPr lang="zh-CN" altLang="en-US" kern="0" dirty="0">
              <a:solidFill>
                <a:sysClr val="windowText" lastClr="000000"/>
              </a:solidFill>
              <a:ea typeface="微软雅黑" pitchFamily="34" charset="-122"/>
            </a:endParaRPr>
          </a:p>
        </p:txBody>
      </p:sp>
      <p:sp>
        <p:nvSpPr>
          <p:cNvPr id="46" name="矩形 45"/>
          <p:cNvSpPr/>
          <p:nvPr/>
        </p:nvSpPr>
        <p:spPr>
          <a:xfrm>
            <a:off x="5043353" y="2302272"/>
            <a:ext cx="3006009" cy="380553"/>
          </a:xfrm>
          <a:prstGeom prst="rect">
            <a:avLst/>
          </a:prstGeom>
        </p:spPr>
        <p:txBody>
          <a:bodyPr wrap="square" lIns="75520" tIns="37760" rIns="75520" bIns="37760" anchor="ctr">
            <a:spAutoFit/>
          </a:bodyPr>
          <a:lstStyle/>
          <a:p>
            <a:pPr algn="ctr">
              <a:lnSpc>
                <a:spcPct val="150000"/>
              </a:lnSpc>
            </a:pPr>
            <a:r>
              <a:rPr lang="zh-CN" altLang="en-US" sz="1300">
                <a:latin typeface="微软雅黑" pitchFamily="34" charset="-122"/>
                <a:ea typeface="微软雅黑" pitchFamily="34" charset="-122"/>
                <a:cs typeface="华文黑体" pitchFamily="2" charset="-122"/>
              </a:rPr>
              <a:t>点击添加文本点击添加文本点击添加</a:t>
            </a:r>
            <a:endParaRPr lang="zh-CN" altLang="en-US" sz="1300">
              <a:latin typeface="微软雅黑" pitchFamily="34" charset="-122"/>
              <a:ea typeface="微软雅黑" pitchFamily="34" charset="-122"/>
            </a:endParaRPr>
          </a:p>
        </p:txBody>
      </p:sp>
      <p:sp>
        <p:nvSpPr>
          <p:cNvPr id="47" name="Oval 38"/>
          <p:cNvSpPr>
            <a:spLocks noChangeArrowheads="1"/>
          </p:cNvSpPr>
          <p:nvPr/>
        </p:nvSpPr>
        <p:spPr bwMode="auto">
          <a:xfrm>
            <a:off x="3671280" y="2073427"/>
            <a:ext cx="1163719" cy="1141193"/>
          </a:xfrm>
          <a:prstGeom prst="ellipse">
            <a:avLst/>
          </a:prstGeom>
          <a:solidFill>
            <a:srgbClr val="275081"/>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48" name="Oval 38"/>
          <p:cNvSpPr>
            <a:spLocks noChangeArrowheads="1"/>
          </p:cNvSpPr>
          <p:nvPr/>
        </p:nvSpPr>
        <p:spPr bwMode="auto">
          <a:xfrm>
            <a:off x="3671280" y="3566610"/>
            <a:ext cx="1163719" cy="1141193"/>
          </a:xfrm>
          <a:prstGeom prst="ellipse">
            <a:avLst/>
          </a:prstGeom>
          <a:solidFill>
            <a:srgbClr val="3976BD"/>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49" name="矩形 48"/>
          <p:cNvSpPr/>
          <p:nvPr/>
        </p:nvSpPr>
        <p:spPr>
          <a:xfrm>
            <a:off x="5043353" y="3756135"/>
            <a:ext cx="3006009" cy="380553"/>
          </a:xfrm>
          <a:prstGeom prst="rect">
            <a:avLst/>
          </a:prstGeom>
        </p:spPr>
        <p:txBody>
          <a:bodyPr wrap="square" lIns="75520" tIns="37760" rIns="75520" bIns="37760" anchor="ctr">
            <a:spAutoFit/>
          </a:bodyPr>
          <a:lstStyle/>
          <a:p>
            <a:pPr algn="ctr">
              <a:lnSpc>
                <a:spcPct val="150000"/>
              </a:lnSpc>
            </a:pPr>
            <a:r>
              <a:rPr lang="zh-CN" altLang="en-US" sz="1300">
                <a:latin typeface="微软雅黑" pitchFamily="34" charset="-122"/>
                <a:ea typeface="微软雅黑" pitchFamily="34" charset="-122"/>
                <a:cs typeface="华文黑体" pitchFamily="2" charset="-122"/>
              </a:rPr>
              <a:t>点击添加文本点击添加文本点击添加</a:t>
            </a:r>
            <a:endParaRPr lang="zh-CN" altLang="en-US" sz="1300">
              <a:latin typeface="微软雅黑" pitchFamily="34" charset="-122"/>
              <a:ea typeface="微软雅黑" pitchFamily="34" charset="-122"/>
            </a:endParaRPr>
          </a:p>
        </p:txBody>
      </p:sp>
      <p:sp>
        <p:nvSpPr>
          <p:cNvPr id="50" name="Oval 38"/>
          <p:cNvSpPr>
            <a:spLocks noChangeArrowheads="1"/>
          </p:cNvSpPr>
          <p:nvPr/>
        </p:nvSpPr>
        <p:spPr bwMode="auto">
          <a:xfrm>
            <a:off x="8202222" y="3566610"/>
            <a:ext cx="1163719" cy="1141193"/>
          </a:xfrm>
          <a:prstGeom prst="ellipse">
            <a:avLst/>
          </a:prstGeom>
          <a:solidFill>
            <a:srgbClr val="275081"/>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51" name="Oval 38"/>
          <p:cNvSpPr>
            <a:spLocks noChangeArrowheads="1"/>
          </p:cNvSpPr>
          <p:nvPr/>
        </p:nvSpPr>
        <p:spPr bwMode="auto">
          <a:xfrm>
            <a:off x="8202222" y="5124754"/>
            <a:ext cx="1163719" cy="1141193"/>
          </a:xfrm>
          <a:prstGeom prst="ellipse">
            <a:avLst/>
          </a:prstGeom>
          <a:solidFill>
            <a:srgbClr val="3976BD"/>
          </a:solidFill>
          <a:ln w="19050">
            <a:noFill/>
            <a:round/>
            <a:headEnd/>
            <a:tailEnd/>
          </a:ln>
        </p:spPr>
        <p:txBody>
          <a:bodyPr wrap="none" lIns="75520" tIns="37760" rIns="75520" bIns="37760" anchor="ctr"/>
          <a:lstStyle/>
          <a:p>
            <a:pPr algn="ctr">
              <a:defRPr/>
            </a:pPr>
            <a:r>
              <a:rPr lang="zh-CN" altLang="en-US" sz="2000" kern="0" dirty="0" smtClean="0">
                <a:solidFill>
                  <a:schemeClr val="bg1"/>
                </a:solidFill>
                <a:ea typeface="微软雅黑" pitchFamily="34" charset="-122"/>
              </a:rPr>
              <a:t>添加</a:t>
            </a:r>
            <a:endParaRPr lang="en-US" altLang="zh-CN" sz="2000" kern="0" dirty="0" smtClean="0">
              <a:solidFill>
                <a:schemeClr val="bg1"/>
              </a:solidFill>
              <a:ea typeface="微软雅黑" pitchFamily="34" charset="-122"/>
            </a:endParaRPr>
          </a:p>
          <a:p>
            <a:pPr algn="ctr">
              <a:defRPr/>
            </a:pPr>
            <a:r>
              <a:rPr lang="zh-CN" altLang="en-US" sz="2000" kern="0" dirty="0" smtClean="0">
                <a:solidFill>
                  <a:schemeClr val="bg1"/>
                </a:solidFill>
                <a:ea typeface="微软雅黑" pitchFamily="34" charset="-122"/>
              </a:rPr>
              <a:t>标题</a:t>
            </a:r>
            <a:endParaRPr lang="zh-CN" altLang="en-US" sz="2000" kern="0" dirty="0">
              <a:solidFill>
                <a:schemeClr val="bg1"/>
              </a:solidFill>
              <a:ea typeface="微软雅黑" pitchFamily="34" charset="-122"/>
            </a:endParaRPr>
          </a:p>
        </p:txBody>
      </p:sp>
      <p:sp>
        <p:nvSpPr>
          <p:cNvPr id="52" name="矩形 51"/>
          <p:cNvSpPr/>
          <p:nvPr/>
        </p:nvSpPr>
        <p:spPr>
          <a:xfrm>
            <a:off x="2037343" y="5322313"/>
            <a:ext cx="5836353" cy="380553"/>
          </a:xfrm>
          <a:prstGeom prst="rect">
            <a:avLst/>
          </a:prstGeom>
        </p:spPr>
        <p:txBody>
          <a:bodyPr wrap="square" lIns="75520" tIns="37760" rIns="75520" bIns="37760" anchor="ctr">
            <a:spAutoFit/>
          </a:bodyPr>
          <a:lstStyle/>
          <a:p>
            <a:pPr algn="ctr">
              <a:lnSpc>
                <a:spcPct val="150000"/>
              </a:lnSpc>
            </a:pPr>
            <a:r>
              <a:rPr lang="zh-CN" altLang="en-US" sz="1300">
                <a:latin typeface="微软雅黑" pitchFamily="34" charset="-122"/>
                <a:ea typeface="微软雅黑" pitchFamily="34" charset="-122"/>
                <a:cs typeface="华文黑体" pitchFamily="2" charset="-122"/>
              </a:rPr>
              <a:t>点击添加文本点击添加文本点击添加文本点击添加文本</a:t>
            </a:r>
            <a:endParaRPr lang="zh-CN" altLang="en-US" sz="1300">
              <a:latin typeface="微软雅黑" pitchFamily="34" charset="-122"/>
              <a:ea typeface="微软雅黑" pitchFamily="34" charset="-122"/>
            </a:endParaRPr>
          </a:p>
        </p:txBody>
      </p:sp>
    </p:spTree>
    <p:extLst>
      <p:ext uri="{BB962C8B-B14F-4D97-AF65-F5344CB8AC3E}">
        <p14:creationId xmlns:p14="http://schemas.microsoft.com/office/powerpoint/2010/main" val="27557644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50000">
                                          <p:cBhvr additive="base">
                                            <p:cTn id="7" dur="500" fill="hold"/>
                                            <p:tgtEl>
                                              <p:spTgt spid="4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4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right)">
                                          <p:cBhvr>
                                            <p:cTn id="12" dur="500"/>
                                            <p:tgtEl>
                                              <p:spTgt spid="4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14:bounceEnd="50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46"/>
                                            </p:tgtEl>
                                            <p:attrNameLst>
                                              <p:attrName>style.visibility</p:attrName>
                                            </p:attrNameLst>
                                          </p:cBhvr>
                                          <p:to>
                                            <p:strVal val="visible"/>
                                          </p:to>
                                        </p:set>
                                        <p:animEffect transition="in" filter="wipe(left)">
                                          <p:cBhvr>
                                            <p:cTn id="24" dur="100"/>
                                            <p:tgtEl>
                                              <p:spTgt spid="4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46"/>
                                            </p:tgtEl>
                                          </p:cBhvr>
                                          <p:to x="80000" y="100000"/>
                                        </p:animScale>
                                        <p:anim by="(#ppt_w*0.10)" calcmode="lin" valueType="num">
                                          <p:cBhvr>
                                            <p:cTn id="27" dur="50" autoRev="1" fill="hold">
                                              <p:stCondLst>
                                                <p:cond delay="0"/>
                                              </p:stCondLst>
                                            </p:cTn>
                                            <p:tgtEl>
                                              <p:spTgt spid="46"/>
                                            </p:tgtEl>
                                            <p:attrNameLst>
                                              <p:attrName>ppt_x</p:attrName>
                                            </p:attrNameLst>
                                          </p:cBhvr>
                                        </p:anim>
                                        <p:anim by="(-#ppt_w*0.10)" calcmode="lin" valueType="num">
                                          <p:cBhvr>
                                            <p:cTn id="28" dur="50" autoRev="1" fill="hold">
                                              <p:stCondLst>
                                                <p:cond delay="0"/>
                                              </p:stCondLst>
                                            </p:cTn>
                                            <p:tgtEl>
                                              <p:spTgt spid="46"/>
                                            </p:tgtEl>
                                            <p:attrNameLst>
                                              <p:attrName>ppt_y</p:attrName>
                                            </p:attrNameLst>
                                          </p:cBhvr>
                                        </p:anim>
                                        <p:animRot by="-480000">
                                          <p:cBhvr>
                                            <p:cTn id="29" dur="50" autoRev="1" fill="hold">
                                              <p:stCondLst>
                                                <p:cond delay="0"/>
                                              </p:stCondLst>
                                            </p:cTn>
                                            <p:tgtEl>
                                              <p:spTgt spid="46"/>
                                            </p:tgtEl>
                                            <p:attrNameLst>
                                              <p:attrName>r</p:attrName>
                                            </p:attrNameLst>
                                          </p:cBhvr>
                                        </p:animRot>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up)">
                                          <p:cBhvr>
                                            <p:cTn id="33" dur="500"/>
                                            <p:tgtEl>
                                              <p:spTgt spid="4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childTnLst>
                              </p:cTn>
                            </p:par>
                            <p:par>
                              <p:cTn id="37" fill="hold">
                                <p:stCondLst>
                                  <p:cond delay="2550"/>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14:bounceEnd="50000">
                                          <p:cBhvr additive="base">
                                            <p:cTn id="40" dur="500" fill="hold"/>
                                            <p:tgtEl>
                                              <p:spTgt spid="4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48"/>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3550"/>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14:bounceEnd="50000">
                                          <p:cBhvr additive="base">
                                            <p:cTn id="52" dur="500" fill="hold"/>
                                            <p:tgtEl>
                                              <p:spTgt spid="5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50"/>
                                            </p:tgtEl>
                                            <p:attrNameLst>
                                              <p:attrName>ppt_y</p:attrName>
                                            </p:attrNameLst>
                                          </p:cBhvr>
                                          <p:tavLst>
                                            <p:tav tm="0">
                                              <p:val>
                                                <p:strVal val="0-#ppt_h/2"/>
                                              </p:val>
                                            </p:tav>
                                            <p:tav tm="100000">
                                              <p:val>
                                                <p:strVal val="#ppt_y"/>
                                              </p:val>
                                            </p:tav>
                                          </p:tavLst>
                                        </p:anim>
                                      </p:childTnLst>
                                    </p:cTn>
                                  </p:par>
                                </p:childTnLst>
                              </p:cTn>
                            </p:par>
                            <p:par>
                              <p:cTn id="54" fill="hold">
                                <p:stCondLst>
                                  <p:cond delay="40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49"/>
                                            </p:tgtEl>
                                            <p:attrNameLst>
                                              <p:attrName>style.visibility</p:attrName>
                                            </p:attrNameLst>
                                          </p:cBhvr>
                                          <p:to>
                                            <p:strVal val="visible"/>
                                          </p:to>
                                        </p:set>
                                        <p:animEffect transition="in" filter="wipe(left)">
                                          <p:cBhvr>
                                            <p:cTn id="57" dur="100"/>
                                            <p:tgtEl>
                                              <p:spTgt spid="4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49"/>
                                            </p:tgtEl>
                                          </p:cBhvr>
                                          <p:to x="80000" y="100000"/>
                                        </p:animScale>
                                        <p:anim by="(#ppt_w*0.10)" calcmode="lin" valueType="num">
                                          <p:cBhvr>
                                            <p:cTn id="60" dur="50" autoRev="1" fill="hold">
                                              <p:stCondLst>
                                                <p:cond delay="0"/>
                                              </p:stCondLst>
                                            </p:cTn>
                                            <p:tgtEl>
                                              <p:spTgt spid="49"/>
                                            </p:tgtEl>
                                            <p:attrNameLst>
                                              <p:attrName>ppt_x</p:attrName>
                                            </p:attrNameLst>
                                          </p:cBhvr>
                                        </p:anim>
                                        <p:anim by="(-#ppt_w*0.10)" calcmode="lin" valueType="num">
                                          <p:cBhvr>
                                            <p:cTn id="61" dur="50" autoRev="1" fill="hold">
                                              <p:stCondLst>
                                                <p:cond delay="0"/>
                                              </p:stCondLst>
                                            </p:cTn>
                                            <p:tgtEl>
                                              <p:spTgt spid="49"/>
                                            </p:tgtEl>
                                            <p:attrNameLst>
                                              <p:attrName>ppt_y</p:attrName>
                                            </p:attrNameLst>
                                          </p:cBhvr>
                                        </p:anim>
                                        <p:animRot by="-480000">
                                          <p:cBhvr>
                                            <p:cTn id="62" dur="50" autoRev="1" fill="hold">
                                              <p:stCondLst>
                                                <p:cond delay="0"/>
                                              </p:stCondLst>
                                            </p:cTn>
                                            <p:tgtEl>
                                              <p:spTgt spid="49"/>
                                            </p:tgtEl>
                                            <p:attrNameLst>
                                              <p:attrName>r</p:attrName>
                                            </p:attrNameLst>
                                          </p:cBhvr>
                                        </p:animRot>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up)">
                                          <p:cBhvr>
                                            <p:cTn id="66" dur="500"/>
                                            <p:tgtEl>
                                              <p:spTgt spid="3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up)">
                                          <p:cBhvr>
                                            <p:cTn id="69" dur="500"/>
                                            <p:tgtEl>
                                              <p:spTgt spid="38"/>
                                            </p:tgtEl>
                                          </p:cBhvr>
                                        </p:animEffect>
                                      </p:childTnLst>
                                    </p:cTn>
                                  </p:par>
                                </p:childTnLst>
                              </p:cTn>
                            </p:par>
                            <p:par>
                              <p:cTn id="70" fill="hold">
                                <p:stCondLst>
                                  <p:cond delay="5100"/>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14:bounceEnd="50000">
                                          <p:cBhvr additive="base">
                                            <p:cTn id="73" dur="5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51"/>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right)">
                                          <p:cBhvr>
                                            <p:cTn id="78" dur="500"/>
                                            <p:tgtEl>
                                              <p:spTgt spid="18"/>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right)">
                                          <p:cBhvr>
                                            <p:cTn id="81" dur="500"/>
                                            <p:tgtEl>
                                              <p:spTgt spid="19"/>
                                            </p:tgtEl>
                                          </p:cBhvr>
                                        </p:animEffect>
                                      </p:childTnLst>
                                    </p:cTn>
                                  </p:par>
                                </p:childTnLst>
                              </p:cTn>
                            </p:par>
                            <p:par>
                              <p:cTn id="82" fill="hold">
                                <p:stCondLst>
                                  <p:cond delay="6100"/>
                                </p:stCondLst>
                                <p:childTnLst>
                                  <p:par>
                                    <p:cTn id="83" presetID="22" presetClass="entr" presetSubtype="2"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right)">
                                          <p:cBhvr>
                                            <p:cTn id="85" dur="500"/>
                                            <p:tgtEl>
                                              <p:spTgt spid="45"/>
                                            </p:tgtEl>
                                          </p:cBhvr>
                                        </p:animEffect>
                                      </p:childTnLst>
                                    </p:cTn>
                                  </p:par>
                                </p:childTnLst>
                              </p:cTn>
                            </p:par>
                            <p:par>
                              <p:cTn id="86" fill="hold">
                                <p:stCondLst>
                                  <p:cond delay="6600"/>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52"/>
                                            </p:tgtEl>
                                            <p:attrNameLst>
                                              <p:attrName>style.visibility</p:attrName>
                                            </p:attrNameLst>
                                          </p:cBhvr>
                                          <p:to>
                                            <p:strVal val="visible"/>
                                          </p:to>
                                        </p:set>
                                        <p:animEffect transition="in" filter="wipe(left)">
                                          <p:cBhvr>
                                            <p:cTn id="89" dur="100"/>
                                            <p:tgtEl>
                                              <p:spTgt spid="5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52"/>
                                            </p:tgtEl>
                                          </p:cBhvr>
                                          <p:to x="80000" y="100000"/>
                                        </p:animScale>
                                        <p:anim by="(#ppt_w*0.10)" calcmode="lin" valueType="num">
                                          <p:cBhvr>
                                            <p:cTn id="92" dur="50" autoRev="1" fill="hold">
                                              <p:stCondLst>
                                                <p:cond delay="0"/>
                                              </p:stCondLst>
                                            </p:cTn>
                                            <p:tgtEl>
                                              <p:spTgt spid="52"/>
                                            </p:tgtEl>
                                            <p:attrNameLst>
                                              <p:attrName>ppt_x</p:attrName>
                                            </p:attrNameLst>
                                          </p:cBhvr>
                                        </p:anim>
                                        <p:anim by="(-#ppt_w*0.10)" calcmode="lin" valueType="num">
                                          <p:cBhvr>
                                            <p:cTn id="93" dur="50" autoRev="1" fill="hold">
                                              <p:stCondLst>
                                                <p:cond delay="0"/>
                                              </p:stCondLst>
                                            </p:cTn>
                                            <p:tgtEl>
                                              <p:spTgt spid="52"/>
                                            </p:tgtEl>
                                            <p:attrNameLst>
                                              <p:attrName>ppt_y</p:attrName>
                                            </p:attrNameLst>
                                          </p:cBhvr>
                                        </p:anim>
                                        <p:animRot by="-480000">
                                          <p:cBhvr>
                                            <p:cTn id="94" dur="50" autoRev="1" fill="hold">
                                              <p:stCondLst>
                                                <p:cond delay="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38" grpId="0" animBg="1"/>
          <p:bldP spid="39" grpId="0" animBg="1"/>
          <p:bldP spid="40" grpId="0" animBg="1"/>
          <p:bldP spid="41" grpId="0" animBg="1"/>
          <p:bldP spid="42" grpId="0" animBg="1"/>
          <p:bldP spid="43" grpId="0" animBg="1"/>
          <p:bldP spid="44" grpId="0" animBg="1"/>
          <p:bldP spid="45" grpId="0" animBg="1"/>
          <p:bldP spid="46" grpId="0"/>
          <p:bldP spid="46" grpId="1"/>
          <p:bldP spid="47" grpId="0" animBg="1"/>
          <p:bldP spid="48" grpId="0" animBg="1"/>
          <p:bldP spid="49" grpId="0"/>
          <p:bldP spid="49" grpId="1"/>
          <p:bldP spid="50" grpId="0" animBg="1"/>
          <p:bldP spid="51" grpId="0" animBg="1"/>
          <p:bldP spid="52" grpId="0"/>
          <p:bldP spid="5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right)">
                                          <p:cBhvr>
                                            <p:cTn id="12" dur="500"/>
                                            <p:tgtEl>
                                              <p:spTgt spid="4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right)">
                                          <p:cBhvr>
                                            <p:cTn id="15" dur="500"/>
                                            <p:tgtEl>
                                              <p:spTgt spid="4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46"/>
                                            </p:tgtEl>
                                            <p:attrNameLst>
                                              <p:attrName>style.visibility</p:attrName>
                                            </p:attrNameLst>
                                          </p:cBhvr>
                                          <p:to>
                                            <p:strVal val="visible"/>
                                          </p:to>
                                        </p:set>
                                        <p:animEffect transition="in" filter="wipe(left)">
                                          <p:cBhvr>
                                            <p:cTn id="24" dur="100"/>
                                            <p:tgtEl>
                                              <p:spTgt spid="4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46"/>
                                            </p:tgtEl>
                                          </p:cBhvr>
                                          <p:to x="80000" y="100000"/>
                                        </p:animScale>
                                        <p:anim by="(#ppt_w*0.10)" calcmode="lin" valueType="num">
                                          <p:cBhvr>
                                            <p:cTn id="27" dur="50" autoRev="1" fill="hold">
                                              <p:stCondLst>
                                                <p:cond delay="0"/>
                                              </p:stCondLst>
                                            </p:cTn>
                                            <p:tgtEl>
                                              <p:spTgt spid="46"/>
                                            </p:tgtEl>
                                            <p:attrNameLst>
                                              <p:attrName>ppt_x</p:attrName>
                                            </p:attrNameLst>
                                          </p:cBhvr>
                                        </p:anim>
                                        <p:anim by="(-#ppt_w*0.10)" calcmode="lin" valueType="num">
                                          <p:cBhvr>
                                            <p:cTn id="28" dur="50" autoRev="1" fill="hold">
                                              <p:stCondLst>
                                                <p:cond delay="0"/>
                                              </p:stCondLst>
                                            </p:cTn>
                                            <p:tgtEl>
                                              <p:spTgt spid="46"/>
                                            </p:tgtEl>
                                            <p:attrNameLst>
                                              <p:attrName>ppt_y</p:attrName>
                                            </p:attrNameLst>
                                          </p:cBhvr>
                                        </p:anim>
                                        <p:animRot by="-480000">
                                          <p:cBhvr>
                                            <p:cTn id="29" dur="50" autoRev="1" fill="hold">
                                              <p:stCondLst>
                                                <p:cond delay="0"/>
                                              </p:stCondLst>
                                            </p:cTn>
                                            <p:tgtEl>
                                              <p:spTgt spid="46"/>
                                            </p:tgtEl>
                                            <p:attrNameLst>
                                              <p:attrName>r</p:attrName>
                                            </p:attrNameLst>
                                          </p:cBhvr>
                                        </p:animRot>
                                      </p:childTnLst>
                                    </p:cTn>
                                  </p:par>
                                </p:childTnLst>
                              </p:cTn>
                            </p:par>
                            <p:par>
                              <p:cTn id="30" fill="hold">
                                <p:stCondLst>
                                  <p:cond delay="2050"/>
                                </p:stCondLst>
                                <p:childTnLst>
                                  <p:par>
                                    <p:cTn id="31" presetID="22" presetClass="entr" presetSubtype="1" fill="hold" grpId="0" nodeType="after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up)">
                                          <p:cBhvr>
                                            <p:cTn id="33" dur="500"/>
                                            <p:tgtEl>
                                              <p:spTgt spid="4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up)">
                                          <p:cBhvr>
                                            <p:cTn id="36" dur="500"/>
                                            <p:tgtEl>
                                              <p:spTgt spid="42"/>
                                            </p:tgtEl>
                                          </p:cBhvr>
                                        </p:animEffect>
                                      </p:childTnLst>
                                    </p:cTn>
                                  </p:par>
                                </p:childTnLst>
                              </p:cTn>
                            </p:par>
                            <p:par>
                              <p:cTn id="37" fill="hold">
                                <p:stCondLst>
                                  <p:cond delay="2550"/>
                                </p:stCondLst>
                                <p:childTnLst>
                                  <p:par>
                                    <p:cTn id="38" presetID="2" presetClass="entr" presetSubtype="1"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 calcmode="lin" valueType="num">
                                          <p:cBhvr additive="base">
                                            <p:cTn id="40" dur="500" fill="hold"/>
                                            <p:tgtEl>
                                              <p:spTgt spid="48"/>
                                            </p:tgtEl>
                                            <p:attrNameLst>
                                              <p:attrName>ppt_x</p:attrName>
                                            </p:attrNameLst>
                                          </p:cBhvr>
                                          <p:tavLst>
                                            <p:tav tm="0">
                                              <p:val>
                                                <p:strVal val="#ppt_x"/>
                                              </p:val>
                                            </p:tav>
                                            <p:tav tm="100000">
                                              <p:val>
                                                <p:strVal val="#ppt_x"/>
                                              </p:val>
                                            </p:tav>
                                          </p:tavLst>
                                        </p:anim>
                                        <p:anim calcmode="lin" valueType="num">
                                          <p:cBhvr additive="base">
                                            <p:cTn id="41" dur="500" fill="hold"/>
                                            <p:tgtEl>
                                              <p:spTgt spid="48"/>
                                            </p:tgtEl>
                                            <p:attrNameLst>
                                              <p:attrName>ppt_y</p:attrName>
                                            </p:attrNameLst>
                                          </p:cBhvr>
                                          <p:tavLst>
                                            <p:tav tm="0">
                                              <p:val>
                                                <p:strVal val="0-#ppt_h/2"/>
                                              </p:val>
                                            </p:tav>
                                            <p:tav tm="100000">
                                              <p:val>
                                                <p:strVal val="#ppt_y"/>
                                              </p:val>
                                            </p:tav>
                                          </p:tavLst>
                                        </p:anim>
                                      </p:childTnLst>
                                    </p:cTn>
                                  </p:par>
                                </p:childTnLst>
                              </p:cTn>
                            </p:par>
                            <p:par>
                              <p:cTn id="42" fill="hold">
                                <p:stCondLst>
                                  <p:cond delay="3050"/>
                                </p:stCondLst>
                                <p:childTnLst>
                                  <p:par>
                                    <p:cTn id="43" presetID="22" presetClass="entr" presetSubtype="8"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wipe(left)">
                                          <p:cBhvr>
                                            <p:cTn id="48" dur="500"/>
                                            <p:tgtEl>
                                              <p:spTgt spid="21"/>
                                            </p:tgtEl>
                                          </p:cBhvr>
                                        </p:animEffect>
                                      </p:childTnLst>
                                    </p:cTn>
                                  </p:par>
                                </p:childTnLst>
                              </p:cTn>
                            </p:par>
                            <p:par>
                              <p:cTn id="49" fill="hold">
                                <p:stCondLst>
                                  <p:cond delay="3550"/>
                                </p:stCondLst>
                                <p:childTnLst>
                                  <p:par>
                                    <p:cTn id="50" presetID="2" presetClass="entr" presetSubtype="1" fill="hold" grpId="0" nodeType="afterEffect">
                                      <p:stCondLst>
                                        <p:cond delay="0"/>
                                      </p:stCondLst>
                                      <p:childTnLst>
                                        <p:set>
                                          <p:cBhvr>
                                            <p:cTn id="51" dur="1" fill="hold">
                                              <p:stCondLst>
                                                <p:cond delay="0"/>
                                              </p:stCondLst>
                                            </p:cTn>
                                            <p:tgtEl>
                                              <p:spTgt spid="50"/>
                                            </p:tgtEl>
                                            <p:attrNameLst>
                                              <p:attrName>style.visibility</p:attrName>
                                            </p:attrNameLst>
                                          </p:cBhvr>
                                          <p:to>
                                            <p:strVal val="visible"/>
                                          </p:to>
                                        </p:set>
                                        <p:anim calcmode="lin" valueType="num">
                                          <p:cBhvr additive="base">
                                            <p:cTn id="52" dur="500" fill="hold"/>
                                            <p:tgtEl>
                                              <p:spTgt spid="50"/>
                                            </p:tgtEl>
                                            <p:attrNameLst>
                                              <p:attrName>ppt_x</p:attrName>
                                            </p:attrNameLst>
                                          </p:cBhvr>
                                          <p:tavLst>
                                            <p:tav tm="0">
                                              <p:val>
                                                <p:strVal val="#ppt_x"/>
                                              </p:val>
                                            </p:tav>
                                            <p:tav tm="100000">
                                              <p:val>
                                                <p:strVal val="#ppt_x"/>
                                              </p:val>
                                            </p:tav>
                                          </p:tavLst>
                                        </p:anim>
                                        <p:anim calcmode="lin" valueType="num">
                                          <p:cBhvr additive="base">
                                            <p:cTn id="53" dur="500" fill="hold"/>
                                            <p:tgtEl>
                                              <p:spTgt spid="50"/>
                                            </p:tgtEl>
                                            <p:attrNameLst>
                                              <p:attrName>ppt_y</p:attrName>
                                            </p:attrNameLst>
                                          </p:cBhvr>
                                          <p:tavLst>
                                            <p:tav tm="0">
                                              <p:val>
                                                <p:strVal val="0-#ppt_h/2"/>
                                              </p:val>
                                            </p:tav>
                                            <p:tav tm="100000">
                                              <p:val>
                                                <p:strVal val="#ppt_y"/>
                                              </p:val>
                                            </p:tav>
                                          </p:tavLst>
                                        </p:anim>
                                      </p:childTnLst>
                                    </p:cTn>
                                  </p:par>
                                </p:childTnLst>
                              </p:cTn>
                            </p:par>
                            <p:par>
                              <p:cTn id="54" fill="hold">
                                <p:stCondLst>
                                  <p:cond delay="405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49"/>
                                            </p:tgtEl>
                                            <p:attrNameLst>
                                              <p:attrName>style.visibility</p:attrName>
                                            </p:attrNameLst>
                                          </p:cBhvr>
                                          <p:to>
                                            <p:strVal val="visible"/>
                                          </p:to>
                                        </p:set>
                                        <p:animEffect transition="in" filter="wipe(left)">
                                          <p:cBhvr>
                                            <p:cTn id="57" dur="100"/>
                                            <p:tgtEl>
                                              <p:spTgt spid="4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49"/>
                                            </p:tgtEl>
                                          </p:cBhvr>
                                          <p:to x="80000" y="100000"/>
                                        </p:animScale>
                                        <p:anim by="(#ppt_w*0.10)" calcmode="lin" valueType="num">
                                          <p:cBhvr>
                                            <p:cTn id="60" dur="50" autoRev="1" fill="hold">
                                              <p:stCondLst>
                                                <p:cond delay="0"/>
                                              </p:stCondLst>
                                            </p:cTn>
                                            <p:tgtEl>
                                              <p:spTgt spid="49"/>
                                            </p:tgtEl>
                                            <p:attrNameLst>
                                              <p:attrName>ppt_x</p:attrName>
                                            </p:attrNameLst>
                                          </p:cBhvr>
                                        </p:anim>
                                        <p:anim by="(-#ppt_w*0.10)" calcmode="lin" valueType="num">
                                          <p:cBhvr>
                                            <p:cTn id="61" dur="50" autoRev="1" fill="hold">
                                              <p:stCondLst>
                                                <p:cond delay="0"/>
                                              </p:stCondLst>
                                            </p:cTn>
                                            <p:tgtEl>
                                              <p:spTgt spid="49"/>
                                            </p:tgtEl>
                                            <p:attrNameLst>
                                              <p:attrName>ppt_y</p:attrName>
                                            </p:attrNameLst>
                                          </p:cBhvr>
                                        </p:anim>
                                        <p:animRot by="-480000">
                                          <p:cBhvr>
                                            <p:cTn id="62" dur="50" autoRev="1" fill="hold">
                                              <p:stCondLst>
                                                <p:cond delay="0"/>
                                              </p:stCondLst>
                                            </p:cTn>
                                            <p:tgtEl>
                                              <p:spTgt spid="49"/>
                                            </p:tgtEl>
                                            <p:attrNameLst>
                                              <p:attrName>r</p:attrName>
                                            </p:attrNameLst>
                                          </p:cBhvr>
                                        </p:animRot>
                                      </p:childTnLst>
                                    </p:cTn>
                                  </p:par>
                                </p:childTnLst>
                              </p:cTn>
                            </p:par>
                            <p:par>
                              <p:cTn id="63" fill="hold">
                                <p:stCondLst>
                                  <p:cond delay="4600"/>
                                </p:stCondLst>
                                <p:childTnLst>
                                  <p:par>
                                    <p:cTn id="64" presetID="22" presetClass="entr" presetSubtype="1" fill="hold" grpId="0" nodeType="afterEffect">
                                      <p:stCondLst>
                                        <p:cond delay="0"/>
                                      </p:stCondLst>
                                      <p:childTnLst>
                                        <p:set>
                                          <p:cBhvr>
                                            <p:cTn id="65" dur="1" fill="hold">
                                              <p:stCondLst>
                                                <p:cond delay="0"/>
                                              </p:stCondLst>
                                            </p:cTn>
                                            <p:tgtEl>
                                              <p:spTgt spid="39"/>
                                            </p:tgtEl>
                                            <p:attrNameLst>
                                              <p:attrName>style.visibility</p:attrName>
                                            </p:attrNameLst>
                                          </p:cBhvr>
                                          <p:to>
                                            <p:strVal val="visible"/>
                                          </p:to>
                                        </p:set>
                                        <p:animEffect transition="in" filter="wipe(up)">
                                          <p:cBhvr>
                                            <p:cTn id="66" dur="500"/>
                                            <p:tgtEl>
                                              <p:spTgt spid="3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up)">
                                          <p:cBhvr>
                                            <p:cTn id="69" dur="500"/>
                                            <p:tgtEl>
                                              <p:spTgt spid="38"/>
                                            </p:tgtEl>
                                          </p:cBhvr>
                                        </p:animEffect>
                                      </p:childTnLst>
                                    </p:cTn>
                                  </p:par>
                                </p:childTnLst>
                              </p:cTn>
                            </p:par>
                            <p:par>
                              <p:cTn id="70" fill="hold">
                                <p:stCondLst>
                                  <p:cond delay="5100"/>
                                </p:stCondLst>
                                <p:childTnLst>
                                  <p:par>
                                    <p:cTn id="71" presetID="2" presetClass="entr" presetSubtype="1" fill="hold" grpId="0" nodeType="after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additive="base">
                                            <p:cTn id="73" dur="500" fill="hold"/>
                                            <p:tgtEl>
                                              <p:spTgt spid="51"/>
                                            </p:tgtEl>
                                            <p:attrNameLst>
                                              <p:attrName>ppt_x</p:attrName>
                                            </p:attrNameLst>
                                          </p:cBhvr>
                                          <p:tavLst>
                                            <p:tav tm="0">
                                              <p:val>
                                                <p:strVal val="#ppt_x"/>
                                              </p:val>
                                            </p:tav>
                                            <p:tav tm="100000">
                                              <p:val>
                                                <p:strVal val="#ppt_x"/>
                                              </p:val>
                                            </p:tav>
                                          </p:tavLst>
                                        </p:anim>
                                        <p:anim calcmode="lin" valueType="num">
                                          <p:cBhvr additive="base">
                                            <p:cTn id="74" dur="500" fill="hold"/>
                                            <p:tgtEl>
                                              <p:spTgt spid="51"/>
                                            </p:tgtEl>
                                            <p:attrNameLst>
                                              <p:attrName>ppt_y</p:attrName>
                                            </p:attrNameLst>
                                          </p:cBhvr>
                                          <p:tavLst>
                                            <p:tav tm="0">
                                              <p:val>
                                                <p:strVal val="0-#ppt_h/2"/>
                                              </p:val>
                                            </p:tav>
                                            <p:tav tm="100000">
                                              <p:val>
                                                <p:strVal val="#ppt_y"/>
                                              </p:val>
                                            </p:tav>
                                          </p:tavLst>
                                        </p:anim>
                                      </p:childTnLst>
                                    </p:cTn>
                                  </p:par>
                                </p:childTnLst>
                              </p:cTn>
                            </p:par>
                            <p:par>
                              <p:cTn id="75" fill="hold">
                                <p:stCondLst>
                                  <p:cond delay="5600"/>
                                </p:stCondLst>
                                <p:childTnLst>
                                  <p:par>
                                    <p:cTn id="76" presetID="22" presetClass="entr" presetSubtype="2"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wipe(right)">
                                          <p:cBhvr>
                                            <p:cTn id="78" dur="500"/>
                                            <p:tgtEl>
                                              <p:spTgt spid="18"/>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wipe(right)">
                                          <p:cBhvr>
                                            <p:cTn id="81" dur="500"/>
                                            <p:tgtEl>
                                              <p:spTgt spid="19"/>
                                            </p:tgtEl>
                                          </p:cBhvr>
                                        </p:animEffect>
                                      </p:childTnLst>
                                    </p:cTn>
                                  </p:par>
                                </p:childTnLst>
                              </p:cTn>
                            </p:par>
                            <p:par>
                              <p:cTn id="82" fill="hold">
                                <p:stCondLst>
                                  <p:cond delay="6100"/>
                                </p:stCondLst>
                                <p:childTnLst>
                                  <p:par>
                                    <p:cTn id="83" presetID="22" presetClass="entr" presetSubtype="2"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wipe(right)">
                                          <p:cBhvr>
                                            <p:cTn id="85" dur="500"/>
                                            <p:tgtEl>
                                              <p:spTgt spid="45"/>
                                            </p:tgtEl>
                                          </p:cBhvr>
                                        </p:animEffect>
                                      </p:childTnLst>
                                    </p:cTn>
                                  </p:par>
                                </p:childTnLst>
                              </p:cTn>
                            </p:par>
                            <p:par>
                              <p:cTn id="86" fill="hold">
                                <p:stCondLst>
                                  <p:cond delay="6600"/>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52"/>
                                            </p:tgtEl>
                                            <p:attrNameLst>
                                              <p:attrName>style.visibility</p:attrName>
                                            </p:attrNameLst>
                                          </p:cBhvr>
                                          <p:to>
                                            <p:strVal val="visible"/>
                                          </p:to>
                                        </p:set>
                                        <p:animEffect transition="in" filter="wipe(left)">
                                          <p:cBhvr>
                                            <p:cTn id="89" dur="100"/>
                                            <p:tgtEl>
                                              <p:spTgt spid="5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52"/>
                                            </p:tgtEl>
                                          </p:cBhvr>
                                          <p:to x="80000" y="100000"/>
                                        </p:animScale>
                                        <p:anim by="(#ppt_w*0.10)" calcmode="lin" valueType="num">
                                          <p:cBhvr>
                                            <p:cTn id="92" dur="50" autoRev="1" fill="hold">
                                              <p:stCondLst>
                                                <p:cond delay="0"/>
                                              </p:stCondLst>
                                            </p:cTn>
                                            <p:tgtEl>
                                              <p:spTgt spid="52"/>
                                            </p:tgtEl>
                                            <p:attrNameLst>
                                              <p:attrName>ppt_x</p:attrName>
                                            </p:attrNameLst>
                                          </p:cBhvr>
                                        </p:anim>
                                        <p:anim by="(-#ppt_w*0.10)" calcmode="lin" valueType="num">
                                          <p:cBhvr>
                                            <p:cTn id="93" dur="50" autoRev="1" fill="hold">
                                              <p:stCondLst>
                                                <p:cond delay="0"/>
                                              </p:stCondLst>
                                            </p:cTn>
                                            <p:tgtEl>
                                              <p:spTgt spid="52"/>
                                            </p:tgtEl>
                                            <p:attrNameLst>
                                              <p:attrName>ppt_y</p:attrName>
                                            </p:attrNameLst>
                                          </p:cBhvr>
                                        </p:anim>
                                        <p:animRot by="-480000">
                                          <p:cBhvr>
                                            <p:cTn id="94" dur="50" autoRev="1" fill="hold">
                                              <p:stCondLst>
                                                <p:cond delay="0"/>
                                              </p:stCondLst>
                                            </p:cTn>
                                            <p:tgtEl>
                                              <p:spTgt spid="5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38" grpId="0" animBg="1"/>
          <p:bldP spid="39" grpId="0" animBg="1"/>
          <p:bldP spid="40" grpId="0" animBg="1"/>
          <p:bldP spid="41" grpId="0" animBg="1"/>
          <p:bldP spid="42" grpId="0" animBg="1"/>
          <p:bldP spid="43" grpId="0" animBg="1"/>
          <p:bldP spid="44" grpId="0" animBg="1"/>
          <p:bldP spid="45" grpId="0" animBg="1"/>
          <p:bldP spid="46" grpId="0"/>
          <p:bldP spid="46" grpId="1"/>
          <p:bldP spid="47" grpId="0" animBg="1"/>
          <p:bldP spid="48" grpId="0" animBg="1"/>
          <p:bldP spid="49" grpId="0"/>
          <p:bldP spid="49" grpId="1"/>
          <p:bldP spid="50" grpId="0" animBg="1"/>
          <p:bldP spid="51" grpId="0" animBg="1"/>
          <p:bldP spid="52" grpId="0"/>
          <p:bldP spid="52" grpId="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8"/>
          <p:cNvGrpSpPr>
            <a:grpSpLocks noChangeAspect="1"/>
          </p:cNvGrpSpPr>
          <p:nvPr/>
        </p:nvGrpSpPr>
        <p:grpSpPr bwMode="auto">
          <a:xfrm>
            <a:off x="3028668" y="1552567"/>
            <a:ext cx="2812508" cy="3453031"/>
            <a:chOff x="2883" y="1004"/>
            <a:chExt cx="1651" cy="2027"/>
          </a:xfrm>
        </p:grpSpPr>
        <p:sp>
          <p:nvSpPr>
            <p:cNvPr id="12"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任意多边形 43"/>
          <p:cNvSpPr/>
          <p:nvPr/>
        </p:nvSpPr>
        <p:spPr>
          <a:xfrm flipH="1">
            <a:off x="5761351" y="2383497"/>
            <a:ext cx="6430649" cy="2208080"/>
          </a:xfrm>
          <a:custGeom>
            <a:avLst/>
            <a:gdLst>
              <a:gd name="connsiteX0" fmla="*/ 6430649 w 6430649"/>
              <a:gd name="connsiteY0" fmla="*/ 0 h 2208080"/>
              <a:gd name="connsiteX1" fmla="*/ 0 w 6430649"/>
              <a:gd name="connsiteY1" fmla="*/ 0 h 2208080"/>
              <a:gd name="connsiteX2" fmla="*/ 0 w 6430649"/>
              <a:gd name="connsiteY2" fmla="*/ 2208080 h 2208080"/>
              <a:gd name="connsiteX3" fmla="*/ 6429663 w 6430649"/>
              <a:gd name="connsiteY3" fmla="*/ 2208080 h 2208080"/>
              <a:gd name="connsiteX4" fmla="*/ 6404680 w 6430649"/>
              <a:gd name="connsiteY4" fmla="*/ 2185335 h 2208080"/>
              <a:gd name="connsiteX5" fmla="*/ 5957750 w 6430649"/>
              <a:gd name="connsiteY5" fmla="*/ 1104489 h 2208080"/>
              <a:gd name="connsiteX6" fmla="*/ 6404680 w 6430649"/>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0649" h="2208080">
                <a:moveTo>
                  <a:pt x="6430649" y="0"/>
                </a:moveTo>
                <a:lnTo>
                  <a:pt x="0" y="0"/>
                </a:lnTo>
                <a:lnTo>
                  <a:pt x="0" y="2208080"/>
                </a:lnTo>
                <a:lnTo>
                  <a:pt x="6429663" y="2208080"/>
                </a:lnTo>
                <a:lnTo>
                  <a:pt x="6404680" y="2185335"/>
                </a:lnTo>
                <a:cubicBezTo>
                  <a:pt x="6128544" y="1908723"/>
                  <a:pt x="5957750" y="1526586"/>
                  <a:pt x="5957750" y="1104489"/>
                </a:cubicBezTo>
                <a:cubicBezTo>
                  <a:pt x="5957750" y="682393"/>
                  <a:pt x="6128544" y="300256"/>
                  <a:pt x="6404680"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9" name="任意多边形 38"/>
          <p:cNvSpPr/>
          <p:nvPr/>
        </p:nvSpPr>
        <p:spPr>
          <a:xfrm>
            <a:off x="0" y="2383497"/>
            <a:ext cx="3646650" cy="2208080"/>
          </a:xfrm>
          <a:custGeom>
            <a:avLst/>
            <a:gdLst>
              <a:gd name="connsiteX0" fmla="*/ 3646650 w 3646650"/>
              <a:gd name="connsiteY0" fmla="*/ 0 h 2208080"/>
              <a:gd name="connsiteX1" fmla="*/ 0 w 3646650"/>
              <a:gd name="connsiteY1" fmla="*/ 0 h 2208080"/>
              <a:gd name="connsiteX2" fmla="*/ 0 w 3646650"/>
              <a:gd name="connsiteY2" fmla="*/ 2208080 h 2208080"/>
              <a:gd name="connsiteX3" fmla="*/ 3645664 w 3646650"/>
              <a:gd name="connsiteY3" fmla="*/ 2208080 h 2208080"/>
              <a:gd name="connsiteX4" fmla="*/ 3620681 w 3646650"/>
              <a:gd name="connsiteY4" fmla="*/ 2185335 h 2208080"/>
              <a:gd name="connsiteX5" fmla="*/ 3173751 w 3646650"/>
              <a:gd name="connsiteY5" fmla="*/ 1104489 h 2208080"/>
              <a:gd name="connsiteX6" fmla="*/ 3620681 w 3646650"/>
              <a:gd name="connsiteY6" fmla="*/ 23643 h 220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646650" h="2208080">
                <a:moveTo>
                  <a:pt x="3646650" y="0"/>
                </a:moveTo>
                <a:lnTo>
                  <a:pt x="0" y="0"/>
                </a:lnTo>
                <a:lnTo>
                  <a:pt x="0" y="2208080"/>
                </a:lnTo>
                <a:lnTo>
                  <a:pt x="3645664" y="2208080"/>
                </a:lnTo>
                <a:lnTo>
                  <a:pt x="3620681" y="2185335"/>
                </a:lnTo>
                <a:cubicBezTo>
                  <a:pt x="3344545" y="1908723"/>
                  <a:pt x="3173751" y="1526586"/>
                  <a:pt x="3173751" y="1104489"/>
                </a:cubicBezTo>
                <a:cubicBezTo>
                  <a:pt x="3173751" y="682393"/>
                  <a:pt x="3344545" y="300256"/>
                  <a:pt x="3620681" y="23643"/>
                </a:cubicBezTo>
                <a:close/>
              </a:path>
            </a:pathLst>
          </a:cu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文本框 40"/>
          <p:cNvSpPr txBox="1"/>
          <p:nvPr/>
        </p:nvSpPr>
        <p:spPr>
          <a:xfrm>
            <a:off x="779359" y="2318176"/>
            <a:ext cx="1824538" cy="2215991"/>
          </a:xfrm>
          <a:prstGeom prst="rect">
            <a:avLst/>
          </a:prstGeom>
          <a:noFill/>
        </p:spPr>
        <p:txBody>
          <a:bodyPr wrap="none" rtlCol="0">
            <a:spAutoFit/>
          </a:bodyPr>
          <a:lstStyle/>
          <a:p>
            <a:r>
              <a:rPr lang="en-US" altLang="zh-CN" sz="13800" b="1" dirty="0" smtClean="0">
                <a:solidFill>
                  <a:schemeClr val="bg1"/>
                </a:solidFill>
                <a:latin typeface="Agency FB" panose="020B0503020202020204" pitchFamily="34" charset="0"/>
                <a:ea typeface="微软雅黑" panose="020B0503020204020204" pitchFamily="34" charset="-122"/>
              </a:rPr>
              <a:t>04</a:t>
            </a:r>
            <a:endParaRPr lang="zh-CN" altLang="en-US" sz="13800" b="1" dirty="0">
              <a:solidFill>
                <a:schemeClr val="bg1"/>
              </a:solidFill>
              <a:latin typeface="Agency FB" panose="020B0503020202020204" pitchFamily="34" charset="0"/>
              <a:ea typeface="微软雅黑" panose="020B0503020204020204" pitchFamily="34" charset="-122"/>
            </a:endParaRPr>
          </a:p>
        </p:txBody>
      </p:sp>
      <p:sp>
        <p:nvSpPr>
          <p:cNvPr id="42" name="文本框 41"/>
          <p:cNvSpPr txBox="1"/>
          <p:nvPr/>
        </p:nvSpPr>
        <p:spPr>
          <a:xfrm>
            <a:off x="6688946" y="3025872"/>
            <a:ext cx="5054589" cy="923330"/>
          </a:xfrm>
          <a:prstGeom prst="rect">
            <a:avLst/>
          </a:prstGeom>
          <a:noFill/>
        </p:spPr>
        <p:txBody>
          <a:bodyPr wrap="none" rtlCol="0">
            <a:spAutoFit/>
          </a:bodyPr>
          <a:lstStyle/>
          <a:p>
            <a:pPr algn="ctr"/>
            <a:r>
              <a:rPr lang="zh-CN" altLang="en-US" sz="5400" b="1" dirty="0">
                <a:solidFill>
                  <a:schemeClr val="bg1"/>
                </a:solidFill>
                <a:latin typeface="幼圆" panose="02010509060101010101" pitchFamily="49" charset="-122"/>
                <a:ea typeface="幼圆" panose="02010509060101010101" pitchFamily="49" charset="-122"/>
              </a:rPr>
              <a:t>结论分析与总结</a:t>
            </a:r>
          </a:p>
        </p:txBody>
      </p:sp>
    </p:spTree>
    <p:extLst>
      <p:ext uri="{BB962C8B-B14F-4D97-AF65-F5344CB8AC3E}">
        <p14:creationId xmlns:p14="http://schemas.microsoft.com/office/powerpoint/2010/main" val="259643995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fill="hold"/>
                                        <p:tgtEl>
                                          <p:spTgt spid="44"/>
                                        </p:tgtEl>
                                        <p:attrNameLst>
                                          <p:attrName>ppt_x</p:attrName>
                                        </p:attrNameLst>
                                      </p:cBhvr>
                                      <p:tavLst>
                                        <p:tav tm="0">
                                          <p:val>
                                            <p:strVal val="1+#ppt_w/2"/>
                                          </p:val>
                                        </p:tav>
                                        <p:tav tm="100000">
                                          <p:val>
                                            <p:strVal val="#ppt_x"/>
                                          </p:val>
                                        </p:tav>
                                      </p:tavLst>
                                    </p:anim>
                                    <p:anim calcmode="lin" valueType="num">
                                      <p:cBhvr additive="base">
                                        <p:cTn id="17" dur="500" fill="hold"/>
                                        <p:tgtEl>
                                          <p:spTgt spid="4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by="(-#ppt_w*2)" calcmode="lin" valueType="num">
                                      <p:cBhvr rctx="PPT">
                                        <p:cTn id="21" dur="500" autoRev="1" fill="hold">
                                          <p:stCondLst>
                                            <p:cond delay="0"/>
                                          </p:stCondLst>
                                        </p:cTn>
                                        <p:tgtEl>
                                          <p:spTgt spid="41"/>
                                        </p:tgtEl>
                                        <p:attrNameLst>
                                          <p:attrName>ppt_w</p:attrName>
                                        </p:attrNameLst>
                                      </p:cBhvr>
                                    </p:anim>
                                    <p:anim by="(#ppt_w*0.50)" calcmode="lin" valueType="num">
                                      <p:cBhvr>
                                        <p:cTn id="22" dur="500" decel="50000" autoRev="1" fill="hold">
                                          <p:stCondLst>
                                            <p:cond delay="0"/>
                                          </p:stCondLst>
                                        </p:cTn>
                                        <p:tgtEl>
                                          <p:spTgt spid="41"/>
                                        </p:tgtEl>
                                        <p:attrNameLst>
                                          <p:attrName>ppt_x</p:attrName>
                                        </p:attrNameLst>
                                      </p:cBhvr>
                                    </p:anim>
                                    <p:anim from="(-#ppt_h/2)" to="(#ppt_y)" calcmode="lin" valueType="num">
                                      <p:cBhvr>
                                        <p:cTn id="23" dur="1000" fill="hold">
                                          <p:stCondLst>
                                            <p:cond delay="0"/>
                                          </p:stCondLst>
                                        </p:cTn>
                                        <p:tgtEl>
                                          <p:spTgt spid="41"/>
                                        </p:tgtEl>
                                        <p:attrNameLst>
                                          <p:attrName>ppt_y</p:attrName>
                                        </p:attrNameLst>
                                      </p:cBhvr>
                                    </p:anim>
                                    <p:animRot by="21600000">
                                      <p:cBhvr>
                                        <p:cTn id="24" dur="1000" fill="hold">
                                          <p:stCondLst>
                                            <p:cond delay="0"/>
                                          </p:stCondLst>
                                        </p:cTn>
                                        <p:tgtEl>
                                          <p:spTgt spid="41"/>
                                        </p:tgtEl>
                                        <p:attrNameLst>
                                          <p:attrName>r</p:attrName>
                                        </p:attrNameLst>
                                      </p:cBhvr>
                                    </p:animRot>
                                  </p:childTnLst>
                                </p:cTn>
                              </p:par>
                            </p:childTnLst>
                          </p:cTn>
                        </p:par>
                        <p:par>
                          <p:cTn id="25" fill="hold">
                            <p:stCondLst>
                              <p:cond delay="2600"/>
                            </p:stCondLst>
                            <p:childTnLst>
                              <p:par>
                                <p:cTn id="26" presetID="37" presetClass="entr" presetSubtype="0" fill="hold" grpId="0" nodeType="after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fade">
                                      <p:cBhvr>
                                        <p:cTn id="28" dur="1000"/>
                                        <p:tgtEl>
                                          <p:spTgt spid="42"/>
                                        </p:tgtEl>
                                      </p:cBhvr>
                                    </p:animEffect>
                                    <p:anim calcmode="lin" valueType="num">
                                      <p:cBhvr>
                                        <p:cTn id="29" dur="1000" fill="hold"/>
                                        <p:tgtEl>
                                          <p:spTgt spid="42"/>
                                        </p:tgtEl>
                                        <p:attrNameLst>
                                          <p:attrName>ppt_x</p:attrName>
                                        </p:attrNameLst>
                                      </p:cBhvr>
                                      <p:tavLst>
                                        <p:tav tm="0">
                                          <p:val>
                                            <p:strVal val="#ppt_x"/>
                                          </p:val>
                                        </p:tav>
                                        <p:tav tm="100000">
                                          <p:val>
                                            <p:strVal val="#ppt_x"/>
                                          </p:val>
                                        </p:tav>
                                      </p:tavLst>
                                    </p:anim>
                                    <p:anim calcmode="lin" valueType="num">
                                      <p:cBhvr>
                                        <p:cTn id="30" dur="900" decel="100000" fill="hold"/>
                                        <p:tgtEl>
                                          <p:spTgt spid="42"/>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39" grpId="0" animBg="1"/>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
          <p:cNvGrpSpPr>
            <a:grpSpLocks/>
          </p:cNvGrpSpPr>
          <p:nvPr/>
        </p:nvGrpSpPr>
        <p:grpSpPr bwMode="auto">
          <a:xfrm>
            <a:off x="4297934" y="2557853"/>
            <a:ext cx="4909450" cy="2004792"/>
            <a:chOff x="3176589" y="1285879"/>
            <a:chExt cx="3771900" cy="1362075"/>
          </a:xfrm>
          <a:solidFill>
            <a:srgbClr val="275081"/>
          </a:solidFill>
        </p:grpSpPr>
        <p:sp>
          <p:nvSpPr>
            <p:cNvPr id="19" name="右箭头 1"/>
            <p:cNvSpPr>
              <a:spLocks/>
            </p:cNvSpPr>
            <p:nvPr/>
          </p:nvSpPr>
          <p:spPr bwMode="auto">
            <a:xfrm rot="905815">
              <a:off x="3176589" y="1285879"/>
              <a:ext cx="3771900" cy="1362075"/>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grpFill/>
            <a:ln w="15875" cap="flat" cmpd="sng" algn="ctr">
              <a:noFill/>
              <a:prstDash val="solid"/>
              <a:round/>
              <a:headEnd/>
              <a:tailEnd/>
            </a:ln>
          </p:spPr>
          <p:txBody>
            <a:bodyPr anchor="ctr"/>
            <a:lstStyle/>
            <a:p>
              <a:endParaRPr lang="zh-CN" altLang="en-US" sz="2257"/>
            </a:p>
          </p:txBody>
        </p:sp>
        <p:sp>
          <p:nvSpPr>
            <p:cNvPr id="20" name="文本框 3"/>
            <p:cNvSpPr txBox="1">
              <a:spLocks noChangeArrowheads="1"/>
            </p:cNvSpPr>
            <p:nvPr/>
          </p:nvSpPr>
          <p:spPr bwMode="auto">
            <a:xfrm rot="1212081">
              <a:off x="4940125" y="1938401"/>
              <a:ext cx="1440945" cy="232871"/>
            </a:xfrm>
            <a:prstGeom prst="rect">
              <a:avLst/>
            </a:prstGeom>
            <a:grpFill/>
            <a:ln w="9525">
              <a:noFill/>
              <a:miter lim="800000"/>
              <a:headEnd/>
              <a:tailEnd/>
            </a:ln>
          </p:spPr>
          <p:txBody>
            <a:bodyPr wrap="none" lIns="0" tIns="45514" rIns="0" bIns="45514">
              <a:spAutoFit/>
            </a:bodyPr>
            <a:lstStyle/>
            <a:p>
              <a:pPr algn="r" defTabSz="909835"/>
              <a:r>
                <a:rPr lang="zh-CN" altLang="en-US" sz="1630">
                  <a:solidFill>
                    <a:schemeClr val="bg1"/>
                  </a:solidFill>
                  <a:latin typeface="Calibri" pitchFamily="34" charset="0"/>
                </a:rPr>
                <a:t>请在此处添加关键字</a:t>
              </a:r>
            </a:p>
          </p:txBody>
        </p:sp>
      </p:grpSp>
      <p:grpSp>
        <p:nvGrpSpPr>
          <p:cNvPr id="21" name="组合 4"/>
          <p:cNvGrpSpPr>
            <a:grpSpLocks/>
          </p:cNvGrpSpPr>
          <p:nvPr/>
        </p:nvGrpSpPr>
        <p:grpSpPr bwMode="auto">
          <a:xfrm>
            <a:off x="3021795" y="3630925"/>
            <a:ext cx="4909450" cy="1978911"/>
            <a:chOff x="2195511" y="1906532"/>
            <a:chExt cx="3771900" cy="1362075"/>
          </a:xfrm>
          <a:solidFill>
            <a:srgbClr val="3976BD"/>
          </a:solidFill>
        </p:grpSpPr>
        <p:sp>
          <p:nvSpPr>
            <p:cNvPr id="38" name="右箭头 1"/>
            <p:cNvSpPr>
              <a:spLocks/>
            </p:cNvSpPr>
            <p:nvPr/>
          </p:nvSpPr>
          <p:spPr bwMode="auto">
            <a:xfrm rot="905815" flipH="1" flipV="1">
              <a:off x="2195511" y="1906532"/>
              <a:ext cx="3771900" cy="1362075"/>
            </a:xfrm>
            <a:custGeom>
              <a:avLst/>
              <a:gdLst>
                <a:gd name="T0" fmla="*/ 0 w 3771900"/>
                <a:gd name="T1" fmla="*/ 826294 h 1362075"/>
                <a:gd name="T2" fmla="*/ 3186112 w 3771900"/>
                <a:gd name="T3" fmla="*/ 316706 h 1362075"/>
                <a:gd name="T4" fmla="*/ 3243262 w 3771900"/>
                <a:gd name="T5" fmla="*/ 0 h 1362075"/>
                <a:gd name="T6" fmla="*/ 3771900 w 3771900"/>
                <a:gd name="T7" fmla="*/ 833438 h 1362075"/>
                <a:gd name="T8" fmla="*/ 2995612 w 3771900"/>
                <a:gd name="T9" fmla="*/ 1362075 h 1362075"/>
                <a:gd name="T10" fmla="*/ 3052762 w 3771900"/>
                <a:gd name="T11" fmla="*/ 1045369 h 1362075"/>
                <a:gd name="T12" fmla="*/ 0 w 3771900"/>
                <a:gd name="T13" fmla="*/ 826294 h 1362075"/>
                <a:gd name="T14" fmla="*/ 0 60000 65536"/>
                <a:gd name="T15" fmla="*/ 0 60000 65536"/>
                <a:gd name="T16" fmla="*/ 0 60000 65536"/>
                <a:gd name="T17" fmla="*/ 0 60000 65536"/>
                <a:gd name="T18" fmla="*/ 0 60000 65536"/>
                <a:gd name="T19" fmla="*/ 0 60000 65536"/>
                <a:gd name="T20" fmla="*/ 0 60000 65536"/>
                <a:gd name="T21" fmla="*/ 0 w 3771900"/>
                <a:gd name="T22" fmla="*/ 0 h 1362075"/>
                <a:gd name="T23" fmla="*/ 3771900 w 3771900"/>
                <a:gd name="T24" fmla="*/ 1362075 h 13620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grpFill/>
            <a:ln w="12700" cap="flat" cmpd="sng" algn="ctr">
              <a:noFill/>
              <a:prstDash val="solid"/>
              <a:miter lim="800000"/>
              <a:headEnd/>
              <a:tailEnd/>
            </a:ln>
          </p:spPr>
          <p:txBody>
            <a:bodyPr anchor="ctr"/>
            <a:lstStyle/>
            <a:p>
              <a:endParaRPr lang="zh-CN" altLang="en-US" sz="2257"/>
            </a:p>
          </p:txBody>
        </p:sp>
        <p:sp>
          <p:nvSpPr>
            <p:cNvPr id="39" name="文本框 6"/>
            <p:cNvSpPr txBox="1">
              <a:spLocks noChangeArrowheads="1"/>
            </p:cNvSpPr>
            <p:nvPr/>
          </p:nvSpPr>
          <p:spPr bwMode="auto">
            <a:xfrm rot="1309175">
              <a:off x="2681863" y="2355192"/>
              <a:ext cx="1440945" cy="235917"/>
            </a:xfrm>
            <a:prstGeom prst="rect">
              <a:avLst/>
            </a:prstGeom>
            <a:grpFill/>
            <a:ln w="9525">
              <a:noFill/>
              <a:miter lim="800000"/>
              <a:headEnd/>
              <a:tailEnd/>
            </a:ln>
          </p:spPr>
          <p:txBody>
            <a:bodyPr wrap="none" lIns="0" tIns="45514" rIns="0" bIns="45514">
              <a:spAutoFit/>
            </a:bodyPr>
            <a:lstStyle/>
            <a:p>
              <a:pPr defTabSz="909835"/>
              <a:r>
                <a:rPr lang="zh-CN" altLang="en-US" sz="1630">
                  <a:solidFill>
                    <a:schemeClr val="bg1"/>
                  </a:solidFill>
                  <a:latin typeface="Calibri" pitchFamily="34" charset="0"/>
                </a:rPr>
                <a:t>请在此处添加关键字</a:t>
              </a:r>
            </a:p>
          </p:txBody>
        </p:sp>
      </p:grpSp>
      <p:sp>
        <p:nvSpPr>
          <p:cNvPr id="40" name="文本框 7"/>
          <p:cNvSpPr txBox="1">
            <a:spLocks noChangeArrowheads="1"/>
          </p:cNvSpPr>
          <p:nvPr/>
        </p:nvSpPr>
        <p:spPr bwMode="auto">
          <a:xfrm>
            <a:off x="9354708" y="2973942"/>
            <a:ext cx="2016736" cy="1828931"/>
          </a:xfrm>
          <a:prstGeom prst="rect">
            <a:avLst/>
          </a:prstGeom>
          <a:noFill/>
          <a:ln w="9525">
            <a:noFill/>
            <a:miter lim="800000"/>
            <a:headEnd/>
            <a:tailEnd/>
          </a:ln>
        </p:spPr>
        <p:txBody>
          <a:bodyPr lIns="0" tIns="45514" rIns="0" bIns="45514">
            <a:spAutoFit/>
          </a:bodyPr>
          <a:lstStyle/>
          <a:p>
            <a:pPr algn="just" defTabSz="909835">
              <a:lnSpc>
                <a:spcPct val="150000"/>
              </a:lnSpc>
            </a:pPr>
            <a:r>
              <a:rPr lang="zh-CN" altLang="en-US" sz="1254">
                <a:solidFill>
                  <a:srgbClr val="808080"/>
                </a:solidFill>
              </a:rPr>
              <a:t>请在此处添加您需要的文字内容请在此处添加您需要的文字内容请在此处添加您需要的文字内容请在此处添加您需要的文字内容请在此处添加您需要的文字内容</a:t>
            </a:r>
          </a:p>
        </p:txBody>
      </p:sp>
      <p:sp>
        <p:nvSpPr>
          <p:cNvPr id="41" name="文本框 8"/>
          <p:cNvSpPr txBox="1">
            <a:spLocks noChangeArrowheads="1"/>
          </p:cNvSpPr>
          <p:nvPr/>
        </p:nvSpPr>
        <p:spPr bwMode="auto">
          <a:xfrm>
            <a:off x="849772" y="2973942"/>
            <a:ext cx="2016736" cy="1828931"/>
          </a:xfrm>
          <a:prstGeom prst="rect">
            <a:avLst/>
          </a:prstGeom>
          <a:noFill/>
          <a:ln w="9525">
            <a:noFill/>
            <a:miter lim="800000"/>
            <a:headEnd/>
            <a:tailEnd/>
          </a:ln>
        </p:spPr>
        <p:txBody>
          <a:bodyPr lIns="0" tIns="45514" rIns="0" bIns="45514">
            <a:spAutoFit/>
          </a:bodyPr>
          <a:lstStyle/>
          <a:p>
            <a:pPr algn="just" defTabSz="909835">
              <a:lnSpc>
                <a:spcPct val="150000"/>
              </a:lnSpc>
            </a:pPr>
            <a:r>
              <a:rPr lang="zh-CN" altLang="en-US" sz="1254">
                <a:solidFill>
                  <a:srgbClr val="808080"/>
                </a:solidFill>
              </a:rPr>
              <a:t>请在此处添加您需要的文字内容请在此处添加您需要的文字内容请在此处添加您需要的文字内容请在此处添加您需要的文字内容请在此处添加您需要的文字内容</a:t>
            </a:r>
          </a:p>
        </p:txBody>
      </p:sp>
    </p:spTree>
    <p:extLst>
      <p:ext uri="{BB962C8B-B14F-4D97-AF65-F5344CB8AC3E}">
        <p14:creationId xmlns:p14="http://schemas.microsoft.com/office/powerpoint/2010/main" val="2931955172"/>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righ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wipe(left)">
                                      <p:cBhvr>
                                        <p:cTn id="1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sp>
        <p:nvSpPr>
          <p:cNvPr id="18" name="矩形 4"/>
          <p:cNvSpPr>
            <a:spLocks noChangeArrowheads="1"/>
          </p:cNvSpPr>
          <p:nvPr/>
        </p:nvSpPr>
        <p:spPr bwMode="auto">
          <a:xfrm>
            <a:off x="1753503" y="4254178"/>
            <a:ext cx="9037282" cy="1753503"/>
          </a:xfrm>
          <a:prstGeom prst="rect">
            <a:avLst/>
          </a:prstGeom>
          <a:noFill/>
          <a:ln w="9525">
            <a:solidFill>
              <a:srgbClr val="3976BD"/>
            </a:solidFill>
            <a:bevel/>
            <a:headEnd/>
            <a:tailEnd/>
          </a:ln>
        </p:spPr>
        <p:txBody>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endParaRPr lang="zh-CN" altLang="en-US" sz="1799">
              <a:solidFill>
                <a:schemeClr val="tx1"/>
              </a:solidFill>
              <a:ea typeface="宋体" panose="02010600030101010101" pitchFamily="2" charset="-122"/>
            </a:endParaRPr>
          </a:p>
        </p:txBody>
      </p:sp>
      <p:sp>
        <p:nvSpPr>
          <p:cNvPr id="19" name="Freeform 7"/>
          <p:cNvSpPr>
            <a:spLocks/>
          </p:cNvSpPr>
          <p:nvPr/>
        </p:nvSpPr>
        <p:spPr bwMode="auto">
          <a:xfrm>
            <a:off x="2291153" y="1750563"/>
            <a:ext cx="1778892" cy="1764611"/>
          </a:xfrm>
          <a:custGeom>
            <a:avLst/>
            <a:gdLst>
              <a:gd name="T0" fmla="*/ 2147483646 w 2749"/>
              <a:gd name="T1" fmla="*/ 0 h 2729"/>
              <a:gd name="T2" fmla="*/ 2147483646 w 2749"/>
              <a:gd name="T3" fmla="*/ 2147483646 h 2729"/>
              <a:gd name="T4" fmla="*/ 2147483646 w 2749"/>
              <a:gd name="T5" fmla="*/ 2147483646 h 2729"/>
              <a:gd name="T6" fmla="*/ 2147483646 w 2749"/>
              <a:gd name="T7" fmla="*/ 2147483646 h 2729"/>
              <a:gd name="T8" fmla="*/ 0 w 2749"/>
              <a:gd name="T9" fmla="*/ 2147483646 h 2729"/>
              <a:gd name="T10" fmla="*/ 2147483646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rgbClr val="3976BD"/>
          </a:solidFill>
          <a:ln>
            <a:noFill/>
          </a:ln>
          <a:extLst/>
        </p:spPr>
        <p:txBody>
          <a:bodyPr/>
          <a:lstStyle/>
          <a:p>
            <a:endParaRPr lang="zh-CN" altLang="en-US" sz="1799"/>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1664334" y="2793143"/>
            <a:ext cx="2453317" cy="363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Freeform 7"/>
          <p:cNvSpPr>
            <a:spLocks/>
          </p:cNvSpPr>
          <p:nvPr/>
        </p:nvSpPr>
        <p:spPr bwMode="auto">
          <a:xfrm>
            <a:off x="5245924" y="1750563"/>
            <a:ext cx="1778892" cy="1764611"/>
          </a:xfrm>
          <a:custGeom>
            <a:avLst/>
            <a:gdLst>
              <a:gd name="T0" fmla="*/ 2147483646 w 2749"/>
              <a:gd name="T1" fmla="*/ 0 h 2729"/>
              <a:gd name="T2" fmla="*/ 2147483646 w 2749"/>
              <a:gd name="T3" fmla="*/ 2147483646 h 2729"/>
              <a:gd name="T4" fmla="*/ 2147483646 w 2749"/>
              <a:gd name="T5" fmla="*/ 2147483646 h 2729"/>
              <a:gd name="T6" fmla="*/ 2147483646 w 2749"/>
              <a:gd name="T7" fmla="*/ 2147483646 h 2729"/>
              <a:gd name="T8" fmla="*/ 0 w 2749"/>
              <a:gd name="T9" fmla="*/ 2147483646 h 2729"/>
              <a:gd name="T10" fmla="*/ 2147483646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rgbClr val="275081"/>
          </a:solidFill>
          <a:ln>
            <a:noFill/>
          </a:ln>
          <a:extLst/>
        </p:spPr>
        <p:txBody>
          <a:bodyPr/>
          <a:lstStyle/>
          <a:p>
            <a:endParaRPr lang="zh-CN" altLang="en-US" sz="1799"/>
          </a:p>
        </p:txBody>
      </p:sp>
      <p:pic>
        <p:nvPicPr>
          <p:cNvPr id="38"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4619105" y="2793143"/>
            <a:ext cx="2451730" cy="363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 name="Freeform 7"/>
          <p:cNvSpPr>
            <a:spLocks/>
          </p:cNvSpPr>
          <p:nvPr/>
        </p:nvSpPr>
        <p:spPr bwMode="auto">
          <a:xfrm>
            <a:off x="8303841" y="1750563"/>
            <a:ext cx="1778893" cy="1764611"/>
          </a:xfrm>
          <a:custGeom>
            <a:avLst/>
            <a:gdLst>
              <a:gd name="T0" fmla="*/ 2147483646 w 2749"/>
              <a:gd name="T1" fmla="*/ 0 h 2729"/>
              <a:gd name="T2" fmla="*/ 2147483646 w 2749"/>
              <a:gd name="T3" fmla="*/ 2147483646 h 2729"/>
              <a:gd name="T4" fmla="*/ 2147483646 w 2749"/>
              <a:gd name="T5" fmla="*/ 2147483646 h 2729"/>
              <a:gd name="T6" fmla="*/ 2147483646 w 2749"/>
              <a:gd name="T7" fmla="*/ 2147483646 h 2729"/>
              <a:gd name="T8" fmla="*/ 0 w 2749"/>
              <a:gd name="T9" fmla="*/ 2147483646 h 2729"/>
              <a:gd name="T10" fmla="*/ 2147483646 w 2749"/>
              <a:gd name="T11" fmla="*/ 0 h 27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49" h="2729">
                <a:moveTo>
                  <a:pt x="1375" y="0"/>
                </a:moveTo>
                <a:cubicBezTo>
                  <a:pt x="2133" y="0"/>
                  <a:pt x="2749" y="615"/>
                  <a:pt x="2749" y="1374"/>
                </a:cubicBezTo>
                <a:cubicBezTo>
                  <a:pt x="2749" y="2054"/>
                  <a:pt x="2254" y="2619"/>
                  <a:pt x="1606" y="2729"/>
                </a:cubicBezTo>
                <a:lnTo>
                  <a:pt x="12" y="1552"/>
                </a:lnTo>
                <a:cubicBezTo>
                  <a:pt x="4" y="1494"/>
                  <a:pt x="0" y="1435"/>
                  <a:pt x="0" y="1374"/>
                </a:cubicBezTo>
                <a:cubicBezTo>
                  <a:pt x="0" y="615"/>
                  <a:pt x="616" y="0"/>
                  <a:pt x="1375" y="0"/>
                </a:cubicBezTo>
                <a:close/>
              </a:path>
            </a:pathLst>
          </a:custGeom>
          <a:solidFill>
            <a:srgbClr val="3976BD"/>
          </a:solidFill>
          <a:ln>
            <a:noFill/>
          </a:ln>
          <a:extLst/>
        </p:spPr>
        <p:txBody>
          <a:bodyPr/>
          <a:lstStyle/>
          <a:p>
            <a:endParaRPr lang="zh-CN" altLang="en-US" sz="1799"/>
          </a:p>
        </p:txBody>
      </p:sp>
      <p:pic>
        <p:nvPicPr>
          <p:cNvPr id="40" name="Picture 3"/>
          <p:cNvPicPr>
            <a:picLocks noChangeAspect="1" noChangeArrowheads="1"/>
          </p:cNvPicPr>
          <p:nvPr/>
        </p:nvPicPr>
        <p:blipFill>
          <a:blip r:embed="rId3">
            <a:extLst>
              <a:ext uri="{28A0092B-C50C-407E-A947-70E740481C1C}">
                <a14:useLocalDpi xmlns:a14="http://schemas.microsoft.com/office/drawing/2010/main" val="0"/>
              </a:ext>
            </a:extLst>
          </a:blip>
          <a:srcRect l="2766" r="7205" b="57680"/>
          <a:stretch>
            <a:fillRect/>
          </a:stretch>
        </p:blipFill>
        <p:spPr bwMode="auto">
          <a:xfrm rot="13010205" flipH="1" flipV="1">
            <a:off x="7677024" y="2793143"/>
            <a:ext cx="2453317" cy="363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11"/>
          <p:cNvSpPr txBox="1">
            <a:spLocks noChangeArrowheads="1"/>
          </p:cNvSpPr>
          <p:nvPr/>
        </p:nvSpPr>
        <p:spPr bwMode="auto">
          <a:xfrm>
            <a:off x="2562610" y="2388489"/>
            <a:ext cx="1210588"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999" dirty="0" smtClean="0">
                <a:solidFill>
                  <a:schemeClr val="bg1"/>
                </a:solidFill>
                <a:latin typeface="微软雅黑" panose="020B0503020204020204" pitchFamily="34" charset="-122"/>
              </a:rPr>
              <a:t>输入标题</a:t>
            </a:r>
            <a:endParaRPr lang="zh-CN" altLang="en-US" sz="1999" dirty="0">
              <a:solidFill>
                <a:schemeClr val="bg1"/>
              </a:solidFill>
              <a:latin typeface="微软雅黑" panose="020B0503020204020204" pitchFamily="34" charset="-122"/>
            </a:endParaRPr>
          </a:p>
        </p:txBody>
      </p:sp>
      <p:sp>
        <p:nvSpPr>
          <p:cNvPr id="42" name="TextBox 13"/>
          <p:cNvSpPr txBox="1">
            <a:spLocks noChangeArrowheads="1"/>
          </p:cNvSpPr>
          <p:nvPr/>
        </p:nvSpPr>
        <p:spPr bwMode="auto">
          <a:xfrm>
            <a:off x="5559433" y="2388489"/>
            <a:ext cx="1210588" cy="399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999" dirty="0" smtClean="0">
                <a:solidFill>
                  <a:schemeClr val="bg1"/>
                </a:solidFill>
                <a:latin typeface="微软雅黑" panose="020B0503020204020204" pitchFamily="34" charset="-122"/>
              </a:rPr>
              <a:t>输入标题</a:t>
            </a:r>
            <a:endParaRPr lang="zh-CN" altLang="en-US" sz="1999" dirty="0">
              <a:solidFill>
                <a:schemeClr val="bg1"/>
              </a:solidFill>
              <a:latin typeface="微软雅黑" panose="020B0503020204020204" pitchFamily="34" charset="-122"/>
            </a:endParaRPr>
          </a:p>
        </p:txBody>
      </p:sp>
      <p:sp>
        <p:nvSpPr>
          <p:cNvPr id="43" name="TextBox 14"/>
          <p:cNvSpPr txBox="1">
            <a:spLocks noChangeArrowheads="1"/>
          </p:cNvSpPr>
          <p:nvPr/>
        </p:nvSpPr>
        <p:spPr bwMode="auto">
          <a:xfrm>
            <a:off x="8464116" y="2388489"/>
            <a:ext cx="1617030" cy="399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r>
              <a:rPr lang="zh-CN" altLang="en-US" sz="1999" dirty="0" smtClean="0">
                <a:solidFill>
                  <a:schemeClr val="bg1"/>
                </a:solidFill>
                <a:latin typeface="微软雅黑" panose="020B0503020204020204" pitchFamily="34" charset="-122"/>
              </a:rPr>
              <a:t>输入标题</a:t>
            </a:r>
            <a:endParaRPr lang="zh-CN" altLang="en-US" sz="1999" dirty="0">
              <a:solidFill>
                <a:schemeClr val="bg1"/>
              </a:solidFill>
              <a:latin typeface="微软雅黑" panose="020B0503020204020204" pitchFamily="34" charset="-122"/>
            </a:endParaRPr>
          </a:p>
        </p:txBody>
      </p:sp>
      <p:sp>
        <p:nvSpPr>
          <p:cNvPr id="44" name="TextBox 15"/>
          <p:cNvSpPr txBox="1">
            <a:spLocks noChangeArrowheads="1"/>
          </p:cNvSpPr>
          <p:nvPr/>
        </p:nvSpPr>
        <p:spPr bwMode="auto">
          <a:xfrm>
            <a:off x="1986774" y="4448732"/>
            <a:ext cx="8570739" cy="1339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lnSpc>
                <a:spcPct val="150000"/>
              </a:lnSpc>
              <a:spcBef>
                <a:spcPct val="0"/>
              </a:spcBef>
              <a:buFontTx/>
              <a:buNone/>
            </a:pPr>
            <a:r>
              <a:rPr lang="zh-CN" altLang="en-US" sz="1799" dirty="0">
                <a:solidFill>
                  <a:srgbClr val="3976BD"/>
                </a:solidFill>
                <a:latin typeface="微软雅黑" panose="020B0503020204020204" pitchFamily="34" charset="-122"/>
              </a:rPr>
              <a:t>请在这里输入您的文字内容请在这里输入您的文字内容请在这里输入您的文字内容请在这里输入您的文字内容请在这里输入您的文字内容</a:t>
            </a:r>
          </a:p>
          <a:p>
            <a:pPr eaLnBrk="1" hangingPunct="1">
              <a:lnSpc>
                <a:spcPct val="150000"/>
              </a:lnSpc>
              <a:spcBef>
                <a:spcPct val="0"/>
              </a:spcBef>
              <a:buFontTx/>
              <a:buNone/>
            </a:pPr>
            <a:r>
              <a:rPr lang="zh-CN" altLang="en-US" sz="1799" dirty="0">
                <a:solidFill>
                  <a:srgbClr val="3976BD"/>
                </a:solidFill>
                <a:latin typeface="微软雅黑" panose="020B0503020204020204" pitchFamily="34" charset="-122"/>
              </a:rPr>
              <a:t>请在这里输入您的文字内容请在这里输入您的文字内容请在这里输入您的文字内容</a:t>
            </a:r>
          </a:p>
        </p:txBody>
      </p:sp>
      <p:sp>
        <p:nvSpPr>
          <p:cNvPr id="45" name="Freeform 12"/>
          <p:cNvSpPr>
            <a:spLocks/>
          </p:cNvSpPr>
          <p:nvPr/>
        </p:nvSpPr>
        <p:spPr bwMode="auto">
          <a:xfrm>
            <a:off x="1631100" y="4136321"/>
            <a:ext cx="528431" cy="530018"/>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75081"/>
          </a:solidFill>
          <a:ln>
            <a:noFill/>
          </a:ln>
          <a:extLst/>
        </p:spPr>
        <p:txBody>
          <a:bodyPr/>
          <a:lstStyle/>
          <a:p>
            <a:endParaRPr lang="zh-CN" altLang="en-US" sz="1799"/>
          </a:p>
        </p:txBody>
      </p:sp>
      <p:sp>
        <p:nvSpPr>
          <p:cNvPr id="46" name="Freeform 12"/>
          <p:cNvSpPr>
            <a:spLocks/>
          </p:cNvSpPr>
          <p:nvPr/>
        </p:nvSpPr>
        <p:spPr bwMode="auto">
          <a:xfrm flipH="1" flipV="1">
            <a:off x="10343285" y="5550660"/>
            <a:ext cx="528432" cy="530018"/>
          </a:xfrm>
          <a:custGeom>
            <a:avLst/>
            <a:gdLst>
              <a:gd name="T0" fmla="*/ 0 w 1446"/>
              <a:gd name="T1" fmla="*/ 0 h 1446"/>
              <a:gd name="T2" fmla="*/ 2147483646 w 1446"/>
              <a:gd name="T3" fmla="*/ 0 h 1446"/>
              <a:gd name="T4" fmla="*/ 2147483646 w 1446"/>
              <a:gd name="T5" fmla="*/ 2147483646 h 1446"/>
              <a:gd name="T6" fmla="*/ 2147483646 w 1446"/>
              <a:gd name="T7" fmla="*/ 2147483646 h 1446"/>
              <a:gd name="T8" fmla="*/ 2147483646 w 1446"/>
              <a:gd name="T9" fmla="*/ 2147483646 h 1446"/>
              <a:gd name="T10" fmla="*/ 0 w 1446"/>
              <a:gd name="T11" fmla="*/ 2147483646 h 1446"/>
              <a:gd name="T12" fmla="*/ 0 w 1446"/>
              <a:gd name="T13" fmla="*/ 0 h 14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75081"/>
          </a:solidFill>
          <a:ln>
            <a:noFill/>
          </a:ln>
          <a:extLst/>
        </p:spPr>
        <p:txBody>
          <a:bodyPr/>
          <a:lstStyle/>
          <a:p>
            <a:endParaRPr lang="zh-CN" altLang="en-US" sz="1799"/>
          </a:p>
        </p:txBody>
      </p:sp>
    </p:spTree>
    <p:extLst>
      <p:ext uri="{BB962C8B-B14F-4D97-AF65-F5344CB8AC3E}">
        <p14:creationId xmlns:p14="http://schemas.microsoft.com/office/powerpoint/2010/main" val="4289480827"/>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300"/>
                                        <p:tgtEl>
                                          <p:spTgt spid="20"/>
                                        </p:tgtEl>
                                      </p:cBhvr>
                                    </p:animEffect>
                                  </p:childTnLst>
                                </p:cTn>
                              </p:par>
                              <p:par>
                                <p:cTn id="8" presetID="22" presetClass="entr" presetSubtype="4" fill="hold" nodeType="withEffect">
                                  <p:stCondLst>
                                    <p:cond delay="100"/>
                                  </p:stCondLst>
                                  <p:childTnLst>
                                    <p:set>
                                      <p:cBhvr>
                                        <p:cTn id="9" dur="1" fill="hold">
                                          <p:stCondLst>
                                            <p:cond delay="0"/>
                                          </p:stCondLst>
                                        </p:cTn>
                                        <p:tgtEl>
                                          <p:spTgt spid="38"/>
                                        </p:tgtEl>
                                        <p:attrNameLst>
                                          <p:attrName>style.visibility</p:attrName>
                                        </p:attrNameLst>
                                      </p:cBhvr>
                                      <p:to>
                                        <p:strVal val="visible"/>
                                      </p:to>
                                    </p:set>
                                    <p:animEffect transition="in" filter="wipe(down)">
                                      <p:cBhvr>
                                        <p:cTn id="10" dur="300"/>
                                        <p:tgtEl>
                                          <p:spTgt spid="38"/>
                                        </p:tgtEl>
                                      </p:cBhvr>
                                    </p:animEffect>
                                  </p:childTnLst>
                                </p:cTn>
                              </p:par>
                              <p:par>
                                <p:cTn id="11" presetID="22" presetClass="entr" presetSubtype="4" fill="hold" nodeType="withEffect">
                                  <p:stCondLst>
                                    <p:cond delay="200"/>
                                  </p:stCondLst>
                                  <p:childTnLst>
                                    <p:set>
                                      <p:cBhvr>
                                        <p:cTn id="12" dur="1" fill="hold">
                                          <p:stCondLst>
                                            <p:cond delay="0"/>
                                          </p:stCondLst>
                                        </p:cTn>
                                        <p:tgtEl>
                                          <p:spTgt spid="40"/>
                                        </p:tgtEl>
                                        <p:attrNameLst>
                                          <p:attrName>style.visibility</p:attrName>
                                        </p:attrNameLst>
                                      </p:cBhvr>
                                      <p:to>
                                        <p:strVal val="visible"/>
                                      </p:to>
                                    </p:set>
                                    <p:animEffect transition="in" filter="wipe(down)">
                                      <p:cBhvr>
                                        <p:cTn id="13" dur="300"/>
                                        <p:tgtEl>
                                          <p:spTgt spid="40"/>
                                        </p:tgtEl>
                                      </p:cBhvr>
                                    </p:animEffect>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anim calcmode="lin" valueType="num">
                                      <p:cBhvr>
                                        <p:cTn id="23" dur="500" fill="hold"/>
                                        <p:tgtEl>
                                          <p:spTgt spid="21"/>
                                        </p:tgtEl>
                                        <p:attrNameLst>
                                          <p:attrName>ppt_x</p:attrName>
                                        </p:attrNameLst>
                                      </p:cBhvr>
                                      <p:tavLst>
                                        <p:tav tm="0">
                                          <p:val>
                                            <p:strVal val="#ppt_x"/>
                                          </p:val>
                                        </p:tav>
                                        <p:tav tm="100000">
                                          <p:val>
                                            <p:strVal val="#ppt_x"/>
                                          </p:val>
                                        </p:tav>
                                      </p:tavLst>
                                    </p:anim>
                                    <p:anim calcmode="lin" valueType="num">
                                      <p:cBhvr>
                                        <p:cTn id="24" dur="5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anim calcmode="lin" valueType="num">
                                      <p:cBhvr>
                                        <p:cTn id="28" dur="500" fill="hold"/>
                                        <p:tgtEl>
                                          <p:spTgt spid="39"/>
                                        </p:tgtEl>
                                        <p:attrNameLst>
                                          <p:attrName>ppt_x</p:attrName>
                                        </p:attrNameLst>
                                      </p:cBhvr>
                                      <p:tavLst>
                                        <p:tav tm="0">
                                          <p:val>
                                            <p:strVal val="#ppt_x"/>
                                          </p:val>
                                        </p:tav>
                                        <p:tav tm="100000">
                                          <p:val>
                                            <p:strVal val="#ppt_x"/>
                                          </p:val>
                                        </p:tav>
                                      </p:tavLst>
                                    </p:anim>
                                    <p:anim calcmode="lin" valueType="num">
                                      <p:cBhvr>
                                        <p:cTn id="29" dur="5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1400"/>
                            </p:stCondLst>
                            <p:childTnLst>
                              <p:par>
                                <p:cTn id="31" presetID="31" presetClass="entr" presetSubtype="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400" fill="hold"/>
                                        <p:tgtEl>
                                          <p:spTgt spid="41"/>
                                        </p:tgtEl>
                                        <p:attrNameLst>
                                          <p:attrName>ppt_w</p:attrName>
                                        </p:attrNameLst>
                                      </p:cBhvr>
                                      <p:tavLst>
                                        <p:tav tm="0">
                                          <p:val>
                                            <p:fltVal val="0"/>
                                          </p:val>
                                        </p:tav>
                                        <p:tav tm="100000">
                                          <p:val>
                                            <p:strVal val="#ppt_w"/>
                                          </p:val>
                                        </p:tav>
                                      </p:tavLst>
                                    </p:anim>
                                    <p:anim calcmode="lin" valueType="num">
                                      <p:cBhvr>
                                        <p:cTn id="34" dur="400" fill="hold"/>
                                        <p:tgtEl>
                                          <p:spTgt spid="41"/>
                                        </p:tgtEl>
                                        <p:attrNameLst>
                                          <p:attrName>ppt_h</p:attrName>
                                        </p:attrNameLst>
                                      </p:cBhvr>
                                      <p:tavLst>
                                        <p:tav tm="0">
                                          <p:val>
                                            <p:fltVal val="0"/>
                                          </p:val>
                                        </p:tav>
                                        <p:tav tm="100000">
                                          <p:val>
                                            <p:strVal val="#ppt_h"/>
                                          </p:val>
                                        </p:tav>
                                      </p:tavLst>
                                    </p:anim>
                                    <p:anim calcmode="lin" valueType="num">
                                      <p:cBhvr>
                                        <p:cTn id="35" dur="400" fill="hold"/>
                                        <p:tgtEl>
                                          <p:spTgt spid="41"/>
                                        </p:tgtEl>
                                        <p:attrNameLst>
                                          <p:attrName>style.rotation</p:attrName>
                                        </p:attrNameLst>
                                      </p:cBhvr>
                                      <p:tavLst>
                                        <p:tav tm="0">
                                          <p:val>
                                            <p:fltVal val="90"/>
                                          </p:val>
                                        </p:tav>
                                        <p:tav tm="100000">
                                          <p:val>
                                            <p:fltVal val="0"/>
                                          </p:val>
                                        </p:tav>
                                      </p:tavLst>
                                    </p:anim>
                                    <p:animEffect transition="in" filter="fade">
                                      <p:cBhvr>
                                        <p:cTn id="36" dur="400"/>
                                        <p:tgtEl>
                                          <p:spTgt spid="41"/>
                                        </p:tgtEl>
                                      </p:cBhvr>
                                    </p:animEffect>
                                  </p:childTnLst>
                                </p:cTn>
                              </p:par>
                              <p:par>
                                <p:cTn id="37" presetID="31" presetClass="entr" presetSubtype="0" fill="hold" grpId="0" nodeType="withEffect">
                                  <p:stCondLst>
                                    <p:cond delay="100"/>
                                  </p:stCondLst>
                                  <p:childTnLst>
                                    <p:set>
                                      <p:cBhvr>
                                        <p:cTn id="38" dur="1" fill="hold">
                                          <p:stCondLst>
                                            <p:cond delay="0"/>
                                          </p:stCondLst>
                                        </p:cTn>
                                        <p:tgtEl>
                                          <p:spTgt spid="42"/>
                                        </p:tgtEl>
                                        <p:attrNameLst>
                                          <p:attrName>style.visibility</p:attrName>
                                        </p:attrNameLst>
                                      </p:cBhvr>
                                      <p:to>
                                        <p:strVal val="visible"/>
                                      </p:to>
                                    </p:set>
                                    <p:anim calcmode="lin" valueType="num">
                                      <p:cBhvr>
                                        <p:cTn id="39" dur="400" fill="hold"/>
                                        <p:tgtEl>
                                          <p:spTgt spid="42"/>
                                        </p:tgtEl>
                                        <p:attrNameLst>
                                          <p:attrName>ppt_w</p:attrName>
                                        </p:attrNameLst>
                                      </p:cBhvr>
                                      <p:tavLst>
                                        <p:tav tm="0">
                                          <p:val>
                                            <p:fltVal val="0"/>
                                          </p:val>
                                        </p:tav>
                                        <p:tav tm="100000">
                                          <p:val>
                                            <p:strVal val="#ppt_w"/>
                                          </p:val>
                                        </p:tav>
                                      </p:tavLst>
                                    </p:anim>
                                    <p:anim calcmode="lin" valueType="num">
                                      <p:cBhvr>
                                        <p:cTn id="40" dur="400" fill="hold"/>
                                        <p:tgtEl>
                                          <p:spTgt spid="42"/>
                                        </p:tgtEl>
                                        <p:attrNameLst>
                                          <p:attrName>ppt_h</p:attrName>
                                        </p:attrNameLst>
                                      </p:cBhvr>
                                      <p:tavLst>
                                        <p:tav tm="0">
                                          <p:val>
                                            <p:fltVal val="0"/>
                                          </p:val>
                                        </p:tav>
                                        <p:tav tm="100000">
                                          <p:val>
                                            <p:strVal val="#ppt_h"/>
                                          </p:val>
                                        </p:tav>
                                      </p:tavLst>
                                    </p:anim>
                                    <p:anim calcmode="lin" valueType="num">
                                      <p:cBhvr>
                                        <p:cTn id="41" dur="400" fill="hold"/>
                                        <p:tgtEl>
                                          <p:spTgt spid="42"/>
                                        </p:tgtEl>
                                        <p:attrNameLst>
                                          <p:attrName>style.rotation</p:attrName>
                                        </p:attrNameLst>
                                      </p:cBhvr>
                                      <p:tavLst>
                                        <p:tav tm="0">
                                          <p:val>
                                            <p:fltVal val="90"/>
                                          </p:val>
                                        </p:tav>
                                        <p:tav tm="100000">
                                          <p:val>
                                            <p:fltVal val="0"/>
                                          </p:val>
                                        </p:tav>
                                      </p:tavLst>
                                    </p:anim>
                                    <p:animEffect transition="in" filter="fade">
                                      <p:cBhvr>
                                        <p:cTn id="42" dur="400"/>
                                        <p:tgtEl>
                                          <p:spTgt spid="42"/>
                                        </p:tgtEl>
                                      </p:cBhvr>
                                    </p:animEffect>
                                  </p:childTnLst>
                                </p:cTn>
                              </p:par>
                              <p:par>
                                <p:cTn id="43" presetID="31" presetClass="entr" presetSubtype="0" fill="hold" grpId="0" nodeType="withEffect">
                                  <p:stCondLst>
                                    <p:cond delay="200"/>
                                  </p:stCondLst>
                                  <p:childTnLst>
                                    <p:set>
                                      <p:cBhvr>
                                        <p:cTn id="44" dur="1" fill="hold">
                                          <p:stCondLst>
                                            <p:cond delay="0"/>
                                          </p:stCondLst>
                                        </p:cTn>
                                        <p:tgtEl>
                                          <p:spTgt spid="43"/>
                                        </p:tgtEl>
                                        <p:attrNameLst>
                                          <p:attrName>style.visibility</p:attrName>
                                        </p:attrNameLst>
                                      </p:cBhvr>
                                      <p:to>
                                        <p:strVal val="visible"/>
                                      </p:to>
                                    </p:set>
                                    <p:anim calcmode="lin" valueType="num">
                                      <p:cBhvr>
                                        <p:cTn id="45" dur="400" fill="hold"/>
                                        <p:tgtEl>
                                          <p:spTgt spid="43"/>
                                        </p:tgtEl>
                                        <p:attrNameLst>
                                          <p:attrName>ppt_w</p:attrName>
                                        </p:attrNameLst>
                                      </p:cBhvr>
                                      <p:tavLst>
                                        <p:tav tm="0">
                                          <p:val>
                                            <p:fltVal val="0"/>
                                          </p:val>
                                        </p:tav>
                                        <p:tav tm="100000">
                                          <p:val>
                                            <p:strVal val="#ppt_w"/>
                                          </p:val>
                                        </p:tav>
                                      </p:tavLst>
                                    </p:anim>
                                    <p:anim calcmode="lin" valueType="num">
                                      <p:cBhvr>
                                        <p:cTn id="46" dur="400" fill="hold"/>
                                        <p:tgtEl>
                                          <p:spTgt spid="43"/>
                                        </p:tgtEl>
                                        <p:attrNameLst>
                                          <p:attrName>ppt_h</p:attrName>
                                        </p:attrNameLst>
                                      </p:cBhvr>
                                      <p:tavLst>
                                        <p:tav tm="0">
                                          <p:val>
                                            <p:fltVal val="0"/>
                                          </p:val>
                                        </p:tav>
                                        <p:tav tm="100000">
                                          <p:val>
                                            <p:strVal val="#ppt_h"/>
                                          </p:val>
                                        </p:tav>
                                      </p:tavLst>
                                    </p:anim>
                                    <p:anim calcmode="lin" valueType="num">
                                      <p:cBhvr>
                                        <p:cTn id="47" dur="400" fill="hold"/>
                                        <p:tgtEl>
                                          <p:spTgt spid="43"/>
                                        </p:tgtEl>
                                        <p:attrNameLst>
                                          <p:attrName>style.rotation</p:attrName>
                                        </p:attrNameLst>
                                      </p:cBhvr>
                                      <p:tavLst>
                                        <p:tav tm="0">
                                          <p:val>
                                            <p:fltVal val="90"/>
                                          </p:val>
                                        </p:tav>
                                        <p:tav tm="100000">
                                          <p:val>
                                            <p:fltVal val="0"/>
                                          </p:val>
                                        </p:tav>
                                      </p:tavLst>
                                    </p:anim>
                                    <p:animEffect transition="in" filter="fade">
                                      <p:cBhvr>
                                        <p:cTn id="48" dur="400"/>
                                        <p:tgtEl>
                                          <p:spTgt spid="43"/>
                                        </p:tgtEl>
                                      </p:cBhvr>
                                    </p:animEffect>
                                  </p:childTnLst>
                                </p:cTn>
                              </p:par>
                            </p:childTnLst>
                          </p:cTn>
                        </p:par>
                        <p:par>
                          <p:cTn id="49" fill="hold">
                            <p:stCondLst>
                              <p:cond delay="2000"/>
                            </p:stCondLst>
                            <p:childTnLst>
                              <p:par>
                                <p:cTn id="50" presetID="1" presetClass="entr" presetSubtype="0" fill="hold" nodeType="afterEffect">
                                  <p:stCondLst>
                                    <p:cond delay="0"/>
                                  </p:stCondLst>
                                  <p:childTnLst>
                                    <p:set>
                                      <p:cBhvr>
                                        <p:cTn id="51" dur="1" fill="hold">
                                          <p:stCondLst>
                                            <p:cond delay="0"/>
                                          </p:stCondLst>
                                        </p:cTn>
                                        <p:tgtEl>
                                          <p:spTgt spid="45"/>
                                        </p:tgtEl>
                                        <p:attrNameLst>
                                          <p:attrName>style.visibility</p:attrName>
                                        </p:attrNameLst>
                                      </p:cBhvr>
                                      <p:to>
                                        <p:strVal val="visible"/>
                                      </p:to>
                                    </p:set>
                                  </p:childTnLst>
                                </p:cTn>
                              </p:par>
                              <p:par>
                                <p:cTn id="52" presetID="35" presetClass="path" presetSubtype="0" accel="50000" decel="50000" fill="hold" nodeType="withEffect">
                                  <p:stCondLst>
                                    <p:cond delay="0"/>
                                  </p:stCondLst>
                                  <p:childTnLst>
                                    <p:animMotion origin="layout" path="M 1.94444E-6 4.07031E-7 L 0.39132 0.09806 " pathEditMode="relative" rAng="0" ptsTypes="AA">
                                      <p:cBhvr>
                                        <p:cTn id="53" dur="500" spd="-99900" fill="hold"/>
                                        <p:tgtEl>
                                          <p:spTgt spid="45"/>
                                        </p:tgtEl>
                                        <p:attrNameLst>
                                          <p:attrName>ppt_x,ppt_y</p:attrName>
                                        </p:attrNameLst>
                                      </p:cBhvr>
                                      <p:rCtr x="19600" y="4900"/>
                                    </p:animMotion>
                                  </p:childTnLst>
                                </p:cTn>
                              </p:par>
                              <p:par>
                                <p:cTn id="54" presetID="1" presetClass="entr" presetSubtype="0" fill="hold" nodeType="withEffect">
                                  <p:stCondLst>
                                    <p:cond delay="0"/>
                                  </p:stCondLst>
                                  <p:childTnLst>
                                    <p:set>
                                      <p:cBhvr>
                                        <p:cTn id="55" dur="1" fill="hold">
                                          <p:stCondLst>
                                            <p:cond delay="0"/>
                                          </p:stCondLst>
                                        </p:cTn>
                                        <p:tgtEl>
                                          <p:spTgt spid="46"/>
                                        </p:tgtEl>
                                        <p:attrNameLst>
                                          <p:attrName>style.visibility</p:attrName>
                                        </p:attrNameLst>
                                      </p:cBhvr>
                                      <p:to>
                                        <p:strVal val="visible"/>
                                      </p:to>
                                    </p:set>
                                  </p:childTnLst>
                                </p:cTn>
                              </p:par>
                              <p:par>
                                <p:cTn id="56" presetID="35" presetClass="path" presetSubtype="0" accel="50000" decel="50000" fill="hold" nodeType="withEffect">
                                  <p:stCondLst>
                                    <p:cond delay="0"/>
                                  </p:stCondLst>
                                  <p:childTnLst>
                                    <p:animMotion origin="layout" path="M -1.94444E-6 -2.22222E-6 L -0.38194 -0.11227 " pathEditMode="relative" rAng="0" ptsTypes="AA">
                                      <p:cBhvr>
                                        <p:cTn id="57" dur="500" spd="-99900" fill="hold"/>
                                        <p:tgtEl>
                                          <p:spTgt spid="46"/>
                                        </p:tgtEl>
                                        <p:attrNameLst>
                                          <p:attrName>ppt_x,ppt_y</p:attrName>
                                        </p:attrNameLst>
                                      </p:cBhvr>
                                      <p:rCtr x="-19000" y="-5500"/>
                                    </p:animMotion>
                                  </p:childTnLst>
                                </p:cTn>
                              </p:par>
                              <p:par>
                                <p:cTn id="58" presetID="10" presetClass="entr" presetSubtype="0"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Effect transition="in" filter="fade">
                                      <p:cBhvr>
                                        <p:cTn id="62" dur="500"/>
                                        <p:tgtEl>
                                          <p:spTgt spid="18"/>
                                        </p:tgtEl>
                                      </p:cBhvr>
                                    </p:animEffect>
                                  </p:childTnLst>
                                </p:cTn>
                              </p:par>
                            </p:childTnLst>
                          </p:cTn>
                        </p:par>
                        <p:par>
                          <p:cTn id="63" fill="hold">
                            <p:stCondLst>
                              <p:cond delay="2500"/>
                            </p:stCondLst>
                            <p:childTnLst>
                              <p:par>
                                <p:cTn id="64" presetID="22" presetClass="entr" presetSubtype="1" fill="hold" nodeType="afterEffect">
                                  <p:stCondLst>
                                    <p:cond delay="0"/>
                                  </p:stCondLst>
                                  <p:childTnLst>
                                    <p:set>
                                      <p:cBhvr>
                                        <p:cTn id="65" dur="1" fill="hold">
                                          <p:stCondLst>
                                            <p:cond delay="0"/>
                                          </p:stCondLst>
                                        </p:cTn>
                                        <p:tgtEl>
                                          <p:spTgt spid="44">
                                            <p:txEl>
                                              <p:pRg st="0" end="0"/>
                                            </p:txEl>
                                          </p:spTgt>
                                        </p:tgtEl>
                                        <p:attrNameLst>
                                          <p:attrName>style.visibility</p:attrName>
                                        </p:attrNameLst>
                                      </p:cBhvr>
                                      <p:to>
                                        <p:strVal val="visible"/>
                                      </p:to>
                                    </p:set>
                                    <p:animEffect transition="in" filter="wipe(up)">
                                      <p:cBhvr>
                                        <p:cTn id="66" dur="500"/>
                                        <p:tgtEl>
                                          <p:spTgt spid="44">
                                            <p:txEl>
                                              <p:pRg st="0" end="0"/>
                                            </p:txEl>
                                          </p:spTgt>
                                        </p:tgtEl>
                                      </p:cBhvr>
                                    </p:animEffect>
                                  </p:childTnLst>
                                </p:cTn>
                              </p:par>
                              <p:par>
                                <p:cTn id="67" presetID="22" presetClass="entr" presetSubtype="1" fill="hold" nodeType="withEffect">
                                  <p:stCondLst>
                                    <p:cond delay="0"/>
                                  </p:stCondLst>
                                  <p:childTnLst>
                                    <p:set>
                                      <p:cBhvr>
                                        <p:cTn id="68" dur="1" fill="hold">
                                          <p:stCondLst>
                                            <p:cond delay="0"/>
                                          </p:stCondLst>
                                        </p:cTn>
                                        <p:tgtEl>
                                          <p:spTgt spid="44">
                                            <p:txEl>
                                              <p:pRg st="1" end="1"/>
                                            </p:txEl>
                                          </p:spTgt>
                                        </p:tgtEl>
                                        <p:attrNameLst>
                                          <p:attrName>style.visibility</p:attrName>
                                        </p:attrNameLst>
                                      </p:cBhvr>
                                      <p:to>
                                        <p:strVal val="visible"/>
                                      </p:to>
                                    </p:set>
                                    <p:animEffect transition="in" filter="wipe(up)">
                                      <p:cBhvr>
                                        <p:cTn id="69" dur="5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autoUpdateAnimBg="0"/>
      <p:bldP spid="41" grpId="0" autoUpdateAnimBg="0"/>
      <p:bldP spid="42" grpId="0" autoUpdateAnimBg="0"/>
      <p:bldP spid="43"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grpSp>
        <p:nvGrpSpPr>
          <p:cNvPr id="18" name="组合 17"/>
          <p:cNvGrpSpPr/>
          <p:nvPr/>
        </p:nvGrpSpPr>
        <p:grpSpPr>
          <a:xfrm>
            <a:off x="1009650" y="2937012"/>
            <a:ext cx="2384673" cy="2909116"/>
            <a:chOff x="1009650" y="2529049"/>
            <a:chExt cx="2384673" cy="2909116"/>
          </a:xfrm>
        </p:grpSpPr>
        <p:sp>
          <p:nvSpPr>
            <p:cNvPr id="19" name="MH_SubTitle_1"/>
            <p:cNvSpPr>
              <a:spLocks noChangeArrowheads="1"/>
            </p:cNvSpPr>
            <p:nvPr>
              <p:custDataLst>
                <p:tags r:id="rId7"/>
              </p:custDataLst>
            </p:nvPr>
          </p:nvSpPr>
          <p:spPr bwMode="auto">
            <a:xfrm>
              <a:off x="1009650" y="2529049"/>
              <a:ext cx="2384673" cy="506145"/>
            </a:xfrm>
            <a:prstGeom prst="rect">
              <a:avLst/>
            </a:prstGeom>
            <a:solidFill>
              <a:srgbClr val="3976BD"/>
            </a:solidFill>
            <a:ln>
              <a:noFill/>
            </a:ln>
          </p:spPr>
          <p:txBody>
            <a:bodyPr anchor="ctr"/>
            <a:lstStyle/>
            <a:p>
              <a:pPr algn="ctr"/>
              <a:r>
                <a:rPr lang="zh-CN" altLang="en-US" sz="2400" dirty="0" smtClean="0">
                  <a:solidFill>
                    <a:srgbClr val="FFFFFF"/>
                  </a:solidFill>
                  <a:latin typeface="微软雅黑" pitchFamily="34" charset="-122"/>
                </a:rPr>
                <a:t>输入标题</a:t>
              </a:r>
              <a:endParaRPr lang="zh-CN" altLang="en-US" sz="2400" dirty="0">
                <a:solidFill>
                  <a:srgbClr val="FFFFFF"/>
                </a:solidFill>
                <a:latin typeface="微软雅黑" pitchFamily="34" charset="-122"/>
              </a:endParaRPr>
            </a:p>
          </p:txBody>
        </p:sp>
        <p:sp>
          <p:nvSpPr>
            <p:cNvPr id="20" name="MH_Picture_1"/>
            <p:cNvSpPr>
              <a:spLocks noChangeArrowheads="1"/>
            </p:cNvSpPr>
            <p:nvPr>
              <p:custDataLst>
                <p:tags r:id="rId8"/>
              </p:custDataLst>
            </p:nvPr>
          </p:nvSpPr>
          <p:spPr bwMode="auto">
            <a:xfrm>
              <a:off x="1009650" y="3107961"/>
              <a:ext cx="2384673" cy="2330204"/>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zh-CN">
                <a:solidFill>
                  <a:srgbClr val="FFFFFF"/>
                </a:solidFill>
                <a:latin typeface="Arial" charset="0"/>
                <a:ea typeface="宋体" charset="-122"/>
              </a:endParaRPr>
            </a:p>
          </p:txBody>
        </p:sp>
      </p:grpSp>
      <p:grpSp>
        <p:nvGrpSpPr>
          <p:cNvPr id="21" name="组合 20"/>
          <p:cNvGrpSpPr/>
          <p:nvPr/>
        </p:nvGrpSpPr>
        <p:grpSpPr>
          <a:xfrm>
            <a:off x="6229357" y="2937012"/>
            <a:ext cx="2384673" cy="2909116"/>
            <a:chOff x="6229357" y="2529049"/>
            <a:chExt cx="2384673" cy="2909116"/>
          </a:xfrm>
        </p:grpSpPr>
        <p:sp>
          <p:nvSpPr>
            <p:cNvPr id="38" name="MH_SubTitle_3"/>
            <p:cNvSpPr>
              <a:spLocks noChangeArrowheads="1"/>
            </p:cNvSpPr>
            <p:nvPr>
              <p:custDataLst>
                <p:tags r:id="rId5"/>
              </p:custDataLst>
            </p:nvPr>
          </p:nvSpPr>
          <p:spPr bwMode="auto">
            <a:xfrm>
              <a:off x="6229357" y="2529049"/>
              <a:ext cx="2384673" cy="506145"/>
            </a:xfrm>
            <a:prstGeom prst="rect">
              <a:avLst/>
            </a:prstGeom>
            <a:solidFill>
              <a:srgbClr val="3976BD"/>
            </a:solidFill>
            <a:ln>
              <a:noFill/>
            </a:ln>
          </p:spPr>
          <p:txBody>
            <a:bodyPr anchor="ctr"/>
            <a:lstStyle/>
            <a:p>
              <a:pPr algn="ctr"/>
              <a:r>
                <a:rPr lang="zh-CN" altLang="en-US" sz="2400" dirty="0">
                  <a:solidFill>
                    <a:srgbClr val="FFFFFF"/>
                  </a:solidFill>
                  <a:latin typeface="微软雅黑" pitchFamily="34" charset="-122"/>
                </a:rPr>
                <a:t>输入标题</a:t>
              </a:r>
            </a:p>
          </p:txBody>
        </p:sp>
        <p:sp>
          <p:nvSpPr>
            <p:cNvPr id="39" name="MH_Picture_3"/>
            <p:cNvSpPr>
              <a:spLocks noChangeArrowheads="1"/>
            </p:cNvSpPr>
            <p:nvPr>
              <p:custDataLst>
                <p:tags r:id="rId6"/>
              </p:custDataLst>
            </p:nvPr>
          </p:nvSpPr>
          <p:spPr bwMode="auto">
            <a:xfrm>
              <a:off x="6229357" y="3107961"/>
              <a:ext cx="2384673" cy="2330204"/>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zh-CN">
                <a:solidFill>
                  <a:srgbClr val="FFFFFF"/>
                </a:solidFill>
                <a:latin typeface="Arial" charset="0"/>
                <a:ea typeface="宋体" charset="-122"/>
              </a:endParaRPr>
            </a:p>
          </p:txBody>
        </p:sp>
      </p:grpSp>
      <p:grpSp>
        <p:nvGrpSpPr>
          <p:cNvPr id="40" name="组合 39"/>
          <p:cNvGrpSpPr/>
          <p:nvPr/>
        </p:nvGrpSpPr>
        <p:grpSpPr>
          <a:xfrm>
            <a:off x="3619504" y="2173753"/>
            <a:ext cx="2384671" cy="2886478"/>
            <a:chOff x="3619504" y="1765790"/>
            <a:chExt cx="2384671" cy="2886478"/>
          </a:xfrm>
        </p:grpSpPr>
        <p:sp>
          <p:nvSpPr>
            <p:cNvPr id="41" name="MH_SubTitle_2"/>
            <p:cNvSpPr>
              <a:spLocks noChangeArrowheads="1"/>
            </p:cNvSpPr>
            <p:nvPr>
              <p:custDataLst>
                <p:tags r:id="rId3"/>
              </p:custDataLst>
            </p:nvPr>
          </p:nvSpPr>
          <p:spPr bwMode="auto">
            <a:xfrm>
              <a:off x="3619504" y="4146123"/>
              <a:ext cx="2384671" cy="506145"/>
            </a:xfrm>
            <a:prstGeom prst="rect">
              <a:avLst/>
            </a:prstGeom>
            <a:solidFill>
              <a:srgbClr val="275081"/>
            </a:solidFill>
            <a:ln>
              <a:noFill/>
            </a:ln>
          </p:spPr>
          <p:txBody>
            <a:bodyPr anchor="ctr"/>
            <a:lstStyle/>
            <a:p>
              <a:pPr algn="ctr"/>
              <a:r>
                <a:rPr lang="zh-CN" altLang="en-US" sz="2400" dirty="0">
                  <a:solidFill>
                    <a:srgbClr val="FFFFFF"/>
                  </a:solidFill>
                  <a:latin typeface="微软雅黑" pitchFamily="34" charset="-122"/>
                </a:rPr>
                <a:t>输入标题</a:t>
              </a:r>
            </a:p>
          </p:txBody>
        </p:sp>
        <p:sp>
          <p:nvSpPr>
            <p:cNvPr id="42" name="MH_Picture_2"/>
            <p:cNvSpPr>
              <a:spLocks noChangeArrowheads="1"/>
            </p:cNvSpPr>
            <p:nvPr>
              <p:custDataLst>
                <p:tags r:id="rId4"/>
              </p:custDataLst>
            </p:nvPr>
          </p:nvSpPr>
          <p:spPr bwMode="auto">
            <a:xfrm>
              <a:off x="3619504" y="1765790"/>
              <a:ext cx="2384671" cy="2330204"/>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zh-CN">
                <a:solidFill>
                  <a:srgbClr val="FFFFFF"/>
                </a:solidFill>
                <a:latin typeface="Arial" charset="0"/>
                <a:ea typeface="宋体" charset="-122"/>
              </a:endParaRPr>
            </a:p>
          </p:txBody>
        </p:sp>
      </p:grpSp>
      <p:grpSp>
        <p:nvGrpSpPr>
          <p:cNvPr id="43" name="组合 42"/>
          <p:cNvGrpSpPr/>
          <p:nvPr/>
        </p:nvGrpSpPr>
        <p:grpSpPr>
          <a:xfrm>
            <a:off x="8839212" y="2173753"/>
            <a:ext cx="2384671" cy="2886478"/>
            <a:chOff x="8839212" y="1765790"/>
            <a:chExt cx="2384671" cy="2886478"/>
          </a:xfrm>
        </p:grpSpPr>
        <p:sp>
          <p:nvSpPr>
            <p:cNvPr id="44" name="MH_SubTitle_4"/>
            <p:cNvSpPr>
              <a:spLocks noChangeArrowheads="1"/>
            </p:cNvSpPr>
            <p:nvPr>
              <p:custDataLst>
                <p:tags r:id="rId1"/>
              </p:custDataLst>
            </p:nvPr>
          </p:nvSpPr>
          <p:spPr bwMode="auto">
            <a:xfrm>
              <a:off x="8839212" y="4146123"/>
              <a:ext cx="2384671" cy="506145"/>
            </a:xfrm>
            <a:prstGeom prst="rect">
              <a:avLst/>
            </a:prstGeom>
            <a:solidFill>
              <a:srgbClr val="275081"/>
            </a:solidFill>
            <a:ln>
              <a:noFill/>
            </a:ln>
          </p:spPr>
          <p:txBody>
            <a:bodyPr anchor="ctr"/>
            <a:lstStyle/>
            <a:p>
              <a:pPr algn="ctr"/>
              <a:r>
                <a:rPr lang="zh-CN" altLang="en-US" sz="2400" dirty="0">
                  <a:solidFill>
                    <a:srgbClr val="FFFFFF"/>
                  </a:solidFill>
                  <a:latin typeface="微软雅黑" pitchFamily="34" charset="-122"/>
                </a:rPr>
                <a:t>输入标题</a:t>
              </a:r>
            </a:p>
          </p:txBody>
        </p:sp>
        <p:sp>
          <p:nvSpPr>
            <p:cNvPr id="45" name="MH_Picture_4"/>
            <p:cNvSpPr>
              <a:spLocks noChangeArrowheads="1"/>
            </p:cNvSpPr>
            <p:nvPr>
              <p:custDataLst>
                <p:tags r:id="rId2"/>
              </p:custDataLst>
            </p:nvPr>
          </p:nvSpPr>
          <p:spPr bwMode="auto">
            <a:xfrm>
              <a:off x="8839212" y="1765790"/>
              <a:ext cx="2384671" cy="2330204"/>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charset="0"/>
                <a:buNone/>
              </a:pPr>
              <a:endParaRPr lang="zh-CN" altLang="zh-CN">
                <a:solidFill>
                  <a:srgbClr val="FFFFFF"/>
                </a:solidFill>
                <a:latin typeface="Arial" charset="0"/>
                <a:ea typeface="宋体" charset="-122"/>
              </a:endParaRPr>
            </a:p>
          </p:txBody>
        </p:sp>
      </p:grpSp>
    </p:spTree>
    <p:extLst>
      <p:ext uri="{BB962C8B-B14F-4D97-AF65-F5344CB8AC3E}">
        <p14:creationId xmlns:p14="http://schemas.microsoft.com/office/powerpoint/2010/main" val="645766435"/>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par>
                                <p:cTn id="9" presetID="12" presetClass="entr" presetSubtype="1" fill="hold" nodeType="withEffect">
                                  <p:stCondLst>
                                    <p:cond delay="20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p:tgtEl>
                                          <p:spTgt spid="40"/>
                                        </p:tgtEl>
                                        <p:attrNameLst>
                                          <p:attrName>ppt_y</p:attrName>
                                        </p:attrNameLst>
                                      </p:cBhvr>
                                      <p:tavLst>
                                        <p:tav tm="0">
                                          <p:val>
                                            <p:strVal val="#ppt_y-#ppt_h*1.125000"/>
                                          </p:val>
                                        </p:tav>
                                        <p:tav tm="100000">
                                          <p:val>
                                            <p:strVal val="#ppt_y"/>
                                          </p:val>
                                        </p:tav>
                                      </p:tavLst>
                                    </p:anim>
                                    <p:animEffect transition="in" filter="wipe(down)">
                                      <p:cBhvr>
                                        <p:cTn id="12" dur="500"/>
                                        <p:tgtEl>
                                          <p:spTgt spid="40"/>
                                        </p:tgtEl>
                                      </p:cBhvr>
                                    </p:animEffect>
                                  </p:childTnLst>
                                </p:cTn>
                              </p:par>
                              <p:par>
                                <p:cTn id="13" presetID="12" presetClass="entr" presetSubtype="4" fill="hold" nodeType="withEffect">
                                  <p:stCondLst>
                                    <p:cond delay="3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ppt_y</p:attrName>
                                        </p:attrNameLst>
                                      </p:cBhvr>
                                      <p:tavLst>
                                        <p:tav tm="0">
                                          <p:val>
                                            <p:strVal val="#ppt_y+#ppt_h*1.125000"/>
                                          </p:val>
                                        </p:tav>
                                        <p:tav tm="100000">
                                          <p:val>
                                            <p:strVal val="#ppt_y"/>
                                          </p:val>
                                        </p:tav>
                                      </p:tavLst>
                                    </p:anim>
                                    <p:animEffect transition="in" filter="wipe(up)">
                                      <p:cBhvr>
                                        <p:cTn id="16" dur="500"/>
                                        <p:tgtEl>
                                          <p:spTgt spid="21"/>
                                        </p:tgtEl>
                                      </p:cBhvr>
                                    </p:animEffect>
                                  </p:childTnLst>
                                </p:cTn>
                              </p:par>
                              <p:par>
                                <p:cTn id="17" presetID="12" presetClass="entr" presetSubtype="1"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p:tgtEl>
                                          <p:spTgt spid="43"/>
                                        </p:tgtEl>
                                        <p:attrNameLst>
                                          <p:attrName>ppt_y</p:attrName>
                                        </p:attrNameLst>
                                      </p:cBhvr>
                                      <p:tavLst>
                                        <p:tav tm="0">
                                          <p:val>
                                            <p:strVal val="#ppt_y-#ppt_h*1.125000"/>
                                          </p:val>
                                        </p:tav>
                                        <p:tav tm="100000">
                                          <p:val>
                                            <p:strVal val="#ppt_y"/>
                                          </p:val>
                                        </p:tav>
                                      </p:tavLst>
                                    </p:anim>
                                    <p:animEffect transition="in" filter="wipe(down)">
                                      <p:cBhvr>
                                        <p:cTn id="20"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41197" y="150126"/>
            <a:ext cx="1010245" cy="1091271"/>
            <a:chOff x="4368156" y="570266"/>
            <a:chExt cx="2987985" cy="3227636"/>
          </a:xfrm>
        </p:grpSpPr>
        <p:sp>
          <p:nvSpPr>
            <p:cNvPr id="23" name="Oval 21"/>
            <p:cNvSpPr>
              <a:spLocks noChangeArrowheads="1"/>
            </p:cNvSpPr>
            <p:nvPr/>
          </p:nvSpPr>
          <p:spPr bwMode="auto">
            <a:xfrm>
              <a:off x="4512156" y="949011"/>
              <a:ext cx="2843985" cy="2848891"/>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24" name="Group 8"/>
            <p:cNvGrpSpPr>
              <a:grpSpLocks noChangeAspect="1"/>
            </p:cNvGrpSpPr>
            <p:nvPr/>
          </p:nvGrpSpPr>
          <p:grpSpPr bwMode="auto">
            <a:xfrm>
              <a:off x="4368156" y="570266"/>
              <a:ext cx="2620964" cy="3217864"/>
              <a:chOff x="2883" y="1004"/>
              <a:chExt cx="1651" cy="2027"/>
            </a:xfrm>
          </p:grpSpPr>
          <p:sp>
            <p:nvSpPr>
              <p:cNvPr id="25"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653867" y="2309999"/>
            <a:ext cx="548193" cy="937973"/>
          </a:xfrm>
          <a:prstGeom prst="rect">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53867" y="3245552"/>
            <a:ext cx="548193" cy="937973"/>
          </a:xfrm>
          <a:prstGeom prst="rect">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683751" y="277512"/>
            <a:ext cx="4515980" cy="830997"/>
          </a:xfrm>
          <a:prstGeom prst="rect">
            <a:avLst/>
          </a:prstGeom>
          <a:noFill/>
          <a:effectLst/>
        </p:spPr>
        <p:txBody>
          <a:bodyPr wrap="none" rtlCol="0">
            <a:spAutoFit/>
          </a:bodyPr>
          <a:lstStyle/>
          <a:p>
            <a:r>
              <a:rPr lang="zh-CN" altLang="en-US" sz="4800" b="1" dirty="0" smtClean="0">
                <a:solidFill>
                  <a:srgbClr val="3976BD"/>
                </a:solidFill>
                <a:latin typeface="幼圆" panose="02010509060101010101" pitchFamily="49" charset="-122"/>
                <a:ea typeface="幼圆" panose="02010509060101010101" pitchFamily="49" charset="-122"/>
              </a:rPr>
              <a:t>这里输入小标题</a:t>
            </a:r>
            <a:endParaRPr lang="zh-CN" altLang="en-US" sz="4800" b="1" dirty="0">
              <a:solidFill>
                <a:srgbClr val="3976BD"/>
              </a:solidFill>
              <a:latin typeface="幼圆" panose="02010509060101010101" pitchFamily="49" charset="-122"/>
              <a:ea typeface="幼圆" panose="02010509060101010101" pitchFamily="49" charset="-122"/>
            </a:endParaRPr>
          </a:p>
        </p:txBody>
      </p:sp>
      <p:cxnSp>
        <p:nvCxnSpPr>
          <p:cNvPr id="18" name="Straight Connector 51"/>
          <p:cNvCxnSpPr/>
          <p:nvPr/>
        </p:nvCxnSpPr>
        <p:spPr>
          <a:xfrm flipH="1">
            <a:off x="6856725" y="2507316"/>
            <a:ext cx="1009194" cy="992640"/>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52"/>
          <p:cNvCxnSpPr/>
          <p:nvPr/>
        </p:nvCxnSpPr>
        <p:spPr>
          <a:xfrm flipH="1" flipV="1">
            <a:off x="6896099" y="3915061"/>
            <a:ext cx="949212" cy="9818"/>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91"/>
          <p:cNvCxnSpPr/>
          <p:nvPr/>
        </p:nvCxnSpPr>
        <p:spPr>
          <a:xfrm>
            <a:off x="4337922" y="2536315"/>
            <a:ext cx="1010131" cy="992640"/>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92"/>
          <p:cNvCxnSpPr/>
          <p:nvPr/>
        </p:nvCxnSpPr>
        <p:spPr>
          <a:xfrm flipV="1">
            <a:off x="4358548" y="3944062"/>
            <a:ext cx="950095" cy="9818"/>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96"/>
          <p:cNvCxnSpPr/>
          <p:nvPr/>
        </p:nvCxnSpPr>
        <p:spPr>
          <a:xfrm flipV="1">
            <a:off x="4352260" y="4345419"/>
            <a:ext cx="1010131" cy="977087"/>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98"/>
          <p:cNvCxnSpPr/>
          <p:nvPr/>
        </p:nvCxnSpPr>
        <p:spPr>
          <a:xfrm flipH="1" flipV="1">
            <a:off x="6865346" y="4345419"/>
            <a:ext cx="979961" cy="963641"/>
          </a:xfrm>
          <a:prstGeom prst="line">
            <a:avLst/>
          </a:prstGeom>
          <a:ln w="12700">
            <a:solidFill>
              <a:schemeClr val="tx1">
                <a:lumMod val="90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40" name="Group 2"/>
          <p:cNvGrpSpPr/>
          <p:nvPr/>
        </p:nvGrpSpPr>
        <p:grpSpPr>
          <a:xfrm>
            <a:off x="5440712" y="3304584"/>
            <a:ext cx="1359004" cy="1359004"/>
            <a:chOff x="11117630" y="5861590"/>
            <a:chExt cx="2127996" cy="2127996"/>
          </a:xfrm>
          <a:solidFill>
            <a:srgbClr val="3976BD"/>
          </a:solidFill>
        </p:grpSpPr>
        <p:sp>
          <p:nvSpPr>
            <p:cNvPr id="41" name="Freeform 65"/>
            <p:cNvSpPr>
              <a:spLocks noChangeArrowheads="1"/>
            </p:cNvSpPr>
            <p:nvPr/>
          </p:nvSpPr>
          <p:spPr bwMode="auto">
            <a:xfrm>
              <a:off x="11117630" y="5861590"/>
              <a:ext cx="2127996" cy="2127996"/>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grpFill/>
            <a:ln>
              <a:noFill/>
            </a:ln>
            <a:effectLst/>
          </p:spPr>
          <p:txBody>
            <a:bodyPr wrap="none"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solidFill>
                  <a:srgbClr val="445469"/>
                </a:solidFill>
                <a:effectLst/>
                <a:uLnTx/>
                <a:uFillTx/>
                <a:latin typeface="Agency FB" panose="020B0503020202020204" pitchFamily="34" charset="0"/>
                <a:ea typeface="微软雅黑" panose="020B0503020204020204" charset="-122"/>
                <a:cs typeface="+mn-ea"/>
                <a:sym typeface="+mn-lt"/>
              </a:endParaRPr>
            </a:p>
          </p:txBody>
        </p:sp>
        <p:sp>
          <p:nvSpPr>
            <p:cNvPr id="42" name="Freeform 67"/>
            <p:cNvSpPr>
              <a:spLocks noChangeArrowheads="1"/>
            </p:cNvSpPr>
            <p:nvPr/>
          </p:nvSpPr>
          <p:spPr bwMode="auto">
            <a:xfrm>
              <a:off x="11998366" y="6543802"/>
              <a:ext cx="543286" cy="638224"/>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grpFill/>
            <a:ln>
              <a:noFill/>
            </a:ln>
            <a:effectLst/>
          </p:spPr>
          <p:txBody>
            <a:bodyPr wrap="none" anchor="ctr"/>
            <a:lstStyle/>
            <a:p>
              <a:pPr marL="0" marR="0" lvl="0" indent="0" algn="l" defTabSz="913765"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solidFill>
                  <a:srgbClr val="445469"/>
                </a:solidFill>
                <a:effectLst/>
                <a:uLnTx/>
                <a:uFillTx/>
                <a:latin typeface="Agency FB" panose="020B0503020202020204" pitchFamily="34" charset="0"/>
                <a:ea typeface="微软雅黑" panose="020B0503020204020204" charset="-122"/>
                <a:cs typeface="+mn-ea"/>
                <a:sym typeface="+mn-lt"/>
              </a:endParaRPr>
            </a:p>
          </p:txBody>
        </p:sp>
      </p:grpSp>
      <p:grpSp>
        <p:nvGrpSpPr>
          <p:cNvPr id="43" name="组合 42"/>
          <p:cNvGrpSpPr/>
          <p:nvPr/>
        </p:nvGrpSpPr>
        <p:grpSpPr>
          <a:xfrm>
            <a:off x="1013825" y="2079474"/>
            <a:ext cx="3227845" cy="1605306"/>
            <a:chOff x="1013825" y="2079474"/>
            <a:chExt cx="3227845" cy="1605306"/>
          </a:xfrm>
        </p:grpSpPr>
        <p:sp>
          <p:nvSpPr>
            <p:cNvPr id="44" name="Round Same Side Corner Rectangle 55"/>
            <p:cNvSpPr/>
            <p:nvPr/>
          </p:nvSpPr>
          <p:spPr>
            <a:xfrm rot="16200000" flipH="1">
              <a:off x="1994876" y="1098423"/>
              <a:ext cx="475480" cy="2437581"/>
            </a:xfrm>
            <a:prstGeom prst="round2SameRect">
              <a:avLst>
                <a:gd name="adj1" fmla="val 50000"/>
                <a:gd name="adj2" fmla="val 0"/>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45" name="Round Same Side Corner Rectangle 86"/>
            <p:cNvSpPr/>
            <p:nvPr/>
          </p:nvSpPr>
          <p:spPr>
            <a:xfrm rot="5400000" flipH="1">
              <a:off x="3604351" y="1918176"/>
              <a:ext cx="475480" cy="79915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46" name="Rectangle 18"/>
            <p:cNvSpPr/>
            <p:nvPr/>
          </p:nvSpPr>
          <p:spPr bwMode="auto">
            <a:xfrm>
              <a:off x="3674242" y="2095067"/>
              <a:ext cx="440007" cy="430887"/>
            </a:xfrm>
            <a:prstGeom prst="rect">
              <a:avLst/>
            </a:prstGeom>
            <a:noFill/>
            <a:ln>
              <a:noFill/>
            </a:ln>
          </p:spPr>
          <p:txBody>
            <a:bodyPr wrap="square" lIns="0" tIns="0" rIns="0" bIns="0" anchor="ctr">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smtClean="0">
                  <a:ln>
                    <a:noFill/>
                  </a:ln>
                  <a:solidFill>
                    <a:srgbClr val="FFFEFE"/>
                  </a:solidFill>
                  <a:effectLst/>
                  <a:uLnTx/>
                  <a:uFillTx/>
                  <a:latin typeface="Agency FB" panose="020B0503020202020204" pitchFamily="34" charset="0"/>
                  <a:ea typeface="微软雅黑" panose="020B0503020204020204" charset="-122"/>
                  <a:cs typeface="+mn-ea"/>
                  <a:sym typeface="+mn-lt"/>
                </a:rPr>
                <a:t>01</a:t>
              </a:r>
              <a:endParaRPr kumimoji="0" lang="en-US" sz="2800" b="1" i="0" u="none" strike="noStrike" kern="1200" cap="none" spc="0" normalizeH="0" baseline="0" noProof="0" dirty="0">
                <a:ln>
                  <a:noFill/>
                </a:ln>
                <a:solidFill>
                  <a:srgbClr val="FFFEFE"/>
                </a:solidFill>
                <a:effectLst/>
                <a:uLnTx/>
                <a:uFillTx/>
                <a:latin typeface="Agency FB" panose="020B0503020202020204" pitchFamily="34" charset="0"/>
                <a:ea typeface="微软雅黑" panose="020B0503020204020204" charset="-122"/>
                <a:cs typeface="+mn-ea"/>
                <a:sym typeface="+mn-lt"/>
              </a:endParaRPr>
            </a:p>
          </p:txBody>
        </p:sp>
        <p:sp>
          <p:nvSpPr>
            <p:cNvPr id="47" name="文本框 46"/>
            <p:cNvSpPr txBox="1"/>
            <p:nvPr/>
          </p:nvSpPr>
          <p:spPr>
            <a:xfrm>
              <a:off x="1417234" y="2095067"/>
              <a:ext cx="1733167" cy="400110"/>
            </a:xfrm>
            <a:prstGeom prst="rect">
              <a:avLst/>
            </a:prstGeom>
            <a:noFill/>
            <a:effectLst/>
          </p:spPr>
          <p:txBody>
            <a:bodyPr wrap="none" rtlCol="0">
              <a:spAutoFit/>
            </a:bodyPr>
            <a:lstStyle/>
            <a:p>
              <a:r>
                <a:rPr lang="zh-CN" altLang="en-US" sz="2000" b="1" dirty="0" smtClean="0">
                  <a:solidFill>
                    <a:srgbClr val="FFFFFF"/>
                  </a:solidFill>
                  <a:latin typeface="幼圆" panose="02010509060101010101" pitchFamily="49" charset="-122"/>
                  <a:ea typeface="幼圆" panose="02010509060101010101" pitchFamily="49" charset="-122"/>
                </a:rPr>
                <a:t>这里输入标题</a:t>
              </a:r>
              <a:endParaRPr lang="zh-CN" altLang="en-US" sz="2000" b="1" dirty="0">
                <a:solidFill>
                  <a:srgbClr val="FFFFFF"/>
                </a:solidFill>
                <a:latin typeface="幼圆" panose="02010509060101010101" pitchFamily="49" charset="-122"/>
                <a:ea typeface="幼圆" panose="02010509060101010101" pitchFamily="49" charset="-122"/>
              </a:endParaRPr>
            </a:p>
          </p:txBody>
        </p:sp>
        <p:sp>
          <p:nvSpPr>
            <p:cNvPr id="48" name="文本框 47"/>
            <p:cNvSpPr txBox="1"/>
            <p:nvPr/>
          </p:nvSpPr>
          <p:spPr>
            <a:xfrm>
              <a:off x="1134919" y="2730673"/>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7962080" y="2050474"/>
            <a:ext cx="3224836" cy="1634306"/>
            <a:chOff x="7962080" y="2050474"/>
            <a:chExt cx="3224836" cy="1634306"/>
          </a:xfrm>
        </p:grpSpPr>
        <p:sp>
          <p:nvSpPr>
            <p:cNvPr id="50" name="Round Same Side Corner Rectangle 29"/>
            <p:cNvSpPr/>
            <p:nvPr/>
          </p:nvSpPr>
          <p:spPr>
            <a:xfrm rot="5400000">
              <a:off x="9731517" y="1070554"/>
              <a:ext cx="475480" cy="2435319"/>
            </a:xfrm>
            <a:prstGeom prst="round2SameRect">
              <a:avLst>
                <a:gd name="adj1" fmla="val 50000"/>
                <a:gd name="adj2" fmla="val 0"/>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51" name="Round Same Side Corner Rectangle 45"/>
            <p:cNvSpPr/>
            <p:nvPr/>
          </p:nvSpPr>
          <p:spPr>
            <a:xfrm rot="16200000">
              <a:off x="8123549" y="1889547"/>
              <a:ext cx="475480" cy="798417"/>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52" name="Rectangle 18"/>
            <p:cNvSpPr/>
            <p:nvPr/>
          </p:nvSpPr>
          <p:spPr bwMode="auto">
            <a:xfrm>
              <a:off x="8213665" y="2072769"/>
              <a:ext cx="440007" cy="430887"/>
            </a:xfrm>
            <a:prstGeom prst="rect">
              <a:avLst/>
            </a:prstGeom>
            <a:noFill/>
            <a:ln>
              <a:noFill/>
            </a:ln>
          </p:spPr>
          <p:txBody>
            <a:bodyPr wrap="square" lIns="0" tIns="0" rIns="0" bIns="0" anchor="ctr">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smtClean="0">
                  <a:ln>
                    <a:noFill/>
                  </a:ln>
                  <a:solidFill>
                    <a:srgbClr val="FFFEFE"/>
                  </a:solidFill>
                  <a:effectLst/>
                  <a:uLnTx/>
                  <a:uFillTx/>
                  <a:latin typeface="Agency FB" panose="020B0503020202020204" pitchFamily="34" charset="0"/>
                  <a:ea typeface="微软雅黑" panose="020B0503020204020204" charset="-122"/>
                  <a:cs typeface="+mn-ea"/>
                  <a:sym typeface="+mn-lt"/>
                </a:rPr>
                <a:t>02</a:t>
              </a:r>
              <a:endParaRPr kumimoji="0" lang="en-US" sz="2800" b="1" i="0" u="none" strike="noStrike" kern="1200" cap="none" spc="0" normalizeH="0" baseline="0" noProof="0" dirty="0">
                <a:ln>
                  <a:noFill/>
                </a:ln>
                <a:solidFill>
                  <a:srgbClr val="FFFEFE"/>
                </a:solidFill>
                <a:effectLst/>
                <a:uLnTx/>
                <a:uFillTx/>
                <a:latin typeface="Agency FB" panose="020B0503020202020204" pitchFamily="34" charset="0"/>
                <a:ea typeface="微软雅黑" panose="020B0503020204020204" charset="-122"/>
                <a:cs typeface="+mn-ea"/>
                <a:sym typeface="+mn-lt"/>
              </a:endParaRPr>
            </a:p>
          </p:txBody>
        </p:sp>
        <p:sp>
          <p:nvSpPr>
            <p:cNvPr id="53" name="文本框 52"/>
            <p:cNvSpPr txBox="1"/>
            <p:nvPr/>
          </p:nvSpPr>
          <p:spPr>
            <a:xfrm>
              <a:off x="9053648" y="2072769"/>
              <a:ext cx="1733167" cy="400110"/>
            </a:xfrm>
            <a:prstGeom prst="rect">
              <a:avLst/>
            </a:prstGeom>
            <a:noFill/>
            <a:effectLst/>
          </p:spPr>
          <p:txBody>
            <a:bodyPr wrap="none" rtlCol="0">
              <a:spAutoFit/>
            </a:bodyPr>
            <a:lstStyle/>
            <a:p>
              <a:r>
                <a:rPr lang="zh-CN" altLang="en-US" sz="2000" b="1" dirty="0" smtClean="0">
                  <a:solidFill>
                    <a:srgbClr val="FFFFFF"/>
                  </a:solidFill>
                  <a:latin typeface="幼圆" panose="02010509060101010101" pitchFamily="49" charset="-122"/>
                  <a:ea typeface="幼圆" panose="02010509060101010101" pitchFamily="49" charset="-122"/>
                </a:rPr>
                <a:t>这里输入标题</a:t>
              </a:r>
              <a:endParaRPr lang="zh-CN" altLang="en-US" sz="2000" b="1" dirty="0">
                <a:solidFill>
                  <a:srgbClr val="FFFFFF"/>
                </a:solidFill>
                <a:latin typeface="幼圆" panose="02010509060101010101" pitchFamily="49" charset="-122"/>
                <a:ea typeface="幼圆" panose="02010509060101010101" pitchFamily="49" charset="-122"/>
              </a:endParaRPr>
            </a:p>
          </p:txBody>
        </p:sp>
        <p:sp>
          <p:nvSpPr>
            <p:cNvPr id="54" name="文本框 53"/>
            <p:cNvSpPr txBox="1"/>
            <p:nvPr/>
          </p:nvSpPr>
          <p:spPr>
            <a:xfrm>
              <a:off x="8741634" y="2730673"/>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1024696" y="3707467"/>
            <a:ext cx="3227948" cy="1598452"/>
            <a:chOff x="1024696" y="3707467"/>
            <a:chExt cx="3227948" cy="1598452"/>
          </a:xfrm>
        </p:grpSpPr>
        <p:sp>
          <p:nvSpPr>
            <p:cNvPr id="56" name="Round Same Side Corner Rectangle 56"/>
            <p:cNvSpPr/>
            <p:nvPr/>
          </p:nvSpPr>
          <p:spPr>
            <a:xfrm rot="16200000" flipH="1">
              <a:off x="2005747" y="2726416"/>
              <a:ext cx="475480" cy="2437581"/>
            </a:xfrm>
            <a:prstGeom prst="round2SameRect">
              <a:avLst>
                <a:gd name="adj1" fmla="val 50000"/>
                <a:gd name="adj2" fmla="val 0"/>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57" name="Round Same Side Corner Rectangle 87"/>
            <p:cNvSpPr/>
            <p:nvPr/>
          </p:nvSpPr>
          <p:spPr>
            <a:xfrm rot="5400000" flipH="1">
              <a:off x="3615325" y="3553005"/>
              <a:ext cx="475480" cy="79915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58" name="Rectangle 18"/>
            <p:cNvSpPr/>
            <p:nvPr/>
          </p:nvSpPr>
          <p:spPr bwMode="auto">
            <a:xfrm>
              <a:off x="3674242" y="3730438"/>
              <a:ext cx="440007" cy="430887"/>
            </a:xfrm>
            <a:prstGeom prst="rect">
              <a:avLst/>
            </a:prstGeom>
            <a:noFill/>
            <a:ln>
              <a:noFill/>
            </a:ln>
          </p:spPr>
          <p:txBody>
            <a:bodyPr wrap="square" lIns="0" tIns="0" rIns="0" bIns="0" anchor="ctr">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smtClean="0">
                  <a:ln>
                    <a:noFill/>
                  </a:ln>
                  <a:solidFill>
                    <a:srgbClr val="FFFEFE"/>
                  </a:solidFill>
                  <a:effectLst/>
                  <a:uLnTx/>
                  <a:uFillTx/>
                  <a:latin typeface="Agency FB" panose="020B0503020202020204" pitchFamily="34" charset="0"/>
                  <a:ea typeface="微软雅黑" panose="020B0503020204020204" charset="-122"/>
                  <a:cs typeface="+mn-ea"/>
                  <a:sym typeface="+mn-lt"/>
                </a:rPr>
                <a:t>03</a:t>
              </a:r>
              <a:endParaRPr kumimoji="0" lang="en-US" sz="2800" b="1" i="0" u="none" strike="noStrike" kern="1200" cap="none" spc="0" normalizeH="0" baseline="0" noProof="0" dirty="0">
                <a:ln>
                  <a:noFill/>
                </a:ln>
                <a:solidFill>
                  <a:srgbClr val="FFFEFE"/>
                </a:solidFill>
                <a:effectLst/>
                <a:uLnTx/>
                <a:uFillTx/>
                <a:latin typeface="Agency FB" panose="020B0503020202020204" pitchFamily="34" charset="0"/>
                <a:ea typeface="微软雅黑" panose="020B0503020204020204" charset="-122"/>
                <a:cs typeface="+mn-ea"/>
                <a:sym typeface="+mn-lt"/>
              </a:endParaRPr>
            </a:p>
          </p:txBody>
        </p:sp>
        <p:sp>
          <p:nvSpPr>
            <p:cNvPr id="59" name="文本框 58"/>
            <p:cNvSpPr txBox="1"/>
            <p:nvPr/>
          </p:nvSpPr>
          <p:spPr>
            <a:xfrm>
              <a:off x="1378857" y="3718327"/>
              <a:ext cx="1733167" cy="400110"/>
            </a:xfrm>
            <a:prstGeom prst="rect">
              <a:avLst/>
            </a:prstGeom>
            <a:noFill/>
            <a:effectLst/>
          </p:spPr>
          <p:txBody>
            <a:bodyPr wrap="none" rtlCol="0">
              <a:spAutoFit/>
            </a:bodyPr>
            <a:lstStyle/>
            <a:p>
              <a:r>
                <a:rPr lang="zh-CN" altLang="en-US" sz="2000" b="1" dirty="0" smtClean="0">
                  <a:solidFill>
                    <a:srgbClr val="FFFFFF"/>
                  </a:solidFill>
                  <a:latin typeface="幼圆" panose="02010509060101010101" pitchFamily="49" charset="-122"/>
                  <a:ea typeface="幼圆" panose="02010509060101010101" pitchFamily="49" charset="-122"/>
                </a:rPr>
                <a:t>这里输入标题</a:t>
              </a:r>
              <a:endParaRPr lang="zh-CN" altLang="en-US" sz="2000" b="1" dirty="0">
                <a:solidFill>
                  <a:srgbClr val="FFFFFF"/>
                </a:solidFill>
                <a:latin typeface="幼圆" panose="02010509060101010101" pitchFamily="49" charset="-122"/>
                <a:ea typeface="幼圆" panose="02010509060101010101" pitchFamily="49" charset="-122"/>
              </a:endParaRPr>
            </a:p>
          </p:txBody>
        </p:sp>
        <p:sp>
          <p:nvSpPr>
            <p:cNvPr id="60" name="文本框 59"/>
            <p:cNvSpPr txBox="1"/>
            <p:nvPr/>
          </p:nvSpPr>
          <p:spPr>
            <a:xfrm>
              <a:off x="1134919" y="4351812"/>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951115" y="3678468"/>
            <a:ext cx="3224939" cy="1627451"/>
            <a:chOff x="7951115" y="3678468"/>
            <a:chExt cx="3224939" cy="1627451"/>
          </a:xfrm>
        </p:grpSpPr>
        <p:sp>
          <p:nvSpPr>
            <p:cNvPr id="62" name="Round Same Side Corner Rectangle 30"/>
            <p:cNvSpPr/>
            <p:nvPr/>
          </p:nvSpPr>
          <p:spPr>
            <a:xfrm rot="5400000">
              <a:off x="9720655" y="2698548"/>
              <a:ext cx="475480" cy="2435319"/>
            </a:xfrm>
            <a:prstGeom prst="round2SameRect">
              <a:avLst>
                <a:gd name="adj1" fmla="val 50000"/>
                <a:gd name="adj2" fmla="val 0"/>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63" name="Round Same Side Corner Rectangle 46"/>
            <p:cNvSpPr/>
            <p:nvPr/>
          </p:nvSpPr>
          <p:spPr>
            <a:xfrm rot="16200000">
              <a:off x="8112584" y="3524376"/>
              <a:ext cx="475480" cy="798417"/>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64" name="Rectangle 18"/>
            <p:cNvSpPr/>
            <p:nvPr/>
          </p:nvSpPr>
          <p:spPr bwMode="auto">
            <a:xfrm>
              <a:off x="8213665" y="3708140"/>
              <a:ext cx="440007" cy="430887"/>
            </a:xfrm>
            <a:prstGeom prst="rect">
              <a:avLst/>
            </a:prstGeom>
            <a:noFill/>
            <a:ln>
              <a:noFill/>
            </a:ln>
          </p:spPr>
          <p:txBody>
            <a:bodyPr wrap="square" lIns="0" tIns="0" rIns="0" bIns="0" anchor="ctr">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smtClean="0">
                  <a:ln>
                    <a:noFill/>
                  </a:ln>
                  <a:solidFill>
                    <a:srgbClr val="FFFEFE"/>
                  </a:solidFill>
                  <a:effectLst/>
                  <a:uLnTx/>
                  <a:uFillTx/>
                  <a:latin typeface="Agency FB" panose="020B0503020202020204" pitchFamily="34" charset="0"/>
                  <a:ea typeface="微软雅黑" panose="020B0503020204020204" charset="-122"/>
                  <a:cs typeface="+mn-ea"/>
                  <a:sym typeface="+mn-lt"/>
                </a:rPr>
                <a:t>04</a:t>
              </a:r>
              <a:endParaRPr kumimoji="0" lang="en-US" sz="2800" b="1" i="0" u="none" strike="noStrike" kern="1200" cap="none" spc="0" normalizeH="0" baseline="0" noProof="0" dirty="0">
                <a:ln>
                  <a:noFill/>
                </a:ln>
                <a:solidFill>
                  <a:srgbClr val="FFFEFE"/>
                </a:solidFill>
                <a:effectLst/>
                <a:uLnTx/>
                <a:uFillTx/>
                <a:latin typeface="Agency FB" panose="020B0503020202020204" pitchFamily="34" charset="0"/>
                <a:ea typeface="微软雅黑" panose="020B0503020204020204" charset="-122"/>
                <a:cs typeface="+mn-ea"/>
                <a:sym typeface="+mn-lt"/>
              </a:endParaRPr>
            </a:p>
          </p:txBody>
        </p:sp>
        <p:sp>
          <p:nvSpPr>
            <p:cNvPr id="65" name="文本框 64"/>
            <p:cNvSpPr txBox="1"/>
            <p:nvPr/>
          </p:nvSpPr>
          <p:spPr>
            <a:xfrm>
              <a:off x="9015271" y="3696029"/>
              <a:ext cx="1733167" cy="400110"/>
            </a:xfrm>
            <a:prstGeom prst="rect">
              <a:avLst/>
            </a:prstGeom>
            <a:noFill/>
            <a:effectLst/>
          </p:spPr>
          <p:txBody>
            <a:bodyPr wrap="none" rtlCol="0">
              <a:spAutoFit/>
            </a:bodyPr>
            <a:lstStyle/>
            <a:p>
              <a:r>
                <a:rPr lang="zh-CN" altLang="en-US" sz="2000" b="1" dirty="0" smtClean="0">
                  <a:solidFill>
                    <a:srgbClr val="FFFFFF"/>
                  </a:solidFill>
                  <a:latin typeface="幼圆" panose="02010509060101010101" pitchFamily="49" charset="-122"/>
                  <a:ea typeface="幼圆" panose="02010509060101010101" pitchFamily="49" charset="-122"/>
                </a:rPr>
                <a:t>这里输入标题</a:t>
              </a:r>
              <a:endParaRPr lang="zh-CN" altLang="en-US" sz="2000" b="1" dirty="0">
                <a:solidFill>
                  <a:srgbClr val="FFFFFF"/>
                </a:solidFill>
                <a:latin typeface="幼圆" panose="02010509060101010101" pitchFamily="49" charset="-122"/>
                <a:ea typeface="幼圆" panose="02010509060101010101" pitchFamily="49" charset="-122"/>
              </a:endParaRPr>
            </a:p>
          </p:txBody>
        </p:sp>
        <p:sp>
          <p:nvSpPr>
            <p:cNvPr id="66" name="文本框 65"/>
            <p:cNvSpPr txBox="1"/>
            <p:nvPr/>
          </p:nvSpPr>
          <p:spPr>
            <a:xfrm>
              <a:off x="8741634" y="4351812"/>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1013826" y="5241633"/>
            <a:ext cx="3233381" cy="1616367"/>
            <a:chOff x="1013826" y="5241633"/>
            <a:chExt cx="3233381" cy="1616367"/>
          </a:xfrm>
        </p:grpSpPr>
        <p:sp>
          <p:nvSpPr>
            <p:cNvPr id="68" name="Round Same Side Corner Rectangle 57"/>
            <p:cNvSpPr/>
            <p:nvPr/>
          </p:nvSpPr>
          <p:spPr>
            <a:xfrm rot="16200000" flipH="1">
              <a:off x="1996206" y="4273334"/>
              <a:ext cx="472821" cy="2437581"/>
            </a:xfrm>
            <a:prstGeom prst="round2SameRect">
              <a:avLst>
                <a:gd name="adj1" fmla="val 50000"/>
                <a:gd name="adj2" fmla="val 0"/>
              </a:avLst>
            </a:prstGeom>
            <a:solidFill>
              <a:srgbClr val="3976BD"/>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69" name="Round Same Side Corner Rectangle 88"/>
            <p:cNvSpPr/>
            <p:nvPr/>
          </p:nvSpPr>
          <p:spPr>
            <a:xfrm rot="5400000" flipH="1">
              <a:off x="3609888" y="5091213"/>
              <a:ext cx="475480" cy="799159"/>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70" name="Rectangle 18"/>
            <p:cNvSpPr/>
            <p:nvPr/>
          </p:nvSpPr>
          <p:spPr bwMode="auto">
            <a:xfrm>
              <a:off x="3674242" y="5249011"/>
              <a:ext cx="440007" cy="430887"/>
            </a:xfrm>
            <a:prstGeom prst="rect">
              <a:avLst/>
            </a:prstGeom>
            <a:noFill/>
            <a:ln>
              <a:noFill/>
            </a:ln>
          </p:spPr>
          <p:txBody>
            <a:bodyPr wrap="square" lIns="0" tIns="0" rIns="0" bIns="0" anchor="ctr">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smtClean="0">
                  <a:ln>
                    <a:noFill/>
                  </a:ln>
                  <a:solidFill>
                    <a:srgbClr val="FFFEFE"/>
                  </a:solidFill>
                  <a:effectLst/>
                  <a:uLnTx/>
                  <a:uFillTx/>
                  <a:latin typeface="Agency FB" panose="020B0503020202020204" pitchFamily="34" charset="0"/>
                  <a:ea typeface="微软雅黑" panose="020B0503020204020204" charset="-122"/>
                  <a:cs typeface="+mn-ea"/>
                  <a:sym typeface="+mn-lt"/>
                </a:rPr>
                <a:t>05</a:t>
              </a:r>
              <a:endParaRPr kumimoji="0" lang="en-US" sz="2800" b="1" i="0" u="none" strike="noStrike" kern="1200" cap="none" spc="0" normalizeH="0" baseline="0" noProof="0" dirty="0">
                <a:ln>
                  <a:noFill/>
                </a:ln>
                <a:solidFill>
                  <a:srgbClr val="FFFEFE"/>
                </a:solidFill>
                <a:effectLst/>
                <a:uLnTx/>
                <a:uFillTx/>
                <a:latin typeface="Agency FB" panose="020B0503020202020204" pitchFamily="34" charset="0"/>
                <a:ea typeface="微软雅黑" panose="020B0503020204020204" charset="-122"/>
                <a:cs typeface="+mn-ea"/>
                <a:sym typeface="+mn-lt"/>
              </a:endParaRPr>
            </a:p>
          </p:txBody>
        </p:sp>
        <p:sp>
          <p:nvSpPr>
            <p:cNvPr id="71" name="文本框 70"/>
            <p:cNvSpPr txBox="1"/>
            <p:nvPr/>
          </p:nvSpPr>
          <p:spPr>
            <a:xfrm>
              <a:off x="1378857" y="5241633"/>
              <a:ext cx="1733167" cy="400110"/>
            </a:xfrm>
            <a:prstGeom prst="rect">
              <a:avLst/>
            </a:prstGeom>
            <a:noFill/>
            <a:effectLst/>
          </p:spPr>
          <p:txBody>
            <a:bodyPr wrap="none" rtlCol="0">
              <a:spAutoFit/>
            </a:bodyPr>
            <a:lstStyle/>
            <a:p>
              <a:r>
                <a:rPr lang="zh-CN" altLang="en-US" sz="2000" b="1" dirty="0" smtClean="0">
                  <a:solidFill>
                    <a:srgbClr val="FFFFFF"/>
                  </a:solidFill>
                  <a:latin typeface="幼圆" panose="02010509060101010101" pitchFamily="49" charset="-122"/>
                  <a:ea typeface="幼圆" panose="02010509060101010101" pitchFamily="49" charset="-122"/>
                </a:rPr>
                <a:t>这里输入标题</a:t>
              </a:r>
              <a:endParaRPr lang="zh-CN" altLang="en-US" sz="2000" b="1" dirty="0">
                <a:solidFill>
                  <a:srgbClr val="FFFFFF"/>
                </a:solidFill>
                <a:latin typeface="幼圆" panose="02010509060101010101" pitchFamily="49" charset="-122"/>
                <a:ea typeface="幼圆" panose="02010509060101010101" pitchFamily="49" charset="-122"/>
              </a:endParaRPr>
            </a:p>
          </p:txBody>
        </p:sp>
        <p:sp>
          <p:nvSpPr>
            <p:cNvPr id="72" name="文本框 71"/>
            <p:cNvSpPr txBox="1"/>
            <p:nvPr/>
          </p:nvSpPr>
          <p:spPr>
            <a:xfrm>
              <a:off x="1134919" y="5903893"/>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7956548" y="5219335"/>
            <a:ext cx="3230368" cy="1638665"/>
            <a:chOff x="7956548" y="5219335"/>
            <a:chExt cx="3230368" cy="1638665"/>
          </a:xfrm>
        </p:grpSpPr>
        <p:sp>
          <p:nvSpPr>
            <p:cNvPr id="74" name="Round Same Side Corner Rectangle 34"/>
            <p:cNvSpPr/>
            <p:nvPr/>
          </p:nvSpPr>
          <p:spPr>
            <a:xfrm rot="5400000">
              <a:off x="9732846" y="4245465"/>
              <a:ext cx="472822" cy="2435319"/>
            </a:xfrm>
            <a:prstGeom prst="round2SameRect">
              <a:avLst>
                <a:gd name="adj1" fmla="val 50000"/>
                <a:gd name="adj2" fmla="val 0"/>
              </a:avLst>
            </a:prstGeom>
            <a:solidFill>
              <a:srgbClr val="27508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75" name="Round Same Side Corner Rectangle 47"/>
            <p:cNvSpPr/>
            <p:nvPr/>
          </p:nvSpPr>
          <p:spPr>
            <a:xfrm rot="16200000">
              <a:off x="8118017" y="5062585"/>
              <a:ext cx="475480" cy="798417"/>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bg-BG" sz="16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ea"/>
                <a:sym typeface="+mn-lt"/>
              </a:endParaRPr>
            </a:p>
          </p:txBody>
        </p:sp>
        <p:sp>
          <p:nvSpPr>
            <p:cNvPr id="76" name="Rectangle 18"/>
            <p:cNvSpPr/>
            <p:nvPr/>
          </p:nvSpPr>
          <p:spPr bwMode="auto">
            <a:xfrm>
              <a:off x="8213665" y="5226713"/>
              <a:ext cx="440007" cy="430887"/>
            </a:xfrm>
            <a:prstGeom prst="rect">
              <a:avLst/>
            </a:prstGeom>
            <a:noFill/>
            <a:ln>
              <a:noFill/>
            </a:ln>
          </p:spPr>
          <p:txBody>
            <a:bodyPr wrap="square" lIns="0" tIns="0" rIns="0" bIns="0" anchor="ctr">
              <a:spAutoFit/>
            </a:bodyPr>
            <a:lstStyle/>
            <a:p>
              <a:pPr marL="0" marR="0" lvl="0" indent="0" algn="l" defTabSz="913765" rtl="0" eaLnBrk="1" fontAlgn="auto" latinLnBrk="0" hangingPunct="1">
                <a:lnSpc>
                  <a:spcPct val="100000"/>
                </a:lnSpc>
                <a:spcBef>
                  <a:spcPts val="0"/>
                </a:spcBef>
                <a:spcAft>
                  <a:spcPts val="0"/>
                </a:spcAft>
                <a:buClrTx/>
                <a:buSzTx/>
                <a:buFontTx/>
                <a:buNone/>
                <a:defRPr/>
              </a:pPr>
              <a:r>
                <a:rPr kumimoji="0" lang="en-US" sz="2800" b="1" i="0" u="none" strike="noStrike" kern="1200" cap="none" spc="0" normalizeH="0" baseline="0" noProof="0" dirty="0" smtClean="0">
                  <a:ln>
                    <a:noFill/>
                  </a:ln>
                  <a:solidFill>
                    <a:srgbClr val="FFFEFE"/>
                  </a:solidFill>
                  <a:effectLst/>
                  <a:uLnTx/>
                  <a:uFillTx/>
                  <a:latin typeface="Agency FB" panose="020B0503020202020204" pitchFamily="34" charset="0"/>
                  <a:ea typeface="微软雅黑" panose="020B0503020204020204" charset="-122"/>
                  <a:cs typeface="+mn-ea"/>
                  <a:sym typeface="+mn-lt"/>
                </a:rPr>
                <a:t>06</a:t>
              </a:r>
              <a:endParaRPr kumimoji="0" lang="en-US" sz="2800" b="1" i="0" u="none" strike="noStrike" kern="1200" cap="none" spc="0" normalizeH="0" baseline="0" noProof="0" dirty="0">
                <a:ln>
                  <a:noFill/>
                </a:ln>
                <a:solidFill>
                  <a:srgbClr val="FFFEFE"/>
                </a:solidFill>
                <a:effectLst/>
                <a:uLnTx/>
                <a:uFillTx/>
                <a:latin typeface="Agency FB" panose="020B0503020202020204" pitchFamily="34" charset="0"/>
                <a:ea typeface="微软雅黑" panose="020B0503020204020204" charset="-122"/>
                <a:cs typeface="+mn-ea"/>
                <a:sym typeface="+mn-lt"/>
              </a:endParaRPr>
            </a:p>
          </p:txBody>
        </p:sp>
        <p:sp>
          <p:nvSpPr>
            <p:cNvPr id="77" name="文本框 76"/>
            <p:cNvSpPr txBox="1"/>
            <p:nvPr/>
          </p:nvSpPr>
          <p:spPr>
            <a:xfrm>
              <a:off x="9015271" y="5219335"/>
              <a:ext cx="1733167" cy="400110"/>
            </a:xfrm>
            <a:prstGeom prst="rect">
              <a:avLst/>
            </a:prstGeom>
            <a:noFill/>
            <a:effectLst/>
          </p:spPr>
          <p:txBody>
            <a:bodyPr wrap="none" rtlCol="0">
              <a:spAutoFit/>
            </a:bodyPr>
            <a:lstStyle/>
            <a:p>
              <a:r>
                <a:rPr lang="zh-CN" altLang="en-US" sz="2000" b="1" dirty="0" smtClean="0">
                  <a:solidFill>
                    <a:srgbClr val="FFFFFF"/>
                  </a:solidFill>
                  <a:latin typeface="幼圆" panose="02010509060101010101" pitchFamily="49" charset="-122"/>
                  <a:ea typeface="幼圆" panose="02010509060101010101" pitchFamily="49" charset="-122"/>
                </a:rPr>
                <a:t>这里输入标题</a:t>
              </a:r>
              <a:endParaRPr lang="zh-CN" altLang="en-US" sz="2000" b="1" dirty="0">
                <a:solidFill>
                  <a:srgbClr val="FFFFFF"/>
                </a:solidFill>
                <a:latin typeface="幼圆" panose="02010509060101010101" pitchFamily="49" charset="-122"/>
                <a:ea typeface="幼圆" panose="02010509060101010101" pitchFamily="49" charset="-122"/>
              </a:endParaRPr>
            </a:p>
          </p:txBody>
        </p:sp>
        <p:sp>
          <p:nvSpPr>
            <p:cNvPr id="78" name="文本框 77"/>
            <p:cNvSpPr txBox="1"/>
            <p:nvPr/>
          </p:nvSpPr>
          <p:spPr>
            <a:xfrm>
              <a:off x="8741634" y="5903893"/>
              <a:ext cx="2339102" cy="954107"/>
            </a:xfrm>
            <a:prstGeom prst="rect">
              <a:avLst/>
            </a:prstGeom>
            <a:noFill/>
            <a:effectLst/>
          </p:spPr>
          <p:txBody>
            <a:bodyPr wrap="none" rtlCol="0">
              <a:spAutoFit/>
            </a:bodyPr>
            <a:lstStyle/>
            <a:p>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请</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424213179"/>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style.rotation</p:attrName>
                                        </p:attrNameLst>
                                      </p:cBhvr>
                                      <p:tavLst>
                                        <p:tav tm="0">
                                          <p:val>
                                            <p:fltVal val="90"/>
                                          </p:val>
                                        </p:tav>
                                        <p:tav tm="100000">
                                          <p:val>
                                            <p:fltVal val="0"/>
                                          </p:val>
                                        </p:tav>
                                      </p:tavLst>
                                    </p:anim>
                                    <p:animEffect transition="in" filter="fade">
                                      <p:cBhvr>
                                        <p:cTn id="10" dur="1000"/>
                                        <p:tgtEl>
                                          <p:spTgt spid="40"/>
                                        </p:tgtEl>
                                      </p:cBhvr>
                                    </p:animEffect>
                                  </p:childTnLst>
                                </p:cTn>
                              </p:par>
                            </p:childTnLst>
                          </p:cTn>
                        </p:par>
                        <p:par>
                          <p:cTn id="11" fill="hold">
                            <p:stCondLst>
                              <p:cond delay="1000"/>
                            </p:stCondLst>
                            <p:childTnLst>
                              <p:par>
                                <p:cTn id="12" presetID="22" presetClass="entr" presetSubtype="2"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wipe(right)">
                                      <p:cBhvr>
                                        <p:cTn id="14" dur="500"/>
                                        <p:tgtEl>
                                          <p:spTgt spid="20"/>
                                        </p:tgtEl>
                                      </p:cBhvr>
                                    </p:animEffect>
                                  </p:childTnLst>
                                </p:cTn>
                              </p:par>
                              <p:par>
                                <p:cTn id="15" presetID="22" presetClass="entr" presetSubtype="2"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right)">
                                      <p:cBhvr>
                                        <p:cTn id="17" dur="500"/>
                                        <p:tgtEl>
                                          <p:spTgt spid="21"/>
                                        </p:tgtEl>
                                      </p:cBhvr>
                                    </p:animEffect>
                                  </p:childTnLst>
                                </p:cTn>
                              </p:par>
                              <p:par>
                                <p:cTn id="18" presetID="22" presetClass="entr" presetSubtype="2" fill="hold" nodeType="withEffect">
                                  <p:stCondLst>
                                    <p:cond delay="0"/>
                                  </p:stCondLst>
                                  <p:childTnLst>
                                    <p:set>
                                      <p:cBhvr>
                                        <p:cTn id="19" dur="1" fill="hold">
                                          <p:stCondLst>
                                            <p:cond delay="0"/>
                                          </p:stCondLst>
                                        </p:cTn>
                                        <p:tgtEl>
                                          <p:spTgt spid="38"/>
                                        </p:tgtEl>
                                        <p:attrNameLst>
                                          <p:attrName>style.visibility</p:attrName>
                                        </p:attrNameLst>
                                      </p:cBhvr>
                                      <p:to>
                                        <p:strVal val="visible"/>
                                      </p:to>
                                    </p:set>
                                    <p:animEffect transition="in" filter="wipe(right)">
                                      <p:cBhvr>
                                        <p:cTn id="20" dur="500"/>
                                        <p:tgtEl>
                                          <p:spTgt spid="38"/>
                                        </p:tgtEl>
                                      </p:cBhvr>
                                    </p:animEffect>
                                  </p:childTnLst>
                                </p:cTn>
                              </p:par>
                              <p:par>
                                <p:cTn id="21" presetID="22" presetClass="entr" presetSubtype="8"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8"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par>
                                <p:cTn id="27" presetID="22" presetClass="entr" presetSubtype="8"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wipe(left)">
                                      <p:cBhvr>
                                        <p:cTn id="29" dur="500"/>
                                        <p:tgtEl>
                                          <p:spTgt spid="39"/>
                                        </p:tgtEl>
                                      </p:cBhvr>
                                    </p:animEffect>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750" fill="hold"/>
                                        <p:tgtEl>
                                          <p:spTgt spid="43"/>
                                        </p:tgtEl>
                                        <p:attrNameLst>
                                          <p:attrName>ppt_x</p:attrName>
                                        </p:attrNameLst>
                                      </p:cBhvr>
                                      <p:tavLst>
                                        <p:tav tm="0">
                                          <p:val>
                                            <p:strVal val="0-#ppt_w/2"/>
                                          </p:val>
                                        </p:tav>
                                        <p:tav tm="100000">
                                          <p:val>
                                            <p:strVal val="#ppt_x"/>
                                          </p:val>
                                        </p:tav>
                                      </p:tavLst>
                                    </p:anim>
                                    <p:anim calcmode="lin" valueType="num">
                                      <p:cBhvr additive="base">
                                        <p:cTn id="34" dur="750" fill="hold"/>
                                        <p:tgtEl>
                                          <p:spTgt spid="4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additive="base">
                                        <p:cTn id="37" dur="750" fill="hold"/>
                                        <p:tgtEl>
                                          <p:spTgt spid="49"/>
                                        </p:tgtEl>
                                        <p:attrNameLst>
                                          <p:attrName>ppt_x</p:attrName>
                                        </p:attrNameLst>
                                      </p:cBhvr>
                                      <p:tavLst>
                                        <p:tav tm="0">
                                          <p:val>
                                            <p:strVal val="1+#ppt_w/2"/>
                                          </p:val>
                                        </p:tav>
                                        <p:tav tm="100000">
                                          <p:val>
                                            <p:strVal val="#ppt_x"/>
                                          </p:val>
                                        </p:tav>
                                      </p:tavLst>
                                    </p:anim>
                                    <p:anim calcmode="lin" valueType="num">
                                      <p:cBhvr additive="base">
                                        <p:cTn id="38" dur="750" fill="hold"/>
                                        <p:tgtEl>
                                          <p:spTgt spid="49"/>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5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750" fill="hold"/>
                                        <p:tgtEl>
                                          <p:spTgt spid="55"/>
                                        </p:tgtEl>
                                        <p:attrNameLst>
                                          <p:attrName>ppt_x</p:attrName>
                                        </p:attrNameLst>
                                      </p:cBhvr>
                                      <p:tavLst>
                                        <p:tav tm="0">
                                          <p:val>
                                            <p:strVal val="0-#ppt_w/2"/>
                                          </p:val>
                                        </p:tav>
                                        <p:tav tm="100000">
                                          <p:val>
                                            <p:strVal val="#ppt_x"/>
                                          </p:val>
                                        </p:tav>
                                      </p:tavLst>
                                    </p:anim>
                                    <p:anim calcmode="lin" valueType="num">
                                      <p:cBhvr additive="base">
                                        <p:cTn id="42" dur="750" fill="hold"/>
                                        <p:tgtEl>
                                          <p:spTgt spid="55"/>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250"/>
                                  </p:stCondLst>
                                  <p:childTnLst>
                                    <p:set>
                                      <p:cBhvr>
                                        <p:cTn id="44" dur="1" fill="hold">
                                          <p:stCondLst>
                                            <p:cond delay="0"/>
                                          </p:stCondLst>
                                        </p:cTn>
                                        <p:tgtEl>
                                          <p:spTgt spid="61"/>
                                        </p:tgtEl>
                                        <p:attrNameLst>
                                          <p:attrName>style.visibility</p:attrName>
                                        </p:attrNameLst>
                                      </p:cBhvr>
                                      <p:to>
                                        <p:strVal val="visible"/>
                                      </p:to>
                                    </p:set>
                                    <p:anim calcmode="lin" valueType="num">
                                      <p:cBhvr additive="base">
                                        <p:cTn id="45" dur="750" fill="hold"/>
                                        <p:tgtEl>
                                          <p:spTgt spid="61"/>
                                        </p:tgtEl>
                                        <p:attrNameLst>
                                          <p:attrName>ppt_x</p:attrName>
                                        </p:attrNameLst>
                                      </p:cBhvr>
                                      <p:tavLst>
                                        <p:tav tm="0">
                                          <p:val>
                                            <p:strVal val="1+#ppt_w/2"/>
                                          </p:val>
                                        </p:tav>
                                        <p:tav tm="100000">
                                          <p:val>
                                            <p:strVal val="#ppt_x"/>
                                          </p:val>
                                        </p:tav>
                                      </p:tavLst>
                                    </p:anim>
                                    <p:anim calcmode="lin" valueType="num">
                                      <p:cBhvr additive="base">
                                        <p:cTn id="46" dur="750" fill="hold"/>
                                        <p:tgtEl>
                                          <p:spTgt spid="61"/>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500"/>
                                  </p:stCondLst>
                                  <p:childTnLst>
                                    <p:set>
                                      <p:cBhvr>
                                        <p:cTn id="48" dur="1" fill="hold">
                                          <p:stCondLst>
                                            <p:cond delay="0"/>
                                          </p:stCondLst>
                                        </p:cTn>
                                        <p:tgtEl>
                                          <p:spTgt spid="67"/>
                                        </p:tgtEl>
                                        <p:attrNameLst>
                                          <p:attrName>style.visibility</p:attrName>
                                        </p:attrNameLst>
                                      </p:cBhvr>
                                      <p:to>
                                        <p:strVal val="visible"/>
                                      </p:to>
                                    </p:set>
                                    <p:anim calcmode="lin" valueType="num">
                                      <p:cBhvr additive="base">
                                        <p:cTn id="49" dur="750" fill="hold"/>
                                        <p:tgtEl>
                                          <p:spTgt spid="67"/>
                                        </p:tgtEl>
                                        <p:attrNameLst>
                                          <p:attrName>ppt_x</p:attrName>
                                        </p:attrNameLst>
                                      </p:cBhvr>
                                      <p:tavLst>
                                        <p:tav tm="0">
                                          <p:val>
                                            <p:strVal val="0-#ppt_w/2"/>
                                          </p:val>
                                        </p:tav>
                                        <p:tav tm="100000">
                                          <p:val>
                                            <p:strVal val="#ppt_x"/>
                                          </p:val>
                                        </p:tav>
                                      </p:tavLst>
                                    </p:anim>
                                    <p:anim calcmode="lin" valueType="num">
                                      <p:cBhvr additive="base">
                                        <p:cTn id="50" dur="750" fill="hold"/>
                                        <p:tgtEl>
                                          <p:spTgt spid="67"/>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50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750" fill="hold"/>
                                        <p:tgtEl>
                                          <p:spTgt spid="73"/>
                                        </p:tgtEl>
                                        <p:attrNameLst>
                                          <p:attrName>ppt_x</p:attrName>
                                        </p:attrNameLst>
                                      </p:cBhvr>
                                      <p:tavLst>
                                        <p:tav tm="0">
                                          <p:val>
                                            <p:strVal val="1+#ppt_w/2"/>
                                          </p:val>
                                        </p:tav>
                                        <p:tav tm="100000">
                                          <p:val>
                                            <p:strVal val="#ppt_x"/>
                                          </p:val>
                                        </p:tav>
                                      </p:tavLst>
                                    </p:anim>
                                    <p:anim calcmode="lin" valueType="num">
                                      <p:cBhvr additive="base">
                                        <p:cTn id="54" dur="75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21"/>
          <p:cNvSpPr>
            <a:spLocks noChangeArrowheads="1"/>
          </p:cNvSpPr>
          <p:nvPr/>
        </p:nvSpPr>
        <p:spPr bwMode="auto">
          <a:xfrm>
            <a:off x="4370083" y="993045"/>
            <a:ext cx="3559269" cy="3565409"/>
          </a:xfrm>
          <a:prstGeom prst="ellipse">
            <a:avLst/>
          </a:prstGeom>
          <a:solidFill>
            <a:srgbClr val="1C75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1" name="Group 8"/>
          <p:cNvGrpSpPr>
            <a:grpSpLocks noChangeAspect="1"/>
          </p:cNvGrpSpPr>
          <p:nvPr/>
        </p:nvGrpSpPr>
        <p:grpSpPr bwMode="auto">
          <a:xfrm>
            <a:off x="4189866" y="519043"/>
            <a:ext cx="3280156" cy="4027181"/>
            <a:chOff x="2883" y="1004"/>
            <a:chExt cx="1651" cy="2027"/>
          </a:xfrm>
        </p:grpSpPr>
        <p:sp>
          <p:nvSpPr>
            <p:cNvPr id="12" name="AutoShape 7"/>
            <p:cNvSpPr>
              <a:spLocks noChangeAspect="1" noChangeArrowheads="1" noTextEdit="1"/>
            </p:cNvSpPr>
            <p:nvPr/>
          </p:nvSpPr>
          <p:spPr bwMode="auto">
            <a:xfrm>
              <a:off x="2891" y="1012"/>
              <a:ext cx="1640" cy="2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9"/>
            <p:cNvSpPr>
              <a:spLocks/>
            </p:cNvSpPr>
            <p:nvPr/>
          </p:nvSpPr>
          <p:spPr bwMode="auto">
            <a:xfrm>
              <a:off x="3344" y="1443"/>
              <a:ext cx="694" cy="517"/>
            </a:xfrm>
            <a:custGeom>
              <a:avLst/>
              <a:gdLst>
                <a:gd name="T0" fmla="*/ 148 w 259"/>
                <a:gd name="T1" fmla="*/ 0 h 193"/>
                <a:gd name="T2" fmla="*/ 21 w 259"/>
                <a:gd name="T3" fmla="*/ 21 h 193"/>
                <a:gd name="T4" fmla="*/ 1 w 259"/>
                <a:gd name="T5" fmla="*/ 50 h 193"/>
                <a:gd name="T6" fmla="*/ 26 w 259"/>
                <a:gd name="T7" fmla="*/ 75 h 193"/>
                <a:gd name="T8" fmla="*/ 29 w 259"/>
                <a:gd name="T9" fmla="*/ 110 h 193"/>
                <a:gd name="T10" fmla="*/ 38 w 259"/>
                <a:gd name="T11" fmla="*/ 141 h 193"/>
                <a:gd name="T12" fmla="*/ 95 w 259"/>
                <a:gd name="T13" fmla="*/ 141 h 193"/>
                <a:gd name="T14" fmla="*/ 160 w 259"/>
                <a:gd name="T15" fmla="*/ 186 h 193"/>
                <a:gd name="T16" fmla="*/ 239 w 259"/>
                <a:gd name="T17" fmla="*/ 125 h 193"/>
                <a:gd name="T18" fmla="*/ 240 w 259"/>
                <a:gd name="T19" fmla="*/ 66 h 193"/>
                <a:gd name="T20" fmla="*/ 148 w 259"/>
                <a:gd name="T2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9" h="193">
                  <a:moveTo>
                    <a:pt x="148" y="0"/>
                  </a:moveTo>
                  <a:cubicBezTo>
                    <a:pt x="21" y="21"/>
                    <a:pt x="21" y="21"/>
                    <a:pt x="21" y="21"/>
                  </a:cubicBezTo>
                  <a:cubicBezTo>
                    <a:pt x="21" y="21"/>
                    <a:pt x="0" y="29"/>
                    <a:pt x="1" y="50"/>
                  </a:cubicBezTo>
                  <a:cubicBezTo>
                    <a:pt x="1" y="50"/>
                    <a:pt x="4" y="72"/>
                    <a:pt x="26" y="75"/>
                  </a:cubicBezTo>
                  <a:cubicBezTo>
                    <a:pt x="26" y="75"/>
                    <a:pt x="4" y="95"/>
                    <a:pt x="29" y="110"/>
                  </a:cubicBezTo>
                  <a:cubicBezTo>
                    <a:pt x="29" y="110"/>
                    <a:pt x="12" y="131"/>
                    <a:pt x="38" y="141"/>
                  </a:cubicBezTo>
                  <a:cubicBezTo>
                    <a:pt x="95" y="141"/>
                    <a:pt x="95" y="141"/>
                    <a:pt x="95" y="141"/>
                  </a:cubicBezTo>
                  <a:cubicBezTo>
                    <a:pt x="95" y="141"/>
                    <a:pt x="150" y="193"/>
                    <a:pt x="160" y="186"/>
                  </a:cubicBezTo>
                  <a:cubicBezTo>
                    <a:pt x="170" y="180"/>
                    <a:pt x="241" y="133"/>
                    <a:pt x="239" y="125"/>
                  </a:cubicBezTo>
                  <a:cubicBezTo>
                    <a:pt x="238" y="117"/>
                    <a:pt x="259" y="89"/>
                    <a:pt x="240" y="66"/>
                  </a:cubicBezTo>
                  <a:cubicBezTo>
                    <a:pt x="222" y="43"/>
                    <a:pt x="148" y="0"/>
                    <a:pt x="148" y="0"/>
                  </a:cubicBezTo>
                  <a:close/>
                </a:path>
              </a:pathLst>
            </a:custGeom>
            <a:solidFill>
              <a:srgbClr val="E8A66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10"/>
            <p:cNvSpPr>
              <a:spLocks/>
            </p:cNvSpPr>
            <p:nvPr/>
          </p:nvSpPr>
          <p:spPr bwMode="auto">
            <a:xfrm>
              <a:off x="3408" y="1119"/>
              <a:ext cx="831" cy="1282"/>
            </a:xfrm>
            <a:custGeom>
              <a:avLst/>
              <a:gdLst>
                <a:gd name="T0" fmla="*/ 62 w 310"/>
                <a:gd name="T1" fmla="*/ 116 h 479"/>
                <a:gd name="T2" fmla="*/ 50 w 310"/>
                <a:gd name="T3" fmla="*/ 154 h 479"/>
                <a:gd name="T4" fmla="*/ 74 w 310"/>
                <a:gd name="T5" fmla="*/ 250 h 479"/>
                <a:gd name="T6" fmla="*/ 76 w 310"/>
                <a:gd name="T7" fmla="*/ 328 h 479"/>
                <a:gd name="T8" fmla="*/ 65 w 310"/>
                <a:gd name="T9" fmla="*/ 389 h 479"/>
                <a:gd name="T10" fmla="*/ 65 w 310"/>
                <a:gd name="T11" fmla="*/ 425 h 479"/>
                <a:gd name="T12" fmla="*/ 75 w 310"/>
                <a:gd name="T13" fmla="*/ 448 h 479"/>
                <a:gd name="T14" fmla="*/ 80 w 310"/>
                <a:gd name="T15" fmla="*/ 472 h 479"/>
                <a:gd name="T16" fmla="*/ 268 w 310"/>
                <a:gd name="T17" fmla="*/ 479 h 479"/>
                <a:gd name="T18" fmla="*/ 270 w 310"/>
                <a:gd name="T19" fmla="*/ 384 h 479"/>
                <a:gd name="T20" fmla="*/ 276 w 310"/>
                <a:gd name="T21" fmla="*/ 328 h 479"/>
                <a:gd name="T22" fmla="*/ 302 w 310"/>
                <a:gd name="T23" fmla="*/ 214 h 479"/>
                <a:gd name="T24" fmla="*/ 282 w 310"/>
                <a:gd name="T25" fmla="*/ 158 h 479"/>
                <a:gd name="T26" fmla="*/ 167 w 310"/>
                <a:gd name="T27" fmla="*/ 54 h 479"/>
                <a:gd name="T28" fmla="*/ 32 w 310"/>
                <a:gd name="T29" fmla="*/ 0 h 479"/>
                <a:gd name="T30" fmla="*/ 77 w 310"/>
                <a:gd name="T31" fmla="*/ 72 h 479"/>
                <a:gd name="T32" fmla="*/ 139 w 310"/>
                <a:gd name="T33" fmla="*/ 93 h 479"/>
                <a:gd name="T34" fmla="*/ 201 w 310"/>
                <a:gd name="T35" fmla="*/ 165 h 479"/>
                <a:gd name="T36" fmla="*/ 195 w 310"/>
                <a:gd name="T37" fmla="*/ 260 h 479"/>
                <a:gd name="T38" fmla="*/ 166 w 310"/>
                <a:gd name="T39" fmla="*/ 274 h 479"/>
                <a:gd name="T40" fmla="*/ 146 w 310"/>
                <a:gd name="T41" fmla="*/ 256 h 479"/>
                <a:gd name="T42" fmla="*/ 97 w 310"/>
                <a:gd name="T43" fmla="*/ 130 h 479"/>
                <a:gd name="T44" fmla="*/ 62 w 310"/>
                <a:gd name="T45" fmla="*/ 116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10" h="479">
                  <a:moveTo>
                    <a:pt x="62" y="116"/>
                  </a:moveTo>
                  <a:cubicBezTo>
                    <a:pt x="62" y="116"/>
                    <a:pt x="44" y="124"/>
                    <a:pt x="50" y="154"/>
                  </a:cubicBezTo>
                  <a:cubicBezTo>
                    <a:pt x="74" y="250"/>
                    <a:pt x="74" y="250"/>
                    <a:pt x="74" y="250"/>
                  </a:cubicBezTo>
                  <a:cubicBezTo>
                    <a:pt x="80" y="275"/>
                    <a:pt x="80" y="302"/>
                    <a:pt x="76" y="328"/>
                  </a:cubicBezTo>
                  <a:cubicBezTo>
                    <a:pt x="65" y="389"/>
                    <a:pt x="65" y="389"/>
                    <a:pt x="65" y="389"/>
                  </a:cubicBezTo>
                  <a:cubicBezTo>
                    <a:pt x="63" y="401"/>
                    <a:pt x="62" y="413"/>
                    <a:pt x="65" y="425"/>
                  </a:cubicBezTo>
                  <a:cubicBezTo>
                    <a:pt x="67" y="433"/>
                    <a:pt x="70" y="441"/>
                    <a:pt x="75" y="448"/>
                  </a:cubicBezTo>
                  <a:cubicBezTo>
                    <a:pt x="80" y="472"/>
                    <a:pt x="80" y="472"/>
                    <a:pt x="80" y="472"/>
                  </a:cubicBezTo>
                  <a:cubicBezTo>
                    <a:pt x="268" y="479"/>
                    <a:pt x="268" y="479"/>
                    <a:pt x="268" y="479"/>
                  </a:cubicBezTo>
                  <a:cubicBezTo>
                    <a:pt x="270" y="384"/>
                    <a:pt x="270" y="384"/>
                    <a:pt x="270" y="384"/>
                  </a:cubicBezTo>
                  <a:cubicBezTo>
                    <a:pt x="270" y="365"/>
                    <a:pt x="272" y="347"/>
                    <a:pt x="276" y="328"/>
                  </a:cubicBezTo>
                  <a:cubicBezTo>
                    <a:pt x="302" y="214"/>
                    <a:pt x="302" y="214"/>
                    <a:pt x="302" y="214"/>
                  </a:cubicBezTo>
                  <a:cubicBezTo>
                    <a:pt x="302" y="214"/>
                    <a:pt x="310" y="170"/>
                    <a:pt x="282" y="158"/>
                  </a:cubicBezTo>
                  <a:cubicBezTo>
                    <a:pt x="167" y="54"/>
                    <a:pt x="167" y="54"/>
                    <a:pt x="167" y="54"/>
                  </a:cubicBezTo>
                  <a:cubicBezTo>
                    <a:pt x="32" y="0"/>
                    <a:pt x="32" y="0"/>
                    <a:pt x="32" y="0"/>
                  </a:cubicBezTo>
                  <a:cubicBezTo>
                    <a:pt x="32" y="0"/>
                    <a:pt x="0" y="40"/>
                    <a:pt x="77" y="72"/>
                  </a:cubicBezTo>
                  <a:cubicBezTo>
                    <a:pt x="77" y="72"/>
                    <a:pt x="117" y="89"/>
                    <a:pt x="139" y="93"/>
                  </a:cubicBezTo>
                  <a:cubicBezTo>
                    <a:pt x="139" y="93"/>
                    <a:pt x="164" y="149"/>
                    <a:pt x="201" y="165"/>
                  </a:cubicBezTo>
                  <a:cubicBezTo>
                    <a:pt x="201" y="165"/>
                    <a:pt x="221" y="220"/>
                    <a:pt x="195" y="260"/>
                  </a:cubicBezTo>
                  <a:cubicBezTo>
                    <a:pt x="189" y="269"/>
                    <a:pt x="178" y="275"/>
                    <a:pt x="166" y="274"/>
                  </a:cubicBezTo>
                  <a:cubicBezTo>
                    <a:pt x="158" y="273"/>
                    <a:pt x="150" y="269"/>
                    <a:pt x="146" y="256"/>
                  </a:cubicBezTo>
                  <a:cubicBezTo>
                    <a:pt x="97" y="130"/>
                    <a:pt x="97" y="130"/>
                    <a:pt x="97" y="130"/>
                  </a:cubicBezTo>
                  <a:cubicBezTo>
                    <a:pt x="97" y="130"/>
                    <a:pt x="87" y="106"/>
                    <a:pt x="62" y="116"/>
                  </a:cubicBez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1"/>
            <p:cNvSpPr>
              <a:spLocks/>
            </p:cNvSpPr>
            <p:nvPr/>
          </p:nvSpPr>
          <p:spPr bwMode="auto">
            <a:xfrm>
              <a:off x="3580" y="2428"/>
              <a:ext cx="581" cy="603"/>
            </a:xfrm>
            <a:custGeom>
              <a:avLst/>
              <a:gdLst>
                <a:gd name="T0" fmla="*/ 0 w 217"/>
                <a:gd name="T1" fmla="*/ 209 h 225"/>
                <a:gd name="T2" fmla="*/ 107 w 217"/>
                <a:gd name="T3" fmla="*/ 225 h 225"/>
                <a:gd name="T4" fmla="*/ 217 w 217"/>
                <a:gd name="T5" fmla="*/ 207 h 225"/>
                <a:gd name="T6" fmla="*/ 217 w 217"/>
                <a:gd name="T7" fmla="*/ 0 h 225"/>
                <a:gd name="T8" fmla="*/ 0 w 217"/>
                <a:gd name="T9" fmla="*/ 0 h 225"/>
                <a:gd name="T10" fmla="*/ 0 w 217"/>
                <a:gd name="T11" fmla="*/ 209 h 225"/>
              </a:gdLst>
              <a:ahLst/>
              <a:cxnLst>
                <a:cxn ang="0">
                  <a:pos x="T0" y="T1"/>
                </a:cxn>
                <a:cxn ang="0">
                  <a:pos x="T2" y="T3"/>
                </a:cxn>
                <a:cxn ang="0">
                  <a:pos x="T4" y="T5"/>
                </a:cxn>
                <a:cxn ang="0">
                  <a:pos x="T6" y="T7"/>
                </a:cxn>
                <a:cxn ang="0">
                  <a:pos x="T8" y="T9"/>
                </a:cxn>
                <a:cxn ang="0">
                  <a:pos x="T10" y="T11"/>
                </a:cxn>
              </a:cxnLst>
              <a:rect l="0" t="0" r="r" b="b"/>
              <a:pathLst>
                <a:path w="217" h="225">
                  <a:moveTo>
                    <a:pt x="0" y="209"/>
                  </a:moveTo>
                  <a:cubicBezTo>
                    <a:pt x="33" y="219"/>
                    <a:pt x="69" y="225"/>
                    <a:pt x="107" y="225"/>
                  </a:cubicBezTo>
                  <a:cubicBezTo>
                    <a:pt x="145" y="225"/>
                    <a:pt x="182" y="219"/>
                    <a:pt x="217" y="207"/>
                  </a:cubicBezTo>
                  <a:cubicBezTo>
                    <a:pt x="217" y="0"/>
                    <a:pt x="217" y="0"/>
                    <a:pt x="217" y="0"/>
                  </a:cubicBezTo>
                  <a:cubicBezTo>
                    <a:pt x="0" y="0"/>
                    <a:pt x="0" y="0"/>
                    <a:pt x="0" y="0"/>
                  </a:cubicBezTo>
                  <a:lnTo>
                    <a:pt x="0" y="20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2"/>
            <p:cNvSpPr>
              <a:spLocks/>
            </p:cNvSpPr>
            <p:nvPr/>
          </p:nvSpPr>
          <p:spPr bwMode="auto">
            <a:xfrm>
              <a:off x="3617" y="2428"/>
              <a:ext cx="32" cy="578"/>
            </a:xfrm>
            <a:custGeom>
              <a:avLst/>
              <a:gdLst>
                <a:gd name="T0" fmla="*/ 0 w 12"/>
                <a:gd name="T1" fmla="*/ 213 h 216"/>
                <a:gd name="T2" fmla="*/ 12 w 12"/>
                <a:gd name="T3" fmla="*/ 216 h 216"/>
                <a:gd name="T4" fmla="*/ 12 w 12"/>
                <a:gd name="T5" fmla="*/ 0 h 216"/>
                <a:gd name="T6" fmla="*/ 0 w 12"/>
                <a:gd name="T7" fmla="*/ 0 h 216"/>
                <a:gd name="T8" fmla="*/ 0 w 12"/>
                <a:gd name="T9" fmla="*/ 213 h 216"/>
              </a:gdLst>
              <a:ahLst/>
              <a:cxnLst>
                <a:cxn ang="0">
                  <a:pos x="T0" y="T1"/>
                </a:cxn>
                <a:cxn ang="0">
                  <a:pos x="T2" y="T3"/>
                </a:cxn>
                <a:cxn ang="0">
                  <a:pos x="T4" y="T5"/>
                </a:cxn>
                <a:cxn ang="0">
                  <a:pos x="T6" y="T7"/>
                </a:cxn>
                <a:cxn ang="0">
                  <a:pos x="T8" y="T9"/>
                </a:cxn>
              </a:cxnLst>
              <a:rect l="0" t="0" r="r" b="b"/>
              <a:pathLst>
                <a:path w="12" h="216">
                  <a:moveTo>
                    <a:pt x="0" y="213"/>
                  </a:moveTo>
                  <a:cubicBezTo>
                    <a:pt x="4" y="214"/>
                    <a:pt x="8" y="215"/>
                    <a:pt x="12" y="216"/>
                  </a:cubicBezTo>
                  <a:cubicBezTo>
                    <a:pt x="12" y="0"/>
                    <a:pt x="12" y="0"/>
                    <a:pt x="12" y="0"/>
                  </a:cubicBezTo>
                  <a:cubicBezTo>
                    <a:pt x="0" y="0"/>
                    <a:pt x="0" y="0"/>
                    <a:pt x="0" y="0"/>
                  </a:cubicBezTo>
                  <a:lnTo>
                    <a:pt x="0" y="213"/>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Rectangle 13"/>
            <p:cNvSpPr>
              <a:spLocks noChangeArrowheads="1"/>
            </p:cNvSpPr>
            <p:nvPr/>
          </p:nvSpPr>
          <p:spPr bwMode="auto">
            <a:xfrm>
              <a:off x="3550" y="2332"/>
              <a:ext cx="638" cy="142"/>
            </a:xfrm>
            <a:prstGeom prst="rect">
              <a:avLst/>
            </a:prstGeom>
            <a:solidFill>
              <a:srgbClr val="F2F4F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2883" y="1004"/>
              <a:ext cx="474" cy="276"/>
            </a:xfrm>
            <a:custGeom>
              <a:avLst/>
              <a:gdLst>
                <a:gd name="T0" fmla="*/ 20 w 177"/>
                <a:gd name="T1" fmla="*/ 20 h 103"/>
                <a:gd name="T2" fmla="*/ 27 w 177"/>
                <a:gd name="T3" fmla="*/ 26 h 103"/>
                <a:gd name="T4" fmla="*/ 99 w 177"/>
                <a:gd name="T5" fmla="*/ 94 h 103"/>
                <a:gd name="T6" fmla="*/ 165 w 177"/>
                <a:gd name="T7" fmla="*/ 103 h 103"/>
                <a:gd name="T8" fmla="*/ 167 w 177"/>
                <a:gd name="T9" fmla="*/ 99 h 103"/>
                <a:gd name="T10" fmla="*/ 170 w 177"/>
                <a:gd name="T11" fmla="*/ 93 h 103"/>
                <a:gd name="T12" fmla="*/ 127 w 177"/>
                <a:gd name="T13" fmla="*/ 71 h 103"/>
                <a:gd name="T14" fmla="*/ 116 w 177"/>
                <a:gd name="T15" fmla="*/ 73 h 103"/>
                <a:gd name="T16" fmla="*/ 112 w 177"/>
                <a:gd name="T17" fmla="*/ 62 h 103"/>
                <a:gd name="T18" fmla="*/ 124 w 177"/>
                <a:gd name="T19" fmla="*/ 58 h 103"/>
                <a:gd name="T20" fmla="*/ 129 w 177"/>
                <a:gd name="T21" fmla="*/ 67 h 103"/>
                <a:gd name="T22" fmla="*/ 172 w 177"/>
                <a:gd name="T23" fmla="*/ 89 h 103"/>
                <a:gd name="T24" fmla="*/ 175 w 177"/>
                <a:gd name="T25" fmla="*/ 83 h 103"/>
                <a:gd name="T26" fmla="*/ 177 w 177"/>
                <a:gd name="T27" fmla="*/ 79 h 103"/>
                <a:gd name="T28" fmla="*/ 130 w 177"/>
                <a:gd name="T29" fmla="*/ 31 h 103"/>
                <a:gd name="T30" fmla="*/ 32 w 177"/>
                <a:gd name="T31" fmla="*/ 15 h 103"/>
                <a:gd name="T32" fmla="*/ 23 w 177"/>
                <a:gd name="T33" fmla="*/ 14 h 103"/>
                <a:gd name="T34" fmla="*/ 17 w 177"/>
                <a:gd name="T35" fmla="*/ 3 h 103"/>
                <a:gd name="T36" fmla="*/ 3 w 177"/>
                <a:gd name="T37" fmla="*/ 7 h 103"/>
                <a:gd name="T38" fmla="*/ 8 w 177"/>
                <a:gd name="T39" fmla="*/ 21 h 103"/>
                <a:gd name="T40" fmla="*/ 20 w 177"/>
                <a:gd name="T41" fmla="*/ 2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7" h="103">
                  <a:moveTo>
                    <a:pt x="20" y="20"/>
                  </a:moveTo>
                  <a:cubicBezTo>
                    <a:pt x="27" y="26"/>
                    <a:pt x="27" y="26"/>
                    <a:pt x="27" y="26"/>
                  </a:cubicBezTo>
                  <a:cubicBezTo>
                    <a:pt x="62" y="48"/>
                    <a:pt x="99" y="94"/>
                    <a:pt x="99" y="94"/>
                  </a:cubicBezTo>
                  <a:cubicBezTo>
                    <a:pt x="122" y="89"/>
                    <a:pt x="154" y="99"/>
                    <a:pt x="165" y="103"/>
                  </a:cubicBezTo>
                  <a:cubicBezTo>
                    <a:pt x="167" y="99"/>
                    <a:pt x="167" y="99"/>
                    <a:pt x="167" y="99"/>
                  </a:cubicBezTo>
                  <a:cubicBezTo>
                    <a:pt x="170" y="93"/>
                    <a:pt x="170" y="93"/>
                    <a:pt x="170" y="93"/>
                  </a:cubicBezTo>
                  <a:cubicBezTo>
                    <a:pt x="127" y="71"/>
                    <a:pt x="127" y="71"/>
                    <a:pt x="127" y="71"/>
                  </a:cubicBezTo>
                  <a:cubicBezTo>
                    <a:pt x="124" y="74"/>
                    <a:pt x="120" y="75"/>
                    <a:pt x="116" y="73"/>
                  </a:cubicBezTo>
                  <a:cubicBezTo>
                    <a:pt x="112" y="71"/>
                    <a:pt x="110" y="66"/>
                    <a:pt x="112" y="62"/>
                  </a:cubicBezTo>
                  <a:cubicBezTo>
                    <a:pt x="115" y="58"/>
                    <a:pt x="120" y="56"/>
                    <a:pt x="124" y="58"/>
                  </a:cubicBezTo>
                  <a:cubicBezTo>
                    <a:pt x="128" y="60"/>
                    <a:pt x="129" y="64"/>
                    <a:pt x="129" y="67"/>
                  </a:cubicBezTo>
                  <a:cubicBezTo>
                    <a:pt x="172" y="89"/>
                    <a:pt x="172" y="89"/>
                    <a:pt x="172" y="89"/>
                  </a:cubicBezTo>
                  <a:cubicBezTo>
                    <a:pt x="175" y="83"/>
                    <a:pt x="175" y="83"/>
                    <a:pt x="175" y="83"/>
                  </a:cubicBezTo>
                  <a:cubicBezTo>
                    <a:pt x="177" y="79"/>
                    <a:pt x="177" y="79"/>
                    <a:pt x="177" y="79"/>
                  </a:cubicBezTo>
                  <a:cubicBezTo>
                    <a:pt x="167" y="73"/>
                    <a:pt x="140" y="53"/>
                    <a:pt x="130" y="31"/>
                  </a:cubicBezTo>
                  <a:cubicBezTo>
                    <a:pt x="130" y="31"/>
                    <a:pt x="71" y="30"/>
                    <a:pt x="32" y="15"/>
                  </a:cubicBezTo>
                  <a:cubicBezTo>
                    <a:pt x="23" y="14"/>
                    <a:pt x="23" y="14"/>
                    <a:pt x="23" y="14"/>
                  </a:cubicBezTo>
                  <a:cubicBezTo>
                    <a:pt x="23" y="9"/>
                    <a:pt x="21" y="5"/>
                    <a:pt x="17" y="3"/>
                  </a:cubicBezTo>
                  <a:cubicBezTo>
                    <a:pt x="12" y="0"/>
                    <a:pt x="6" y="2"/>
                    <a:pt x="3" y="7"/>
                  </a:cubicBezTo>
                  <a:cubicBezTo>
                    <a:pt x="0" y="13"/>
                    <a:pt x="3" y="19"/>
                    <a:pt x="8" y="21"/>
                  </a:cubicBezTo>
                  <a:cubicBezTo>
                    <a:pt x="12" y="24"/>
                    <a:pt x="17" y="23"/>
                    <a:pt x="20" y="20"/>
                  </a:cubicBezTo>
                  <a:close/>
                </a:path>
              </a:pathLst>
            </a:custGeom>
            <a:solidFill>
              <a:srgbClr val="BC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5"/>
            <p:cNvSpPr>
              <a:spLocks/>
            </p:cNvSpPr>
            <p:nvPr/>
          </p:nvSpPr>
          <p:spPr bwMode="auto">
            <a:xfrm>
              <a:off x="3290" y="1181"/>
              <a:ext cx="1244" cy="712"/>
            </a:xfrm>
            <a:custGeom>
              <a:avLst/>
              <a:gdLst>
                <a:gd name="T0" fmla="*/ 367 w 464"/>
                <a:gd name="T1" fmla="*/ 239 h 266"/>
                <a:gd name="T2" fmla="*/ 417 w 464"/>
                <a:gd name="T3" fmla="*/ 260 h 266"/>
                <a:gd name="T4" fmla="*/ 454 w 464"/>
                <a:gd name="T5" fmla="*/ 252 h 266"/>
                <a:gd name="T6" fmla="*/ 454 w 464"/>
                <a:gd name="T7" fmla="*/ 252 h 266"/>
                <a:gd name="T8" fmla="*/ 459 w 464"/>
                <a:gd name="T9" fmla="*/ 244 h 266"/>
                <a:gd name="T10" fmla="*/ 462 w 464"/>
                <a:gd name="T11" fmla="*/ 236 h 266"/>
                <a:gd name="T12" fmla="*/ 462 w 464"/>
                <a:gd name="T13" fmla="*/ 236 h 266"/>
                <a:gd name="T14" fmla="*/ 446 w 464"/>
                <a:gd name="T15" fmla="*/ 201 h 266"/>
                <a:gd name="T16" fmla="*/ 410 w 464"/>
                <a:gd name="T17" fmla="*/ 179 h 266"/>
                <a:gd name="T18" fmla="*/ 21 w 464"/>
                <a:gd name="T19" fmla="*/ 0 h 266"/>
                <a:gd name="T20" fmla="*/ 15 w 464"/>
                <a:gd name="T21" fmla="*/ 13 h 266"/>
                <a:gd name="T22" fmla="*/ 7 w 464"/>
                <a:gd name="T23" fmla="*/ 29 h 266"/>
                <a:gd name="T24" fmla="*/ 0 w 464"/>
                <a:gd name="T25" fmla="*/ 42 h 266"/>
                <a:gd name="T26" fmla="*/ 367 w 464"/>
                <a:gd name="T27" fmla="*/ 2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64" h="266">
                  <a:moveTo>
                    <a:pt x="367" y="239"/>
                  </a:moveTo>
                  <a:cubicBezTo>
                    <a:pt x="389" y="250"/>
                    <a:pt x="417" y="260"/>
                    <a:pt x="417" y="260"/>
                  </a:cubicBezTo>
                  <a:cubicBezTo>
                    <a:pt x="436" y="266"/>
                    <a:pt x="447" y="260"/>
                    <a:pt x="454" y="252"/>
                  </a:cubicBezTo>
                  <a:cubicBezTo>
                    <a:pt x="454" y="252"/>
                    <a:pt x="454" y="252"/>
                    <a:pt x="454" y="252"/>
                  </a:cubicBezTo>
                  <a:cubicBezTo>
                    <a:pt x="454" y="252"/>
                    <a:pt x="457" y="249"/>
                    <a:pt x="459" y="244"/>
                  </a:cubicBezTo>
                  <a:cubicBezTo>
                    <a:pt x="461" y="240"/>
                    <a:pt x="462" y="236"/>
                    <a:pt x="462" y="236"/>
                  </a:cubicBezTo>
                  <a:cubicBezTo>
                    <a:pt x="462" y="236"/>
                    <a:pt x="462" y="236"/>
                    <a:pt x="462" y="236"/>
                  </a:cubicBezTo>
                  <a:cubicBezTo>
                    <a:pt x="464" y="226"/>
                    <a:pt x="462" y="213"/>
                    <a:pt x="446" y="201"/>
                  </a:cubicBezTo>
                  <a:cubicBezTo>
                    <a:pt x="446" y="201"/>
                    <a:pt x="432" y="190"/>
                    <a:pt x="410" y="179"/>
                  </a:cubicBezTo>
                  <a:cubicBezTo>
                    <a:pt x="410" y="179"/>
                    <a:pt x="122" y="29"/>
                    <a:pt x="21" y="0"/>
                  </a:cubicBezTo>
                  <a:cubicBezTo>
                    <a:pt x="15" y="13"/>
                    <a:pt x="15" y="13"/>
                    <a:pt x="15" y="13"/>
                  </a:cubicBezTo>
                  <a:cubicBezTo>
                    <a:pt x="7" y="29"/>
                    <a:pt x="7" y="29"/>
                    <a:pt x="7" y="29"/>
                  </a:cubicBezTo>
                  <a:cubicBezTo>
                    <a:pt x="0" y="42"/>
                    <a:pt x="0" y="42"/>
                    <a:pt x="0" y="42"/>
                  </a:cubicBezTo>
                  <a:cubicBezTo>
                    <a:pt x="84" y="104"/>
                    <a:pt x="367" y="239"/>
                    <a:pt x="367" y="239"/>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6"/>
            <p:cNvSpPr>
              <a:spLocks/>
            </p:cNvSpPr>
            <p:nvPr/>
          </p:nvSpPr>
          <p:spPr bwMode="auto">
            <a:xfrm>
              <a:off x="4193" y="1606"/>
              <a:ext cx="110" cy="188"/>
            </a:xfrm>
            <a:custGeom>
              <a:avLst/>
              <a:gdLst>
                <a:gd name="T0" fmla="*/ 32 w 41"/>
                <a:gd name="T1" fmla="*/ 0 h 70"/>
                <a:gd name="T2" fmla="*/ 0 w 41"/>
                <a:gd name="T3" fmla="*/ 65 h 70"/>
                <a:gd name="T4" fmla="*/ 8 w 41"/>
                <a:gd name="T5" fmla="*/ 70 h 70"/>
                <a:gd name="T6" fmla="*/ 41 w 41"/>
                <a:gd name="T7" fmla="*/ 4 h 70"/>
                <a:gd name="T8" fmla="*/ 32 w 41"/>
                <a:gd name="T9" fmla="*/ 0 h 70"/>
              </a:gdLst>
              <a:ahLst/>
              <a:cxnLst>
                <a:cxn ang="0">
                  <a:pos x="T0" y="T1"/>
                </a:cxn>
                <a:cxn ang="0">
                  <a:pos x="T2" y="T3"/>
                </a:cxn>
                <a:cxn ang="0">
                  <a:pos x="T4" y="T5"/>
                </a:cxn>
                <a:cxn ang="0">
                  <a:pos x="T6" y="T7"/>
                </a:cxn>
                <a:cxn ang="0">
                  <a:pos x="T8" y="T9"/>
                </a:cxn>
              </a:cxnLst>
              <a:rect l="0" t="0" r="r" b="b"/>
              <a:pathLst>
                <a:path w="41" h="70">
                  <a:moveTo>
                    <a:pt x="32" y="0"/>
                  </a:moveTo>
                  <a:cubicBezTo>
                    <a:pt x="0" y="65"/>
                    <a:pt x="0" y="65"/>
                    <a:pt x="0" y="65"/>
                  </a:cubicBezTo>
                  <a:cubicBezTo>
                    <a:pt x="3" y="67"/>
                    <a:pt x="6" y="68"/>
                    <a:pt x="8" y="70"/>
                  </a:cubicBezTo>
                  <a:cubicBezTo>
                    <a:pt x="41" y="4"/>
                    <a:pt x="41" y="4"/>
                    <a:pt x="41" y="4"/>
                  </a:cubicBezTo>
                  <a:cubicBezTo>
                    <a:pt x="38" y="3"/>
                    <a:pt x="36" y="1"/>
                    <a:pt x="32" y="0"/>
                  </a:cubicBezTo>
                  <a:close/>
                </a:path>
              </a:pathLst>
            </a:custGeom>
            <a:solidFill>
              <a:srgbClr val="FFDE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17"/>
            <p:cNvSpPr>
              <a:spLocks/>
            </p:cNvSpPr>
            <p:nvPr/>
          </p:nvSpPr>
          <p:spPr bwMode="auto">
            <a:xfrm>
              <a:off x="3526" y="1403"/>
              <a:ext cx="488" cy="766"/>
            </a:xfrm>
            <a:custGeom>
              <a:avLst/>
              <a:gdLst>
                <a:gd name="T0" fmla="*/ 20 w 182"/>
                <a:gd name="T1" fmla="*/ 283 h 286"/>
                <a:gd name="T2" fmla="*/ 20 w 182"/>
                <a:gd name="T3" fmla="*/ 286 h 286"/>
                <a:gd name="T4" fmla="*/ 182 w 182"/>
                <a:gd name="T5" fmla="*/ 286 h 286"/>
                <a:gd name="T6" fmla="*/ 146 w 182"/>
                <a:gd name="T7" fmla="*/ 160 h 286"/>
                <a:gd name="T8" fmla="*/ 122 w 182"/>
                <a:gd name="T9" fmla="*/ 168 h 286"/>
                <a:gd name="T10" fmla="*/ 102 w 182"/>
                <a:gd name="T11" fmla="*/ 150 h 286"/>
                <a:gd name="T12" fmla="*/ 53 w 182"/>
                <a:gd name="T13" fmla="*/ 24 h 286"/>
                <a:gd name="T14" fmla="*/ 18 w 182"/>
                <a:gd name="T15" fmla="*/ 10 h 286"/>
                <a:gd name="T16" fmla="*/ 6 w 182"/>
                <a:gd name="T17" fmla="*/ 48 h 286"/>
                <a:gd name="T18" fmla="*/ 29 w 182"/>
                <a:gd name="T19" fmla="*/ 144 h 286"/>
                <a:gd name="T20" fmla="*/ 31 w 182"/>
                <a:gd name="T21" fmla="*/ 222 h 286"/>
                <a:gd name="T22" fmla="*/ 20 w 182"/>
                <a:gd name="T23" fmla="*/ 283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2" h="286">
                  <a:moveTo>
                    <a:pt x="20" y="283"/>
                  </a:moveTo>
                  <a:cubicBezTo>
                    <a:pt x="20" y="284"/>
                    <a:pt x="20" y="285"/>
                    <a:pt x="20" y="286"/>
                  </a:cubicBezTo>
                  <a:cubicBezTo>
                    <a:pt x="182" y="286"/>
                    <a:pt x="182" y="286"/>
                    <a:pt x="182" y="286"/>
                  </a:cubicBezTo>
                  <a:cubicBezTo>
                    <a:pt x="146" y="160"/>
                    <a:pt x="146" y="160"/>
                    <a:pt x="146" y="160"/>
                  </a:cubicBezTo>
                  <a:cubicBezTo>
                    <a:pt x="140" y="166"/>
                    <a:pt x="131" y="169"/>
                    <a:pt x="122" y="168"/>
                  </a:cubicBezTo>
                  <a:cubicBezTo>
                    <a:pt x="114" y="167"/>
                    <a:pt x="106" y="163"/>
                    <a:pt x="102" y="150"/>
                  </a:cubicBezTo>
                  <a:cubicBezTo>
                    <a:pt x="53" y="24"/>
                    <a:pt x="53" y="24"/>
                    <a:pt x="53" y="24"/>
                  </a:cubicBezTo>
                  <a:cubicBezTo>
                    <a:pt x="53" y="24"/>
                    <a:pt x="43" y="0"/>
                    <a:pt x="18" y="10"/>
                  </a:cubicBezTo>
                  <a:cubicBezTo>
                    <a:pt x="18" y="10"/>
                    <a:pt x="0" y="18"/>
                    <a:pt x="6" y="48"/>
                  </a:cubicBezTo>
                  <a:cubicBezTo>
                    <a:pt x="29" y="144"/>
                    <a:pt x="29" y="144"/>
                    <a:pt x="29" y="144"/>
                  </a:cubicBezTo>
                  <a:cubicBezTo>
                    <a:pt x="35" y="169"/>
                    <a:pt x="36" y="196"/>
                    <a:pt x="31" y="222"/>
                  </a:cubicBezTo>
                  <a:lnTo>
                    <a:pt x="20" y="283"/>
                  </a:lnTo>
                  <a:close/>
                </a:path>
              </a:pathLst>
            </a:custGeom>
            <a:solidFill>
              <a:srgbClr val="F9C18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2" name="文本框 21"/>
          <p:cNvSpPr txBox="1"/>
          <p:nvPr/>
        </p:nvSpPr>
        <p:spPr>
          <a:xfrm>
            <a:off x="2547123" y="4905993"/>
            <a:ext cx="7309194" cy="1015663"/>
          </a:xfrm>
          <a:prstGeom prst="rect">
            <a:avLst/>
          </a:prstGeom>
          <a:noFill/>
        </p:spPr>
        <p:txBody>
          <a:bodyPr wrap="square" rtlCol="0">
            <a:spAutoFit/>
          </a:bodyPr>
          <a:lstStyle/>
          <a:p>
            <a:r>
              <a:rPr lang="zh-CN" altLang="en-US" sz="6000" b="1" dirty="0" smtClean="0">
                <a:solidFill>
                  <a:srgbClr val="1C75BC"/>
                </a:solidFill>
                <a:latin typeface="幼圆" panose="02010509060101010101" pitchFamily="49" charset="-122"/>
                <a:ea typeface="幼圆" panose="02010509060101010101" pitchFamily="49" charset="-122"/>
              </a:rPr>
              <a:t>感谢在座各位的聆听</a:t>
            </a:r>
            <a:endParaRPr lang="zh-CN" altLang="en-US" sz="6000" b="1" dirty="0">
              <a:solidFill>
                <a:srgbClr val="1C75BC"/>
              </a:solidFill>
              <a:latin typeface="幼圆" panose="02010509060101010101" pitchFamily="49" charset="-122"/>
              <a:ea typeface="幼圆" panose="02010509060101010101" pitchFamily="49" charset="-122"/>
            </a:endParaRPr>
          </a:p>
        </p:txBody>
      </p:sp>
      <p:cxnSp>
        <p:nvCxnSpPr>
          <p:cNvPr id="23" name="直接连接符 22" descr="e7d195523061f1c0deeec63e560781cfd59afb0ea006f2a87ABB68BF51EA6619813959095094C18C62A12F549504892A4AAA8C1554C6663626E05CA27F281A14E6983772AFC3FB97135759321DEA3D7047B2D20B121D4E05A6D0F227958A32026FEBB3ABD36322023181A2FF8EA235E789B1C6FF9A70CDD2C90B48B40EB7806F7806DF616AB3CE63"/>
          <p:cNvCxnSpPr/>
          <p:nvPr/>
        </p:nvCxnSpPr>
        <p:spPr>
          <a:xfrm rot="5400000">
            <a:off x="6083720" y="2451533"/>
            <a:ext cx="0" cy="720000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4188008" y="6150277"/>
            <a:ext cx="3791423" cy="523220"/>
          </a:xfrm>
          <a:prstGeom prst="rect">
            <a:avLst/>
          </a:prstGeom>
          <a:noFill/>
        </p:spPr>
        <p:txBody>
          <a:bodyPr wrap="none" rtlCol="0">
            <a:spAutoFit/>
          </a:bodyPr>
          <a:lstStyle/>
          <a:p>
            <a:pPr algn="ctr"/>
            <a:r>
              <a:rPr lang="zh-CN" altLang="en-US" sz="2800" b="1" dirty="0">
                <a:solidFill>
                  <a:schemeClr val="tx1">
                    <a:lumMod val="85000"/>
                    <a:lumOff val="15000"/>
                  </a:schemeClr>
                </a:solidFill>
                <a:latin typeface="幼圆" panose="02010509060101010101" pitchFamily="49" charset="-122"/>
                <a:ea typeface="幼圆" panose="02010509060101010101" pitchFamily="49" charset="-122"/>
              </a:rPr>
              <a:t>适用于毕业论文答辩等</a:t>
            </a:r>
          </a:p>
        </p:txBody>
      </p:sp>
    </p:spTree>
    <p:extLst>
      <p:ext uri="{BB962C8B-B14F-4D97-AF65-F5344CB8AC3E}">
        <p14:creationId xmlns:p14="http://schemas.microsoft.com/office/powerpoint/2010/main" val="339523206"/>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1000" fill="hold"/>
                                        <p:tgtEl>
                                          <p:spTgt spid="11"/>
                                        </p:tgtEl>
                                        <p:attrNameLst>
                                          <p:attrName>ppt_x</p:attrName>
                                        </p:attrNameLst>
                                      </p:cBhvr>
                                      <p:tavLst>
                                        <p:tav tm="0">
                                          <p:val>
                                            <p:strVal val="#ppt_x"/>
                                          </p:val>
                                        </p:tav>
                                        <p:tav tm="100000">
                                          <p:val>
                                            <p:strVal val="#ppt_x"/>
                                          </p:val>
                                        </p:tav>
                                      </p:tavLst>
                                    </p:anim>
                                    <p:anim calcmode="lin" valueType="num">
                                      <p:cBhvr additive="base">
                                        <p:cTn id="8" dur="1000" fill="hold"/>
                                        <p:tgtEl>
                                          <p:spTgt spid="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1" presetClass="entr" presetSubtype="1"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heel(1)">
                                      <p:cBhvr>
                                        <p:cTn id="12" dur="1250"/>
                                        <p:tgtEl>
                                          <p:spTgt spid="24"/>
                                        </p:tgtEl>
                                      </p:cBhvr>
                                    </p:animEffect>
                                  </p:childTnLst>
                                </p:cTn>
                              </p:par>
                            </p:childTnLst>
                          </p:cTn>
                        </p:par>
                        <p:par>
                          <p:cTn id="13" fill="hold">
                            <p:stCondLst>
                              <p:cond delay="225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22"/>
                                        </p:tgtEl>
                                        <p:attrNameLst>
                                          <p:attrName>style.visibility</p:attrName>
                                        </p:attrNameLst>
                                      </p:cBhvr>
                                      <p:to>
                                        <p:strVal val="visible"/>
                                      </p:to>
                                    </p:set>
                                    <p:anim by="(-#ppt_w*2)" calcmode="lin" valueType="num">
                                      <p:cBhvr rctx="PPT">
                                        <p:cTn id="16" dur="500" autoRev="1" fill="hold">
                                          <p:stCondLst>
                                            <p:cond delay="0"/>
                                          </p:stCondLst>
                                        </p:cTn>
                                        <p:tgtEl>
                                          <p:spTgt spid="22"/>
                                        </p:tgtEl>
                                        <p:attrNameLst>
                                          <p:attrName>ppt_w</p:attrName>
                                        </p:attrNameLst>
                                      </p:cBhvr>
                                    </p:anim>
                                    <p:anim by="(#ppt_w*0.50)" calcmode="lin" valueType="num">
                                      <p:cBhvr>
                                        <p:cTn id="17" dur="500" decel="50000" autoRev="1" fill="hold">
                                          <p:stCondLst>
                                            <p:cond delay="0"/>
                                          </p:stCondLst>
                                        </p:cTn>
                                        <p:tgtEl>
                                          <p:spTgt spid="22"/>
                                        </p:tgtEl>
                                        <p:attrNameLst>
                                          <p:attrName>ppt_x</p:attrName>
                                        </p:attrNameLst>
                                      </p:cBhvr>
                                    </p:anim>
                                    <p:anim from="(-#ppt_h/2)" to="(#ppt_y)" calcmode="lin" valueType="num">
                                      <p:cBhvr>
                                        <p:cTn id="18" dur="1000" fill="hold">
                                          <p:stCondLst>
                                            <p:cond delay="0"/>
                                          </p:stCondLst>
                                        </p:cTn>
                                        <p:tgtEl>
                                          <p:spTgt spid="22"/>
                                        </p:tgtEl>
                                        <p:attrNameLst>
                                          <p:attrName>ppt_y</p:attrName>
                                        </p:attrNameLst>
                                      </p:cBhvr>
                                    </p:anim>
                                    <p:animRot by="21600000">
                                      <p:cBhvr>
                                        <p:cTn id="19" dur="1000" fill="hold">
                                          <p:stCondLst>
                                            <p:cond delay="0"/>
                                          </p:stCondLst>
                                        </p:cTn>
                                        <p:tgtEl>
                                          <p:spTgt spid="22"/>
                                        </p:tgtEl>
                                        <p:attrNameLst>
                                          <p:attrName>r</p:attrName>
                                        </p:attrNameLst>
                                      </p:cBhvr>
                                    </p:animRot>
                                  </p:childTnLst>
                                </p:cTn>
                              </p:par>
                            </p:childTnLst>
                          </p:cTn>
                        </p:par>
                        <p:par>
                          <p:cTn id="20" fill="hold">
                            <p:stCondLst>
                              <p:cond delay="4050"/>
                            </p:stCondLst>
                            <p:childTnLst>
                              <p:par>
                                <p:cTn id="21" presetID="16" presetClass="entr" presetSubtype="37" fill="hold"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outVertical)">
                                      <p:cBhvr>
                                        <p:cTn id="23" dur="500"/>
                                        <p:tgtEl>
                                          <p:spTgt spid="23"/>
                                        </p:tgtEl>
                                      </p:cBhvr>
                                    </p:animEffect>
                                  </p:childTnLst>
                                </p:cTn>
                              </p:par>
                            </p:childTnLst>
                          </p:cTn>
                        </p:par>
                        <p:par>
                          <p:cTn id="24" fill="hold">
                            <p:stCondLst>
                              <p:cond delay="4550"/>
                            </p:stCondLst>
                            <p:childTnLst>
                              <p:par>
                                <p:cTn id="25" presetID="37"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900" decel="100000" fill="hold"/>
                                        <p:tgtEl>
                                          <p:spTgt spid="2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2" grpId="0"/>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扁平蓝色答辩"/>
</p:tagLst>
</file>

<file path=ppt/tags/tag2.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SubTitle"/>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Pictur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SubTitle"/>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Pictur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SubTitle"/>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Picture"/>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220836"/>
  <p:tag name="MH_LIBRARY" val="GRAPHIC"/>
  <p:tag name="MH_TYPE" val="Pictur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2566</Words>
  <Application>Microsoft Office PowerPoint</Application>
  <PresentationFormat>宽屏</PresentationFormat>
  <Paragraphs>284</Paragraphs>
  <Slides>25</Slides>
  <Notes>25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Agency FB</vt:lpstr>
      <vt:lpstr>맑은 고딕</vt:lpstr>
      <vt:lpstr>Myriad Pro</vt:lpstr>
      <vt:lpstr>Open Sans</vt:lpstr>
      <vt:lpstr>等线</vt:lpstr>
      <vt:lpstr>等线 Light</vt:lpstr>
      <vt:lpstr>华文黑体</vt:lpstr>
      <vt:lpstr>宋体</vt:lpstr>
      <vt:lpstr>微软雅黑</vt:lpstr>
      <vt:lpstr>幼圆</vt:lpstr>
      <vt:lpstr>Arial</vt:lpstr>
      <vt:lpstr>Calibri</vt:lpstr>
      <vt:lpstr>Impact</vt:lpstr>
      <vt:lpstr>Kartika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小鹿ppt ； http://pptx.taobao.com</dc:title>
  <dc:creator>小鹿ppt; http://pptx.taobao.com</dc:creator>
  <dc:description>小鹿ppt ； http://pptx.taobao.com</dc:description>
  <cp:lastModifiedBy>Administrator</cp:lastModifiedBy>
  <cp:revision>3</cp:revision>
  <dcterms:created xsi:type="dcterms:W3CDTF">2017-04-19T16:05:42Z</dcterms:created>
  <dcterms:modified xsi:type="dcterms:W3CDTF">2018-02-24T05:05:41Z</dcterms:modified>
</cp:coreProperties>
</file>