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92" r:id="rId3"/>
    <p:sldId id="293" r:id="rId4"/>
    <p:sldId id="288" r:id="rId5"/>
    <p:sldId id="289" r:id="rId6"/>
    <p:sldId id="290" r:id="rId7"/>
    <p:sldId id="287" r:id="rId8"/>
    <p:sldId id="264" r:id="rId9"/>
    <p:sldId id="285" r:id="rId10"/>
    <p:sldId id="286" r:id="rId11"/>
    <p:sldId id="281" r:id="rId12"/>
    <p:sldId id="268" r:id="rId13"/>
    <p:sldId id="283" r:id="rId14"/>
    <p:sldId id="270" r:id="rId15"/>
    <p:sldId id="275" r:id="rId16"/>
    <p:sldId id="271" r:id="rId17"/>
    <p:sldId id="272" r:id="rId18"/>
    <p:sldId id="274" r:id="rId19"/>
    <p:sldId id="273" r:id="rId20"/>
    <p:sldId id="276" r:id="rId21"/>
    <p:sldId id="291" r:id="rId22"/>
    <p:sldId id="277" r:id="rId23"/>
    <p:sldId id="278" r:id="rId24"/>
    <p:sldId id="279"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A715"/>
    <a:srgbClr val="25B99D"/>
    <a:srgbClr val="FCA904"/>
    <a:srgbClr val="709913"/>
    <a:srgbClr val="E79B03"/>
    <a:srgbClr val="F3A303"/>
    <a:srgbClr val="F282A2"/>
    <a:srgbClr val="EE6089"/>
    <a:srgbClr val="009AD0"/>
    <a:srgbClr val="F52F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66" autoAdjust="0"/>
    <p:restoredTop sz="94660"/>
  </p:normalViewPr>
  <p:slideViewPr>
    <p:cSldViewPr>
      <p:cViewPr varScale="1">
        <p:scale>
          <a:sx n="84" d="100"/>
          <a:sy n="84" d="100"/>
        </p:scale>
        <p:origin x="-198"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79A18F-4E26-4B2F-B1D2-2F3F2782C148}" type="datetimeFigureOut">
              <a:rPr lang="zh-CN" altLang="en-US" smtClean="0"/>
              <a:t>2018/1/29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70F956-FC7D-4434-9D9E-CC985997F4EF}" type="slidenum">
              <a:rPr lang="zh-CN" altLang="en-US" smtClean="0"/>
              <a:t>‹#›</a:t>
            </a:fld>
            <a:endParaRPr lang="zh-CN" altLang="en-US"/>
          </a:p>
        </p:txBody>
      </p:sp>
    </p:spTree>
    <p:extLst>
      <p:ext uri="{BB962C8B-B14F-4D97-AF65-F5344CB8AC3E}">
        <p14:creationId xmlns:p14="http://schemas.microsoft.com/office/powerpoint/2010/main" val="2329440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70F956-FC7D-4434-9D9E-CC985997F4EF}" type="slidenum">
              <a:rPr lang="zh-CN" altLang="en-US" smtClean="0"/>
              <a:t>1</a:t>
            </a:fld>
            <a:endParaRPr lang="zh-CN" altLang="en-US"/>
          </a:p>
        </p:txBody>
      </p:sp>
    </p:spTree>
    <p:extLst>
      <p:ext uri="{BB962C8B-B14F-4D97-AF65-F5344CB8AC3E}">
        <p14:creationId xmlns:p14="http://schemas.microsoft.com/office/powerpoint/2010/main" val="3981937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70F956-FC7D-4434-9D9E-CC985997F4EF}" type="slidenum">
              <a:rPr lang="zh-CN" altLang="en-US" smtClean="0"/>
              <a:t>2</a:t>
            </a:fld>
            <a:endParaRPr lang="zh-CN" altLang="en-US"/>
          </a:p>
        </p:txBody>
      </p:sp>
    </p:spTree>
    <p:extLst>
      <p:ext uri="{BB962C8B-B14F-4D97-AF65-F5344CB8AC3E}">
        <p14:creationId xmlns:p14="http://schemas.microsoft.com/office/powerpoint/2010/main" val="3981937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3</a:t>
            </a:fld>
            <a:endParaRPr lang="zh-CN" altLang="en-US"/>
          </a:p>
        </p:txBody>
      </p:sp>
    </p:spTree>
    <p:extLst>
      <p:ext uri="{BB962C8B-B14F-4D97-AF65-F5344CB8AC3E}">
        <p14:creationId xmlns:p14="http://schemas.microsoft.com/office/powerpoint/2010/main" val="2019776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4</a:t>
            </a:fld>
            <a:endParaRPr lang="zh-CN" altLang="en-US"/>
          </a:p>
        </p:txBody>
      </p:sp>
    </p:spTree>
    <p:extLst>
      <p:ext uri="{BB962C8B-B14F-4D97-AF65-F5344CB8AC3E}">
        <p14:creationId xmlns:p14="http://schemas.microsoft.com/office/powerpoint/2010/main" val="1110371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5</a:t>
            </a:fld>
            <a:endParaRPr lang="zh-CN" altLang="en-US"/>
          </a:p>
        </p:txBody>
      </p:sp>
    </p:spTree>
    <p:extLst>
      <p:ext uri="{BB962C8B-B14F-4D97-AF65-F5344CB8AC3E}">
        <p14:creationId xmlns:p14="http://schemas.microsoft.com/office/powerpoint/2010/main" val="1995914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6</a:t>
            </a:fld>
            <a:endParaRPr lang="zh-CN" altLang="en-US"/>
          </a:p>
        </p:txBody>
      </p:sp>
    </p:spTree>
    <p:extLst>
      <p:ext uri="{BB962C8B-B14F-4D97-AF65-F5344CB8AC3E}">
        <p14:creationId xmlns:p14="http://schemas.microsoft.com/office/powerpoint/2010/main" val="2333295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7</a:t>
            </a:fld>
            <a:endParaRPr lang="zh-CN" altLang="en-US"/>
          </a:p>
        </p:txBody>
      </p:sp>
    </p:spTree>
    <p:extLst>
      <p:ext uri="{BB962C8B-B14F-4D97-AF65-F5344CB8AC3E}">
        <p14:creationId xmlns:p14="http://schemas.microsoft.com/office/powerpoint/2010/main" val="3106656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8</a:t>
            </a:fld>
            <a:endParaRPr lang="zh-CN" altLang="en-US"/>
          </a:p>
        </p:txBody>
      </p:sp>
    </p:spTree>
    <p:extLst>
      <p:ext uri="{BB962C8B-B14F-4D97-AF65-F5344CB8AC3E}">
        <p14:creationId xmlns:p14="http://schemas.microsoft.com/office/powerpoint/2010/main" val="41846801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9</a:t>
            </a:fld>
            <a:endParaRPr lang="zh-CN" altLang="en-US"/>
          </a:p>
        </p:txBody>
      </p:sp>
    </p:spTree>
    <p:extLst>
      <p:ext uri="{BB962C8B-B14F-4D97-AF65-F5344CB8AC3E}">
        <p14:creationId xmlns:p14="http://schemas.microsoft.com/office/powerpoint/2010/main" val="435982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10</a:t>
            </a:fld>
            <a:endParaRPr lang="zh-CN" altLang="en-US"/>
          </a:p>
        </p:txBody>
      </p:sp>
    </p:spTree>
    <p:extLst>
      <p:ext uri="{BB962C8B-B14F-4D97-AF65-F5344CB8AC3E}">
        <p14:creationId xmlns:p14="http://schemas.microsoft.com/office/powerpoint/2010/main" val="496365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11</a:t>
            </a:fld>
            <a:endParaRPr lang="zh-CN" altLang="en-US"/>
          </a:p>
        </p:txBody>
      </p:sp>
    </p:spTree>
    <p:extLst>
      <p:ext uri="{BB962C8B-B14F-4D97-AF65-F5344CB8AC3E}">
        <p14:creationId xmlns:p14="http://schemas.microsoft.com/office/powerpoint/2010/main" val="622882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12</a:t>
            </a:fld>
            <a:endParaRPr lang="zh-CN" altLang="en-US"/>
          </a:p>
        </p:txBody>
      </p:sp>
    </p:spTree>
    <p:extLst>
      <p:ext uri="{BB962C8B-B14F-4D97-AF65-F5344CB8AC3E}">
        <p14:creationId xmlns:p14="http://schemas.microsoft.com/office/powerpoint/2010/main" val="2195706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13</a:t>
            </a:fld>
            <a:endParaRPr lang="zh-CN" altLang="en-US"/>
          </a:p>
        </p:txBody>
      </p:sp>
    </p:spTree>
    <p:extLst>
      <p:ext uri="{BB962C8B-B14F-4D97-AF65-F5344CB8AC3E}">
        <p14:creationId xmlns:p14="http://schemas.microsoft.com/office/powerpoint/2010/main" val="4007217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14</a:t>
            </a:fld>
            <a:endParaRPr lang="zh-CN" altLang="en-US"/>
          </a:p>
        </p:txBody>
      </p:sp>
    </p:spTree>
    <p:extLst>
      <p:ext uri="{BB962C8B-B14F-4D97-AF65-F5344CB8AC3E}">
        <p14:creationId xmlns:p14="http://schemas.microsoft.com/office/powerpoint/2010/main" val="904180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15</a:t>
            </a:fld>
            <a:endParaRPr lang="zh-CN" altLang="en-US"/>
          </a:p>
        </p:txBody>
      </p:sp>
    </p:spTree>
    <p:extLst>
      <p:ext uri="{BB962C8B-B14F-4D97-AF65-F5344CB8AC3E}">
        <p14:creationId xmlns:p14="http://schemas.microsoft.com/office/powerpoint/2010/main" val="3863461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16</a:t>
            </a:fld>
            <a:endParaRPr lang="zh-CN" altLang="en-US"/>
          </a:p>
        </p:txBody>
      </p:sp>
    </p:spTree>
    <p:extLst>
      <p:ext uri="{BB962C8B-B14F-4D97-AF65-F5344CB8AC3E}">
        <p14:creationId xmlns:p14="http://schemas.microsoft.com/office/powerpoint/2010/main" val="30055961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17</a:t>
            </a:fld>
            <a:endParaRPr lang="zh-CN" altLang="en-US"/>
          </a:p>
        </p:txBody>
      </p:sp>
    </p:spTree>
    <p:extLst>
      <p:ext uri="{BB962C8B-B14F-4D97-AF65-F5344CB8AC3E}">
        <p14:creationId xmlns:p14="http://schemas.microsoft.com/office/powerpoint/2010/main" val="20285770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70F956-FC7D-4434-9D9E-CC985997F4EF}" type="slidenum">
              <a:rPr lang="zh-CN" altLang="en-US" smtClean="0"/>
              <a:t>18</a:t>
            </a:fld>
            <a:endParaRPr lang="zh-CN" altLang="en-US"/>
          </a:p>
        </p:txBody>
      </p:sp>
    </p:spTree>
    <p:extLst>
      <p:ext uri="{BB962C8B-B14F-4D97-AF65-F5344CB8AC3E}">
        <p14:creationId xmlns:p14="http://schemas.microsoft.com/office/powerpoint/2010/main" val="37797193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19</a:t>
            </a:fld>
            <a:endParaRPr lang="zh-CN" altLang="en-US"/>
          </a:p>
        </p:txBody>
      </p:sp>
    </p:spTree>
    <p:extLst>
      <p:ext uri="{BB962C8B-B14F-4D97-AF65-F5344CB8AC3E}">
        <p14:creationId xmlns:p14="http://schemas.microsoft.com/office/powerpoint/2010/main" val="9179900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20</a:t>
            </a:fld>
            <a:endParaRPr lang="zh-CN" altLang="en-US"/>
          </a:p>
        </p:txBody>
      </p:sp>
    </p:spTree>
    <p:extLst>
      <p:ext uri="{BB962C8B-B14F-4D97-AF65-F5344CB8AC3E}">
        <p14:creationId xmlns:p14="http://schemas.microsoft.com/office/powerpoint/2010/main" val="9597400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21</a:t>
            </a:fld>
            <a:endParaRPr lang="zh-CN" altLang="en-US"/>
          </a:p>
        </p:txBody>
      </p:sp>
    </p:spTree>
    <p:extLst>
      <p:ext uri="{BB962C8B-B14F-4D97-AF65-F5344CB8AC3E}">
        <p14:creationId xmlns:p14="http://schemas.microsoft.com/office/powerpoint/2010/main" val="4101902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22</a:t>
            </a:fld>
            <a:endParaRPr lang="zh-CN" altLang="en-US"/>
          </a:p>
        </p:txBody>
      </p:sp>
    </p:spTree>
    <p:extLst>
      <p:ext uri="{BB962C8B-B14F-4D97-AF65-F5344CB8AC3E}">
        <p14:creationId xmlns:p14="http://schemas.microsoft.com/office/powerpoint/2010/main" val="41019023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23</a:t>
            </a:fld>
            <a:endParaRPr lang="zh-CN" altLang="en-US"/>
          </a:p>
        </p:txBody>
      </p:sp>
    </p:spTree>
    <p:extLst>
      <p:ext uri="{BB962C8B-B14F-4D97-AF65-F5344CB8AC3E}">
        <p14:creationId xmlns:p14="http://schemas.microsoft.com/office/powerpoint/2010/main" val="3788110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70F956-FC7D-4434-9D9E-CC985997F4EF}" type="slidenum">
              <a:rPr lang="zh-CN" altLang="en-US" smtClean="0"/>
              <a:t>24</a:t>
            </a:fld>
            <a:endParaRPr lang="zh-CN" altLang="en-US"/>
          </a:p>
        </p:txBody>
      </p:sp>
    </p:spTree>
    <p:extLst>
      <p:ext uri="{BB962C8B-B14F-4D97-AF65-F5344CB8AC3E}">
        <p14:creationId xmlns:p14="http://schemas.microsoft.com/office/powerpoint/2010/main" val="9467192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25</a:t>
            </a:fld>
            <a:endParaRPr lang="zh-CN" altLang="en-US"/>
          </a:p>
        </p:txBody>
      </p:sp>
    </p:spTree>
    <p:extLst>
      <p:ext uri="{BB962C8B-B14F-4D97-AF65-F5344CB8AC3E}">
        <p14:creationId xmlns:p14="http://schemas.microsoft.com/office/powerpoint/2010/main" val="1247411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B2931F4-194C-4DD9-9505-42FC048612EF}" type="datetimeFigureOut">
              <a:rPr lang="zh-CN" altLang="en-US" smtClean="0"/>
              <a:t>2018/1/29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FAB2A2D-5054-49A2-BEE4-C9F6B6DAB1ED}" type="slidenum">
              <a:rPr lang="zh-CN" altLang="en-US" smtClean="0"/>
              <a:t>‹#›</a:t>
            </a:fld>
            <a:endParaRPr lang="zh-CN" altLang="en-US"/>
          </a:p>
        </p:txBody>
      </p:sp>
    </p:spTree>
    <p:extLst>
      <p:ext uri="{BB962C8B-B14F-4D97-AF65-F5344CB8AC3E}">
        <p14:creationId xmlns:p14="http://schemas.microsoft.com/office/powerpoint/2010/main" val="19370736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2931F4-194C-4DD9-9505-42FC048612EF}" type="datetimeFigureOut">
              <a:rPr lang="zh-CN" altLang="en-US" smtClean="0"/>
              <a:t>2018/1/29</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AB2A2D-5054-49A2-BEE4-C9F6B6DAB1ED}" type="slidenum">
              <a:rPr lang="zh-CN" altLang="en-US" smtClean="0"/>
              <a:t>‹#›</a:t>
            </a:fld>
            <a:endParaRPr lang="zh-CN" altLang="en-US"/>
          </a:p>
        </p:txBody>
      </p:sp>
      <p:pic>
        <p:nvPicPr>
          <p:cNvPr id="7" name="图片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37458986"/>
      </p:ext>
    </p:extLst>
  </p:cSld>
  <p:clrMap bg1="lt1" tx1="dk1" bg2="lt2" tx2="dk2" accent1="accent1" accent2="accent2" accent3="accent3" accent4="accent4" accent5="accent5" accent6="accent6" hlink="hlink" folHlink="folHlink"/>
  <p:sldLayoutIdLst>
    <p:sldLayoutId id="2147483654"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notesSlide" Target="../notesSlides/notesSlide23.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903535"/>
          </a:xfrm>
          <a:prstGeom prst="rect">
            <a:avLst/>
          </a:prstGeom>
        </p:spPr>
      </p:pic>
      <p:sp>
        <p:nvSpPr>
          <p:cNvPr id="6" name="文本框 8"/>
          <p:cNvSpPr txBox="1"/>
          <p:nvPr/>
        </p:nvSpPr>
        <p:spPr>
          <a:xfrm>
            <a:off x="1343472" y="2564904"/>
            <a:ext cx="10009112" cy="1061058"/>
          </a:xfrm>
          <a:prstGeom prst="rect">
            <a:avLst/>
          </a:prstGeom>
          <a:noFill/>
          <a:ln>
            <a:noFill/>
          </a:ln>
        </p:spPr>
        <p:txBody>
          <a:bodyPr wrap="square" lIns="0" tIns="0" rIns="0" bIns="0" anchor="ctr" anchorCtr="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7200" b="1" kern="0" dirty="0" smtClean="0">
                <a:solidFill>
                  <a:srgbClr val="79A715"/>
                </a:solidFill>
                <a:cs typeface="+mn-ea"/>
                <a:sym typeface="+mn-lt"/>
              </a:rPr>
              <a:t>简约教师说课</a:t>
            </a:r>
            <a:r>
              <a:rPr lang="en-US" altLang="zh-CN" sz="7200" b="1" kern="0" dirty="0" smtClean="0">
                <a:solidFill>
                  <a:srgbClr val="00B0F0"/>
                </a:solidFill>
                <a:cs typeface="+mn-ea"/>
                <a:sym typeface="+mn-lt"/>
              </a:rPr>
              <a:t>PPT</a:t>
            </a:r>
            <a:r>
              <a:rPr lang="zh-CN" altLang="en-US" sz="7200" b="1" kern="0" dirty="0" smtClean="0">
                <a:solidFill>
                  <a:srgbClr val="00B0F0"/>
                </a:solidFill>
                <a:cs typeface="+mn-ea"/>
                <a:sym typeface="+mn-lt"/>
              </a:rPr>
              <a:t>模板</a:t>
            </a:r>
            <a:endParaRPr kumimoji="0" lang="zh-CN" altLang="en-US" sz="7200" b="1" i="0" u="none" strike="noStrike" kern="0" cap="none" spc="0" normalizeH="0" baseline="0" noProof="0" dirty="0">
              <a:ln>
                <a:noFill/>
              </a:ln>
              <a:solidFill>
                <a:srgbClr val="00B0F0"/>
              </a:solidFill>
              <a:uLnTx/>
              <a:uFillTx/>
              <a:cs typeface="+mn-ea"/>
              <a:sym typeface="+mn-lt"/>
            </a:endParaRPr>
          </a:p>
        </p:txBody>
      </p:sp>
      <p:sp>
        <p:nvSpPr>
          <p:cNvPr id="13" name="文本框 8"/>
          <p:cNvSpPr txBox="1"/>
          <p:nvPr/>
        </p:nvSpPr>
        <p:spPr>
          <a:xfrm>
            <a:off x="5087888" y="3717032"/>
            <a:ext cx="1944216" cy="530529"/>
          </a:xfrm>
          <a:prstGeom prst="rect">
            <a:avLst/>
          </a:prstGeom>
          <a:noFill/>
        </p:spPr>
        <p:txBody>
          <a:bodyPr wrap="square" lIns="0" tIns="0" rIns="0" bIns="0" anchor="ctr" anchorCtr="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kern="0" dirty="0" smtClean="0">
                <a:solidFill>
                  <a:schemeClr val="tx1">
                    <a:lumMod val="85000"/>
                    <a:lumOff val="15000"/>
                  </a:schemeClr>
                </a:solidFill>
                <a:cs typeface="+mn-ea"/>
                <a:sym typeface="+mn-lt"/>
              </a:rPr>
              <a:t>演讲人</a:t>
            </a:r>
            <a:r>
              <a:rPr lang="zh-CN" altLang="en-US" kern="0" dirty="0" smtClean="0">
                <a:solidFill>
                  <a:schemeClr val="tx1">
                    <a:lumMod val="85000"/>
                    <a:lumOff val="15000"/>
                  </a:schemeClr>
                </a:solidFill>
                <a:cs typeface="+mn-ea"/>
                <a:sym typeface="+mn-lt"/>
              </a:rPr>
              <a:t>：</a:t>
            </a:r>
            <a:r>
              <a:rPr lang="en-US" altLang="zh-CN" kern="0" dirty="0" smtClean="0">
                <a:solidFill>
                  <a:schemeClr val="tx1">
                    <a:lumMod val="85000"/>
                    <a:lumOff val="15000"/>
                  </a:schemeClr>
                </a:solidFill>
                <a:cs typeface="+mn-ea"/>
                <a:sym typeface="+mn-lt"/>
              </a:rPr>
              <a:t>xxx</a:t>
            </a:r>
            <a:endParaRPr kumimoji="0" lang="zh-CN" altLang="en-US" i="0" u="none" strike="noStrike" kern="0" cap="none" spc="0" normalizeH="0" baseline="0" noProof="0" dirty="0">
              <a:ln>
                <a:noFill/>
              </a:ln>
              <a:solidFill>
                <a:schemeClr val="tx1">
                  <a:lumMod val="85000"/>
                  <a:lumOff val="15000"/>
                </a:schemeClr>
              </a:solidFill>
              <a:uLnTx/>
              <a:uFillTx/>
              <a:cs typeface="+mn-ea"/>
              <a:sym typeface="+mn-lt"/>
            </a:endParaRPr>
          </a:p>
        </p:txBody>
      </p:sp>
    </p:spTree>
    <p:extLst>
      <p:ext uri="{BB962C8B-B14F-4D97-AF65-F5344CB8AC3E}">
        <p14:creationId xmlns:p14="http://schemas.microsoft.com/office/powerpoint/2010/main" val="4247140147"/>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图片 49"/>
          <p:cNvPicPr>
            <a:picLocks noChangeAspect="1"/>
          </p:cNvPicPr>
          <p:nvPr/>
        </p:nvPicPr>
        <p:blipFill rotWithShape="1">
          <a:blip r:embed="rId3">
            <a:extLst>
              <a:ext uri="{28A0092B-C50C-407E-A947-70E740481C1C}">
                <a14:useLocalDpi xmlns:a14="http://schemas.microsoft.com/office/drawing/2010/main" val="0"/>
              </a:ext>
            </a:extLst>
          </a:blip>
          <a:srcRect t="42747"/>
          <a:stretch/>
        </p:blipFill>
        <p:spPr>
          <a:xfrm>
            <a:off x="0" y="2951036"/>
            <a:ext cx="12192000" cy="3952499"/>
          </a:xfrm>
          <a:prstGeom prst="rect">
            <a:avLst/>
          </a:prstGeom>
        </p:spPr>
      </p:pic>
      <p:sp>
        <p:nvSpPr>
          <p:cNvPr id="2" name="标题 1" hidden="1"/>
          <p:cNvSpPr>
            <a:spLocks noGrp="1"/>
          </p:cNvSpPr>
          <p:nvPr>
            <p:ph type="title"/>
          </p:nvPr>
        </p:nvSpPr>
        <p:spPr/>
        <p:txBody>
          <a:bodyPr/>
          <a:lstStyle/>
          <a:p>
            <a:r>
              <a:rPr lang="en-US" altLang="zh-CN" dirty="0" smtClean="0">
                <a:latin typeface="+mn-lt"/>
                <a:ea typeface="+mn-ea"/>
                <a:cs typeface="+mn-ea"/>
                <a:sym typeface="+mn-lt"/>
              </a:rPr>
              <a:t>+</a:t>
            </a:r>
            <a:endParaRPr lang="zh-CN" altLang="en-US" dirty="0">
              <a:latin typeface="+mn-lt"/>
              <a:ea typeface="+mn-ea"/>
              <a:cs typeface="+mn-ea"/>
              <a:sym typeface="+mn-lt"/>
            </a:endParaRPr>
          </a:p>
        </p:txBody>
      </p:sp>
      <p:sp>
        <p:nvSpPr>
          <p:cNvPr id="134" name="矩形 133">
            <a:extLst>
              <a:ext uri="{FF2B5EF4-FFF2-40B4-BE49-F238E27FC236}">
                <a16:creationId xmlns:a16="http://schemas.microsoft.com/office/drawing/2014/main" xmlns="" id="{D74D5BD9-85F4-4D9B-B6FD-F26DCC5990FD}"/>
              </a:ext>
            </a:extLst>
          </p:cNvPr>
          <p:cNvSpPr/>
          <p:nvPr/>
        </p:nvSpPr>
        <p:spPr>
          <a:xfrm>
            <a:off x="4367808" y="908720"/>
            <a:ext cx="4542550" cy="1004381"/>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1" lang="zh-CN" altLang="en-US" sz="6000" b="1" dirty="0">
                <a:solidFill>
                  <a:schemeClr val="tx1">
                    <a:lumMod val="85000"/>
                    <a:lumOff val="15000"/>
                  </a:schemeClr>
                </a:solidFill>
                <a:cs typeface="+mn-ea"/>
                <a:sym typeface="+mn-lt"/>
              </a:rPr>
              <a:t>目录</a:t>
            </a:r>
            <a:r>
              <a:rPr kumimoji="1" lang="en-US" altLang="zh-CN" sz="6000" dirty="0" smtClean="0">
                <a:solidFill>
                  <a:schemeClr val="tx1">
                    <a:lumMod val="85000"/>
                    <a:lumOff val="15000"/>
                  </a:schemeClr>
                </a:solidFill>
                <a:cs typeface="+mn-ea"/>
                <a:sym typeface="+mn-lt"/>
              </a:rPr>
              <a:t>/</a:t>
            </a:r>
            <a:r>
              <a:rPr lang="en-US" altLang="zh-CN" sz="2000" dirty="0" smtClean="0">
                <a:solidFill>
                  <a:schemeClr val="tx1">
                    <a:lumMod val="85000"/>
                    <a:lumOff val="15000"/>
                  </a:schemeClr>
                </a:solidFill>
                <a:cs typeface="+mn-ea"/>
                <a:sym typeface="+mn-lt"/>
              </a:rPr>
              <a:t>DIRECTORY</a:t>
            </a:r>
            <a:endParaRPr lang="zh-CN" altLang="en-US" sz="2000" dirty="0">
              <a:solidFill>
                <a:schemeClr val="tx1">
                  <a:lumMod val="85000"/>
                  <a:lumOff val="15000"/>
                </a:schemeClr>
              </a:solidFill>
              <a:cs typeface="+mn-ea"/>
              <a:sym typeface="+mn-lt"/>
            </a:endParaRPr>
          </a:p>
        </p:txBody>
      </p:sp>
      <p:grpSp>
        <p:nvGrpSpPr>
          <p:cNvPr id="6" name="组合 5"/>
          <p:cNvGrpSpPr/>
          <p:nvPr/>
        </p:nvGrpSpPr>
        <p:grpSpPr>
          <a:xfrm>
            <a:off x="2129014" y="2438099"/>
            <a:ext cx="8287466" cy="2215037"/>
            <a:chOff x="2129014" y="2438099"/>
            <a:chExt cx="8287466" cy="2215037"/>
          </a:xfrm>
        </p:grpSpPr>
        <p:sp>
          <p:nvSpPr>
            <p:cNvPr id="51" name="Shape 2642">
              <a:extLst>
                <a:ext uri="{FF2B5EF4-FFF2-40B4-BE49-F238E27FC236}">
                  <a16:creationId xmlns:a16="http://schemas.microsoft.com/office/drawing/2014/main" xmlns="" id="{0BEC07AF-75D0-4058-A6E6-CA0B3871B19E}"/>
                </a:ext>
              </a:extLst>
            </p:cNvPr>
            <p:cNvSpPr/>
            <p:nvPr/>
          </p:nvSpPr>
          <p:spPr>
            <a:xfrm>
              <a:off x="2129014" y="2859003"/>
              <a:ext cx="1794136" cy="1794133"/>
            </a:xfrm>
            <a:prstGeom prst="ellipse">
              <a:avLst/>
            </a:prstGeom>
            <a:ln w="3175">
              <a:solidFill>
                <a:srgbClr val="595959"/>
              </a:solidFill>
              <a:miter lim="400000"/>
            </a:ln>
          </p:spPr>
          <p:txBody>
            <a:bodyPr lIns="45719" rIns="45719" anchor="ctr"/>
            <a:lstStyle/>
            <a:p>
              <a:pPr algn="ctr">
                <a:defRPr sz="1600">
                  <a:solidFill>
                    <a:srgbClr val="FFFFFF"/>
                  </a:solidFill>
                </a:defRPr>
              </a:pPr>
              <a:endParaRPr>
                <a:cs typeface="+mn-ea"/>
                <a:sym typeface="+mn-lt"/>
              </a:endParaRPr>
            </a:p>
          </p:txBody>
        </p:sp>
        <p:sp>
          <p:nvSpPr>
            <p:cNvPr id="52" name="Shape 2643">
              <a:extLst>
                <a:ext uri="{FF2B5EF4-FFF2-40B4-BE49-F238E27FC236}">
                  <a16:creationId xmlns:a16="http://schemas.microsoft.com/office/drawing/2014/main" xmlns="" id="{E770AC04-F305-4FC2-A540-87C02389E22A}"/>
                </a:ext>
              </a:extLst>
            </p:cNvPr>
            <p:cNvSpPr/>
            <p:nvPr/>
          </p:nvSpPr>
          <p:spPr>
            <a:xfrm>
              <a:off x="4293492" y="2859003"/>
              <a:ext cx="1794135" cy="1794133"/>
            </a:xfrm>
            <a:prstGeom prst="ellipse">
              <a:avLst/>
            </a:prstGeom>
            <a:ln w="3175">
              <a:solidFill>
                <a:srgbClr val="595959"/>
              </a:solidFill>
              <a:miter lim="400000"/>
            </a:ln>
          </p:spPr>
          <p:txBody>
            <a:bodyPr lIns="45719" rIns="45719" anchor="ctr"/>
            <a:lstStyle/>
            <a:p>
              <a:pPr algn="ctr">
                <a:defRPr sz="1600">
                  <a:solidFill>
                    <a:srgbClr val="FFFFFF"/>
                  </a:solidFill>
                </a:defRPr>
              </a:pPr>
              <a:endParaRPr>
                <a:cs typeface="+mn-ea"/>
                <a:sym typeface="+mn-lt"/>
              </a:endParaRPr>
            </a:p>
          </p:txBody>
        </p:sp>
        <p:sp>
          <p:nvSpPr>
            <p:cNvPr id="53" name="Shape 2644">
              <a:extLst>
                <a:ext uri="{FF2B5EF4-FFF2-40B4-BE49-F238E27FC236}">
                  <a16:creationId xmlns:a16="http://schemas.microsoft.com/office/drawing/2014/main" xmlns="" id="{F45A7C6A-B8E9-4A41-8C44-17159E72F4FA}"/>
                </a:ext>
              </a:extLst>
            </p:cNvPr>
            <p:cNvSpPr/>
            <p:nvPr/>
          </p:nvSpPr>
          <p:spPr>
            <a:xfrm>
              <a:off x="6457939" y="2859003"/>
              <a:ext cx="1794135" cy="1794133"/>
            </a:xfrm>
            <a:prstGeom prst="ellipse">
              <a:avLst/>
            </a:prstGeom>
            <a:ln w="3175">
              <a:solidFill>
                <a:srgbClr val="595959"/>
              </a:solidFill>
              <a:miter lim="400000"/>
            </a:ln>
          </p:spPr>
          <p:txBody>
            <a:bodyPr lIns="45719" rIns="45719" anchor="ctr"/>
            <a:lstStyle/>
            <a:p>
              <a:pPr algn="ctr">
                <a:defRPr sz="1600">
                  <a:solidFill>
                    <a:srgbClr val="FFFFFF"/>
                  </a:solidFill>
                </a:defRPr>
              </a:pPr>
              <a:endParaRPr>
                <a:cs typeface="+mn-ea"/>
                <a:sym typeface="+mn-lt"/>
              </a:endParaRPr>
            </a:p>
          </p:txBody>
        </p:sp>
        <p:sp>
          <p:nvSpPr>
            <p:cNvPr id="54" name="Shape 2645">
              <a:extLst>
                <a:ext uri="{FF2B5EF4-FFF2-40B4-BE49-F238E27FC236}">
                  <a16:creationId xmlns:a16="http://schemas.microsoft.com/office/drawing/2014/main" xmlns="" id="{F8FE7C45-3F0F-42CB-90D9-086CA37E4030}"/>
                </a:ext>
              </a:extLst>
            </p:cNvPr>
            <p:cNvSpPr/>
            <p:nvPr/>
          </p:nvSpPr>
          <p:spPr>
            <a:xfrm>
              <a:off x="8622345" y="2859003"/>
              <a:ext cx="1794135" cy="1794133"/>
            </a:xfrm>
            <a:prstGeom prst="ellipse">
              <a:avLst/>
            </a:prstGeom>
            <a:ln w="3175">
              <a:solidFill>
                <a:srgbClr val="595959"/>
              </a:solidFill>
              <a:miter lim="400000"/>
            </a:ln>
          </p:spPr>
          <p:txBody>
            <a:bodyPr lIns="45719" rIns="45719" anchor="ctr"/>
            <a:lstStyle/>
            <a:p>
              <a:pPr algn="ctr">
                <a:defRPr sz="1600">
                  <a:solidFill>
                    <a:srgbClr val="FFFFFF"/>
                  </a:solidFill>
                </a:defRPr>
              </a:pPr>
              <a:endParaRPr>
                <a:cs typeface="+mn-ea"/>
                <a:sym typeface="+mn-lt"/>
              </a:endParaRPr>
            </a:p>
          </p:txBody>
        </p:sp>
        <p:sp>
          <p:nvSpPr>
            <p:cNvPr id="55" name="Shape 2646">
              <a:extLst>
                <a:ext uri="{FF2B5EF4-FFF2-40B4-BE49-F238E27FC236}">
                  <a16:creationId xmlns:a16="http://schemas.microsoft.com/office/drawing/2014/main" xmlns="" id="{99C523E4-70C1-4523-B524-A3B2FA02F239}"/>
                </a:ext>
              </a:extLst>
            </p:cNvPr>
            <p:cNvSpPr/>
            <p:nvPr/>
          </p:nvSpPr>
          <p:spPr>
            <a:xfrm>
              <a:off x="2198029" y="3636935"/>
              <a:ext cx="1656104" cy="328295"/>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b">
              <a:spAutoFit/>
            </a:bodyPr>
            <a:lstStyle>
              <a:lvl1pPr algn="ctr">
                <a:defRPr spc="-74">
                  <a:solidFill>
                    <a:srgbClr val="262626"/>
                  </a:solidFill>
                </a:defRPr>
              </a:lvl1pPr>
            </a:lstStyle>
            <a:p>
              <a:r>
                <a:rPr lang="zh-CN" altLang="en-US" dirty="0" smtClean="0">
                  <a:cs typeface="+mn-ea"/>
                  <a:sym typeface="+mn-lt"/>
                </a:rPr>
                <a:t>教学分析</a:t>
              </a:r>
              <a:endParaRPr dirty="0">
                <a:cs typeface="+mn-ea"/>
                <a:sym typeface="+mn-lt"/>
              </a:endParaRPr>
            </a:p>
          </p:txBody>
        </p:sp>
        <p:sp>
          <p:nvSpPr>
            <p:cNvPr id="56" name="Shape 2647">
              <a:extLst>
                <a:ext uri="{FF2B5EF4-FFF2-40B4-BE49-F238E27FC236}">
                  <a16:creationId xmlns:a16="http://schemas.microsoft.com/office/drawing/2014/main" xmlns="" id="{AA45473B-228F-4473-BC45-78A54B95AC58}"/>
                </a:ext>
              </a:extLst>
            </p:cNvPr>
            <p:cNvSpPr/>
            <p:nvPr/>
          </p:nvSpPr>
          <p:spPr>
            <a:xfrm>
              <a:off x="4587566" y="3636935"/>
              <a:ext cx="1205956" cy="328295"/>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b">
              <a:spAutoFit/>
            </a:bodyPr>
            <a:lstStyle>
              <a:lvl1pPr algn="ctr">
                <a:defRPr spc="-74">
                  <a:solidFill>
                    <a:srgbClr val="262626"/>
                  </a:solidFill>
                </a:defRPr>
              </a:lvl1pPr>
            </a:lstStyle>
            <a:p>
              <a:r>
                <a:rPr lang="zh-CN" altLang="en-US" dirty="0" smtClean="0">
                  <a:cs typeface="+mn-ea"/>
                  <a:sym typeface="+mn-lt"/>
                </a:rPr>
                <a:t>教学策略</a:t>
              </a:r>
              <a:endParaRPr lang="zh-CN" altLang="en-US" dirty="0">
                <a:cs typeface="+mn-ea"/>
                <a:sym typeface="+mn-lt"/>
              </a:endParaRPr>
            </a:p>
          </p:txBody>
        </p:sp>
        <p:sp>
          <p:nvSpPr>
            <p:cNvPr id="57" name="Shape 2648">
              <a:extLst>
                <a:ext uri="{FF2B5EF4-FFF2-40B4-BE49-F238E27FC236}">
                  <a16:creationId xmlns:a16="http://schemas.microsoft.com/office/drawing/2014/main" xmlns="" id="{8BFC4C5F-E65F-4458-8164-772AEFF6048D}"/>
                </a:ext>
              </a:extLst>
            </p:cNvPr>
            <p:cNvSpPr/>
            <p:nvPr/>
          </p:nvSpPr>
          <p:spPr>
            <a:xfrm>
              <a:off x="6752008" y="3636935"/>
              <a:ext cx="1205956" cy="328295"/>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b">
              <a:spAutoFit/>
            </a:bodyPr>
            <a:lstStyle>
              <a:lvl1pPr algn="ctr">
                <a:defRPr spc="-74">
                  <a:solidFill>
                    <a:srgbClr val="262626"/>
                  </a:solidFill>
                </a:defRPr>
              </a:lvl1pPr>
            </a:lstStyle>
            <a:p>
              <a:r>
                <a:rPr lang="zh-CN" altLang="en-US" dirty="0" smtClean="0">
                  <a:cs typeface="+mn-ea"/>
                  <a:sym typeface="+mn-lt"/>
                </a:rPr>
                <a:t>教学过程</a:t>
              </a:r>
              <a:endParaRPr lang="zh-CN" altLang="en-US" dirty="0">
                <a:cs typeface="+mn-ea"/>
                <a:sym typeface="+mn-lt"/>
              </a:endParaRPr>
            </a:p>
          </p:txBody>
        </p:sp>
        <p:sp>
          <p:nvSpPr>
            <p:cNvPr id="58" name="Shape 2649">
              <a:extLst>
                <a:ext uri="{FF2B5EF4-FFF2-40B4-BE49-F238E27FC236}">
                  <a16:creationId xmlns:a16="http://schemas.microsoft.com/office/drawing/2014/main" xmlns="" id="{537342CC-DA7E-4ADD-88B9-BF6ED9BF8C79}"/>
                </a:ext>
              </a:extLst>
            </p:cNvPr>
            <p:cNvSpPr/>
            <p:nvPr/>
          </p:nvSpPr>
          <p:spPr>
            <a:xfrm>
              <a:off x="8916436" y="3636935"/>
              <a:ext cx="1205956" cy="328295"/>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b">
              <a:spAutoFit/>
            </a:bodyPr>
            <a:lstStyle>
              <a:lvl1pPr algn="ctr">
                <a:defRPr spc="-74">
                  <a:solidFill>
                    <a:srgbClr val="262626"/>
                  </a:solidFill>
                </a:defRPr>
              </a:lvl1pPr>
            </a:lstStyle>
            <a:p>
              <a:r>
                <a:rPr lang="zh-CN" altLang="en-US" dirty="0" smtClean="0">
                  <a:cs typeface="+mn-ea"/>
                  <a:sym typeface="+mn-lt"/>
                </a:rPr>
                <a:t>教学反思</a:t>
              </a:r>
              <a:endParaRPr lang="zh-CN" altLang="en-US" dirty="0">
                <a:cs typeface="+mn-ea"/>
                <a:sym typeface="+mn-lt"/>
              </a:endParaRPr>
            </a:p>
          </p:txBody>
        </p:sp>
        <p:sp>
          <p:nvSpPr>
            <p:cNvPr id="60" name="Shape 2650">
              <a:extLst>
                <a:ext uri="{FF2B5EF4-FFF2-40B4-BE49-F238E27FC236}">
                  <a16:creationId xmlns:a16="http://schemas.microsoft.com/office/drawing/2014/main" xmlns="" id="{FB13138F-2861-40E6-A8D2-62BCA5F91AB8}"/>
                </a:ext>
              </a:extLst>
            </p:cNvPr>
            <p:cNvSpPr/>
            <p:nvPr/>
          </p:nvSpPr>
          <p:spPr>
            <a:xfrm>
              <a:off x="2635795" y="2438099"/>
              <a:ext cx="780572" cy="780575"/>
            </a:xfrm>
            <a:prstGeom prst="roundRect">
              <a:avLst>
                <a:gd name="adj" fmla="val 0"/>
              </a:avLst>
            </a:prstGeom>
            <a:solidFill>
              <a:srgbClr val="79A943"/>
            </a:solidFill>
            <a:ln w="12700" cap="flat">
              <a:noFill/>
              <a:miter lim="400000"/>
            </a:ln>
            <a:effectLst/>
          </p:spPr>
          <p:txBody>
            <a:bodyPr wrap="square" lIns="45719" tIns="45719" rIns="45719" bIns="45719" numCol="1" anchor="ctr">
              <a:noAutofit/>
            </a:bodyPr>
            <a:lstStyle/>
            <a:p>
              <a:pPr algn="ctr">
                <a:defRPr sz="1600">
                  <a:solidFill>
                    <a:srgbClr val="FFFFFF"/>
                  </a:solidFill>
                </a:defRPr>
              </a:pPr>
              <a:endParaRPr>
                <a:cs typeface="+mn-ea"/>
                <a:sym typeface="+mn-lt"/>
              </a:endParaRPr>
            </a:p>
          </p:txBody>
        </p:sp>
        <p:sp>
          <p:nvSpPr>
            <p:cNvPr id="61" name="Shape 2651">
              <a:extLst>
                <a:ext uri="{FF2B5EF4-FFF2-40B4-BE49-F238E27FC236}">
                  <a16:creationId xmlns:a16="http://schemas.microsoft.com/office/drawing/2014/main" xmlns="" id="{C2DDD814-9BF0-472B-A6A8-89D24DACAED5}"/>
                </a:ext>
              </a:extLst>
            </p:cNvPr>
            <p:cNvSpPr/>
            <p:nvPr/>
          </p:nvSpPr>
          <p:spPr>
            <a:xfrm>
              <a:off x="4800258" y="2438099"/>
              <a:ext cx="780572" cy="780575"/>
            </a:xfrm>
            <a:prstGeom prst="roundRect">
              <a:avLst>
                <a:gd name="adj" fmla="val 0"/>
              </a:avLst>
            </a:prstGeom>
            <a:solidFill>
              <a:srgbClr val="00B0F0"/>
            </a:solidFill>
            <a:ln w="12700" cap="flat">
              <a:noFill/>
              <a:miter lim="400000"/>
            </a:ln>
            <a:effectLst/>
          </p:spPr>
          <p:txBody>
            <a:bodyPr wrap="square" lIns="45719" tIns="45719" rIns="45719" bIns="45719" numCol="1" anchor="ctr">
              <a:noAutofit/>
            </a:bodyPr>
            <a:lstStyle/>
            <a:p>
              <a:pPr algn="ctr">
                <a:defRPr sz="1600">
                  <a:solidFill>
                    <a:srgbClr val="FFFFFF"/>
                  </a:solidFill>
                </a:defRPr>
              </a:pPr>
              <a:endParaRPr>
                <a:cs typeface="+mn-ea"/>
                <a:sym typeface="+mn-lt"/>
              </a:endParaRPr>
            </a:p>
          </p:txBody>
        </p:sp>
        <p:sp>
          <p:nvSpPr>
            <p:cNvPr id="62" name="Shape 2652">
              <a:extLst>
                <a:ext uri="{FF2B5EF4-FFF2-40B4-BE49-F238E27FC236}">
                  <a16:creationId xmlns:a16="http://schemas.microsoft.com/office/drawing/2014/main" xmlns="" id="{0D5BCC25-EB77-4A2F-A35D-7009EF31F810}"/>
                </a:ext>
              </a:extLst>
            </p:cNvPr>
            <p:cNvSpPr/>
            <p:nvPr/>
          </p:nvSpPr>
          <p:spPr>
            <a:xfrm>
              <a:off x="6964835" y="2438099"/>
              <a:ext cx="780573" cy="780575"/>
            </a:xfrm>
            <a:prstGeom prst="roundRect">
              <a:avLst>
                <a:gd name="adj" fmla="val 0"/>
              </a:avLst>
            </a:prstGeom>
            <a:solidFill>
              <a:srgbClr val="79A943"/>
            </a:solidFill>
            <a:ln w="12700" cap="flat">
              <a:noFill/>
              <a:miter lim="400000"/>
            </a:ln>
            <a:effectLst/>
          </p:spPr>
          <p:txBody>
            <a:bodyPr wrap="square" lIns="45719" tIns="45719" rIns="45719" bIns="45719" numCol="1" anchor="ctr">
              <a:noAutofit/>
            </a:bodyPr>
            <a:lstStyle/>
            <a:p>
              <a:pPr algn="ctr">
                <a:defRPr sz="1600">
                  <a:solidFill>
                    <a:srgbClr val="FFFFFF"/>
                  </a:solidFill>
                </a:defRPr>
              </a:pPr>
              <a:endParaRPr>
                <a:cs typeface="+mn-ea"/>
                <a:sym typeface="+mn-lt"/>
              </a:endParaRPr>
            </a:p>
          </p:txBody>
        </p:sp>
        <p:sp>
          <p:nvSpPr>
            <p:cNvPr id="63" name="Shape 2653">
              <a:extLst>
                <a:ext uri="{FF2B5EF4-FFF2-40B4-BE49-F238E27FC236}">
                  <a16:creationId xmlns:a16="http://schemas.microsoft.com/office/drawing/2014/main" xmlns="" id="{15708294-06DE-4643-B6DA-F60DF49DBFD5}"/>
                </a:ext>
              </a:extLst>
            </p:cNvPr>
            <p:cNvSpPr/>
            <p:nvPr/>
          </p:nvSpPr>
          <p:spPr>
            <a:xfrm>
              <a:off x="9129128" y="2438099"/>
              <a:ext cx="780573" cy="780575"/>
            </a:xfrm>
            <a:prstGeom prst="roundRect">
              <a:avLst>
                <a:gd name="adj" fmla="val 0"/>
              </a:avLst>
            </a:prstGeom>
            <a:solidFill>
              <a:srgbClr val="00B0F0"/>
            </a:solidFill>
            <a:ln w="12700" cap="flat">
              <a:noFill/>
              <a:miter lim="400000"/>
            </a:ln>
            <a:effectLst/>
          </p:spPr>
          <p:txBody>
            <a:bodyPr wrap="square" lIns="45719" tIns="45719" rIns="45719" bIns="45719" numCol="1" anchor="ctr">
              <a:noAutofit/>
            </a:bodyPr>
            <a:lstStyle/>
            <a:p>
              <a:pPr algn="ctr">
                <a:defRPr sz="1600">
                  <a:solidFill>
                    <a:srgbClr val="FFFFFF"/>
                  </a:solidFill>
                </a:defRPr>
              </a:pPr>
              <a:endParaRPr>
                <a:cs typeface="+mn-ea"/>
                <a:sym typeface="+mn-lt"/>
              </a:endParaRPr>
            </a:p>
          </p:txBody>
        </p:sp>
        <p:sp>
          <p:nvSpPr>
            <p:cNvPr id="75" name="Shape 2654">
              <a:extLst>
                <a:ext uri="{FF2B5EF4-FFF2-40B4-BE49-F238E27FC236}">
                  <a16:creationId xmlns:a16="http://schemas.microsoft.com/office/drawing/2014/main" xmlns="" id="{EBDF4B3D-C9AE-4A7C-93AE-FFD0A3C8A5E9}"/>
                </a:ext>
              </a:extLst>
            </p:cNvPr>
            <p:cNvSpPr/>
            <p:nvPr/>
          </p:nvSpPr>
          <p:spPr>
            <a:xfrm>
              <a:off x="9213744" y="2590996"/>
              <a:ext cx="611314" cy="38985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ctr">
                <a:defRPr sz="2200" spc="-90">
                  <a:solidFill>
                    <a:srgbClr val="FFFFFF"/>
                  </a:solidFill>
                </a:defRPr>
              </a:lvl1pPr>
            </a:lstStyle>
            <a:p>
              <a:r>
                <a:rPr lang="en-US" altLang="zh-CN" dirty="0">
                  <a:cs typeface="+mn-ea"/>
                  <a:sym typeface="+mn-lt"/>
                </a:rPr>
                <a:t>04</a:t>
              </a:r>
              <a:endParaRPr dirty="0">
                <a:cs typeface="+mn-ea"/>
                <a:sym typeface="+mn-lt"/>
              </a:endParaRPr>
            </a:p>
          </p:txBody>
        </p:sp>
        <p:sp>
          <p:nvSpPr>
            <p:cNvPr id="76" name="Shape 2655">
              <a:extLst>
                <a:ext uri="{FF2B5EF4-FFF2-40B4-BE49-F238E27FC236}">
                  <a16:creationId xmlns:a16="http://schemas.microsoft.com/office/drawing/2014/main" xmlns="" id="{D0D78D0D-AC42-4C46-B7F7-A504B423944F}"/>
                </a:ext>
              </a:extLst>
            </p:cNvPr>
            <p:cNvSpPr/>
            <p:nvPr/>
          </p:nvSpPr>
          <p:spPr>
            <a:xfrm>
              <a:off x="7049394" y="2590996"/>
              <a:ext cx="611314" cy="38985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ctr">
                <a:defRPr sz="2200" spc="-90">
                  <a:solidFill>
                    <a:srgbClr val="FFFFFF"/>
                  </a:solidFill>
                </a:defRPr>
              </a:lvl1pPr>
            </a:lstStyle>
            <a:p>
              <a:r>
                <a:rPr lang="en-US" altLang="zh-CN" dirty="0">
                  <a:cs typeface="+mn-ea"/>
                  <a:sym typeface="+mn-lt"/>
                </a:rPr>
                <a:t>03</a:t>
              </a:r>
              <a:endParaRPr dirty="0">
                <a:cs typeface="+mn-ea"/>
                <a:sym typeface="+mn-lt"/>
              </a:endParaRPr>
            </a:p>
          </p:txBody>
        </p:sp>
        <p:sp>
          <p:nvSpPr>
            <p:cNvPr id="77" name="Shape 2656">
              <a:extLst>
                <a:ext uri="{FF2B5EF4-FFF2-40B4-BE49-F238E27FC236}">
                  <a16:creationId xmlns:a16="http://schemas.microsoft.com/office/drawing/2014/main" xmlns="" id="{2ADB8E33-006F-4478-A3B8-8A245C7320AA}"/>
                </a:ext>
              </a:extLst>
            </p:cNvPr>
            <p:cNvSpPr/>
            <p:nvPr/>
          </p:nvSpPr>
          <p:spPr>
            <a:xfrm>
              <a:off x="4884886" y="2590996"/>
              <a:ext cx="611315" cy="38985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ctr">
                <a:defRPr sz="2200" spc="-90">
                  <a:solidFill>
                    <a:srgbClr val="FFFFFF"/>
                  </a:solidFill>
                </a:defRPr>
              </a:lvl1pPr>
            </a:lstStyle>
            <a:p>
              <a:r>
                <a:rPr lang="en-US" altLang="zh-CN" dirty="0">
                  <a:cs typeface="+mn-ea"/>
                  <a:sym typeface="+mn-lt"/>
                </a:rPr>
                <a:t>02</a:t>
              </a:r>
              <a:endParaRPr dirty="0">
                <a:cs typeface="+mn-ea"/>
                <a:sym typeface="+mn-lt"/>
              </a:endParaRPr>
            </a:p>
          </p:txBody>
        </p:sp>
        <p:sp>
          <p:nvSpPr>
            <p:cNvPr id="78" name="Shape 2657">
              <a:extLst>
                <a:ext uri="{FF2B5EF4-FFF2-40B4-BE49-F238E27FC236}">
                  <a16:creationId xmlns:a16="http://schemas.microsoft.com/office/drawing/2014/main" xmlns="" id="{F4115E99-6014-4070-8BD1-97BC5D1AE9E8}"/>
                </a:ext>
              </a:extLst>
            </p:cNvPr>
            <p:cNvSpPr/>
            <p:nvPr/>
          </p:nvSpPr>
          <p:spPr>
            <a:xfrm>
              <a:off x="2720438" y="2590996"/>
              <a:ext cx="611314" cy="38985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ctr">
                <a:defRPr sz="2200" spc="-90">
                  <a:solidFill>
                    <a:srgbClr val="FFFFFF"/>
                  </a:solidFill>
                </a:defRPr>
              </a:lvl1pPr>
            </a:lstStyle>
            <a:p>
              <a:r>
                <a:rPr lang="en-US" altLang="zh-CN" dirty="0">
                  <a:cs typeface="+mn-ea"/>
                  <a:sym typeface="+mn-lt"/>
                </a:rPr>
                <a:t>01</a:t>
              </a:r>
              <a:endParaRPr dirty="0">
                <a:cs typeface="+mn-ea"/>
                <a:sym typeface="+mn-lt"/>
              </a:endParaRPr>
            </a:p>
          </p:txBody>
        </p:sp>
      </p:grpSp>
    </p:spTree>
    <p:extLst>
      <p:ext uri="{BB962C8B-B14F-4D97-AF65-F5344CB8AC3E}">
        <p14:creationId xmlns:p14="http://schemas.microsoft.com/office/powerpoint/2010/main" val="1655242970"/>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34"/>
                                        </p:tgtEl>
                                        <p:attrNameLst>
                                          <p:attrName>style.visibility</p:attrName>
                                        </p:attrNameLst>
                                      </p:cBhvr>
                                      <p:to>
                                        <p:strVal val="visible"/>
                                      </p:to>
                                    </p:set>
                                    <p:animEffect transition="in" filter="barn(inVertical)">
                                      <p:cBhvr>
                                        <p:cTn id="7" dur="500"/>
                                        <p:tgtEl>
                                          <p:spTgt spid="134"/>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3">
            <a:extLst>
              <a:ext uri="{28A0092B-C50C-407E-A947-70E740481C1C}">
                <a14:useLocalDpi xmlns:a14="http://schemas.microsoft.com/office/drawing/2010/main" val="0"/>
              </a:ext>
            </a:extLst>
          </a:blip>
          <a:srcRect t="42747"/>
          <a:stretch/>
        </p:blipFill>
        <p:spPr>
          <a:xfrm>
            <a:off x="0" y="2951036"/>
            <a:ext cx="12192000" cy="3952499"/>
          </a:xfrm>
          <a:prstGeom prst="rect">
            <a:avLst/>
          </a:prstGeom>
        </p:spPr>
      </p:pic>
      <p:grpSp>
        <p:nvGrpSpPr>
          <p:cNvPr id="3" name="组合 2"/>
          <p:cNvGrpSpPr/>
          <p:nvPr/>
        </p:nvGrpSpPr>
        <p:grpSpPr>
          <a:xfrm>
            <a:off x="4974561" y="1671298"/>
            <a:ext cx="2242877" cy="2769052"/>
            <a:chOff x="2129014" y="2438099"/>
            <a:chExt cx="1794136" cy="2215037"/>
          </a:xfrm>
        </p:grpSpPr>
        <p:sp>
          <p:nvSpPr>
            <p:cNvPr id="18" name="Shape 2642">
              <a:extLst>
                <a:ext uri="{FF2B5EF4-FFF2-40B4-BE49-F238E27FC236}">
                  <a16:creationId xmlns:a16="http://schemas.microsoft.com/office/drawing/2014/main" xmlns="" id="{0BEC07AF-75D0-4058-A6E6-CA0B3871B19E}"/>
                </a:ext>
              </a:extLst>
            </p:cNvPr>
            <p:cNvSpPr/>
            <p:nvPr/>
          </p:nvSpPr>
          <p:spPr>
            <a:xfrm>
              <a:off x="2129014" y="2859003"/>
              <a:ext cx="1794136" cy="1794133"/>
            </a:xfrm>
            <a:prstGeom prst="ellipse">
              <a:avLst/>
            </a:prstGeom>
            <a:ln w="3175">
              <a:solidFill>
                <a:srgbClr val="595959"/>
              </a:solidFill>
              <a:miter lim="400000"/>
            </a:ln>
          </p:spPr>
          <p:txBody>
            <a:bodyPr lIns="45719" rIns="45719" anchor="ctr"/>
            <a:lstStyle/>
            <a:p>
              <a:pPr algn="ctr">
                <a:defRPr sz="1600">
                  <a:solidFill>
                    <a:srgbClr val="FFFFFF"/>
                  </a:solidFill>
                </a:defRPr>
              </a:pPr>
              <a:endParaRPr>
                <a:cs typeface="+mn-ea"/>
                <a:sym typeface="+mn-lt"/>
              </a:endParaRPr>
            </a:p>
          </p:txBody>
        </p:sp>
        <p:sp>
          <p:nvSpPr>
            <p:cNvPr id="19" name="Shape 2646">
              <a:extLst>
                <a:ext uri="{FF2B5EF4-FFF2-40B4-BE49-F238E27FC236}">
                  <a16:creationId xmlns:a16="http://schemas.microsoft.com/office/drawing/2014/main" xmlns="" id="{99C523E4-70C1-4523-B524-A3B2FA02F239}"/>
                </a:ext>
              </a:extLst>
            </p:cNvPr>
            <p:cNvSpPr/>
            <p:nvPr/>
          </p:nvSpPr>
          <p:spPr>
            <a:xfrm>
              <a:off x="2198029" y="3530279"/>
              <a:ext cx="1656104" cy="434951"/>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b">
              <a:spAutoFit/>
            </a:bodyPr>
            <a:lstStyle>
              <a:lvl1pPr algn="ctr">
                <a:defRPr spc="-74">
                  <a:solidFill>
                    <a:srgbClr val="262626"/>
                  </a:solidFill>
                </a:defRPr>
              </a:lvl1pPr>
            </a:lstStyle>
            <a:p>
              <a:r>
                <a:rPr lang="zh-CN" altLang="en-US" sz="3200" b="1" dirty="0" smtClean="0">
                  <a:cs typeface="+mn-ea"/>
                  <a:sym typeface="+mn-lt"/>
                </a:rPr>
                <a:t>教学分析</a:t>
              </a:r>
              <a:endParaRPr sz="3200" b="1" dirty="0">
                <a:cs typeface="+mn-ea"/>
                <a:sym typeface="+mn-lt"/>
              </a:endParaRPr>
            </a:p>
          </p:txBody>
        </p:sp>
        <p:sp>
          <p:nvSpPr>
            <p:cNvPr id="20" name="Shape 2650">
              <a:extLst>
                <a:ext uri="{FF2B5EF4-FFF2-40B4-BE49-F238E27FC236}">
                  <a16:creationId xmlns:a16="http://schemas.microsoft.com/office/drawing/2014/main" xmlns="" id="{FB13138F-2861-40E6-A8D2-62BCA5F91AB8}"/>
                </a:ext>
              </a:extLst>
            </p:cNvPr>
            <p:cNvSpPr/>
            <p:nvPr/>
          </p:nvSpPr>
          <p:spPr>
            <a:xfrm>
              <a:off x="2635795" y="2438099"/>
              <a:ext cx="780572" cy="780575"/>
            </a:xfrm>
            <a:prstGeom prst="roundRect">
              <a:avLst>
                <a:gd name="adj" fmla="val 0"/>
              </a:avLst>
            </a:prstGeom>
            <a:solidFill>
              <a:srgbClr val="79A943"/>
            </a:solidFill>
            <a:ln w="12700" cap="flat">
              <a:noFill/>
              <a:miter lim="400000"/>
            </a:ln>
            <a:effectLst/>
          </p:spPr>
          <p:txBody>
            <a:bodyPr wrap="square" lIns="45719" tIns="45719" rIns="45719" bIns="45719" numCol="1" anchor="ctr">
              <a:noAutofit/>
            </a:bodyPr>
            <a:lstStyle/>
            <a:p>
              <a:pPr algn="ctr">
                <a:defRPr sz="1600">
                  <a:solidFill>
                    <a:srgbClr val="FFFFFF"/>
                  </a:solidFill>
                </a:defRPr>
              </a:pPr>
              <a:endParaRPr>
                <a:cs typeface="+mn-ea"/>
                <a:sym typeface="+mn-lt"/>
              </a:endParaRPr>
            </a:p>
          </p:txBody>
        </p:sp>
        <p:sp>
          <p:nvSpPr>
            <p:cNvPr id="21" name="Shape 2657">
              <a:extLst>
                <a:ext uri="{FF2B5EF4-FFF2-40B4-BE49-F238E27FC236}">
                  <a16:creationId xmlns:a16="http://schemas.microsoft.com/office/drawing/2014/main" xmlns="" id="{F4115E99-6014-4070-8BD1-97BC5D1AE9E8}"/>
                </a:ext>
              </a:extLst>
            </p:cNvPr>
            <p:cNvSpPr/>
            <p:nvPr/>
          </p:nvSpPr>
          <p:spPr>
            <a:xfrm>
              <a:off x="2720438" y="2629996"/>
              <a:ext cx="611314" cy="31185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ctr">
                <a:defRPr sz="2200" spc="-90">
                  <a:solidFill>
                    <a:srgbClr val="FFFFFF"/>
                  </a:solidFill>
                </a:defRPr>
              </a:lvl1pPr>
            </a:lstStyle>
            <a:p>
              <a:r>
                <a:rPr lang="en-US" altLang="zh-CN" b="1" dirty="0">
                  <a:cs typeface="+mn-ea"/>
                  <a:sym typeface="+mn-lt"/>
                </a:rPr>
                <a:t>01</a:t>
              </a:r>
              <a:endParaRPr b="1" dirty="0">
                <a:cs typeface="+mn-ea"/>
                <a:sym typeface="+mn-lt"/>
              </a:endParaRPr>
            </a:p>
          </p:txBody>
        </p:sp>
      </p:grpSp>
    </p:spTree>
    <p:extLst>
      <p:ext uri="{BB962C8B-B14F-4D97-AF65-F5344CB8AC3E}">
        <p14:creationId xmlns:p14="http://schemas.microsoft.com/office/powerpoint/2010/main" val="3676544953"/>
      </p:ext>
    </p:extLst>
  </p:cSld>
  <p:clrMapOvr>
    <a:masterClrMapping/>
  </p:clrMapOvr>
  <mc:AlternateContent xmlns:mc="http://schemas.openxmlformats.org/markup-compatibility/2006" xmlns:p14="http://schemas.microsoft.com/office/powerpoint/2010/main">
    <mc:Choice Requires="p14">
      <p:transition spd="slow" p14:dur="110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sp>
        <p:nvSpPr>
          <p:cNvPr id="31"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教学分析</a:t>
            </a:r>
          </a:p>
        </p:txBody>
      </p:sp>
      <p:cxnSp>
        <p:nvCxnSpPr>
          <p:cNvPr id="67" name="直接连接符 66"/>
          <p:cNvCxnSpPr/>
          <p:nvPr/>
        </p:nvCxnSpPr>
        <p:spPr>
          <a:xfrm>
            <a:off x="623392" y="831947"/>
            <a:ext cx="10815311" cy="0"/>
          </a:xfrm>
          <a:prstGeom prst="line">
            <a:avLst/>
          </a:prstGeom>
          <a:noFill/>
          <a:ln w="12700" cap="flat" cmpd="sng" algn="ctr">
            <a:solidFill>
              <a:sysClr val="windowText" lastClr="000000"/>
            </a:solidFill>
            <a:prstDash val="dash"/>
          </a:ln>
          <a:effectLst/>
        </p:spPr>
      </p:cxnSp>
      <p:grpSp>
        <p:nvGrpSpPr>
          <p:cNvPr id="72" name="1"/>
          <p:cNvGrpSpPr>
            <a:grpSpLocks noChangeAspect="1"/>
          </p:cNvGrpSpPr>
          <p:nvPr/>
        </p:nvGrpSpPr>
        <p:grpSpPr>
          <a:xfrm>
            <a:off x="1737570" y="2419778"/>
            <a:ext cx="8586954" cy="2397414"/>
            <a:chOff x="371364" y="1852629"/>
            <a:chExt cx="11449272" cy="3196552"/>
          </a:xfrm>
        </p:grpSpPr>
        <p:cxnSp>
          <p:nvCxnSpPr>
            <p:cNvPr id="73" name="直接连接符 72"/>
            <p:cNvCxnSpPr/>
            <p:nvPr/>
          </p:nvCxnSpPr>
          <p:spPr>
            <a:xfrm>
              <a:off x="371364" y="3626214"/>
              <a:ext cx="11449272" cy="0"/>
            </a:xfrm>
            <a:prstGeom prst="line">
              <a:avLst/>
            </a:prstGeom>
            <a:ln w="1270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74" name="组合 73"/>
            <p:cNvGrpSpPr/>
            <p:nvPr/>
          </p:nvGrpSpPr>
          <p:grpSpPr>
            <a:xfrm>
              <a:off x="1022948" y="1852629"/>
              <a:ext cx="10146105" cy="3196552"/>
              <a:chOff x="1022948" y="1852629"/>
              <a:chExt cx="10146105" cy="3196552"/>
            </a:xfrm>
          </p:grpSpPr>
          <p:grpSp>
            <p:nvGrpSpPr>
              <p:cNvPr id="75" name="组合 74"/>
              <p:cNvGrpSpPr/>
              <p:nvPr/>
            </p:nvGrpSpPr>
            <p:grpSpPr>
              <a:xfrm>
                <a:off x="1022948" y="1852629"/>
                <a:ext cx="3169904" cy="3196552"/>
                <a:chOff x="1022948" y="1852629"/>
                <a:chExt cx="3169904" cy="3196552"/>
              </a:xfrm>
            </p:grpSpPr>
            <p:sp>
              <p:nvSpPr>
                <p:cNvPr id="90" name="六边形 89"/>
                <p:cNvSpPr/>
                <p:nvPr/>
              </p:nvSpPr>
              <p:spPr>
                <a:xfrm rot="1800000">
                  <a:off x="1022948" y="2316509"/>
                  <a:ext cx="3169904" cy="2732672"/>
                </a:xfrm>
                <a:prstGeom prst="hexagon">
                  <a:avLst>
                    <a:gd name="adj" fmla="val 28912"/>
                    <a:gd name="vf" fmla="val 115470"/>
                  </a:avLst>
                </a:prstGeom>
                <a:solidFill>
                  <a:srgbClr val="79A715"/>
                </a:solidFill>
                <a:ln w="25400">
                  <a:solidFill>
                    <a:srgbClr val="79A715"/>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cs typeface="+mn-ea"/>
                    <a:sym typeface="+mn-lt"/>
                  </a:endParaRPr>
                </a:p>
              </p:txBody>
            </p:sp>
            <p:sp>
              <p:nvSpPr>
                <p:cNvPr id="91" name="文本框 8"/>
                <p:cNvSpPr txBox="1"/>
                <p:nvPr/>
              </p:nvSpPr>
              <p:spPr bwMode="auto">
                <a:xfrm>
                  <a:off x="1235195" y="3374899"/>
                  <a:ext cx="2745412" cy="285039"/>
                </a:xfrm>
                <a:prstGeom prst="rect">
                  <a:avLst/>
                </a:prstGeom>
                <a:noFill/>
                <a:scene3d>
                  <a:camera prst="orthographicFront">
                    <a:rot lat="0" lon="0" rev="0"/>
                  </a:camera>
                  <a:lightRig rig="threePt" dir="t"/>
                </a:scene3d>
                <a:sp3d prstMaterial="matte">
                  <a:bevelT w="1270" h="1270"/>
                </a:sp3d>
              </p:spPr>
              <p:txBody>
                <a:bodyPr wrap="none" lIns="0" tIns="0" rIns="0" bIns="0" anchor="ctr">
                  <a:normAutofit/>
                </a:bodyPr>
                <a:lstStyle/>
                <a:p>
                  <a:pPr algn="ctr">
                    <a:defRPr/>
                  </a:pPr>
                  <a:r>
                    <a:rPr lang="zh-CN" altLang="en-US" sz="1400" b="1">
                      <a:solidFill>
                        <a:schemeClr val="bg1"/>
                      </a:solidFill>
                      <a:cs typeface="+mn-ea"/>
                      <a:sym typeface="+mn-lt"/>
                    </a:rPr>
                    <a:t>标题文本预设</a:t>
                  </a:r>
                </a:p>
              </p:txBody>
            </p:sp>
            <p:sp>
              <p:nvSpPr>
                <p:cNvPr id="92" name="矩形 91"/>
                <p:cNvSpPr/>
                <p:nvPr/>
              </p:nvSpPr>
              <p:spPr>
                <a:xfrm>
                  <a:off x="1235195" y="3659938"/>
                  <a:ext cx="2754295" cy="732956"/>
                </a:xfrm>
                <a:prstGeom prst="rect">
                  <a:avLst/>
                </a:prstGeom>
              </p:spPr>
              <p:txBody>
                <a:bodyPr wrap="square" anchor="ctr" anchorCtr="1">
                  <a:normAutofit fontScale="70000" lnSpcReduction="20000"/>
                </a:bodyPr>
                <a:lstStyle/>
                <a:p>
                  <a:pPr algn="ctr">
                    <a:lnSpc>
                      <a:spcPct val="120000"/>
                    </a:lnSpc>
                    <a:defRPr/>
                  </a:pPr>
                  <a:r>
                    <a:rPr lang="zh-CN" altLang="en-US" sz="1400">
                      <a:solidFill>
                        <a:schemeClr val="bg1"/>
                      </a:solidFill>
                      <a:cs typeface="+mn-ea"/>
                      <a:sym typeface="+mn-lt"/>
                    </a:rPr>
                    <a:t>此部分内容作为文字排版占位显示</a:t>
                  </a:r>
                  <a:br>
                    <a:rPr lang="zh-CN" altLang="en-US" sz="1400">
                      <a:solidFill>
                        <a:schemeClr val="bg1"/>
                      </a:solidFill>
                      <a:cs typeface="+mn-ea"/>
                      <a:sym typeface="+mn-lt"/>
                    </a:rPr>
                  </a:br>
                  <a:r>
                    <a:rPr lang="zh-CN" altLang="en-US" sz="1400">
                      <a:solidFill>
                        <a:schemeClr val="bg1"/>
                      </a:solidFill>
                      <a:cs typeface="+mn-ea"/>
                      <a:sym typeface="+mn-lt"/>
                    </a:rPr>
                    <a:t>（建议使用主题字体）</a:t>
                  </a:r>
                </a:p>
              </p:txBody>
            </p:sp>
            <p:grpSp>
              <p:nvGrpSpPr>
                <p:cNvPr id="93" name="组合 92"/>
                <p:cNvGrpSpPr/>
                <p:nvPr/>
              </p:nvGrpSpPr>
              <p:grpSpPr>
                <a:xfrm>
                  <a:off x="1939749" y="1852629"/>
                  <a:ext cx="1336303" cy="1151984"/>
                  <a:chOff x="2026813" y="1702803"/>
                  <a:chExt cx="1010032" cy="870716"/>
                </a:xfrm>
              </p:grpSpPr>
              <p:sp>
                <p:nvSpPr>
                  <p:cNvPr id="94" name="六边形 93"/>
                  <p:cNvSpPr/>
                  <p:nvPr/>
                </p:nvSpPr>
                <p:spPr>
                  <a:xfrm rot="1800000">
                    <a:off x="2026813" y="1702803"/>
                    <a:ext cx="1010032" cy="870716"/>
                  </a:xfrm>
                  <a:prstGeom prst="hexagon">
                    <a:avLst>
                      <a:gd name="adj" fmla="val 28912"/>
                      <a:gd name="vf" fmla="val 115470"/>
                    </a:avLst>
                  </a:prstGeom>
                  <a:solidFill>
                    <a:schemeClr val="bg1"/>
                  </a:solidFill>
                  <a:ln w="25400">
                    <a:solidFill>
                      <a:srgbClr val="79A715"/>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cs typeface="+mn-ea"/>
                      <a:sym typeface="+mn-lt"/>
                    </a:endParaRPr>
                  </a:p>
                </p:txBody>
              </p:sp>
              <p:sp>
                <p:nvSpPr>
                  <p:cNvPr id="95" name="任意多边形 23"/>
                  <p:cNvSpPr/>
                  <p:nvPr/>
                </p:nvSpPr>
                <p:spPr bwMode="auto">
                  <a:xfrm>
                    <a:off x="2288060" y="1860636"/>
                    <a:ext cx="506452" cy="506452"/>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rgbClr val="79A715"/>
                  </a:solidFill>
                  <a:ln>
                    <a:noFill/>
                  </a:ln>
                </p:spPr>
                <p:txBody>
                  <a:bodyPr anchor="ctr"/>
                  <a:lstStyle/>
                  <a:p>
                    <a:pPr algn="ctr"/>
                    <a:endParaRPr sz="1400">
                      <a:cs typeface="+mn-ea"/>
                      <a:sym typeface="+mn-lt"/>
                    </a:endParaRPr>
                  </a:p>
                </p:txBody>
              </p:sp>
            </p:grpSp>
          </p:grpSp>
          <p:grpSp>
            <p:nvGrpSpPr>
              <p:cNvPr id="76" name="组合 75"/>
              <p:cNvGrpSpPr/>
              <p:nvPr/>
            </p:nvGrpSpPr>
            <p:grpSpPr>
              <a:xfrm>
                <a:off x="4511049" y="1852629"/>
                <a:ext cx="3169904" cy="3196552"/>
                <a:chOff x="4511048" y="1852629"/>
                <a:chExt cx="3169904" cy="3196552"/>
              </a:xfrm>
            </p:grpSpPr>
            <p:sp>
              <p:nvSpPr>
                <p:cNvPr id="84" name="六边形 83"/>
                <p:cNvSpPr/>
                <p:nvPr/>
              </p:nvSpPr>
              <p:spPr>
                <a:xfrm rot="1800000">
                  <a:off x="4511048" y="2316509"/>
                  <a:ext cx="3169904" cy="2732672"/>
                </a:xfrm>
                <a:prstGeom prst="hexagon">
                  <a:avLst>
                    <a:gd name="adj" fmla="val 28912"/>
                    <a:gd name="vf" fmla="val 115470"/>
                  </a:avLst>
                </a:prstGeom>
                <a:solidFill>
                  <a:srgbClr val="00B0F0"/>
                </a:solidFill>
                <a:ln w="2540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cs typeface="+mn-ea"/>
                    <a:sym typeface="+mn-lt"/>
                  </a:endParaRPr>
                </a:p>
              </p:txBody>
            </p:sp>
            <p:sp>
              <p:nvSpPr>
                <p:cNvPr id="85" name="矩形 84"/>
                <p:cNvSpPr/>
                <p:nvPr/>
              </p:nvSpPr>
              <p:spPr>
                <a:xfrm>
                  <a:off x="4717286" y="3659938"/>
                  <a:ext cx="2760303" cy="732956"/>
                </a:xfrm>
                <a:prstGeom prst="rect">
                  <a:avLst/>
                </a:prstGeom>
              </p:spPr>
              <p:txBody>
                <a:bodyPr wrap="square" anchor="ctr" anchorCtr="1">
                  <a:normAutofit fontScale="70000" lnSpcReduction="20000"/>
                </a:bodyPr>
                <a:lstStyle/>
                <a:p>
                  <a:pPr algn="ctr">
                    <a:lnSpc>
                      <a:spcPct val="120000"/>
                    </a:lnSpc>
                    <a:defRPr/>
                  </a:pPr>
                  <a:r>
                    <a:rPr lang="zh-CN" altLang="en-US" sz="1400">
                      <a:solidFill>
                        <a:schemeClr val="bg1"/>
                      </a:solidFill>
                      <a:cs typeface="+mn-ea"/>
                      <a:sym typeface="+mn-lt"/>
                    </a:rPr>
                    <a:t>此部分内容作为文字排版占位显示</a:t>
                  </a:r>
                  <a:br>
                    <a:rPr lang="zh-CN" altLang="en-US" sz="1400">
                      <a:solidFill>
                        <a:schemeClr val="bg1"/>
                      </a:solidFill>
                      <a:cs typeface="+mn-ea"/>
                      <a:sym typeface="+mn-lt"/>
                    </a:rPr>
                  </a:br>
                  <a:r>
                    <a:rPr lang="zh-CN" altLang="en-US" sz="1400">
                      <a:solidFill>
                        <a:schemeClr val="bg1"/>
                      </a:solidFill>
                      <a:cs typeface="+mn-ea"/>
                      <a:sym typeface="+mn-lt"/>
                    </a:rPr>
                    <a:t>（建议使用主题字体）</a:t>
                  </a:r>
                </a:p>
              </p:txBody>
            </p:sp>
            <p:grpSp>
              <p:nvGrpSpPr>
                <p:cNvPr id="86" name="组合 85"/>
                <p:cNvGrpSpPr/>
                <p:nvPr/>
              </p:nvGrpSpPr>
              <p:grpSpPr>
                <a:xfrm>
                  <a:off x="5427847" y="1852629"/>
                  <a:ext cx="1336303" cy="1151984"/>
                  <a:chOff x="4444522" y="1702803"/>
                  <a:chExt cx="1010032" cy="870716"/>
                </a:xfrm>
              </p:grpSpPr>
              <p:sp>
                <p:nvSpPr>
                  <p:cNvPr id="88" name="六边形 87"/>
                  <p:cNvSpPr/>
                  <p:nvPr/>
                </p:nvSpPr>
                <p:spPr>
                  <a:xfrm rot="1800000">
                    <a:off x="4444522" y="1702803"/>
                    <a:ext cx="1010032" cy="870716"/>
                  </a:xfrm>
                  <a:prstGeom prst="hexagon">
                    <a:avLst>
                      <a:gd name="adj" fmla="val 28912"/>
                      <a:gd name="vf" fmla="val 115470"/>
                    </a:avLst>
                  </a:prstGeom>
                  <a:solidFill>
                    <a:schemeClr val="bg1"/>
                  </a:solidFill>
                  <a:ln w="2540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cs typeface="+mn-ea"/>
                      <a:sym typeface="+mn-lt"/>
                    </a:endParaRPr>
                  </a:p>
                </p:txBody>
              </p:sp>
              <p:sp>
                <p:nvSpPr>
                  <p:cNvPr id="89" name="任意多边形 27"/>
                  <p:cNvSpPr/>
                  <p:nvPr/>
                </p:nvSpPr>
                <p:spPr bwMode="auto">
                  <a:xfrm>
                    <a:off x="4696313" y="1860636"/>
                    <a:ext cx="506452" cy="506452"/>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rgbClr val="00B0F0"/>
                  </a:solidFill>
                  <a:ln>
                    <a:noFill/>
                  </a:ln>
                </p:spPr>
                <p:txBody>
                  <a:bodyPr anchor="ctr"/>
                  <a:lstStyle/>
                  <a:p>
                    <a:pPr algn="ctr"/>
                    <a:endParaRPr sz="1400">
                      <a:cs typeface="+mn-ea"/>
                      <a:sym typeface="+mn-lt"/>
                    </a:endParaRPr>
                  </a:p>
                </p:txBody>
              </p:sp>
            </p:grpSp>
            <p:sp>
              <p:nvSpPr>
                <p:cNvPr id="87" name="文本框 17"/>
                <p:cNvSpPr txBox="1"/>
                <p:nvPr/>
              </p:nvSpPr>
              <p:spPr bwMode="auto">
                <a:xfrm>
                  <a:off x="4695336" y="3374899"/>
                  <a:ext cx="2745412" cy="285039"/>
                </a:xfrm>
                <a:prstGeom prst="rect">
                  <a:avLst/>
                </a:prstGeom>
                <a:noFill/>
                <a:scene3d>
                  <a:camera prst="orthographicFront">
                    <a:rot lat="0" lon="0" rev="0"/>
                  </a:camera>
                  <a:lightRig rig="threePt" dir="t"/>
                </a:scene3d>
                <a:sp3d prstMaterial="matte">
                  <a:bevelT w="1270" h="1270"/>
                </a:sp3d>
              </p:spPr>
              <p:txBody>
                <a:bodyPr wrap="none" lIns="0" tIns="0" rIns="0" bIns="0" anchor="ctr">
                  <a:normAutofit/>
                </a:bodyPr>
                <a:lstStyle/>
                <a:p>
                  <a:pPr algn="ctr">
                    <a:defRPr/>
                  </a:pPr>
                  <a:r>
                    <a:rPr lang="zh-CN" altLang="en-US" sz="1400" b="1">
                      <a:solidFill>
                        <a:schemeClr val="bg1"/>
                      </a:solidFill>
                      <a:cs typeface="+mn-ea"/>
                      <a:sym typeface="+mn-lt"/>
                    </a:rPr>
                    <a:t>标题文本预设</a:t>
                  </a:r>
                </a:p>
              </p:txBody>
            </p:sp>
          </p:grpSp>
          <p:grpSp>
            <p:nvGrpSpPr>
              <p:cNvPr id="77" name="组合 76"/>
              <p:cNvGrpSpPr/>
              <p:nvPr/>
            </p:nvGrpSpPr>
            <p:grpSpPr>
              <a:xfrm>
                <a:off x="7999149" y="1852629"/>
                <a:ext cx="3169904" cy="3196552"/>
                <a:chOff x="7999149" y="1852629"/>
                <a:chExt cx="3169904" cy="3196552"/>
              </a:xfrm>
            </p:grpSpPr>
            <p:sp>
              <p:nvSpPr>
                <p:cNvPr id="78" name="六边形 77"/>
                <p:cNvSpPr/>
                <p:nvPr/>
              </p:nvSpPr>
              <p:spPr>
                <a:xfrm rot="1800000">
                  <a:off x="7999149" y="2316509"/>
                  <a:ext cx="3169904" cy="2732672"/>
                </a:xfrm>
                <a:prstGeom prst="hexagon">
                  <a:avLst>
                    <a:gd name="adj" fmla="val 28912"/>
                    <a:gd name="vf" fmla="val 115470"/>
                  </a:avLst>
                </a:prstGeom>
                <a:solidFill>
                  <a:srgbClr val="79A715"/>
                </a:solidFill>
                <a:ln w="25400">
                  <a:solidFill>
                    <a:srgbClr val="79A715"/>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cs typeface="+mn-ea"/>
                    <a:sym typeface="+mn-lt"/>
                  </a:endParaRPr>
                </a:p>
              </p:txBody>
            </p:sp>
            <p:sp>
              <p:nvSpPr>
                <p:cNvPr id="79" name="矩形 78"/>
                <p:cNvSpPr/>
                <p:nvPr/>
              </p:nvSpPr>
              <p:spPr>
                <a:xfrm>
                  <a:off x="8205386" y="3659938"/>
                  <a:ext cx="2745415" cy="732956"/>
                </a:xfrm>
                <a:prstGeom prst="rect">
                  <a:avLst/>
                </a:prstGeom>
              </p:spPr>
              <p:txBody>
                <a:bodyPr wrap="square" anchor="ctr" anchorCtr="1">
                  <a:normAutofit fontScale="70000" lnSpcReduction="20000"/>
                </a:bodyPr>
                <a:lstStyle/>
                <a:p>
                  <a:pPr algn="ctr">
                    <a:lnSpc>
                      <a:spcPct val="120000"/>
                    </a:lnSpc>
                    <a:defRPr/>
                  </a:pPr>
                  <a:r>
                    <a:rPr lang="zh-CN" altLang="en-US" sz="1400">
                      <a:solidFill>
                        <a:schemeClr val="bg1"/>
                      </a:solidFill>
                      <a:cs typeface="+mn-ea"/>
                      <a:sym typeface="+mn-lt"/>
                    </a:rPr>
                    <a:t>此部分内容作为文字排版占位显示</a:t>
                  </a:r>
                  <a:br>
                    <a:rPr lang="zh-CN" altLang="en-US" sz="1400">
                      <a:solidFill>
                        <a:schemeClr val="bg1"/>
                      </a:solidFill>
                      <a:cs typeface="+mn-ea"/>
                      <a:sym typeface="+mn-lt"/>
                    </a:rPr>
                  </a:br>
                  <a:r>
                    <a:rPr lang="zh-CN" altLang="en-US" sz="1400">
                      <a:solidFill>
                        <a:schemeClr val="bg1"/>
                      </a:solidFill>
                      <a:cs typeface="+mn-ea"/>
                      <a:sym typeface="+mn-lt"/>
                    </a:rPr>
                    <a:t>（建议使用主题字体）</a:t>
                  </a:r>
                </a:p>
              </p:txBody>
            </p:sp>
            <p:grpSp>
              <p:nvGrpSpPr>
                <p:cNvPr id="80" name="组合 79"/>
                <p:cNvGrpSpPr/>
                <p:nvPr/>
              </p:nvGrpSpPr>
              <p:grpSpPr>
                <a:xfrm>
                  <a:off x="8915947" y="1852629"/>
                  <a:ext cx="1336303" cy="1151984"/>
                  <a:chOff x="6862231" y="1702803"/>
                  <a:chExt cx="1010032" cy="870716"/>
                </a:xfrm>
              </p:grpSpPr>
              <p:sp>
                <p:nvSpPr>
                  <p:cNvPr id="82" name="六边形 81"/>
                  <p:cNvSpPr/>
                  <p:nvPr/>
                </p:nvSpPr>
                <p:spPr>
                  <a:xfrm rot="1800000">
                    <a:off x="6862231" y="1702803"/>
                    <a:ext cx="1010032" cy="870716"/>
                  </a:xfrm>
                  <a:prstGeom prst="hexagon">
                    <a:avLst>
                      <a:gd name="adj" fmla="val 28912"/>
                      <a:gd name="vf" fmla="val 115470"/>
                    </a:avLst>
                  </a:prstGeom>
                  <a:solidFill>
                    <a:schemeClr val="bg1"/>
                  </a:solidFill>
                  <a:ln w="25400">
                    <a:solidFill>
                      <a:srgbClr val="79A715"/>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cs typeface="+mn-ea"/>
                      <a:sym typeface="+mn-lt"/>
                    </a:endParaRPr>
                  </a:p>
                </p:txBody>
              </p:sp>
              <p:sp>
                <p:nvSpPr>
                  <p:cNvPr id="83" name="任意多边形 25"/>
                  <p:cNvSpPr/>
                  <p:nvPr/>
                </p:nvSpPr>
                <p:spPr bwMode="auto">
                  <a:xfrm>
                    <a:off x="7114023" y="1860636"/>
                    <a:ext cx="506452" cy="506452"/>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rgbClr val="79A715"/>
                  </a:solidFill>
                  <a:ln>
                    <a:noFill/>
                  </a:ln>
                </p:spPr>
                <p:txBody>
                  <a:bodyPr anchor="ctr"/>
                  <a:lstStyle/>
                  <a:p>
                    <a:pPr algn="ctr"/>
                    <a:endParaRPr sz="1400">
                      <a:cs typeface="+mn-ea"/>
                      <a:sym typeface="+mn-lt"/>
                    </a:endParaRPr>
                  </a:p>
                </p:txBody>
              </p:sp>
            </p:grpSp>
            <p:sp>
              <p:nvSpPr>
                <p:cNvPr id="81" name="文本框 18"/>
                <p:cNvSpPr txBox="1"/>
                <p:nvPr/>
              </p:nvSpPr>
              <p:spPr bwMode="auto">
                <a:xfrm>
                  <a:off x="8205388" y="3374899"/>
                  <a:ext cx="2745412" cy="285039"/>
                </a:xfrm>
                <a:prstGeom prst="rect">
                  <a:avLst/>
                </a:prstGeom>
                <a:noFill/>
                <a:scene3d>
                  <a:camera prst="orthographicFront">
                    <a:rot lat="0" lon="0" rev="0"/>
                  </a:camera>
                  <a:lightRig rig="threePt" dir="t"/>
                </a:scene3d>
                <a:sp3d prstMaterial="matte">
                  <a:bevelT w="1270" h="1270"/>
                </a:sp3d>
              </p:spPr>
              <p:txBody>
                <a:bodyPr wrap="none" lIns="0" tIns="0" rIns="0" bIns="0" anchor="ctr">
                  <a:normAutofit/>
                </a:bodyPr>
                <a:lstStyle/>
                <a:p>
                  <a:pPr algn="ctr">
                    <a:defRPr/>
                  </a:pPr>
                  <a:r>
                    <a:rPr lang="zh-CN" altLang="en-US" sz="1400" b="1">
                      <a:solidFill>
                        <a:schemeClr val="bg1"/>
                      </a:solidFill>
                      <a:cs typeface="+mn-ea"/>
                      <a:sym typeface="+mn-lt"/>
                    </a:rPr>
                    <a:t>标题文本预设</a:t>
                  </a:r>
                  <a:endParaRPr lang="zh-CN" altLang="en-US" sz="1400" b="1" dirty="0">
                    <a:solidFill>
                      <a:schemeClr val="bg1"/>
                    </a:solidFill>
                    <a:cs typeface="+mn-ea"/>
                    <a:sym typeface="+mn-lt"/>
                  </a:endParaRPr>
                </a:p>
              </p:txBody>
            </p:sp>
          </p:grpSp>
        </p:grpSp>
      </p:grpSp>
    </p:spTree>
    <p:extLst>
      <p:ext uri="{BB962C8B-B14F-4D97-AF65-F5344CB8AC3E}">
        <p14:creationId xmlns:p14="http://schemas.microsoft.com/office/powerpoint/2010/main" val="3104622889"/>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ppt_x"/>
                                          </p:val>
                                        </p:tav>
                                        <p:tav tm="100000">
                                          <p:val>
                                            <p:strVal val="#ppt_x"/>
                                          </p:val>
                                        </p:tav>
                                      </p:tavLst>
                                    </p:anim>
                                    <p:anim calcmode="lin" valueType="num">
                                      <p:cBhvr additive="base">
                                        <p:cTn id="8" dur="500" fill="hold"/>
                                        <p:tgtEl>
                                          <p:spTgt spid="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dirty="0">
              <a:latin typeface="+mn-lt"/>
              <a:ea typeface="+mn-ea"/>
              <a:cs typeface="+mn-ea"/>
              <a:sym typeface="+mn-lt"/>
            </a:endParaRPr>
          </a:p>
        </p:txBody>
      </p:sp>
      <p:cxnSp>
        <p:nvCxnSpPr>
          <p:cNvPr id="38" name="直接连接符 37"/>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39"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教学分析</a:t>
            </a:r>
          </a:p>
        </p:txBody>
      </p:sp>
      <p:grpSp>
        <p:nvGrpSpPr>
          <p:cNvPr id="4" name="组合 3"/>
          <p:cNvGrpSpPr/>
          <p:nvPr/>
        </p:nvGrpSpPr>
        <p:grpSpPr>
          <a:xfrm>
            <a:off x="1405725" y="1621405"/>
            <a:ext cx="9802895" cy="4255867"/>
            <a:chOff x="685593" y="1132191"/>
            <a:chExt cx="7711840" cy="3348048"/>
          </a:xfrm>
        </p:grpSpPr>
        <p:sp>
          <p:nvSpPr>
            <p:cNvPr id="82" name="TextBox 81"/>
            <p:cNvSpPr txBox="1"/>
            <p:nvPr/>
          </p:nvSpPr>
          <p:spPr>
            <a:xfrm>
              <a:off x="1025959" y="3562961"/>
              <a:ext cx="842415" cy="369205"/>
            </a:xfrm>
            <a:prstGeom prst="rect">
              <a:avLst/>
            </a:prstGeom>
            <a:noFill/>
          </p:spPr>
          <p:txBody>
            <a:bodyPr wrap="square" lIns="68534" tIns="34268" rIns="68534" bIns="34268"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300" dirty="0">
                  <a:solidFill>
                    <a:schemeClr val="tx1">
                      <a:lumMod val="85000"/>
                      <a:lumOff val="15000"/>
                    </a:schemeClr>
                  </a:solidFill>
                  <a:latin typeface="+mn-lt"/>
                  <a:ea typeface="+mn-ea"/>
                  <a:cs typeface="+mn-ea"/>
                  <a:sym typeface="+mn-lt"/>
                </a:rPr>
                <a:t>点击添加</a:t>
              </a:r>
              <a:endParaRPr lang="en-US" altLang="zh-CN" sz="1300" dirty="0">
                <a:solidFill>
                  <a:schemeClr val="tx1">
                    <a:lumMod val="85000"/>
                    <a:lumOff val="15000"/>
                  </a:schemeClr>
                </a:solidFill>
                <a:latin typeface="+mn-lt"/>
                <a:ea typeface="+mn-ea"/>
                <a:cs typeface="+mn-ea"/>
                <a:sym typeface="+mn-lt"/>
              </a:endParaRPr>
            </a:p>
            <a:p>
              <a:r>
                <a:rPr lang="zh-CN" altLang="en-US" sz="1300" dirty="0">
                  <a:solidFill>
                    <a:schemeClr val="tx1">
                      <a:lumMod val="85000"/>
                      <a:lumOff val="15000"/>
                    </a:schemeClr>
                  </a:solidFill>
                  <a:latin typeface="+mn-lt"/>
                  <a:ea typeface="+mn-ea"/>
                  <a:cs typeface="+mn-ea"/>
                  <a:sym typeface="+mn-lt"/>
                </a:rPr>
                <a:t>文字</a:t>
              </a:r>
            </a:p>
          </p:txBody>
        </p:sp>
        <p:sp>
          <p:nvSpPr>
            <p:cNvPr id="83" name="TextBox 82"/>
            <p:cNvSpPr txBox="1"/>
            <p:nvPr/>
          </p:nvSpPr>
          <p:spPr>
            <a:xfrm>
              <a:off x="2123749" y="2472531"/>
              <a:ext cx="1193420" cy="526587"/>
            </a:xfrm>
            <a:prstGeom prst="rect">
              <a:avLst/>
            </a:prstGeom>
            <a:noFill/>
          </p:spPr>
          <p:txBody>
            <a:bodyPr wrap="square" lIns="68534" tIns="34268" rIns="68534" bIns="34268" rtlCol="0" anchor="ctr">
              <a:spAutoFit/>
            </a:bodyPr>
            <a:lstStyle/>
            <a:p>
              <a:pPr algn="ctr"/>
              <a:r>
                <a:rPr lang="zh-CN" altLang="en-US" sz="1300" dirty="0">
                  <a:solidFill>
                    <a:schemeClr val="tx1">
                      <a:lumMod val="85000"/>
                      <a:lumOff val="15000"/>
                    </a:schemeClr>
                  </a:solidFill>
                  <a:cs typeface="+mn-ea"/>
                  <a:sym typeface="+mn-lt"/>
                </a:rPr>
                <a:t>点击添加</a:t>
              </a:r>
              <a:endParaRPr lang="en-US" altLang="zh-CN" sz="1300" dirty="0">
                <a:solidFill>
                  <a:schemeClr val="tx1">
                    <a:lumMod val="85000"/>
                    <a:lumOff val="15000"/>
                  </a:schemeClr>
                </a:solidFill>
                <a:cs typeface="+mn-ea"/>
                <a:sym typeface="+mn-lt"/>
              </a:endParaRPr>
            </a:p>
            <a:p>
              <a:pPr algn="ctr"/>
              <a:r>
                <a:rPr lang="zh-CN" altLang="en-US" sz="1300" dirty="0">
                  <a:solidFill>
                    <a:schemeClr val="tx1">
                      <a:lumMod val="85000"/>
                      <a:lumOff val="15000"/>
                    </a:schemeClr>
                  </a:solidFill>
                  <a:cs typeface="+mn-ea"/>
                  <a:sym typeface="+mn-lt"/>
                </a:rPr>
                <a:t>文字点击添加</a:t>
              </a:r>
              <a:endParaRPr lang="en-US" altLang="zh-CN" sz="1300" dirty="0">
                <a:solidFill>
                  <a:schemeClr val="tx1">
                    <a:lumMod val="85000"/>
                    <a:lumOff val="15000"/>
                  </a:schemeClr>
                </a:solidFill>
                <a:cs typeface="+mn-ea"/>
                <a:sym typeface="+mn-lt"/>
              </a:endParaRPr>
            </a:p>
            <a:p>
              <a:pPr algn="ctr"/>
              <a:r>
                <a:rPr lang="zh-CN" altLang="en-US" sz="1300" dirty="0">
                  <a:solidFill>
                    <a:schemeClr val="tx1">
                      <a:lumMod val="85000"/>
                      <a:lumOff val="15000"/>
                    </a:schemeClr>
                  </a:solidFill>
                  <a:cs typeface="+mn-ea"/>
                  <a:sym typeface="+mn-lt"/>
                </a:rPr>
                <a:t>文字</a:t>
              </a:r>
            </a:p>
          </p:txBody>
        </p:sp>
        <p:sp>
          <p:nvSpPr>
            <p:cNvPr id="84" name="TextBox 83"/>
            <p:cNvSpPr txBox="1"/>
            <p:nvPr/>
          </p:nvSpPr>
          <p:spPr>
            <a:xfrm>
              <a:off x="3607914" y="3387562"/>
              <a:ext cx="842415" cy="369205"/>
            </a:xfrm>
            <a:prstGeom prst="rect">
              <a:avLst/>
            </a:prstGeom>
            <a:noFill/>
          </p:spPr>
          <p:txBody>
            <a:bodyPr wrap="square" lIns="68534" tIns="34268" rIns="68534" bIns="34268"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300" dirty="0">
                  <a:solidFill>
                    <a:schemeClr val="tx1">
                      <a:lumMod val="85000"/>
                      <a:lumOff val="15000"/>
                    </a:schemeClr>
                  </a:solidFill>
                  <a:latin typeface="+mn-lt"/>
                  <a:ea typeface="+mn-ea"/>
                  <a:cs typeface="+mn-ea"/>
                  <a:sym typeface="+mn-lt"/>
                </a:rPr>
                <a:t>点击添加</a:t>
              </a:r>
              <a:endParaRPr lang="en-US" altLang="zh-CN" sz="1300" dirty="0">
                <a:solidFill>
                  <a:schemeClr val="tx1">
                    <a:lumMod val="85000"/>
                    <a:lumOff val="15000"/>
                  </a:schemeClr>
                </a:solidFill>
                <a:latin typeface="+mn-lt"/>
                <a:ea typeface="+mn-ea"/>
                <a:cs typeface="+mn-ea"/>
                <a:sym typeface="+mn-lt"/>
              </a:endParaRPr>
            </a:p>
            <a:p>
              <a:r>
                <a:rPr lang="zh-CN" altLang="en-US" sz="1300" dirty="0">
                  <a:solidFill>
                    <a:schemeClr val="tx1">
                      <a:lumMod val="85000"/>
                      <a:lumOff val="15000"/>
                    </a:schemeClr>
                  </a:solidFill>
                  <a:latin typeface="+mn-lt"/>
                  <a:ea typeface="+mn-ea"/>
                  <a:cs typeface="+mn-ea"/>
                  <a:sym typeface="+mn-lt"/>
                </a:rPr>
                <a:t>文字</a:t>
              </a:r>
            </a:p>
          </p:txBody>
        </p:sp>
        <p:sp>
          <p:nvSpPr>
            <p:cNvPr id="85" name="TextBox 84"/>
            <p:cNvSpPr txBox="1"/>
            <p:nvPr/>
          </p:nvSpPr>
          <p:spPr>
            <a:xfrm>
              <a:off x="4689430" y="2576525"/>
              <a:ext cx="1193420" cy="369205"/>
            </a:xfrm>
            <a:prstGeom prst="rect">
              <a:avLst/>
            </a:prstGeom>
            <a:noFill/>
          </p:spPr>
          <p:txBody>
            <a:bodyPr wrap="square" lIns="68534" tIns="34268" rIns="68534" bIns="34268" rtlCol="0" anchor="ctr">
              <a:spAutoFit/>
            </a:bodyPr>
            <a:lstStyle/>
            <a:p>
              <a:pPr algn="ctr"/>
              <a:r>
                <a:rPr lang="zh-CN" altLang="en-US" sz="1300" dirty="0">
                  <a:solidFill>
                    <a:schemeClr val="tx1">
                      <a:lumMod val="85000"/>
                      <a:lumOff val="15000"/>
                    </a:schemeClr>
                  </a:solidFill>
                  <a:cs typeface="+mn-ea"/>
                  <a:sym typeface="+mn-lt"/>
                </a:rPr>
                <a:t>点击添加</a:t>
              </a:r>
              <a:endParaRPr lang="en-US" altLang="zh-CN" sz="1300" dirty="0">
                <a:solidFill>
                  <a:schemeClr val="tx1">
                    <a:lumMod val="85000"/>
                    <a:lumOff val="15000"/>
                  </a:schemeClr>
                </a:solidFill>
                <a:cs typeface="+mn-ea"/>
                <a:sym typeface="+mn-lt"/>
              </a:endParaRPr>
            </a:p>
            <a:p>
              <a:pPr algn="ctr"/>
              <a:r>
                <a:rPr lang="zh-CN" altLang="en-US" sz="1300" dirty="0">
                  <a:solidFill>
                    <a:schemeClr val="tx1">
                      <a:lumMod val="85000"/>
                      <a:lumOff val="15000"/>
                    </a:schemeClr>
                  </a:solidFill>
                  <a:cs typeface="+mn-ea"/>
                  <a:sym typeface="+mn-lt"/>
                </a:rPr>
                <a:t>文字点击</a:t>
              </a:r>
            </a:p>
          </p:txBody>
        </p:sp>
        <p:sp>
          <p:nvSpPr>
            <p:cNvPr id="86" name="矩形 85"/>
            <p:cNvSpPr/>
            <p:nvPr/>
          </p:nvSpPr>
          <p:spPr>
            <a:xfrm>
              <a:off x="6454229" y="1834203"/>
              <a:ext cx="1943204" cy="1398235"/>
            </a:xfrm>
            <a:prstGeom prst="rect">
              <a:avLst/>
            </a:prstGeom>
          </p:spPr>
          <p:txBody>
            <a:bodyPr wrap="square" lIns="68534" tIns="34268" rIns="68534" bIns="34268">
              <a:spAutoFit/>
            </a:bodyPr>
            <a:lstStyle/>
            <a:p>
              <a:pPr>
                <a:lnSpc>
                  <a:spcPct val="150000"/>
                </a:lnSpc>
              </a:pPr>
              <a:r>
                <a:rPr lang="zh-CN" altLang="en-US" sz="1400" b="1" dirty="0">
                  <a:solidFill>
                    <a:schemeClr val="tx1">
                      <a:lumMod val="65000"/>
                      <a:lumOff val="35000"/>
                    </a:schemeClr>
                  </a:solidFill>
                  <a:cs typeface="+mn-ea"/>
                  <a:sym typeface="+mn-lt"/>
                </a:rPr>
                <a:t>点击添加小标题</a:t>
              </a:r>
              <a:endParaRPr lang="en-US" altLang="zh-CN" sz="1400" b="1" dirty="0">
                <a:solidFill>
                  <a:schemeClr val="tx1">
                    <a:lumMod val="65000"/>
                    <a:lumOff val="35000"/>
                  </a:schemeClr>
                </a:solidFill>
                <a:cs typeface="+mn-ea"/>
                <a:sym typeface="+mn-lt"/>
              </a:endParaRPr>
            </a:p>
            <a:p>
              <a:pPr>
                <a:lnSpc>
                  <a:spcPct val="150000"/>
                </a:lnSpc>
              </a:pPr>
              <a:r>
                <a:rPr lang="zh-CN" altLang="en-US" sz="1000" dirty="0">
                  <a:solidFill>
                    <a:schemeClr val="tx1">
                      <a:lumMod val="65000"/>
                      <a:lumOff val="35000"/>
                    </a:schemeClr>
                  </a:solidFill>
                  <a:cs typeface="+mn-ea"/>
                  <a:sym typeface="+mn-lt"/>
                </a:rPr>
                <a:t>您的内容打在这里，或者通过复制您的文本后，在此框中选择粘贴，并选择只保留文字。</a:t>
              </a:r>
              <a:endParaRPr lang="en-US" altLang="zh-CN" sz="1000" dirty="0">
                <a:solidFill>
                  <a:schemeClr val="tx1">
                    <a:lumMod val="65000"/>
                    <a:lumOff val="35000"/>
                  </a:schemeClr>
                </a:solidFill>
                <a:cs typeface="+mn-ea"/>
                <a:sym typeface="+mn-lt"/>
              </a:endParaRPr>
            </a:p>
            <a:p>
              <a:pPr>
                <a:lnSpc>
                  <a:spcPct val="150000"/>
                </a:lnSpc>
              </a:pPr>
              <a:r>
                <a:rPr lang="zh-CN" altLang="en-US" sz="1000" dirty="0">
                  <a:solidFill>
                    <a:schemeClr val="tx1">
                      <a:lumMod val="65000"/>
                      <a:lumOff val="35000"/>
                    </a:schemeClr>
                  </a:solidFill>
                  <a:cs typeface="+mn-ea"/>
                  <a:sym typeface="+mn-lt"/>
                </a:rPr>
                <a:t>您的内容打在这里，或者通过复制您的文本后，在此框中选择粘贴，并选择只保留文字。</a:t>
              </a:r>
              <a:endParaRPr lang="en-US" altLang="zh-CN" sz="1000" dirty="0">
                <a:solidFill>
                  <a:schemeClr val="tx1">
                    <a:lumMod val="65000"/>
                    <a:lumOff val="35000"/>
                  </a:schemeClr>
                </a:solidFill>
                <a:cs typeface="+mn-ea"/>
                <a:sym typeface="+mn-lt"/>
              </a:endParaRPr>
            </a:p>
          </p:txBody>
        </p:sp>
        <p:sp>
          <p:nvSpPr>
            <p:cNvPr id="87" name="Freeform 4"/>
            <p:cNvSpPr/>
            <p:nvPr/>
          </p:nvSpPr>
          <p:spPr bwMode="auto">
            <a:xfrm>
              <a:off x="1838596" y="1870487"/>
              <a:ext cx="1746805" cy="1747610"/>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rgbClr val="79A715"/>
            </a:solidFill>
            <a:ln w="0" cap="flat" cmpd="sng" algn="ctr">
              <a:noFill/>
              <a:prstDash val="solid"/>
            </a:ln>
            <a:effectLst/>
          </p:spPr>
          <p:txBody>
            <a:bodyPr lIns="0" tIns="34268" rIns="0" bIns="34268" anchor="ctr"/>
            <a:lstStyle/>
            <a:p>
              <a:pPr algn="ctr" defTabSz="685165">
                <a:lnSpc>
                  <a:spcPct val="120000"/>
                </a:lnSpc>
                <a:spcBef>
                  <a:spcPts val="450"/>
                </a:spcBef>
                <a:spcAft>
                  <a:spcPts val="450"/>
                </a:spcAft>
                <a:defRPr/>
              </a:pPr>
              <a:endParaRPr lang="en-US" sz="2100" kern="0" dirty="0">
                <a:solidFill>
                  <a:sysClr val="window" lastClr="FFFFFF"/>
                </a:solidFill>
                <a:cs typeface="+mn-ea"/>
                <a:sym typeface="+mn-lt"/>
              </a:endParaRPr>
            </a:p>
          </p:txBody>
        </p:sp>
        <p:sp>
          <p:nvSpPr>
            <p:cNvPr id="88" name="Freeform 6"/>
            <p:cNvSpPr/>
            <p:nvPr/>
          </p:nvSpPr>
          <p:spPr bwMode="auto">
            <a:xfrm>
              <a:off x="3330306" y="2823007"/>
              <a:ext cx="1380704" cy="1381342"/>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00B0F0"/>
            </a:solidFill>
            <a:ln w="0" cap="flat" cmpd="sng" algn="ctr">
              <a:noFill/>
              <a:prstDash val="solid"/>
            </a:ln>
            <a:effectLst/>
          </p:spPr>
          <p:txBody>
            <a:bodyPr lIns="0" tIns="34268" rIns="0" bIns="34268" anchor="ctr"/>
            <a:lstStyle/>
            <a:p>
              <a:pPr algn="ctr" defTabSz="685165">
                <a:lnSpc>
                  <a:spcPct val="120000"/>
                </a:lnSpc>
                <a:spcBef>
                  <a:spcPts val="450"/>
                </a:spcBef>
                <a:spcAft>
                  <a:spcPts val="450"/>
                </a:spcAft>
                <a:defRPr/>
              </a:pPr>
              <a:endParaRPr lang="en-US" sz="2100" kern="0" dirty="0">
                <a:solidFill>
                  <a:srgbClr val="414455"/>
                </a:solidFill>
                <a:cs typeface="+mn-ea"/>
                <a:sym typeface="+mn-lt"/>
              </a:endParaRPr>
            </a:p>
          </p:txBody>
        </p:sp>
        <p:sp>
          <p:nvSpPr>
            <p:cNvPr id="89" name="Freeform 8"/>
            <p:cNvSpPr/>
            <p:nvPr/>
          </p:nvSpPr>
          <p:spPr bwMode="auto">
            <a:xfrm>
              <a:off x="685593" y="2956534"/>
              <a:ext cx="1523907" cy="1523705"/>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rgbClr val="00B0F0"/>
            </a:solidFill>
            <a:ln w="0" cap="flat" cmpd="sng" algn="ctr">
              <a:noFill/>
              <a:prstDash val="solid"/>
            </a:ln>
            <a:effectLst/>
          </p:spPr>
          <p:txBody>
            <a:bodyPr lIns="0" tIns="34268" rIns="0" bIns="34268" anchor="ctr"/>
            <a:lstStyle/>
            <a:p>
              <a:pPr algn="ctr" defTabSz="685165">
                <a:lnSpc>
                  <a:spcPct val="120000"/>
                </a:lnSpc>
                <a:spcBef>
                  <a:spcPts val="450"/>
                </a:spcBef>
                <a:spcAft>
                  <a:spcPts val="450"/>
                </a:spcAft>
                <a:defRPr/>
              </a:pPr>
              <a:endParaRPr lang="en-US" sz="2100" kern="0" dirty="0">
                <a:solidFill>
                  <a:sysClr val="window" lastClr="FFFFFF"/>
                </a:solidFill>
                <a:cs typeface="+mn-ea"/>
                <a:sym typeface="+mn-lt"/>
              </a:endParaRPr>
            </a:p>
          </p:txBody>
        </p:sp>
        <p:sp>
          <p:nvSpPr>
            <p:cNvPr id="90" name="Freeform 6"/>
            <p:cNvSpPr/>
            <p:nvPr/>
          </p:nvSpPr>
          <p:spPr bwMode="auto">
            <a:xfrm>
              <a:off x="4443769" y="1925522"/>
              <a:ext cx="1667814" cy="166858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79A715"/>
            </a:solidFill>
            <a:ln w="0" cap="flat" cmpd="sng" algn="ctr">
              <a:noFill/>
              <a:prstDash val="solid"/>
            </a:ln>
            <a:effectLst/>
          </p:spPr>
          <p:txBody>
            <a:bodyPr lIns="0" tIns="34268" rIns="0" bIns="34268" anchor="ctr"/>
            <a:lstStyle/>
            <a:p>
              <a:pPr algn="ctr" defTabSz="685165">
                <a:lnSpc>
                  <a:spcPct val="120000"/>
                </a:lnSpc>
                <a:spcBef>
                  <a:spcPts val="450"/>
                </a:spcBef>
                <a:spcAft>
                  <a:spcPts val="450"/>
                </a:spcAft>
              </a:pPr>
              <a:endParaRPr lang="en-US" sz="2100" kern="0" dirty="0">
                <a:solidFill>
                  <a:sysClr val="window" lastClr="FFFFFF"/>
                </a:solidFill>
                <a:cs typeface="+mn-ea"/>
                <a:sym typeface="+mn-lt"/>
              </a:endParaRPr>
            </a:p>
          </p:txBody>
        </p:sp>
        <p:sp>
          <p:nvSpPr>
            <p:cNvPr id="91" name="矩形 90"/>
            <p:cNvSpPr/>
            <p:nvPr/>
          </p:nvSpPr>
          <p:spPr>
            <a:xfrm>
              <a:off x="3114598" y="1132191"/>
              <a:ext cx="2880301" cy="347711"/>
            </a:xfrm>
            <a:prstGeom prst="rect">
              <a:avLst/>
            </a:prstGeom>
            <a:solidFill>
              <a:srgbClr val="79A715"/>
            </a:solidFill>
            <a:ln>
              <a:noFill/>
            </a:ln>
          </p:spPr>
          <p:style>
            <a:lnRef idx="2">
              <a:schemeClr val="accent1">
                <a:shade val="50000"/>
              </a:schemeClr>
            </a:lnRef>
            <a:fillRef idx="1">
              <a:schemeClr val="accent1"/>
            </a:fillRef>
            <a:effectRef idx="0">
              <a:schemeClr val="accent1"/>
            </a:effectRef>
            <a:fontRef idx="minor">
              <a:schemeClr val="lt1"/>
            </a:fontRef>
          </p:style>
          <p:txBody>
            <a:bodyPr lIns="68558" tIns="34280" rIns="68558" bIns="34280" rtlCol="0" anchor="ctr"/>
            <a:lstStyle/>
            <a:p>
              <a:pPr algn="ctr"/>
              <a:r>
                <a:rPr lang="zh-CN" altLang="en-US" dirty="0">
                  <a:cs typeface="+mn-ea"/>
                  <a:sym typeface="+mn-lt"/>
                </a:rPr>
                <a:t>点击添加小标题</a:t>
              </a:r>
            </a:p>
          </p:txBody>
        </p:sp>
      </p:grpSp>
    </p:spTree>
    <p:extLst>
      <p:ext uri="{BB962C8B-B14F-4D97-AF65-F5344CB8AC3E}">
        <p14:creationId xmlns:p14="http://schemas.microsoft.com/office/powerpoint/2010/main" val="3185703427"/>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sp>
        <p:nvSpPr>
          <p:cNvPr id="22"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教学分析</a:t>
            </a:r>
          </a:p>
        </p:txBody>
      </p:sp>
      <p:cxnSp>
        <p:nvCxnSpPr>
          <p:cNvPr id="112" name="直接连接符 111"/>
          <p:cNvCxnSpPr/>
          <p:nvPr/>
        </p:nvCxnSpPr>
        <p:spPr>
          <a:xfrm>
            <a:off x="623392" y="831947"/>
            <a:ext cx="10815311" cy="0"/>
          </a:xfrm>
          <a:prstGeom prst="line">
            <a:avLst/>
          </a:prstGeom>
          <a:noFill/>
          <a:ln w="12700" cap="flat" cmpd="sng" algn="ctr">
            <a:solidFill>
              <a:sysClr val="windowText" lastClr="000000"/>
            </a:solidFill>
            <a:prstDash val="dash"/>
          </a:ln>
          <a:effectLst/>
        </p:spPr>
      </p:cxnSp>
      <p:grpSp>
        <p:nvGrpSpPr>
          <p:cNvPr id="6" name="组合 5"/>
          <p:cNvGrpSpPr/>
          <p:nvPr/>
        </p:nvGrpSpPr>
        <p:grpSpPr>
          <a:xfrm>
            <a:off x="1643579" y="1844824"/>
            <a:ext cx="8747631" cy="4153602"/>
            <a:chOff x="1643579" y="1844824"/>
            <a:chExt cx="8747631" cy="4153602"/>
          </a:xfrm>
        </p:grpSpPr>
        <p:sp>
          <p:nvSpPr>
            <p:cNvPr id="51" name="文本框 42">
              <a:extLst>
                <a:ext uri="{FF2B5EF4-FFF2-40B4-BE49-F238E27FC236}">
                  <a16:creationId xmlns:a16="http://schemas.microsoft.com/office/drawing/2014/main" xmlns="" id="{0E260039-D8D4-4F52-9B5E-80067C8EA054}"/>
                </a:ext>
              </a:extLst>
            </p:cNvPr>
            <p:cNvSpPr txBox="1"/>
            <p:nvPr/>
          </p:nvSpPr>
          <p:spPr>
            <a:xfrm>
              <a:off x="1643579" y="5130496"/>
              <a:ext cx="8747631" cy="867930"/>
            </a:xfrm>
            <a:prstGeom prst="rect">
              <a:avLst/>
            </a:prstGeom>
            <a:noFill/>
          </p:spPr>
          <p:txBody>
            <a:bodyPr wrap="square" rtlCol="0">
              <a:spAutoFit/>
            </a:bodyPr>
            <a:lstStyle/>
            <a:p>
              <a:pPr>
                <a:lnSpc>
                  <a:spcPct val="120000"/>
                </a:lnSpc>
              </a:pPr>
              <a:r>
                <a:rPr lang="zh-CN" altLang="en-US" sz="1400" dirty="0">
                  <a:solidFill>
                    <a:schemeClr val="tx1">
                      <a:lumMod val="75000"/>
                      <a:lumOff val="25000"/>
                    </a:schemeClr>
                  </a:solidFill>
                  <a:cs typeface="+mn-ea"/>
                  <a:sym typeface="+mn-lt"/>
                </a:rPr>
                <a:t>点击输入内容点击输入内容点击输入内容点击输入内容点击输入内容点击输入内容点击输入内容点击输入内容</a:t>
              </a:r>
            </a:p>
            <a:p>
              <a:pPr>
                <a:lnSpc>
                  <a:spcPct val="120000"/>
                </a:lnSpc>
              </a:pPr>
              <a:r>
                <a:rPr lang="zh-CN" altLang="en-US" sz="1400" dirty="0">
                  <a:solidFill>
                    <a:schemeClr val="tx1">
                      <a:lumMod val="75000"/>
                      <a:lumOff val="25000"/>
                    </a:schemeClr>
                  </a:solidFill>
                  <a:cs typeface="+mn-ea"/>
                  <a:sym typeface="+mn-lt"/>
                </a:rPr>
                <a:t>点击输入内容点击输入内容点击输入内容点击输入内容点击输入内容点击输入内容点击输入内容点击输入内容</a:t>
              </a:r>
              <a:endParaRPr lang="en-US" altLang="zh-CN" sz="1400" dirty="0">
                <a:solidFill>
                  <a:schemeClr val="tx1">
                    <a:lumMod val="75000"/>
                    <a:lumOff val="25000"/>
                  </a:schemeClr>
                </a:solidFill>
                <a:cs typeface="+mn-ea"/>
                <a:sym typeface="+mn-lt"/>
              </a:endParaRPr>
            </a:p>
            <a:p>
              <a:pPr>
                <a:lnSpc>
                  <a:spcPct val="120000"/>
                </a:lnSpc>
              </a:pPr>
              <a:r>
                <a:rPr lang="zh-CN" altLang="en-US" sz="1400" dirty="0">
                  <a:solidFill>
                    <a:schemeClr val="tx1">
                      <a:lumMod val="75000"/>
                      <a:lumOff val="25000"/>
                    </a:schemeClr>
                  </a:solidFill>
                  <a:cs typeface="+mn-ea"/>
                  <a:sym typeface="+mn-lt"/>
                </a:rPr>
                <a:t>点击输入内容点击输入内容点击输入内容点击输入内容点击输入内容点击输入内容点击输入内容点击输入内容</a:t>
              </a:r>
            </a:p>
          </p:txBody>
        </p:sp>
        <p:sp>
          <p:nvSpPr>
            <p:cNvPr id="52" name="椭圆 51"/>
            <p:cNvSpPr/>
            <p:nvPr/>
          </p:nvSpPr>
          <p:spPr>
            <a:xfrm>
              <a:off x="3252935" y="1844824"/>
              <a:ext cx="1431762" cy="1431953"/>
            </a:xfrm>
            <a:prstGeom prst="ellipse">
              <a:avLst/>
            </a:prstGeom>
            <a:noFill/>
            <a:ln w="9525">
              <a:solidFill>
                <a:srgbClr val="00B0F0"/>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600">
                <a:cs typeface="+mn-ea"/>
                <a:sym typeface="+mn-lt"/>
              </a:endParaRPr>
            </a:p>
          </p:txBody>
        </p:sp>
        <p:sp>
          <p:nvSpPr>
            <p:cNvPr id="53" name="椭圆 52"/>
            <p:cNvSpPr/>
            <p:nvPr/>
          </p:nvSpPr>
          <p:spPr>
            <a:xfrm>
              <a:off x="5346597" y="1905513"/>
              <a:ext cx="1431762" cy="1431953"/>
            </a:xfrm>
            <a:prstGeom prst="ellipse">
              <a:avLst/>
            </a:prstGeom>
            <a:noFill/>
            <a:ln w="9525">
              <a:solidFill>
                <a:srgbClr val="79A715"/>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600">
                <a:cs typeface="+mn-ea"/>
                <a:sym typeface="+mn-lt"/>
              </a:endParaRPr>
            </a:p>
          </p:txBody>
        </p:sp>
        <p:sp>
          <p:nvSpPr>
            <p:cNvPr id="54" name="椭圆 53"/>
            <p:cNvSpPr/>
            <p:nvPr/>
          </p:nvSpPr>
          <p:spPr>
            <a:xfrm>
              <a:off x="7502804" y="1895190"/>
              <a:ext cx="1431762" cy="1431953"/>
            </a:xfrm>
            <a:prstGeom prst="ellipse">
              <a:avLst/>
            </a:prstGeom>
            <a:noFill/>
            <a:ln w="9525">
              <a:solidFill>
                <a:srgbClr val="00B0F0"/>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600">
                <a:cs typeface="+mn-ea"/>
                <a:sym typeface="+mn-lt"/>
              </a:endParaRPr>
            </a:p>
          </p:txBody>
        </p:sp>
        <p:sp>
          <p:nvSpPr>
            <p:cNvPr id="55" name="矩形 54"/>
            <p:cNvSpPr/>
            <p:nvPr/>
          </p:nvSpPr>
          <p:spPr>
            <a:xfrm>
              <a:off x="1943940" y="3590651"/>
              <a:ext cx="2519512" cy="1103389"/>
            </a:xfrm>
            <a:prstGeom prst="rect">
              <a:avLst/>
            </a:prstGeom>
          </p:spPr>
          <p:txBody>
            <a:bodyPr wrap="square" lIns="68589" tIns="34295" rIns="68589" bIns="34295">
              <a:spAutoFit/>
            </a:bodyPr>
            <a:lstStyle/>
            <a:p>
              <a:pPr>
                <a:lnSpc>
                  <a:spcPct val="120000"/>
                </a:lnSpc>
              </a:pPr>
              <a:r>
                <a:rPr lang="zh-CN" altLang="en-US" sz="1400" dirty="0">
                  <a:solidFill>
                    <a:schemeClr val="tx1">
                      <a:lumMod val="75000"/>
                      <a:lumOff val="25000"/>
                    </a:schemeClr>
                  </a:solidFill>
                  <a:cs typeface="+mn-ea"/>
                  <a:sym typeface="+mn-lt"/>
                </a:rPr>
                <a:t>在这里填写任务完成情况</a:t>
              </a:r>
              <a:endParaRPr lang="en-US" altLang="zh-CN" sz="1400" dirty="0">
                <a:solidFill>
                  <a:schemeClr val="tx1">
                    <a:lumMod val="75000"/>
                    <a:lumOff val="25000"/>
                  </a:schemeClr>
                </a:solidFill>
                <a:cs typeface="+mn-ea"/>
                <a:sym typeface="+mn-lt"/>
              </a:endParaRPr>
            </a:p>
            <a:p>
              <a:pPr>
                <a:lnSpc>
                  <a:spcPct val="120000"/>
                </a:lnSpc>
              </a:pPr>
              <a:r>
                <a:rPr lang="zh-CN" altLang="en-US" sz="1400" dirty="0">
                  <a:solidFill>
                    <a:schemeClr val="tx1">
                      <a:lumMod val="75000"/>
                      <a:lumOff val="25000"/>
                    </a:schemeClr>
                  </a:solidFill>
                  <a:cs typeface="+mn-ea"/>
                  <a:sym typeface="+mn-lt"/>
                </a:rPr>
                <a:t>在这里填写任务完成情况</a:t>
              </a:r>
              <a:endParaRPr lang="en-US" altLang="zh-CN" sz="1400" dirty="0">
                <a:solidFill>
                  <a:schemeClr val="tx1">
                    <a:lumMod val="75000"/>
                    <a:lumOff val="25000"/>
                  </a:schemeClr>
                </a:solidFill>
                <a:cs typeface="+mn-ea"/>
                <a:sym typeface="+mn-lt"/>
              </a:endParaRPr>
            </a:p>
            <a:p>
              <a:pPr>
                <a:lnSpc>
                  <a:spcPct val="120000"/>
                </a:lnSpc>
              </a:pPr>
              <a:r>
                <a:rPr lang="zh-CN" altLang="en-US" sz="1400" dirty="0">
                  <a:solidFill>
                    <a:schemeClr val="tx1">
                      <a:lumMod val="75000"/>
                      <a:lumOff val="25000"/>
                    </a:schemeClr>
                  </a:solidFill>
                  <a:cs typeface="+mn-ea"/>
                  <a:sym typeface="+mn-lt"/>
                </a:rPr>
                <a:t>在这里填写任务完成情况</a:t>
              </a:r>
              <a:endParaRPr lang="en-US" altLang="zh-CN" sz="1400" dirty="0">
                <a:solidFill>
                  <a:schemeClr val="tx1">
                    <a:lumMod val="75000"/>
                    <a:lumOff val="25000"/>
                  </a:schemeClr>
                </a:solidFill>
                <a:cs typeface="+mn-ea"/>
                <a:sym typeface="+mn-lt"/>
              </a:endParaRPr>
            </a:p>
            <a:p>
              <a:pPr>
                <a:lnSpc>
                  <a:spcPct val="120000"/>
                </a:lnSpc>
              </a:pPr>
              <a:r>
                <a:rPr lang="zh-CN" altLang="en-US" sz="1400" dirty="0">
                  <a:solidFill>
                    <a:schemeClr val="tx1">
                      <a:lumMod val="75000"/>
                      <a:lumOff val="25000"/>
                    </a:schemeClr>
                  </a:solidFill>
                  <a:cs typeface="+mn-ea"/>
                  <a:sym typeface="+mn-lt"/>
                </a:rPr>
                <a:t>在这里填写任务完成情况</a:t>
              </a:r>
              <a:endParaRPr lang="en-US" altLang="zh-CN" sz="1400" dirty="0">
                <a:solidFill>
                  <a:schemeClr val="tx1">
                    <a:lumMod val="75000"/>
                    <a:lumOff val="25000"/>
                  </a:schemeClr>
                </a:solidFill>
                <a:cs typeface="+mn-ea"/>
                <a:sym typeface="+mn-lt"/>
              </a:endParaRPr>
            </a:p>
          </p:txBody>
        </p:sp>
        <p:cxnSp>
          <p:nvCxnSpPr>
            <p:cNvPr id="56" name="直接连接符 55"/>
            <p:cNvCxnSpPr/>
            <p:nvPr/>
          </p:nvCxnSpPr>
          <p:spPr>
            <a:xfrm flipV="1">
              <a:off x="4536677" y="3573550"/>
              <a:ext cx="0" cy="1321208"/>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57" name="矩形 56"/>
            <p:cNvSpPr/>
            <p:nvPr/>
          </p:nvSpPr>
          <p:spPr>
            <a:xfrm>
              <a:off x="7261338" y="3601540"/>
              <a:ext cx="2388795" cy="1103389"/>
            </a:xfrm>
            <a:prstGeom prst="rect">
              <a:avLst/>
            </a:prstGeom>
          </p:spPr>
          <p:txBody>
            <a:bodyPr wrap="square" lIns="68589" tIns="34295" rIns="68589" bIns="34295">
              <a:spAutoFit/>
            </a:bodyPr>
            <a:lstStyle/>
            <a:p>
              <a:pPr algn="r">
                <a:lnSpc>
                  <a:spcPct val="120000"/>
                </a:lnSpc>
              </a:pPr>
              <a:r>
                <a:rPr lang="zh-CN" altLang="en-US" sz="1400" dirty="0">
                  <a:solidFill>
                    <a:schemeClr val="tx1">
                      <a:lumMod val="75000"/>
                      <a:lumOff val="25000"/>
                    </a:schemeClr>
                  </a:solidFill>
                  <a:cs typeface="+mn-ea"/>
                  <a:sym typeface="+mn-lt"/>
                </a:rPr>
                <a:t>在这里填写任务完成情况</a:t>
              </a:r>
              <a:endParaRPr lang="en-US" altLang="zh-CN" sz="1400" dirty="0">
                <a:solidFill>
                  <a:schemeClr val="tx1">
                    <a:lumMod val="75000"/>
                    <a:lumOff val="25000"/>
                  </a:schemeClr>
                </a:solidFill>
                <a:cs typeface="+mn-ea"/>
                <a:sym typeface="+mn-lt"/>
              </a:endParaRPr>
            </a:p>
            <a:p>
              <a:pPr algn="r">
                <a:lnSpc>
                  <a:spcPct val="120000"/>
                </a:lnSpc>
              </a:pPr>
              <a:r>
                <a:rPr lang="zh-CN" altLang="en-US" sz="1400" dirty="0">
                  <a:solidFill>
                    <a:schemeClr val="tx1">
                      <a:lumMod val="75000"/>
                      <a:lumOff val="25000"/>
                    </a:schemeClr>
                  </a:solidFill>
                  <a:cs typeface="+mn-ea"/>
                  <a:sym typeface="+mn-lt"/>
                </a:rPr>
                <a:t>在这里填写任务完成情况</a:t>
              </a:r>
              <a:endParaRPr lang="en-US" altLang="zh-CN" sz="1400" dirty="0">
                <a:solidFill>
                  <a:schemeClr val="tx1">
                    <a:lumMod val="75000"/>
                    <a:lumOff val="25000"/>
                  </a:schemeClr>
                </a:solidFill>
                <a:cs typeface="+mn-ea"/>
                <a:sym typeface="+mn-lt"/>
              </a:endParaRPr>
            </a:p>
            <a:p>
              <a:pPr algn="r">
                <a:lnSpc>
                  <a:spcPct val="120000"/>
                </a:lnSpc>
              </a:pPr>
              <a:r>
                <a:rPr lang="zh-CN" altLang="en-US" sz="1400" dirty="0">
                  <a:solidFill>
                    <a:schemeClr val="tx1">
                      <a:lumMod val="75000"/>
                      <a:lumOff val="25000"/>
                    </a:schemeClr>
                  </a:solidFill>
                  <a:cs typeface="+mn-ea"/>
                  <a:sym typeface="+mn-lt"/>
                </a:rPr>
                <a:t>在这里填写任务完成情况</a:t>
              </a:r>
              <a:endParaRPr lang="en-US" altLang="zh-CN" sz="1400" dirty="0">
                <a:solidFill>
                  <a:schemeClr val="tx1">
                    <a:lumMod val="75000"/>
                    <a:lumOff val="25000"/>
                  </a:schemeClr>
                </a:solidFill>
                <a:cs typeface="+mn-ea"/>
                <a:sym typeface="+mn-lt"/>
              </a:endParaRPr>
            </a:p>
            <a:p>
              <a:pPr algn="r">
                <a:lnSpc>
                  <a:spcPct val="120000"/>
                </a:lnSpc>
              </a:pPr>
              <a:r>
                <a:rPr lang="zh-CN" altLang="en-US" sz="1400" dirty="0">
                  <a:solidFill>
                    <a:schemeClr val="tx1">
                      <a:lumMod val="75000"/>
                      <a:lumOff val="25000"/>
                    </a:schemeClr>
                  </a:solidFill>
                  <a:cs typeface="+mn-ea"/>
                  <a:sym typeface="+mn-lt"/>
                </a:rPr>
                <a:t>在这里填写任务完成情况</a:t>
              </a:r>
              <a:endParaRPr lang="en-US" altLang="zh-CN" sz="1400" dirty="0">
                <a:solidFill>
                  <a:schemeClr val="tx1">
                    <a:lumMod val="75000"/>
                    <a:lumOff val="25000"/>
                  </a:schemeClr>
                </a:solidFill>
                <a:cs typeface="+mn-ea"/>
                <a:sym typeface="+mn-lt"/>
              </a:endParaRPr>
            </a:p>
          </p:txBody>
        </p:sp>
        <p:cxnSp>
          <p:nvCxnSpPr>
            <p:cNvPr id="58" name="直接连接符 57"/>
            <p:cNvCxnSpPr/>
            <p:nvPr/>
          </p:nvCxnSpPr>
          <p:spPr>
            <a:xfrm flipV="1">
              <a:off x="7057395" y="3573550"/>
              <a:ext cx="0" cy="1321208"/>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59" name="矩形 58"/>
            <p:cNvSpPr/>
            <p:nvPr/>
          </p:nvSpPr>
          <p:spPr>
            <a:xfrm>
              <a:off x="5112842" y="3775113"/>
              <a:ext cx="1369624" cy="918082"/>
            </a:xfrm>
            <a:prstGeom prst="rect">
              <a:avLst/>
            </a:prstGeom>
          </p:spPr>
          <p:txBody>
            <a:bodyPr wrap="none" lIns="68589" tIns="34295" rIns="68589" bIns="34295" anchor="ctr">
              <a:spAutoFit/>
            </a:bodyPr>
            <a:lstStyle/>
            <a:p>
              <a:pPr>
                <a:lnSpc>
                  <a:spcPct val="120000"/>
                </a:lnSpc>
              </a:pPr>
              <a:r>
                <a:rPr lang="zh-CN" altLang="en-US" sz="2400" b="1" dirty="0">
                  <a:solidFill>
                    <a:schemeClr val="tx1">
                      <a:lumMod val="75000"/>
                      <a:lumOff val="25000"/>
                    </a:schemeClr>
                  </a:solidFill>
                  <a:cs typeface="+mn-ea"/>
                  <a:sym typeface="+mn-lt"/>
                </a:rPr>
                <a:t>在此点击</a:t>
              </a:r>
              <a:endParaRPr lang="en-US" altLang="zh-CN" sz="2400" b="1" dirty="0">
                <a:solidFill>
                  <a:schemeClr val="tx1">
                    <a:lumMod val="75000"/>
                    <a:lumOff val="25000"/>
                  </a:schemeClr>
                </a:solidFill>
                <a:cs typeface="+mn-ea"/>
                <a:sym typeface="+mn-lt"/>
              </a:endParaRPr>
            </a:p>
            <a:p>
              <a:pPr>
                <a:lnSpc>
                  <a:spcPct val="120000"/>
                </a:lnSpc>
              </a:pPr>
              <a:r>
                <a:rPr lang="zh-CN" altLang="en-US" sz="2400" b="1" dirty="0">
                  <a:solidFill>
                    <a:schemeClr val="tx1">
                      <a:lumMod val="75000"/>
                      <a:lumOff val="25000"/>
                    </a:schemeClr>
                  </a:solidFill>
                  <a:cs typeface="+mn-ea"/>
                  <a:sym typeface="+mn-lt"/>
                </a:rPr>
                <a:t>添加标题</a:t>
              </a:r>
            </a:p>
          </p:txBody>
        </p:sp>
        <p:sp>
          <p:nvSpPr>
            <p:cNvPr id="60" name="矩形 59"/>
            <p:cNvSpPr/>
            <p:nvPr/>
          </p:nvSpPr>
          <p:spPr>
            <a:xfrm>
              <a:off x="6502505" y="2210888"/>
              <a:ext cx="1091964" cy="684813"/>
            </a:xfrm>
            <a:prstGeom prst="rect">
              <a:avLst/>
            </a:prstGeom>
          </p:spPr>
          <p:txBody>
            <a:bodyPr wrap="square" lIns="68589" tIns="34295" rIns="68589" bIns="34295" anchor="ctr">
              <a:spAutoFit/>
            </a:bodyPr>
            <a:lstStyle/>
            <a:p>
              <a:pPr algn="ctr"/>
              <a:r>
                <a:rPr lang="zh-CN" altLang="en-US" sz="2000" dirty="0">
                  <a:solidFill>
                    <a:srgbClr val="E93F30"/>
                  </a:solidFill>
                  <a:cs typeface="+mn-ea"/>
                  <a:sym typeface="+mn-lt"/>
                </a:rPr>
                <a:t>添加</a:t>
              </a:r>
              <a:endParaRPr lang="en-US" altLang="zh-CN" sz="2000" dirty="0">
                <a:solidFill>
                  <a:srgbClr val="E93F30"/>
                </a:solidFill>
                <a:cs typeface="+mn-ea"/>
                <a:sym typeface="+mn-lt"/>
              </a:endParaRPr>
            </a:p>
            <a:p>
              <a:pPr algn="ctr"/>
              <a:r>
                <a:rPr lang="zh-CN" altLang="en-US" sz="2000" dirty="0">
                  <a:solidFill>
                    <a:srgbClr val="E93F30"/>
                  </a:solidFill>
                  <a:cs typeface="+mn-ea"/>
                  <a:sym typeface="+mn-lt"/>
                </a:rPr>
                <a:t>标题</a:t>
              </a:r>
            </a:p>
          </p:txBody>
        </p:sp>
        <p:sp>
          <p:nvSpPr>
            <p:cNvPr id="61" name="Freeform 551"/>
            <p:cNvSpPr>
              <a:spLocks/>
            </p:cNvSpPr>
            <p:nvPr/>
          </p:nvSpPr>
          <p:spPr bwMode="auto">
            <a:xfrm>
              <a:off x="3694963" y="2307405"/>
              <a:ext cx="427211" cy="323503"/>
            </a:xfrm>
            <a:custGeom>
              <a:avLst/>
              <a:gdLst>
                <a:gd name="T0" fmla="*/ 7 w 140"/>
                <a:gd name="T1" fmla="*/ 99 h 106"/>
                <a:gd name="T2" fmla="*/ 14 w 140"/>
                <a:gd name="T3" fmla="*/ 99 h 106"/>
                <a:gd name="T4" fmla="*/ 14 w 140"/>
                <a:gd name="T5" fmla="*/ 59 h 106"/>
                <a:gd name="T6" fmla="*/ 21 w 140"/>
                <a:gd name="T7" fmla="*/ 57 h 106"/>
                <a:gd name="T8" fmla="*/ 21 w 140"/>
                <a:gd name="T9" fmla="*/ 99 h 106"/>
                <a:gd name="T10" fmla="*/ 26 w 140"/>
                <a:gd name="T11" fmla="*/ 99 h 106"/>
                <a:gd name="T12" fmla="*/ 26 w 140"/>
                <a:gd name="T13" fmla="*/ 54 h 106"/>
                <a:gd name="T14" fmla="*/ 33 w 140"/>
                <a:gd name="T15" fmla="*/ 52 h 106"/>
                <a:gd name="T16" fmla="*/ 33 w 140"/>
                <a:gd name="T17" fmla="*/ 99 h 106"/>
                <a:gd name="T18" fmla="*/ 40 w 140"/>
                <a:gd name="T19" fmla="*/ 99 h 106"/>
                <a:gd name="T20" fmla="*/ 40 w 140"/>
                <a:gd name="T21" fmla="*/ 49 h 106"/>
                <a:gd name="T22" fmla="*/ 40 w 140"/>
                <a:gd name="T23" fmla="*/ 49 h 106"/>
                <a:gd name="T24" fmla="*/ 47 w 140"/>
                <a:gd name="T25" fmla="*/ 57 h 106"/>
                <a:gd name="T26" fmla="*/ 47 w 140"/>
                <a:gd name="T27" fmla="*/ 99 h 106"/>
                <a:gd name="T28" fmla="*/ 52 w 140"/>
                <a:gd name="T29" fmla="*/ 99 h 106"/>
                <a:gd name="T30" fmla="*/ 52 w 140"/>
                <a:gd name="T31" fmla="*/ 61 h 106"/>
                <a:gd name="T32" fmla="*/ 59 w 140"/>
                <a:gd name="T33" fmla="*/ 59 h 106"/>
                <a:gd name="T34" fmla="*/ 59 w 140"/>
                <a:gd name="T35" fmla="*/ 99 h 106"/>
                <a:gd name="T36" fmla="*/ 64 w 140"/>
                <a:gd name="T37" fmla="*/ 99 h 106"/>
                <a:gd name="T38" fmla="*/ 64 w 140"/>
                <a:gd name="T39" fmla="*/ 57 h 106"/>
                <a:gd name="T40" fmla="*/ 71 w 140"/>
                <a:gd name="T41" fmla="*/ 52 h 106"/>
                <a:gd name="T42" fmla="*/ 71 w 140"/>
                <a:gd name="T43" fmla="*/ 99 h 106"/>
                <a:gd name="T44" fmla="*/ 76 w 140"/>
                <a:gd name="T45" fmla="*/ 99 h 106"/>
                <a:gd name="T46" fmla="*/ 76 w 140"/>
                <a:gd name="T47" fmla="*/ 49 h 106"/>
                <a:gd name="T48" fmla="*/ 83 w 140"/>
                <a:gd name="T49" fmla="*/ 45 h 106"/>
                <a:gd name="T50" fmla="*/ 83 w 140"/>
                <a:gd name="T51" fmla="*/ 99 h 106"/>
                <a:gd name="T52" fmla="*/ 90 w 140"/>
                <a:gd name="T53" fmla="*/ 99 h 106"/>
                <a:gd name="T54" fmla="*/ 90 w 140"/>
                <a:gd name="T55" fmla="*/ 42 h 106"/>
                <a:gd name="T56" fmla="*/ 97 w 140"/>
                <a:gd name="T57" fmla="*/ 40 h 106"/>
                <a:gd name="T58" fmla="*/ 97 w 140"/>
                <a:gd name="T59" fmla="*/ 99 h 106"/>
                <a:gd name="T60" fmla="*/ 102 w 140"/>
                <a:gd name="T61" fmla="*/ 99 h 106"/>
                <a:gd name="T62" fmla="*/ 102 w 140"/>
                <a:gd name="T63" fmla="*/ 38 h 106"/>
                <a:gd name="T64" fmla="*/ 109 w 140"/>
                <a:gd name="T65" fmla="*/ 33 h 106"/>
                <a:gd name="T66" fmla="*/ 109 w 140"/>
                <a:gd name="T67" fmla="*/ 99 h 106"/>
                <a:gd name="T68" fmla="*/ 135 w 140"/>
                <a:gd name="T69" fmla="*/ 99 h 106"/>
                <a:gd name="T70" fmla="*/ 135 w 140"/>
                <a:gd name="T71" fmla="*/ 106 h 106"/>
                <a:gd name="T72" fmla="*/ 7 w 140"/>
                <a:gd name="T73" fmla="*/ 106 h 106"/>
                <a:gd name="T74" fmla="*/ 0 w 140"/>
                <a:gd name="T75" fmla="*/ 106 h 106"/>
                <a:gd name="T76" fmla="*/ 0 w 140"/>
                <a:gd name="T77" fmla="*/ 99 h 106"/>
                <a:gd name="T78" fmla="*/ 0 w 140"/>
                <a:gd name="T79" fmla="*/ 2 h 106"/>
                <a:gd name="T80" fmla="*/ 7 w 140"/>
                <a:gd name="T81" fmla="*/ 2 h 106"/>
                <a:gd name="T82" fmla="*/ 7 w 140"/>
                <a:gd name="T83" fmla="*/ 40 h 106"/>
                <a:gd name="T84" fmla="*/ 43 w 140"/>
                <a:gd name="T85" fmla="*/ 26 h 106"/>
                <a:gd name="T86" fmla="*/ 45 w 140"/>
                <a:gd name="T87" fmla="*/ 23 h 106"/>
                <a:gd name="T88" fmla="*/ 50 w 140"/>
                <a:gd name="T89" fmla="*/ 28 h 106"/>
                <a:gd name="T90" fmla="*/ 54 w 140"/>
                <a:gd name="T91" fmla="*/ 38 h 106"/>
                <a:gd name="T92" fmla="*/ 109 w 140"/>
                <a:gd name="T93" fmla="*/ 12 h 106"/>
                <a:gd name="T94" fmla="*/ 102 w 140"/>
                <a:gd name="T95" fmla="*/ 0 h 106"/>
                <a:gd name="T96" fmla="*/ 121 w 140"/>
                <a:gd name="T97" fmla="*/ 0 h 106"/>
                <a:gd name="T98" fmla="*/ 140 w 140"/>
                <a:gd name="T99" fmla="*/ 2 h 106"/>
                <a:gd name="T100" fmla="*/ 130 w 140"/>
                <a:gd name="T101" fmla="*/ 16 h 106"/>
                <a:gd name="T102" fmla="*/ 121 w 140"/>
                <a:gd name="T103" fmla="*/ 33 h 106"/>
                <a:gd name="T104" fmla="*/ 113 w 140"/>
                <a:gd name="T105" fmla="*/ 21 h 106"/>
                <a:gd name="T106" fmla="*/ 57 w 140"/>
                <a:gd name="T107" fmla="*/ 49 h 106"/>
                <a:gd name="T108" fmla="*/ 52 w 140"/>
                <a:gd name="T109" fmla="*/ 52 h 106"/>
                <a:gd name="T110" fmla="*/ 47 w 140"/>
                <a:gd name="T111" fmla="*/ 47 h 106"/>
                <a:gd name="T112" fmla="*/ 43 w 140"/>
                <a:gd name="T113" fmla="*/ 38 h 106"/>
                <a:gd name="T114" fmla="*/ 7 w 140"/>
                <a:gd name="T115" fmla="*/ 54 h 106"/>
                <a:gd name="T116" fmla="*/ 7 w 140"/>
                <a:gd name="T117" fmla="*/ 9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0" h="106">
                  <a:moveTo>
                    <a:pt x="7" y="99"/>
                  </a:moveTo>
                  <a:lnTo>
                    <a:pt x="14" y="99"/>
                  </a:lnTo>
                  <a:lnTo>
                    <a:pt x="14" y="59"/>
                  </a:lnTo>
                  <a:lnTo>
                    <a:pt x="21" y="57"/>
                  </a:lnTo>
                  <a:lnTo>
                    <a:pt x="21" y="99"/>
                  </a:lnTo>
                  <a:lnTo>
                    <a:pt x="26" y="99"/>
                  </a:lnTo>
                  <a:lnTo>
                    <a:pt x="26" y="54"/>
                  </a:lnTo>
                  <a:lnTo>
                    <a:pt x="33" y="52"/>
                  </a:lnTo>
                  <a:lnTo>
                    <a:pt x="33" y="99"/>
                  </a:lnTo>
                  <a:lnTo>
                    <a:pt x="40" y="99"/>
                  </a:lnTo>
                  <a:lnTo>
                    <a:pt x="40" y="49"/>
                  </a:lnTo>
                  <a:lnTo>
                    <a:pt x="40" y="49"/>
                  </a:lnTo>
                  <a:lnTo>
                    <a:pt x="47" y="57"/>
                  </a:lnTo>
                  <a:lnTo>
                    <a:pt x="47" y="99"/>
                  </a:lnTo>
                  <a:lnTo>
                    <a:pt x="52" y="99"/>
                  </a:lnTo>
                  <a:lnTo>
                    <a:pt x="52" y="61"/>
                  </a:lnTo>
                  <a:lnTo>
                    <a:pt x="59" y="59"/>
                  </a:lnTo>
                  <a:lnTo>
                    <a:pt x="59" y="99"/>
                  </a:lnTo>
                  <a:lnTo>
                    <a:pt x="64" y="99"/>
                  </a:lnTo>
                  <a:lnTo>
                    <a:pt x="64" y="57"/>
                  </a:lnTo>
                  <a:lnTo>
                    <a:pt x="71" y="52"/>
                  </a:lnTo>
                  <a:lnTo>
                    <a:pt x="71" y="99"/>
                  </a:lnTo>
                  <a:lnTo>
                    <a:pt x="76" y="99"/>
                  </a:lnTo>
                  <a:lnTo>
                    <a:pt x="76" y="49"/>
                  </a:lnTo>
                  <a:lnTo>
                    <a:pt x="83" y="45"/>
                  </a:lnTo>
                  <a:lnTo>
                    <a:pt x="83" y="99"/>
                  </a:lnTo>
                  <a:lnTo>
                    <a:pt x="90" y="99"/>
                  </a:lnTo>
                  <a:lnTo>
                    <a:pt x="90" y="42"/>
                  </a:lnTo>
                  <a:lnTo>
                    <a:pt x="97" y="40"/>
                  </a:lnTo>
                  <a:lnTo>
                    <a:pt x="97" y="99"/>
                  </a:lnTo>
                  <a:lnTo>
                    <a:pt x="102" y="99"/>
                  </a:lnTo>
                  <a:lnTo>
                    <a:pt x="102" y="38"/>
                  </a:lnTo>
                  <a:lnTo>
                    <a:pt x="109" y="33"/>
                  </a:lnTo>
                  <a:lnTo>
                    <a:pt x="109" y="99"/>
                  </a:lnTo>
                  <a:lnTo>
                    <a:pt x="135" y="99"/>
                  </a:lnTo>
                  <a:lnTo>
                    <a:pt x="135" y="106"/>
                  </a:lnTo>
                  <a:lnTo>
                    <a:pt x="7" y="106"/>
                  </a:lnTo>
                  <a:lnTo>
                    <a:pt x="0" y="106"/>
                  </a:lnTo>
                  <a:lnTo>
                    <a:pt x="0" y="99"/>
                  </a:lnTo>
                  <a:lnTo>
                    <a:pt x="0" y="2"/>
                  </a:lnTo>
                  <a:lnTo>
                    <a:pt x="7" y="2"/>
                  </a:lnTo>
                  <a:lnTo>
                    <a:pt x="7" y="40"/>
                  </a:lnTo>
                  <a:lnTo>
                    <a:pt x="43" y="26"/>
                  </a:lnTo>
                  <a:lnTo>
                    <a:pt x="45" y="23"/>
                  </a:lnTo>
                  <a:lnTo>
                    <a:pt x="50" y="28"/>
                  </a:lnTo>
                  <a:lnTo>
                    <a:pt x="54" y="38"/>
                  </a:lnTo>
                  <a:lnTo>
                    <a:pt x="109" y="12"/>
                  </a:lnTo>
                  <a:lnTo>
                    <a:pt x="102" y="0"/>
                  </a:lnTo>
                  <a:lnTo>
                    <a:pt x="121" y="0"/>
                  </a:lnTo>
                  <a:lnTo>
                    <a:pt x="140" y="2"/>
                  </a:lnTo>
                  <a:lnTo>
                    <a:pt x="130" y="16"/>
                  </a:lnTo>
                  <a:lnTo>
                    <a:pt x="121" y="33"/>
                  </a:lnTo>
                  <a:lnTo>
                    <a:pt x="113" y="21"/>
                  </a:lnTo>
                  <a:lnTo>
                    <a:pt x="57" y="49"/>
                  </a:lnTo>
                  <a:lnTo>
                    <a:pt x="52" y="52"/>
                  </a:lnTo>
                  <a:lnTo>
                    <a:pt x="47" y="47"/>
                  </a:lnTo>
                  <a:lnTo>
                    <a:pt x="43" y="38"/>
                  </a:lnTo>
                  <a:lnTo>
                    <a:pt x="7" y="54"/>
                  </a:lnTo>
                  <a:lnTo>
                    <a:pt x="7" y="99"/>
                  </a:lnTo>
                  <a:close/>
                </a:path>
              </a:pathLst>
            </a:custGeom>
            <a:solidFill>
              <a:srgbClr val="00B0F0"/>
            </a:solidFill>
            <a:ln>
              <a:noFill/>
            </a:ln>
            <a:extLst/>
          </p:spPr>
          <p:txBody>
            <a:bodyPr vert="horz" wrap="square" lIns="91452" tIns="45726" rIns="91452" bIns="45726" numCol="1" anchor="t" anchorCtr="0" compatLnSpc="1">
              <a:prstTxWarp prst="textNoShape">
                <a:avLst/>
              </a:prstTxWarp>
            </a:bodyPr>
            <a:lstStyle/>
            <a:p>
              <a:endParaRPr lang="zh-CN" altLang="en-US" sz="1800">
                <a:cs typeface="+mn-ea"/>
                <a:sym typeface="+mn-lt"/>
              </a:endParaRPr>
            </a:p>
          </p:txBody>
        </p:sp>
        <p:sp>
          <p:nvSpPr>
            <p:cNvPr id="62" name="Freeform 552"/>
            <p:cNvSpPr>
              <a:spLocks noEditPoints="1"/>
            </p:cNvSpPr>
            <p:nvPr/>
          </p:nvSpPr>
          <p:spPr bwMode="auto">
            <a:xfrm>
              <a:off x="5803790" y="2344804"/>
              <a:ext cx="427211" cy="317401"/>
            </a:xfrm>
            <a:custGeom>
              <a:avLst/>
              <a:gdLst>
                <a:gd name="T0" fmla="*/ 57 w 59"/>
                <a:gd name="T1" fmla="*/ 41 h 44"/>
                <a:gd name="T2" fmla="*/ 3 w 59"/>
                <a:gd name="T3" fmla="*/ 44 h 44"/>
                <a:gd name="T4" fmla="*/ 0 w 59"/>
                <a:gd name="T5" fmla="*/ 41 h 44"/>
                <a:gd name="T6" fmla="*/ 3 w 59"/>
                <a:gd name="T7" fmla="*/ 0 h 44"/>
                <a:gd name="T8" fmla="*/ 7 w 59"/>
                <a:gd name="T9" fmla="*/ 8 h 44"/>
                <a:gd name="T10" fmla="*/ 9 w 59"/>
                <a:gd name="T11" fmla="*/ 9 h 44"/>
                <a:gd name="T12" fmla="*/ 25 w 59"/>
                <a:gd name="T13" fmla="*/ 9 h 44"/>
                <a:gd name="T14" fmla="*/ 28 w 59"/>
                <a:gd name="T15" fmla="*/ 10 h 44"/>
                <a:gd name="T16" fmla="*/ 35 w 59"/>
                <a:gd name="T17" fmla="*/ 11 h 44"/>
                <a:gd name="T18" fmla="*/ 37 w 59"/>
                <a:gd name="T19" fmla="*/ 11 h 44"/>
                <a:gd name="T20" fmla="*/ 54 w 59"/>
                <a:gd name="T21" fmla="*/ 18 h 44"/>
                <a:gd name="T22" fmla="*/ 56 w 59"/>
                <a:gd name="T23" fmla="*/ 15 h 44"/>
                <a:gd name="T24" fmla="*/ 56 w 59"/>
                <a:gd name="T25" fmla="*/ 20 h 44"/>
                <a:gd name="T26" fmla="*/ 50 w 59"/>
                <a:gd name="T27" fmla="*/ 24 h 44"/>
                <a:gd name="T28" fmla="*/ 53 w 59"/>
                <a:gd name="T29" fmla="*/ 32 h 44"/>
                <a:gd name="T30" fmla="*/ 41 w 59"/>
                <a:gd name="T31" fmla="*/ 32 h 44"/>
                <a:gd name="T32" fmla="*/ 38 w 59"/>
                <a:gd name="T33" fmla="*/ 35 h 44"/>
                <a:gd name="T34" fmla="*/ 36 w 59"/>
                <a:gd name="T35" fmla="*/ 32 h 44"/>
                <a:gd name="T36" fmla="*/ 28 w 59"/>
                <a:gd name="T37" fmla="*/ 25 h 44"/>
                <a:gd name="T38" fmla="*/ 20 w 59"/>
                <a:gd name="T39" fmla="*/ 31 h 44"/>
                <a:gd name="T40" fmla="*/ 17 w 59"/>
                <a:gd name="T41" fmla="*/ 33 h 44"/>
                <a:gd name="T42" fmla="*/ 14 w 59"/>
                <a:gd name="T43" fmla="*/ 30 h 44"/>
                <a:gd name="T44" fmla="*/ 11 w 59"/>
                <a:gd name="T45" fmla="*/ 28 h 44"/>
                <a:gd name="T46" fmla="*/ 3 w 59"/>
                <a:gd name="T47" fmla="*/ 35 h 44"/>
                <a:gd name="T48" fmla="*/ 38 w 59"/>
                <a:gd name="T49" fmla="*/ 29 h 44"/>
                <a:gd name="T50" fmla="*/ 46 w 59"/>
                <a:gd name="T51" fmla="*/ 25 h 44"/>
                <a:gd name="T52" fmla="*/ 27 w 59"/>
                <a:gd name="T53" fmla="*/ 17 h 44"/>
                <a:gd name="T54" fmla="*/ 25 w 59"/>
                <a:gd name="T55" fmla="*/ 16 h 44"/>
                <a:gd name="T56" fmla="*/ 12 w 59"/>
                <a:gd name="T57" fmla="*/ 19 h 44"/>
                <a:gd name="T58" fmla="*/ 10 w 59"/>
                <a:gd name="T59" fmla="*/ 18 h 44"/>
                <a:gd name="T60" fmla="*/ 3 w 59"/>
                <a:gd name="T61" fmla="*/ 13 h 44"/>
                <a:gd name="T62" fmla="*/ 8 w 59"/>
                <a:gd name="T63" fmla="*/ 26 h 44"/>
                <a:gd name="T64" fmla="*/ 11 w 59"/>
                <a:gd name="T65" fmla="*/ 23 h 44"/>
                <a:gd name="T66" fmla="*/ 13 w 59"/>
                <a:gd name="T67" fmla="*/ 26 h 44"/>
                <a:gd name="T68" fmla="*/ 17 w 59"/>
                <a:gd name="T69" fmla="*/ 28 h 44"/>
                <a:gd name="T70" fmla="*/ 26 w 59"/>
                <a:gd name="T71" fmla="*/ 23 h 44"/>
                <a:gd name="T72" fmla="*/ 28 w 59"/>
                <a:gd name="T73" fmla="*/ 20 h 44"/>
                <a:gd name="T74" fmla="*/ 31 w 59"/>
                <a:gd name="T75" fmla="*/ 23 h 44"/>
                <a:gd name="T76" fmla="*/ 38 w 59"/>
                <a:gd name="T77" fmla="*/ 2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 h="44">
                  <a:moveTo>
                    <a:pt x="3" y="41"/>
                  </a:moveTo>
                  <a:cubicBezTo>
                    <a:pt x="57" y="41"/>
                    <a:pt x="57" y="41"/>
                    <a:pt x="57" y="41"/>
                  </a:cubicBezTo>
                  <a:cubicBezTo>
                    <a:pt x="57" y="44"/>
                    <a:pt x="57" y="44"/>
                    <a:pt x="57" y="44"/>
                  </a:cubicBezTo>
                  <a:cubicBezTo>
                    <a:pt x="3" y="44"/>
                    <a:pt x="3" y="44"/>
                    <a:pt x="3" y="44"/>
                  </a:cubicBezTo>
                  <a:cubicBezTo>
                    <a:pt x="0" y="44"/>
                    <a:pt x="0" y="44"/>
                    <a:pt x="0" y="44"/>
                  </a:cubicBezTo>
                  <a:cubicBezTo>
                    <a:pt x="0" y="41"/>
                    <a:pt x="0" y="41"/>
                    <a:pt x="0" y="41"/>
                  </a:cubicBezTo>
                  <a:cubicBezTo>
                    <a:pt x="0" y="0"/>
                    <a:pt x="0" y="0"/>
                    <a:pt x="0" y="0"/>
                  </a:cubicBezTo>
                  <a:cubicBezTo>
                    <a:pt x="3" y="0"/>
                    <a:pt x="3" y="0"/>
                    <a:pt x="3" y="0"/>
                  </a:cubicBezTo>
                  <a:cubicBezTo>
                    <a:pt x="3" y="9"/>
                    <a:pt x="3" y="9"/>
                    <a:pt x="3" y="9"/>
                  </a:cubicBezTo>
                  <a:cubicBezTo>
                    <a:pt x="7" y="8"/>
                    <a:pt x="7" y="8"/>
                    <a:pt x="7" y="8"/>
                  </a:cubicBezTo>
                  <a:cubicBezTo>
                    <a:pt x="8" y="8"/>
                    <a:pt x="8" y="8"/>
                    <a:pt x="8" y="8"/>
                  </a:cubicBezTo>
                  <a:cubicBezTo>
                    <a:pt x="9" y="9"/>
                    <a:pt x="9" y="9"/>
                    <a:pt x="9" y="9"/>
                  </a:cubicBezTo>
                  <a:cubicBezTo>
                    <a:pt x="12" y="15"/>
                    <a:pt x="12" y="15"/>
                    <a:pt x="12" y="15"/>
                  </a:cubicBezTo>
                  <a:cubicBezTo>
                    <a:pt x="25" y="9"/>
                    <a:pt x="25" y="9"/>
                    <a:pt x="25" y="9"/>
                  </a:cubicBezTo>
                  <a:cubicBezTo>
                    <a:pt x="28" y="8"/>
                    <a:pt x="28" y="8"/>
                    <a:pt x="28" y="8"/>
                  </a:cubicBezTo>
                  <a:cubicBezTo>
                    <a:pt x="28" y="10"/>
                    <a:pt x="28" y="10"/>
                    <a:pt x="28" y="10"/>
                  </a:cubicBezTo>
                  <a:cubicBezTo>
                    <a:pt x="28" y="13"/>
                    <a:pt x="28" y="13"/>
                    <a:pt x="28" y="13"/>
                  </a:cubicBezTo>
                  <a:cubicBezTo>
                    <a:pt x="35" y="11"/>
                    <a:pt x="35" y="11"/>
                    <a:pt x="35" y="11"/>
                  </a:cubicBezTo>
                  <a:cubicBezTo>
                    <a:pt x="36" y="11"/>
                    <a:pt x="36" y="11"/>
                    <a:pt x="36" y="11"/>
                  </a:cubicBezTo>
                  <a:cubicBezTo>
                    <a:pt x="37" y="11"/>
                    <a:pt x="37" y="11"/>
                    <a:pt x="37" y="11"/>
                  </a:cubicBezTo>
                  <a:cubicBezTo>
                    <a:pt x="48" y="23"/>
                    <a:pt x="48" y="23"/>
                    <a:pt x="48" y="23"/>
                  </a:cubicBezTo>
                  <a:cubicBezTo>
                    <a:pt x="54" y="18"/>
                    <a:pt x="54" y="18"/>
                    <a:pt x="54" y="18"/>
                  </a:cubicBezTo>
                  <a:cubicBezTo>
                    <a:pt x="53" y="18"/>
                    <a:pt x="53" y="18"/>
                    <a:pt x="53" y="18"/>
                  </a:cubicBezTo>
                  <a:cubicBezTo>
                    <a:pt x="53" y="16"/>
                    <a:pt x="55" y="15"/>
                    <a:pt x="56" y="15"/>
                  </a:cubicBezTo>
                  <a:cubicBezTo>
                    <a:pt x="58" y="15"/>
                    <a:pt x="59" y="16"/>
                    <a:pt x="59" y="18"/>
                  </a:cubicBezTo>
                  <a:cubicBezTo>
                    <a:pt x="59" y="19"/>
                    <a:pt x="58" y="20"/>
                    <a:pt x="56" y="20"/>
                  </a:cubicBezTo>
                  <a:cubicBezTo>
                    <a:pt x="56" y="20"/>
                    <a:pt x="56" y="20"/>
                    <a:pt x="55" y="20"/>
                  </a:cubicBezTo>
                  <a:cubicBezTo>
                    <a:pt x="50" y="24"/>
                    <a:pt x="50" y="24"/>
                    <a:pt x="50" y="24"/>
                  </a:cubicBezTo>
                  <a:cubicBezTo>
                    <a:pt x="56" y="29"/>
                    <a:pt x="56" y="29"/>
                    <a:pt x="56" y="29"/>
                  </a:cubicBezTo>
                  <a:cubicBezTo>
                    <a:pt x="53" y="32"/>
                    <a:pt x="53" y="32"/>
                    <a:pt x="53" y="32"/>
                  </a:cubicBezTo>
                  <a:cubicBezTo>
                    <a:pt x="47" y="27"/>
                    <a:pt x="47" y="27"/>
                    <a:pt x="47" y="27"/>
                  </a:cubicBezTo>
                  <a:cubicBezTo>
                    <a:pt x="41" y="32"/>
                    <a:pt x="41" y="32"/>
                    <a:pt x="41" y="32"/>
                  </a:cubicBezTo>
                  <a:cubicBezTo>
                    <a:pt x="41" y="32"/>
                    <a:pt x="41" y="32"/>
                    <a:pt x="41" y="32"/>
                  </a:cubicBezTo>
                  <a:cubicBezTo>
                    <a:pt x="41" y="33"/>
                    <a:pt x="40" y="35"/>
                    <a:pt x="38" y="35"/>
                  </a:cubicBezTo>
                  <a:cubicBezTo>
                    <a:pt x="37" y="35"/>
                    <a:pt x="36" y="33"/>
                    <a:pt x="36" y="32"/>
                  </a:cubicBezTo>
                  <a:cubicBezTo>
                    <a:pt x="36" y="32"/>
                    <a:pt x="36" y="32"/>
                    <a:pt x="36" y="32"/>
                  </a:cubicBezTo>
                  <a:cubicBezTo>
                    <a:pt x="29" y="25"/>
                    <a:pt x="29" y="25"/>
                    <a:pt x="29" y="25"/>
                  </a:cubicBezTo>
                  <a:cubicBezTo>
                    <a:pt x="29" y="25"/>
                    <a:pt x="28" y="25"/>
                    <a:pt x="28" y="25"/>
                  </a:cubicBezTo>
                  <a:cubicBezTo>
                    <a:pt x="28" y="25"/>
                    <a:pt x="27" y="25"/>
                    <a:pt x="27" y="25"/>
                  </a:cubicBezTo>
                  <a:cubicBezTo>
                    <a:pt x="20" y="31"/>
                    <a:pt x="20" y="31"/>
                    <a:pt x="20" y="31"/>
                  </a:cubicBezTo>
                  <a:cubicBezTo>
                    <a:pt x="20" y="31"/>
                    <a:pt x="20" y="31"/>
                    <a:pt x="20" y="31"/>
                  </a:cubicBezTo>
                  <a:cubicBezTo>
                    <a:pt x="20" y="32"/>
                    <a:pt x="18" y="33"/>
                    <a:pt x="17" y="33"/>
                  </a:cubicBezTo>
                  <a:cubicBezTo>
                    <a:pt x="15" y="33"/>
                    <a:pt x="14" y="32"/>
                    <a:pt x="14" y="31"/>
                  </a:cubicBezTo>
                  <a:cubicBezTo>
                    <a:pt x="14" y="31"/>
                    <a:pt x="14" y="31"/>
                    <a:pt x="14" y="30"/>
                  </a:cubicBezTo>
                  <a:cubicBezTo>
                    <a:pt x="12" y="28"/>
                    <a:pt x="12" y="28"/>
                    <a:pt x="12" y="28"/>
                  </a:cubicBezTo>
                  <a:cubicBezTo>
                    <a:pt x="11" y="28"/>
                    <a:pt x="11" y="28"/>
                    <a:pt x="11" y="28"/>
                  </a:cubicBezTo>
                  <a:cubicBezTo>
                    <a:pt x="10" y="28"/>
                    <a:pt x="10" y="28"/>
                    <a:pt x="10" y="28"/>
                  </a:cubicBezTo>
                  <a:cubicBezTo>
                    <a:pt x="3" y="35"/>
                    <a:pt x="3" y="35"/>
                    <a:pt x="3" y="35"/>
                  </a:cubicBezTo>
                  <a:cubicBezTo>
                    <a:pt x="3" y="41"/>
                    <a:pt x="3" y="41"/>
                    <a:pt x="3" y="41"/>
                  </a:cubicBezTo>
                  <a:close/>
                  <a:moveTo>
                    <a:pt x="38" y="29"/>
                  </a:moveTo>
                  <a:cubicBezTo>
                    <a:pt x="39" y="29"/>
                    <a:pt x="39" y="29"/>
                    <a:pt x="39" y="30"/>
                  </a:cubicBezTo>
                  <a:cubicBezTo>
                    <a:pt x="46" y="25"/>
                    <a:pt x="46" y="25"/>
                    <a:pt x="46" y="25"/>
                  </a:cubicBezTo>
                  <a:cubicBezTo>
                    <a:pt x="35" y="15"/>
                    <a:pt x="35" y="15"/>
                    <a:pt x="35" y="15"/>
                  </a:cubicBezTo>
                  <a:cubicBezTo>
                    <a:pt x="27" y="17"/>
                    <a:pt x="27" y="17"/>
                    <a:pt x="27" y="17"/>
                  </a:cubicBezTo>
                  <a:cubicBezTo>
                    <a:pt x="25" y="18"/>
                    <a:pt x="25" y="18"/>
                    <a:pt x="25" y="18"/>
                  </a:cubicBezTo>
                  <a:cubicBezTo>
                    <a:pt x="25" y="16"/>
                    <a:pt x="25" y="16"/>
                    <a:pt x="25" y="16"/>
                  </a:cubicBezTo>
                  <a:cubicBezTo>
                    <a:pt x="24" y="13"/>
                    <a:pt x="24" y="13"/>
                    <a:pt x="24" y="13"/>
                  </a:cubicBezTo>
                  <a:cubicBezTo>
                    <a:pt x="12" y="19"/>
                    <a:pt x="12" y="19"/>
                    <a:pt x="12" y="19"/>
                  </a:cubicBezTo>
                  <a:cubicBezTo>
                    <a:pt x="11" y="20"/>
                    <a:pt x="11" y="20"/>
                    <a:pt x="11" y="20"/>
                  </a:cubicBezTo>
                  <a:cubicBezTo>
                    <a:pt x="10" y="18"/>
                    <a:pt x="10" y="18"/>
                    <a:pt x="10" y="18"/>
                  </a:cubicBezTo>
                  <a:cubicBezTo>
                    <a:pt x="6" y="12"/>
                    <a:pt x="6" y="12"/>
                    <a:pt x="6" y="12"/>
                  </a:cubicBezTo>
                  <a:cubicBezTo>
                    <a:pt x="3" y="13"/>
                    <a:pt x="3" y="13"/>
                    <a:pt x="3" y="13"/>
                  </a:cubicBezTo>
                  <a:cubicBezTo>
                    <a:pt x="3" y="32"/>
                    <a:pt x="3" y="32"/>
                    <a:pt x="3" y="32"/>
                  </a:cubicBezTo>
                  <a:cubicBezTo>
                    <a:pt x="8" y="26"/>
                    <a:pt x="8" y="26"/>
                    <a:pt x="8" y="26"/>
                  </a:cubicBezTo>
                  <a:cubicBezTo>
                    <a:pt x="8" y="26"/>
                    <a:pt x="8" y="25"/>
                    <a:pt x="8" y="25"/>
                  </a:cubicBezTo>
                  <a:cubicBezTo>
                    <a:pt x="8" y="24"/>
                    <a:pt x="9" y="23"/>
                    <a:pt x="11" y="23"/>
                  </a:cubicBezTo>
                  <a:cubicBezTo>
                    <a:pt x="12" y="23"/>
                    <a:pt x="13" y="24"/>
                    <a:pt x="13" y="25"/>
                  </a:cubicBezTo>
                  <a:cubicBezTo>
                    <a:pt x="13" y="25"/>
                    <a:pt x="13" y="26"/>
                    <a:pt x="13" y="26"/>
                  </a:cubicBezTo>
                  <a:cubicBezTo>
                    <a:pt x="16" y="28"/>
                    <a:pt x="16" y="28"/>
                    <a:pt x="16" y="28"/>
                  </a:cubicBezTo>
                  <a:cubicBezTo>
                    <a:pt x="16" y="28"/>
                    <a:pt x="17" y="28"/>
                    <a:pt x="17" y="28"/>
                  </a:cubicBezTo>
                  <a:cubicBezTo>
                    <a:pt x="17" y="28"/>
                    <a:pt x="18" y="28"/>
                    <a:pt x="18" y="29"/>
                  </a:cubicBezTo>
                  <a:cubicBezTo>
                    <a:pt x="26" y="23"/>
                    <a:pt x="26" y="23"/>
                    <a:pt x="26" y="23"/>
                  </a:cubicBezTo>
                  <a:cubicBezTo>
                    <a:pt x="26" y="23"/>
                    <a:pt x="26" y="23"/>
                    <a:pt x="26" y="23"/>
                  </a:cubicBezTo>
                  <a:cubicBezTo>
                    <a:pt x="26" y="21"/>
                    <a:pt x="27" y="20"/>
                    <a:pt x="28" y="20"/>
                  </a:cubicBezTo>
                  <a:cubicBezTo>
                    <a:pt x="30" y="20"/>
                    <a:pt x="31" y="21"/>
                    <a:pt x="31" y="23"/>
                  </a:cubicBezTo>
                  <a:cubicBezTo>
                    <a:pt x="31" y="23"/>
                    <a:pt x="31" y="23"/>
                    <a:pt x="31" y="23"/>
                  </a:cubicBezTo>
                  <a:cubicBezTo>
                    <a:pt x="37" y="30"/>
                    <a:pt x="37" y="30"/>
                    <a:pt x="37" y="30"/>
                  </a:cubicBezTo>
                  <a:cubicBezTo>
                    <a:pt x="37" y="29"/>
                    <a:pt x="38" y="29"/>
                    <a:pt x="38" y="29"/>
                  </a:cubicBezTo>
                  <a:close/>
                </a:path>
              </a:pathLst>
            </a:custGeom>
            <a:solidFill>
              <a:srgbClr val="79A715"/>
            </a:solidFill>
            <a:ln>
              <a:noFill/>
            </a:ln>
            <a:extLst/>
          </p:spPr>
          <p:txBody>
            <a:bodyPr vert="horz" wrap="square" lIns="91452" tIns="45726" rIns="91452" bIns="45726" numCol="1" anchor="t" anchorCtr="0" compatLnSpc="1">
              <a:prstTxWarp prst="textNoShape">
                <a:avLst/>
              </a:prstTxWarp>
            </a:bodyPr>
            <a:lstStyle/>
            <a:p>
              <a:endParaRPr lang="zh-CN" altLang="en-US" sz="1800">
                <a:cs typeface="+mn-ea"/>
                <a:sym typeface="+mn-lt"/>
              </a:endParaRPr>
            </a:p>
          </p:txBody>
        </p:sp>
        <p:sp>
          <p:nvSpPr>
            <p:cNvPr id="63" name="Freeform 553"/>
            <p:cNvSpPr>
              <a:spLocks noEditPoints="1"/>
            </p:cNvSpPr>
            <p:nvPr/>
          </p:nvSpPr>
          <p:spPr bwMode="auto">
            <a:xfrm>
              <a:off x="7931592" y="2364483"/>
              <a:ext cx="421109" cy="317401"/>
            </a:xfrm>
            <a:custGeom>
              <a:avLst/>
              <a:gdLst>
                <a:gd name="T0" fmla="*/ 5 w 58"/>
                <a:gd name="T1" fmla="*/ 41 h 44"/>
                <a:gd name="T2" fmla="*/ 12 w 58"/>
                <a:gd name="T3" fmla="*/ 29 h 44"/>
                <a:gd name="T4" fmla="*/ 14 w 58"/>
                <a:gd name="T5" fmla="*/ 41 h 44"/>
                <a:gd name="T6" fmla="*/ 21 w 58"/>
                <a:gd name="T7" fmla="*/ 16 h 44"/>
                <a:gd name="T8" fmla="*/ 22 w 58"/>
                <a:gd name="T9" fmla="*/ 41 h 44"/>
                <a:gd name="T10" fmla="*/ 29 w 58"/>
                <a:gd name="T11" fmla="*/ 7 h 44"/>
                <a:gd name="T12" fmla="*/ 31 w 58"/>
                <a:gd name="T13" fmla="*/ 41 h 44"/>
                <a:gd name="T14" fmla="*/ 38 w 58"/>
                <a:gd name="T15" fmla="*/ 9 h 44"/>
                <a:gd name="T16" fmla="*/ 39 w 58"/>
                <a:gd name="T17" fmla="*/ 41 h 44"/>
                <a:gd name="T18" fmla="*/ 46 w 58"/>
                <a:gd name="T19" fmla="*/ 11 h 44"/>
                <a:gd name="T20" fmla="*/ 47 w 58"/>
                <a:gd name="T21" fmla="*/ 41 h 44"/>
                <a:gd name="T22" fmla="*/ 54 w 58"/>
                <a:gd name="T23" fmla="*/ 4 h 44"/>
                <a:gd name="T24" fmla="*/ 58 w 58"/>
                <a:gd name="T25" fmla="*/ 41 h 44"/>
                <a:gd name="T26" fmla="*/ 3 w 58"/>
                <a:gd name="T27" fmla="*/ 44 h 44"/>
                <a:gd name="T28" fmla="*/ 0 w 58"/>
                <a:gd name="T29" fmla="*/ 41 h 44"/>
                <a:gd name="T30" fmla="*/ 3 w 58"/>
                <a:gd name="T31" fmla="*/ 0 h 44"/>
                <a:gd name="T32" fmla="*/ 7 w 58"/>
                <a:gd name="T33" fmla="*/ 32 h 44"/>
                <a:gd name="T34" fmla="*/ 7 w 58"/>
                <a:gd name="T35" fmla="*/ 37 h 44"/>
                <a:gd name="T36" fmla="*/ 7 w 58"/>
                <a:gd name="T37" fmla="*/ 38 h 44"/>
                <a:gd name="T38" fmla="*/ 8 w 58"/>
                <a:gd name="T39" fmla="*/ 32 h 44"/>
                <a:gd name="T40" fmla="*/ 7 w 58"/>
                <a:gd name="T41" fmla="*/ 32 h 44"/>
                <a:gd name="T42" fmla="*/ 15 w 58"/>
                <a:gd name="T43" fmla="*/ 19 h 44"/>
                <a:gd name="T44" fmla="*/ 15 w 58"/>
                <a:gd name="T45" fmla="*/ 38 h 44"/>
                <a:gd name="T46" fmla="*/ 16 w 58"/>
                <a:gd name="T47" fmla="*/ 37 h 44"/>
                <a:gd name="T48" fmla="*/ 15 w 58"/>
                <a:gd name="T49" fmla="*/ 18 h 44"/>
                <a:gd name="T50" fmla="*/ 24 w 58"/>
                <a:gd name="T51" fmla="*/ 9 h 44"/>
                <a:gd name="T52" fmla="*/ 23 w 58"/>
                <a:gd name="T53" fmla="*/ 37 h 44"/>
                <a:gd name="T54" fmla="*/ 24 w 58"/>
                <a:gd name="T55" fmla="*/ 38 h 44"/>
                <a:gd name="T56" fmla="*/ 24 w 58"/>
                <a:gd name="T57" fmla="*/ 10 h 44"/>
                <a:gd name="T58" fmla="*/ 24 w 58"/>
                <a:gd name="T59" fmla="*/ 9 h 44"/>
                <a:gd name="T60" fmla="*/ 32 w 58"/>
                <a:gd name="T61" fmla="*/ 12 h 44"/>
                <a:gd name="T62" fmla="*/ 32 w 58"/>
                <a:gd name="T63" fmla="*/ 38 h 44"/>
                <a:gd name="T64" fmla="*/ 33 w 58"/>
                <a:gd name="T65" fmla="*/ 37 h 44"/>
                <a:gd name="T66" fmla="*/ 32 w 58"/>
                <a:gd name="T67" fmla="*/ 11 h 44"/>
                <a:gd name="T68" fmla="*/ 49 w 58"/>
                <a:gd name="T69" fmla="*/ 6 h 44"/>
                <a:gd name="T70" fmla="*/ 49 w 58"/>
                <a:gd name="T71" fmla="*/ 37 h 44"/>
                <a:gd name="T72" fmla="*/ 49 w 58"/>
                <a:gd name="T73" fmla="*/ 38 h 44"/>
                <a:gd name="T74" fmla="*/ 50 w 58"/>
                <a:gd name="T75" fmla="*/ 7 h 44"/>
                <a:gd name="T76" fmla="*/ 49 w 58"/>
                <a:gd name="T77" fmla="*/ 6 h 44"/>
                <a:gd name="T78" fmla="*/ 40 w 58"/>
                <a:gd name="T79" fmla="*/ 14 h 44"/>
                <a:gd name="T80" fmla="*/ 41 w 58"/>
                <a:gd name="T81" fmla="*/ 38 h 44"/>
                <a:gd name="T82" fmla="*/ 41 w 58"/>
                <a:gd name="T83" fmla="*/ 37 h 44"/>
                <a:gd name="T84" fmla="*/ 41 w 58"/>
                <a:gd name="T85" fmla="*/ 1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 h="44">
                  <a:moveTo>
                    <a:pt x="3" y="41"/>
                  </a:moveTo>
                  <a:cubicBezTo>
                    <a:pt x="5" y="41"/>
                    <a:pt x="5" y="41"/>
                    <a:pt x="5" y="41"/>
                  </a:cubicBezTo>
                  <a:cubicBezTo>
                    <a:pt x="5" y="29"/>
                    <a:pt x="5" y="29"/>
                    <a:pt x="5" y="29"/>
                  </a:cubicBezTo>
                  <a:cubicBezTo>
                    <a:pt x="12" y="29"/>
                    <a:pt x="12" y="29"/>
                    <a:pt x="12" y="29"/>
                  </a:cubicBezTo>
                  <a:cubicBezTo>
                    <a:pt x="12" y="41"/>
                    <a:pt x="12" y="41"/>
                    <a:pt x="12" y="41"/>
                  </a:cubicBezTo>
                  <a:cubicBezTo>
                    <a:pt x="14" y="41"/>
                    <a:pt x="14" y="41"/>
                    <a:pt x="14" y="41"/>
                  </a:cubicBezTo>
                  <a:cubicBezTo>
                    <a:pt x="14" y="16"/>
                    <a:pt x="14" y="16"/>
                    <a:pt x="14" y="16"/>
                  </a:cubicBezTo>
                  <a:cubicBezTo>
                    <a:pt x="21" y="16"/>
                    <a:pt x="21" y="16"/>
                    <a:pt x="21" y="16"/>
                  </a:cubicBezTo>
                  <a:cubicBezTo>
                    <a:pt x="21" y="41"/>
                    <a:pt x="21" y="41"/>
                    <a:pt x="21" y="41"/>
                  </a:cubicBezTo>
                  <a:cubicBezTo>
                    <a:pt x="22" y="41"/>
                    <a:pt x="22" y="41"/>
                    <a:pt x="22" y="41"/>
                  </a:cubicBezTo>
                  <a:cubicBezTo>
                    <a:pt x="22" y="7"/>
                    <a:pt x="22" y="7"/>
                    <a:pt x="22" y="7"/>
                  </a:cubicBezTo>
                  <a:cubicBezTo>
                    <a:pt x="29" y="7"/>
                    <a:pt x="29" y="7"/>
                    <a:pt x="29" y="7"/>
                  </a:cubicBezTo>
                  <a:cubicBezTo>
                    <a:pt x="29" y="41"/>
                    <a:pt x="29" y="41"/>
                    <a:pt x="29" y="41"/>
                  </a:cubicBezTo>
                  <a:cubicBezTo>
                    <a:pt x="31" y="41"/>
                    <a:pt x="31" y="41"/>
                    <a:pt x="31" y="41"/>
                  </a:cubicBezTo>
                  <a:cubicBezTo>
                    <a:pt x="31" y="9"/>
                    <a:pt x="31" y="9"/>
                    <a:pt x="31" y="9"/>
                  </a:cubicBezTo>
                  <a:cubicBezTo>
                    <a:pt x="38" y="9"/>
                    <a:pt x="38" y="9"/>
                    <a:pt x="38" y="9"/>
                  </a:cubicBezTo>
                  <a:cubicBezTo>
                    <a:pt x="38" y="41"/>
                    <a:pt x="38" y="41"/>
                    <a:pt x="38" y="41"/>
                  </a:cubicBezTo>
                  <a:cubicBezTo>
                    <a:pt x="39" y="41"/>
                    <a:pt x="39" y="41"/>
                    <a:pt x="39" y="41"/>
                  </a:cubicBezTo>
                  <a:cubicBezTo>
                    <a:pt x="39" y="11"/>
                    <a:pt x="39" y="11"/>
                    <a:pt x="39" y="11"/>
                  </a:cubicBezTo>
                  <a:cubicBezTo>
                    <a:pt x="46" y="11"/>
                    <a:pt x="46" y="11"/>
                    <a:pt x="46" y="11"/>
                  </a:cubicBezTo>
                  <a:cubicBezTo>
                    <a:pt x="46" y="41"/>
                    <a:pt x="46" y="41"/>
                    <a:pt x="46" y="41"/>
                  </a:cubicBezTo>
                  <a:cubicBezTo>
                    <a:pt x="47" y="41"/>
                    <a:pt x="47" y="41"/>
                    <a:pt x="47" y="41"/>
                  </a:cubicBezTo>
                  <a:cubicBezTo>
                    <a:pt x="47" y="4"/>
                    <a:pt x="47" y="4"/>
                    <a:pt x="47" y="4"/>
                  </a:cubicBezTo>
                  <a:cubicBezTo>
                    <a:pt x="54" y="4"/>
                    <a:pt x="54" y="4"/>
                    <a:pt x="54" y="4"/>
                  </a:cubicBezTo>
                  <a:cubicBezTo>
                    <a:pt x="54" y="41"/>
                    <a:pt x="54" y="41"/>
                    <a:pt x="54" y="41"/>
                  </a:cubicBezTo>
                  <a:cubicBezTo>
                    <a:pt x="58" y="41"/>
                    <a:pt x="58" y="41"/>
                    <a:pt x="58" y="41"/>
                  </a:cubicBezTo>
                  <a:cubicBezTo>
                    <a:pt x="58" y="44"/>
                    <a:pt x="58" y="44"/>
                    <a:pt x="58" y="44"/>
                  </a:cubicBezTo>
                  <a:cubicBezTo>
                    <a:pt x="3" y="44"/>
                    <a:pt x="3" y="44"/>
                    <a:pt x="3" y="44"/>
                  </a:cubicBezTo>
                  <a:cubicBezTo>
                    <a:pt x="0" y="44"/>
                    <a:pt x="0" y="44"/>
                    <a:pt x="0" y="44"/>
                  </a:cubicBezTo>
                  <a:cubicBezTo>
                    <a:pt x="0" y="41"/>
                    <a:pt x="0" y="41"/>
                    <a:pt x="0" y="41"/>
                  </a:cubicBezTo>
                  <a:cubicBezTo>
                    <a:pt x="0" y="0"/>
                    <a:pt x="0" y="0"/>
                    <a:pt x="0" y="0"/>
                  </a:cubicBezTo>
                  <a:cubicBezTo>
                    <a:pt x="3" y="0"/>
                    <a:pt x="3" y="0"/>
                    <a:pt x="3" y="0"/>
                  </a:cubicBezTo>
                  <a:cubicBezTo>
                    <a:pt x="3" y="41"/>
                    <a:pt x="3" y="41"/>
                    <a:pt x="3" y="41"/>
                  </a:cubicBezTo>
                  <a:close/>
                  <a:moveTo>
                    <a:pt x="7" y="32"/>
                  </a:moveTo>
                  <a:cubicBezTo>
                    <a:pt x="7" y="32"/>
                    <a:pt x="7" y="32"/>
                    <a:pt x="7" y="32"/>
                  </a:cubicBezTo>
                  <a:cubicBezTo>
                    <a:pt x="7" y="37"/>
                    <a:pt x="7" y="37"/>
                    <a:pt x="7" y="37"/>
                  </a:cubicBezTo>
                  <a:cubicBezTo>
                    <a:pt x="7" y="38"/>
                    <a:pt x="7" y="38"/>
                    <a:pt x="7" y="38"/>
                  </a:cubicBezTo>
                  <a:cubicBezTo>
                    <a:pt x="7" y="38"/>
                    <a:pt x="7" y="38"/>
                    <a:pt x="7" y="38"/>
                  </a:cubicBezTo>
                  <a:cubicBezTo>
                    <a:pt x="8" y="38"/>
                    <a:pt x="8" y="38"/>
                    <a:pt x="8" y="37"/>
                  </a:cubicBezTo>
                  <a:cubicBezTo>
                    <a:pt x="8" y="32"/>
                    <a:pt x="8" y="32"/>
                    <a:pt x="8" y="32"/>
                  </a:cubicBezTo>
                  <a:cubicBezTo>
                    <a:pt x="8" y="32"/>
                    <a:pt x="8" y="32"/>
                    <a:pt x="7" y="32"/>
                  </a:cubicBezTo>
                  <a:cubicBezTo>
                    <a:pt x="7" y="32"/>
                    <a:pt x="7" y="32"/>
                    <a:pt x="7" y="32"/>
                  </a:cubicBezTo>
                  <a:close/>
                  <a:moveTo>
                    <a:pt x="15" y="18"/>
                  </a:moveTo>
                  <a:cubicBezTo>
                    <a:pt x="15" y="18"/>
                    <a:pt x="15" y="19"/>
                    <a:pt x="15" y="19"/>
                  </a:cubicBezTo>
                  <a:cubicBezTo>
                    <a:pt x="15" y="37"/>
                    <a:pt x="15" y="37"/>
                    <a:pt x="15" y="37"/>
                  </a:cubicBezTo>
                  <a:cubicBezTo>
                    <a:pt x="15" y="38"/>
                    <a:pt x="15" y="38"/>
                    <a:pt x="15" y="38"/>
                  </a:cubicBezTo>
                  <a:cubicBezTo>
                    <a:pt x="15" y="38"/>
                    <a:pt x="15" y="38"/>
                    <a:pt x="15" y="38"/>
                  </a:cubicBezTo>
                  <a:cubicBezTo>
                    <a:pt x="16" y="38"/>
                    <a:pt x="16" y="38"/>
                    <a:pt x="16" y="37"/>
                  </a:cubicBezTo>
                  <a:cubicBezTo>
                    <a:pt x="16" y="19"/>
                    <a:pt x="16" y="19"/>
                    <a:pt x="16" y="19"/>
                  </a:cubicBezTo>
                  <a:cubicBezTo>
                    <a:pt x="16" y="19"/>
                    <a:pt x="16" y="18"/>
                    <a:pt x="15" y="18"/>
                  </a:cubicBezTo>
                  <a:cubicBezTo>
                    <a:pt x="15" y="18"/>
                    <a:pt x="15" y="18"/>
                    <a:pt x="15" y="18"/>
                  </a:cubicBezTo>
                  <a:close/>
                  <a:moveTo>
                    <a:pt x="24" y="9"/>
                  </a:moveTo>
                  <a:cubicBezTo>
                    <a:pt x="23" y="9"/>
                    <a:pt x="23" y="9"/>
                    <a:pt x="23" y="10"/>
                  </a:cubicBezTo>
                  <a:cubicBezTo>
                    <a:pt x="23" y="37"/>
                    <a:pt x="23" y="37"/>
                    <a:pt x="23" y="37"/>
                  </a:cubicBezTo>
                  <a:cubicBezTo>
                    <a:pt x="23" y="38"/>
                    <a:pt x="23" y="38"/>
                    <a:pt x="24" y="38"/>
                  </a:cubicBezTo>
                  <a:cubicBezTo>
                    <a:pt x="24" y="38"/>
                    <a:pt x="24" y="38"/>
                    <a:pt x="24" y="38"/>
                  </a:cubicBezTo>
                  <a:cubicBezTo>
                    <a:pt x="24" y="38"/>
                    <a:pt x="24" y="38"/>
                    <a:pt x="24" y="37"/>
                  </a:cubicBezTo>
                  <a:cubicBezTo>
                    <a:pt x="24" y="10"/>
                    <a:pt x="24" y="10"/>
                    <a:pt x="24" y="10"/>
                  </a:cubicBezTo>
                  <a:cubicBezTo>
                    <a:pt x="24" y="9"/>
                    <a:pt x="24" y="9"/>
                    <a:pt x="24" y="9"/>
                  </a:cubicBezTo>
                  <a:cubicBezTo>
                    <a:pt x="24" y="9"/>
                    <a:pt x="24" y="9"/>
                    <a:pt x="24" y="9"/>
                  </a:cubicBezTo>
                  <a:close/>
                  <a:moveTo>
                    <a:pt x="32" y="11"/>
                  </a:moveTo>
                  <a:cubicBezTo>
                    <a:pt x="32" y="11"/>
                    <a:pt x="32" y="12"/>
                    <a:pt x="32" y="12"/>
                  </a:cubicBezTo>
                  <a:cubicBezTo>
                    <a:pt x="32" y="37"/>
                    <a:pt x="32" y="37"/>
                    <a:pt x="32" y="37"/>
                  </a:cubicBezTo>
                  <a:cubicBezTo>
                    <a:pt x="32" y="38"/>
                    <a:pt x="32" y="38"/>
                    <a:pt x="32" y="38"/>
                  </a:cubicBezTo>
                  <a:cubicBezTo>
                    <a:pt x="32" y="38"/>
                    <a:pt x="32" y="38"/>
                    <a:pt x="32" y="38"/>
                  </a:cubicBezTo>
                  <a:cubicBezTo>
                    <a:pt x="33" y="38"/>
                    <a:pt x="33" y="38"/>
                    <a:pt x="33" y="37"/>
                  </a:cubicBezTo>
                  <a:cubicBezTo>
                    <a:pt x="33" y="12"/>
                    <a:pt x="33" y="12"/>
                    <a:pt x="33" y="12"/>
                  </a:cubicBezTo>
                  <a:cubicBezTo>
                    <a:pt x="33" y="12"/>
                    <a:pt x="33" y="11"/>
                    <a:pt x="32" y="11"/>
                  </a:cubicBezTo>
                  <a:cubicBezTo>
                    <a:pt x="32" y="11"/>
                    <a:pt x="32" y="11"/>
                    <a:pt x="32" y="11"/>
                  </a:cubicBezTo>
                  <a:close/>
                  <a:moveTo>
                    <a:pt x="49" y="6"/>
                  </a:moveTo>
                  <a:cubicBezTo>
                    <a:pt x="49" y="6"/>
                    <a:pt x="49" y="6"/>
                    <a:pt x="49" y="7"/>
                  </a:cubicBezTo>
                  <a:cubicBezTo>
                    <a:pt x="49" y="37"/>
                    <a:pt x="49" y="37"/>
                    <a:pt x="49" y="37"/>
                  </a:cubicBezTo>
                  <a:cubicBezTo>
                    <a:pt x="49" y="38"/>
                    <a:pt x="49" y="38"/>
                    <a:pt x="49" y="38"/>
                  </a:cubicBezTo>
                  <a:cubicBezTo>
                    <a:pt x="49" y="38"/>
                    <a:pt x="49" y="38"/>
                    <a:pt x="49" y="38"/>
                  </a:cubicBezTo>
                  <a:cubicBezTo>
                    <a:pt x="49" y="38"/>
                    <a:pt x="50" y="38"/>
                    <a:pt x="50" y="37"/>
                  </a:cubicBezTo>
                  <a:cubicBezTo>
                    <a:pt x="50" y="7"/>
                    <a:pt x="50" y="7"/>
                    <a:pt x="50" y="7"/>
                  </a:cubicBezTo>
                  <a:cubicBezTo>
                    <a:pt x="50" y="6"/>
                    <a:pt x="49" y="6"/>
                    <a:pt x="49" y="6"/>
                  </a:cubicBezTo>
                  <a:cubicBezTo>
                    <a:pt x="49" y="6"/>
                    <a:pt x="49" y="6"/>
                    <a:pt x="49" y="6"/>
                  </a:cubicBezTo>
                  <a:close/>
                  <a:moveTo>
                    <a:pt x="41" y="13"/>
                  </a:moveTo>
                  <a:cubicBezTo>
                    <a:pt x="40" y="13"/>
                    <a:pt x="40" y="14"/>
                    <a:pt x="40" y="14"/>
                  </a:cubicBezTo>
                  <a:cubicBezTo>
                    <a:pt x="40" y="37"/>
                    <a:pt x="40" y="37"/>
                    <a:pt x="40" y="37"/>
                  </a:cubicBezTo>
                  <a:cubicBezTo>
                    <a:pt x="40" y="38"/>
                    <a:pt x="40" y="38"/>
                    <a:pt x="41" y="38"/>
                  </a:cubicBezTo>
                  <a:cubicBezTo>
                    <a:pt x="41" y="38"/>
                    <a:pt x="41" y="38"/>
                    <a:pt x="41" y="38"/>
                  </a:cubicBezTo>
                  <a:cubicBezTo>
                    <a:pt x="41" y="38"/>
                    <a:pt x="41" y="38"/>
                    <a:pt x="41" y="37"/>
                  </a:cubicBezTo>
                  <a:cubicBezTo>
                    <a:pt x="41" y="14"/>
                    <a:pt x="41" y="14"/>
                    <a:pt x="41" y="14"/>
                  </a:cubicBezTo>
                  <a:cubicBezTo>
                    <a:pt x="41" y="14"/>
                    <a:pt x="41" y="13"/>
                    <a:pt x="41" y="13"/>
                  </a:cubicBezTo>
                  <a:close/>
                </a:path>
              </a:pathLst>
            </a:custGeom>
            <a:solidFill>
              <a:srgbClr val="00B0F0"/>
            </a:solidFill>
            <a:ln>
              <a:noFill/>
            </a:ln>
            <a:extLst/>
          </p:spPr>
          <p:txBody>
            <a:bodyPr vert="horz" wrap="square" lIns="91452" tIns="45726" rIns="91452" bIns="45726" numCol="1" anchor="t" anchorCtr="0" compatLnSpc="1">
              <a:prstTxWarp prst="textNoShape">
                <a:avLst/>
              </a:prstTxWarp>
            </a:bodyPr>
            <a:lstStyle/>
            <a:p>
              <a:endParaRPr lang="zh-CN" altLang="en-US" sz="1800">
                <a:cs typeface="+mn-ea"/>
                <a:sym typeface="+mn-lt"/>
              </a:endParaRPr>
            </a:p>
          </p:txBody>
        </p:sp>
        <p:sp>
          <p:nvSpPr>
            <p:cNvPr id="75" name="椭圆 74"/>
            <p:cNvSpPr/>
            <p:nvPr/>
          </p:nvSpPr>
          <p:spPr>
            <a:xfrm>
              <a:off x="2129473" y="1936296"/>
              <a:ext cx="1204824" cy="1204987"/>
            </a:xfrm>
            <a:prstGeom prst="ellipse">
              <a:avLst/>
            </a:prstGeom>
            <a:solidFill>
              <a:srgbClr val="79A71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800">
                <a:cs typeface="+mn-ea"/>
                <a:sym typeface="+mn-lt"/>
              </a:endParaRPr>
            </a:p>
          </p:txBody>
        </p:sp>
        <p:sp>
          <p:nvSpPr>
            <p:cNvPr id="76" name="矩形 75"/>
            <p:cNvSpPr/>
            <p:nvPr/>
          </p:nvSpPr>
          <p:spPr>
            <a:xfrm>
              <a:off x="2160971" y="2163399"/>
              <a:ext cx="1091964" cy="684813"/>
            </a:xfrm>
            <a:prstGeom prst="rect">
              <a:avLst/>
            </a:prstGeom>
          </p:spPr>
          <p:txBody>
            <a:bodyPr wrap="square" lIns="68589" tIns="34295" rIns="68589" bIns="34295" anchor="ctr">
              <a:spAutoFit/>
            </a:bodyPr>
            <a:lstStyle/>
            <a:p>
              <a:pPr algn="ctr"/>
              <a:r>
                <a:rPr lang="zh-CN" altLang="en-US" sz="2000" dirty="0">
                  <a:solidFill>
                    <a:schemeClr val="bg1"/>
                  </a:solidFill>
                  <a:cs typeface="+mn-ea"/>
                  <a:sym typeface="+mn-lt"/>
                </a:rPr>
                <a:t>添加</a:t>
              </a:r>
              <a:endParaRPr lang="en-US" altLang="zh-CN" sz="2000" dirty="0">
                <a:solidFill>
                  <a:schemeClr val="bg1"/>
                </a:solidFill>
                <a:cs typeface="+mn-ea"/>
                <a:sym typeface="+mn-lt"/>
              </a:endParaRPr>
            </a:p>
            <a:p>
              <a:pPr algn="ctr"/>
              <a:r>
                <a:rPr lang="zh-CN" altLang="en-US" sz="2000" dirty="0">
                  <a:solidFill>
                    <a:schemeClr val="bg1"/>
                  </a:solidFill>
                  <a:cs typeface="+mn-ea"/>
                  <a:sym typeface="+mn-lt"/>
                </a:rPr>
                <a:t>标题</a:t>
              </a:r>
            </a:p>
          </p:txBody>
        </p:sp>
        <p:sp>
          <p:nvSpPr>
            <p:cNvPr id="77" name="椭圆 76"/>
            <p:cNvSpPr/>
            <p:nvPr/>
          </p:nvSpPr>
          <p:spPr>
            <a:xfrm>
              <a:off x="4290225" y="1945259"/>
              <a:ext cx="1204824" cy="1204987"/>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800">
                <a:cs typeface="+mn-ea"/>
                <a:sym typeface="+mn-lt"/>
              </a:endParaRPr>
            </a:p>
          </p:txBody>
        </p:sp>
        <p:sp>
          <p:nvSpPr>
            <p:cNvPr id="78" name="矩形 77"/>
            <p:cNvSpPr/>
            <p:nvPr/>
          </p:nvSpPr>
          <p:spPr>
            <a:xfrm>
              <a:off x="4331304" y="2172362"/>
              <a:ext cx="1091964" cy="684813"/>
            </a:xfrm>
            <a:prstGeom prst="rect">
              <a:avLst/>
            </a:prstGeom>
          </p:spPr>
          <p:txBody>
            <a:bodyPr wrap="square" lIns="68589" tIns="34295" rIns="68589" bIns="34295" anchor="ctr">
              <a:spAutoFit/>
            </a:bodyPr>
            <a:lstStyle/>
            <a:p>
              <a:pPr algn="ctr"/>
              <a:r>
                <a:rPr lang="zh-CN" altLang="en-US" sz="2000" dirty="0">
                  <a:solidFill>
                    <a:schemeClr val="bg1"/>
                  </a:solidFill>
                  <a:cs typeface="+mn-ea"/>
                  <a:sym typeface="+mn-lt"/>
                </a:rPr>
                <a:t>添加</a:t>
              </a:r>
              <a:endParaRPr lang="en-US" altLang="zh-CN" sz="2000" dirty="0">
                <a:solidFill>
                  <a:schemeClr val="bg1"/>
                </a:solidFill>
                <a:cs typeface="+mn-ea"/>
                <a:sym typeface="+mn-lt"/>
              </a:endParaRPr>
            </a:p>
            <a:p>
              <a:pPr algn="ctr"/>
              <a:r>
                <a:rPr lang="zh-CN" altLang="en-US" sz="2000" dirty="0">
                  <a:solidFill>
                    <a:schemeClr val="bg1"/>
                  </a:solidFill>
                  <a:cs typeface="+mn-ea"/>
                  <a:sym typeface="+mn-lt"/>
                </a:rPr>
                <a:t>标题</a:t>
              </a:r>
            </a:p>
          </p:txBody>
        </p:sp>
        <p:sp>
          <p:nvSpPr>
            <p:cNvPr id="79" name="椭圆 78"/>
            <p:cNvSpPr/>
            <p:nvPr/>
          </p:nvSpPr>
          <p:spPr>
            <a:xfrm>
              <a:off x="6454983" y="1983786"/>
              <a:ext cx="1204824" cy="1204987"/>
            </a:xfrm>
            <a:prstGeom prst="ellipse">
              <a:avLst/>
            </a:prstGeom>
            <a:solidFill>
              <a:srgbClr val="79A7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800">
                <a:cs typeface="+mn-ea"/>
                <a:sym typeface="+mn-lt"/>
              </a:endParaRPr>
            </a:p>
          </p:txBody>
        </p:sp>
        <p:sp>
          <p:nvSpPr>
            <p:cNvPr id="80" name="矩形 79"/>
            <p:cNvSpPr/>
            <p:nvPr/>
          </p:nvSpPr>
          <p:spPr>
            <a:xfrm>
              <a:off x="6504808" y="2210888"/>
              <a:ext cx="1091964" cy="684813"/>
            </a:xfrm>
            <a:prstGeom prst="rect">
              <a:avLst/>
            </a:prstGeom>
          </p:spPr>
          <p:txBody>
            <a:bodyPr wrap="square" lIns="68589" tIns="34295" rIns="68589" bIns="34295" anchor="ctr">
              <a:spAutoFit/>
            </a:bodyPr>
            <a:lstStyle/>
            <a:p>
              <a:pPr algn="ctr"/>
              <a:r>
                <a:rPr lang="zh-CN" altLang="en-US" sz="2000" dirty="0">
                  <a:solidFill>
                    <a:schemeClr val="bg1"/>
                  </a:solidFill>
                  <a:cs typeface="+mn-ea"/>
                  <a:sym typeface="+mn-lt"/>
                </a:rPr>
                <a:t>添加</a:t>
              </a:r>
              <a:endParaRPr lang="en-US" altLang="zh-CN" sz="2000" dirty="0">
                <a:solidFill>
                  <a:schemeClr val="bg1"/>
                </a:solidFill>
                <a:cs typeface="+mn-ea"/>
                <a:sym typeface="+mn-lt"/>
              </a:endParaRPr>
            </a:p>
            <a:p>
              <a:pPr algn="ctr"/>
              <a:r>
                <a:rPr lang="zh-CN" altLang="en-US" sz="2000" dirty="0">
                  <a:solidFill>
                    <a:schemeClr val="bg1"/>
                  </a:solidFill>
                  <a:cs typeface="+mn-ea"/>
                  <a:sym typeface="+mn-lt"/>
                </a:rPr>
                <a:t>标题</a:t>
              </a:r>
            </a:p>
          </p:txBody>
        </p:sp>
        <p:sp>
          <p:nvSpPr>
            <p:cNvPr id="81" name="椭圆 80"/>
            <p:cNvSpPr/>
            <p:nvPr/>
          </p:nvSpPr>
          <p:spPr>
            <a:xfrm>
              <a:off x="8737842" y="1958306"/>
              <a:ext cx="1204824" cy="1204987"/>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800">
                <a:cs typeface="+mn-ea"/>
                <a:sym typeface="+mn-lt"/>
              </a:endParaRPr>
            </a:p>
          </p:txBody>
        </p:sp>
        <p:sp>
          <p:nvSpPr>
            <p:cNvPr id="82" name="矩形 81"/>
            <p:cNvSpPr/>
            <p:nvPr/>
          </p:nvSpPr>
          <p:spPr>
            <a:xfrm>
              <a:off x="8785364" y="2185408"/>
              <a:ext cx="1091964" cy="684813"/>
            </a:xfrm>
            <a:prstGeom prst="rect">
              <a:avLst/>
            </a:prstGeom>
          </p:spPr>
          <p:txBody>
            <a:bodyPr wrap="square" lIns="68589" tIns="34295" rIns="68589" bIns="34295" anchor="ctr">
              <a:spAutoFit/>
            </a:bodyPr>
            <a:lstStyle/>
            <a:p>
              <a:pPr algn="ctr"/>
              <a:r>
                <a:rPr lang="zh-CN" altLang="en-US" sz="2000" dirty="0">
                  <a:solidFill>
                    <a:schemeClr val="bg1"/>
                  </a:solidFill>
                  <a:cs typeface="+mn-ea"/>
                  <a:sym typeface="+mn-lt"/>
                </a:rPr>
                <a:t>添加</a:t>
              </a:r>
              <a:endParaRPr lang="en-US" altLang="zh-CN" sz="2000" dirty="0">
                <a:solidFill>
                  <a:schemeClr val="bg1"/>
                </a:solidFill>
                <a:cs typeface="+mn-ea"/>
                <a:sym typeface="+mn-lt"/>
              </a:endParaRPr>
            </a:p>
            <a:p>
              <a:pPr algn="ctr"/>
              <a:r>
                <a:rPr lang="zh-CN" altLang="en-US" sz="2000" dirty="0">
                  <a:solidFill>
                    <a:schemeClr val="bg1"/>
                  </a:solidFill>
                  <a:cs typeface="+mn-ea"/>
                  <a:sym typeface="+mn-lt"/>
                </a:rPr>
                <a:t>标题</a:t>
              </a:r>
            </a:p>
          </p:txBody>
        </p:sp>
      </p:grpSp>
    </p:spTree>
    <p:extLst>
      <p:ext uri="{BB962C8B-B14F-4D97-AF65-F5344CB8AC3E}">
        <p14:creationId xmlns:p14="http://schemas.microsoft.com/office/powerpoint/2010/main" val="3469007020"/>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cxnSp>
        <p:nvCxnSpPr>
          <p:cNvPr id="15" name="直接连接符 14"/>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16"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教学分析</a:t>
            </a:r>
          </a:p>
        </p:txBody>
      </p:sp>
      <p:grpSp>
        <p:nvGrpSpPr>
          <p:cNvPr id="4" name="组合 3"/>
          <p:cNvGrpSpPr/>
          <p:nvPr/>
        </p:nvGrpSpPr>
        <p:grpSpPr>
          <a:xfrm>
            <a:off x="2032564" y="1492546"/>
            <a:ext cx="8402905" cy="4735254"/>
            <a:chOff x="2032564" y="1492546"/>
            <a:chExt cx="8402905" cy="4735254"/>
          </a:xfrm>
        </p:grpSpPr>
        <p:sp>
          <p:nvSpPr>
            <p:cNvPr id="93" name="Freeform: Shape 40">
              <a:extLst>
                <a:ext uri="{FF2B5EF4-FFF2-40B4-BE49-F238E27FC236}">
                  <a16:creationId xmlns:a16="http://schemas.microsoft.com/office/drawing/2014/main" xmlns="" id="{03C34C21-02F0-441D-82E1-3E840CFE6710}"/>
                </a:ext>
              </a:extLst>
            </p:cNvPr>
            <p:cNvSpPr>
              <a:spLocks/>
            </p:cNvSpPr>
            <p:nvPr/>
          </p:nvSpPr>
          <p:spPr bwMode="auto">
            <a:xfrm>
              <a:off x="5507790" y="3476794"/>
              <a:ext cx="1125015" cy="1652932"/>
            </a:xfrm>
            <a:custGeom>
              <a:avLst/>
              <a:gdLst/>
              <a:ahLst/>
              <a:cxnLst>
                <a:cxn ang="0">
                  <a:pos x="200" y="557"/>
                </a:cxn>
                <a:cxn ang="0">
                  <a:pos x="178" y="556"/>
                </a:cxn>
                <a:cxn ang="0">
                  <a:pos x="177" y="556"/>
                </a:cxn>
                <a:cxn ang="0">
                  <a:pos x="177" y="556"/>
                </a:cxn>
                <a:cxn ang="0">
                  <a:pos x="144" y="551"/>
                </a:cxn>
                <a:cxn ang="0">
                  <a:pos x="113" y="539"/>
                </a:cxn>
                <a:cxn ang="0">
                  <a:pos x="35" y="471"/>
                </a:cxn>
                <a:cxn ang="0">
                  <a:pos x="32" y="467"/>
                </a:cxn>
                <a:cxn ang="0">
                  <a:pos x="9" y="419"/>
                </a:cxn>
                <a:cxn ang="0">
                  <a:pos x="2" y="383"/>
                </a:cxn>
                <a:cxn ang="0">
                  <a:pos x="2" y="382"/>
                </a:cxn>
                <a:cxn ang="0">
                  <a:pos x="0" y="350"/>
                </a:cxn>
                <a:cxn ang="0">
                  <a:pos x="7" y="305"/>
                </a:cxn>
                <a:cxn ang="0">
                  <a:pos x="19" y="268"/>
                </a:cxn>
                <a:cxn ang="0">
                  <a:pos x="31" y="241"/>
                </a:cxn>
                <a:cxn ang="0">
                  <a:pos x="69" y="176"/>
                </a:cxn>
                <a:cxn ang="0">
                  <a:pos x="87" y="150"/>
                </a:cxn>
                <a:cxn ang="0">
                  <a:pos x="93" y="140"/>
                </a:cxn>
                <a:cxn ang="0">
                  <a:pos x="114" y="105"/>
                </a:cxn>
                <a:cxn ang="0">
                  <a:pos x="128" y="80"/>
                </a:cxn>
                <a:cxn ang="0">
                  <a:pos x="128" y="80"/>
                </a:cxn>
                <a:cxn ang="0">
                  <a:pos x="130" y="75"/>
                </a:cxn>
                <a:cxn ang="0">
                  <a:pos x="162" y="0"/>
                </a:cxn>
                <a:cxn ang="0">
                  <a:pos x="167" y="19"/>
                </a:cxn>
                <a:cxn ang="0">
                  <a:pos x="178" y="50"/>
                </a:cxn>
                <a:cxn ang="0">
                  <a:pos x="178" y="50"/>
                </a:cxn>
                <a:cxn ang="0">
                  <a:pos x="184" y="63"/>
                </a:cxn>
                <a:cxn ang="0">
                  <a:pos x="199" y="89"/>
                </a:cxn>
                <a:cxn ang="0">
                  <a:pos x="256" y="159"/>
                </a:cxn>
                <a:cxn ang="0">
                  <a:pos x="271" y="175"/>
                </a:cxn>
                <a:cxn ang="0">
                  <a:pos x="272" y="176"/>
                </a:cxn>
                <a:cxn ang="0">
                  <a:pos x="288" y="193"/>
                </a:cxn>
                <a:cxn ang="0">
                  <a:pos x="306" y="213"/>
                </a:cxn>
                <a:cxn ang="0">
                  <a:pos x="317" y="226"/>
                </a:cxn>
                <a:cxn ang="0">
                  <a:pos x="338" y="255"/>
                </a:cxn>
                <a:cxn ang="0">
                  <a:pos x="358" y="288"/>
                </a:cxn>
                <a:cxn ang="0">
                  <a:pos x="379" y="363"/>
                </a:cxn>
                <a:cxn ang="0">
                  <a:pos x="379" y="378"/>
                </a:cxn>
                <a:cxn ang="0">
                  <a:pos x="374" y="411"/>
                </a:cxn>
                <a:cxn ang="0">
                  <a:pos x="374" y="411"/>
                </a:cxn>
                <a:cxn ang="0">
                  <a:pos x="374" y="412"/>
                </a:cxn>
                <a:cxn ang="0">
                  <a:pos x="331" y="496"/>
                </a:cxn>
                <a:cxn ang="0">
                  <a:pos x="330" y="497"/>
                </a:cxn>
                <a:cxn ang="0">
                  <a:pos x="294" y="528"/>
                </a:cxn>
                <a:cxn ang="0">
                  <a:pos x="240" y="552"/>
                </a:cxn>
                <a:cxn ang="0">
                  <a:pos x="226" y="555"/>
                </a:cxn>
                <a:cxn ang="0">
                  <a:pos x="200" y="557"/>
                </a:cxn>
              </a:cxnLst>
              <a:rect l="0" t="0" r="r" b="b"/>
              <a:pathLst>
                <a:path w="379" h="557">
                  <a:moveTo>
                    <a:pt x="200" y="557"/>
                  </a:moveTo>
                  <a:cubicBezTo>
                    <a:pt x="193" y="557"/>
                    <a:pt x="185" y="557"/>
                    <a:pt x="178" y="556"/>
                  </a:cubicBezTo>
                  <a:cubicBezTo>
                    <a:pt x="177" y="556"/>
                    <a:pt x="177" y="556"/>
                    <a:pt x="177" y="556"/>
                  </a:cubicBezTo>
                  <a:cubicBezTo>
                    <a:pt x="177" y="556"/>
                    <a:pt x="177" y="556"/>
                    <a:pt x="177" y="556"/>
                  </a:cubicBezTo>
                  <a:cubicBezTo>
                    <a:pt x="166" y="555"/>
                    <a:pt x="155" y="554"/>
                    <a:pt x="144" y="551"/>
                  </a:cubicBezTo>
                  <a:cubicBezTo>
                    <a:pt x="134" y="548"/>
                    <a:pt x="123" y="544"/>
                    <a:pt x="113" y="539"/>
                  </a:cubicBezTo>
                  <a:cubicBezTo>
                    <a:pt x="83" y="524"/>
                    <a:pt x="56" y="500"/>
                    <a:pt x="35" y="471"/>
                  </a:cubicBezTo>
                  <a:cubicBezTo>
                    <a:pt x="34" y="469"/>
                    <a:pt x="33" y="468"/>
                    <a:pt x="32" y="467"/>
                  </a:cubicBezTo>
                  <a:cubicBezTo>
                    <a:pt x="23" y="452"/>
                    <a:pt x="15" y="436"/>
                    <a:pt x="9" y="419"/>
                  </a:cubicBezTo>
                  <a:cubicBezTo>
                    <a:pt x="5" y="407"/>
                    <a:pt x="3" y="395"/>
                    <a:pt x="2" y="383"/>
                  </a:cubicBezTo>
                  <a:cubicBezTo>
                    <a:pt x="2" y="382"/>
                    <a:pt x="2" y="382"/>
                    <a:pt x="2" y="382"/>
                  </a:cubicBezTo>
                  <a:cubicBezTo>
                    <a:pt x="0" y="372"/>
                    <a:pt x="0" y="361"/>
                    <a:pt x="0" y="350"/>
                  </a:cubicBezTo>
                  <a:cubicBezTo>
                    <a:pt x="1" y="336"/>
                    <a:pt x="3" y="320"/>
                    <a:pt x="7" y="305"/>
                  </a:cubicBezTo>
                  <a:cubicBezTo>
                    <a:pt x="10" y="293"/>
                    <a:pt x="14" y="281"/>
                    <a:pt x="19" y="268"/>
                  </a:cubicBezTo>
                  <a:cubicBezTo>
                    <a:pt x="23" y="259"/>
                    <a:pt x="27" y="250"/>
                    <a:pt x="31" y="241"/>
                  </a:cubicBezTo>
                  <a:cubicBezTo>
                    <a:pt x="41" y="220"/>
                    <a:pt x="54" y="199"/>
                    <a:pt x="69" y="176"/>
                  </a:cubicBezTo>
                  <a:cubicBezTo>
                    <a:pt x="75" y="167"/>
                    <a:pt x="81" y="159"/>
                    <a:pt x="87" y="150"/>
                  </a:cubicBezTo>
                  <a:cubicBezTo>
                    <a:pt x="89" y="147"/>
                    <a:pt x="91" y="144"/>
                    <a:pt x="93" y="140"/>
                  </a:cubicBezTo>
                  <a:cubicBezTo>
                    <a:pt x="101" y="128"/>
                    <a:pt x="108" y="116"/>
                    <a:pt x="114" y="105"/>
                  </a:cubicBezTo>
                  <a:cubicBezTo>
                    <a:pt x="119" y="97"/>
                    <a:pt x="124" y="88"/>
                    <a:pt x="128" y="80"/>
                  </a:cubicBezTo>
                  <a:cubicBezTo>
                    <a:pt x="128" y="80"/>
                    <a:pt x="128" y="80"/>
                    <a:pt x="128" y="80"/>
                  </a:cubicBezTo>
                  <a:cubicBezTo>
                    <a:pt x="130" y="75"/>
                    <a:pt x="130" y="75"/>
                    <a:pt x="130" y="75"/>
                  </a:cubicBezTo>
                  <a:cubicBezTo>
                    <a:pt x="140" y="53"/>
                    <a:pt x="152" y="28"/>
                    <a:pt x="162" y="0"/>
                  </a:cubicBezTo>
                  <a:cubicBezTo>
                    <a:pt x="163" y="6"/>
                    <a:pt x="165" y="12"/>
                    <a:pt x="167" y="19"/>
                  </a:cubicBezTo>
                  <a:cubicBezTo>
                    <a:pt x="170" y="29"/>
                    <a:pt x="173" y="39"/>
                    <a:pt x="178" y="50"/>
                  </a:cubicBezTo>
                  <a:cubicBezTo>
                    <a:pt x="178" y="50"/>
                    <a:pt x="178" y="50"/>
                    <a:pt x="178" y="50"/>
                  </a:cubicBezTo>
                  <a:cubicBezTo>
                    <a:pt x="180" y="54"/>
                    <a:pt x="182" y="58"/>
                    <a:pt x="184" y="63"/>
                  </a:cubicBezTo>
                  <a:cubicBezTo>
                    <a:pt x="189" y="71"/>
                    <a:pt x="193" y="80"/>
                    <a:pt x="199" y="89"/>
                  </a:cubicBezTo>
                  <a:cubicBezTo>
                    <a:pt x="215" y="117"/>
                    <a:pt x="236" y="138"/>
                    <a:pt x="256" y="159"/>
                  </a:cubicBezTo>
                  <a:cubicBezTo>
                    <a:pt x="261" y="164"/>
                    <a:pt x="266" y="169"/>
                    <a:pt x="271" y="175"/>
                  </a:cubicBezTo>
                  <a:cubicBezTo>
                    <a:pt x="272" y="176"/>
                    <a:pt x="272" y="176"/>
                    <a:pt x="272" y="176"/>
                  </a:cubicBezTo>
                  <a:cubicBezTo>
                    <a:pt x="278" y="182"/>
                    <a:pt x="283" y="187"/>
                    <a:pt x="288" y="193"/>
                  </a:cubicBezTo>
                  <a:cubicBezTo>
                    <a:pt x="295" y="200"/>
                    <a:pt x="301" y="207"/>
                    <a:pt x="306" y="213"/>
                  </a:cubicBezTo>
                  <a:cubicBezTo>
                    <a:pt x="310" y="218"/>
                    <a:pt x="314" y="222"/>
                    <a:pt x="317" y="226"/>
                  </a:cubicBezTo>
                  <a:cubicBezTo>
                    <a:pt x="325" y="236"/>
                    <a:pt x="332" y="245"/>
                    <a:pt x="338" y="255"/>
                  </a:cubicBezTo>
                  <a:cubicBezTo>
                    <a:pt x="346" y="266"/>
                    <a:pt x="352" y="277"/>
                    <a:pt x="358" y="288"/>
                  </a:cubicBezTo>
                  <a:cubicBezTo>
                    <a:pt x="370" y="314"/>
                    <a:pt x="377" y="339"/>
                    <a:pt x="379" y="363"/>
                  </a:cubicBezTo>
                  <a:cubicBezTo>
                    <a:pt x="379" y="368"/>
                    <a:pt x="379" y="373"/>
                    <a:pt x="379" y="378"/>
                  </a:cubicBezTo>
                  <a:cubicBezTo>
                    <a:pt x="378" y="390"/>
                    <a:pt x="377" y="401"/>
                    <a:pt x="374" y="411"/>
                  </a:cubicBezTo>
                  <a:cubicBezTo>
                    <a:pt x="374" y="411"/>
                    <a:pt x="374" y="411"/>
                    <a:pt x="374" y="411"/>
                  </a:cubicBezTo>
                  <a:cubicBezTo>
                    <a:pt x="374" y="412"/>
                    <a:pt x="374" y="412"/>
                    <a:pt x="374" y="412"/>
                  </a:cubicBezTo>
                  <a:cubicBezTo>
                    <a:pt x="368" y="441"/>
                    <a:pt x="352" y="471"/>
                    <a:pt x="331" y="496"/>
                  </a:cubicBezTo>
                  <a:cubicBezTo>
                    <a:pt x="330" y="496"/>
                    <a:pt x="330" y="496"/>
                    <a:pt x="330" y="497"/>
                  </a:cubicBezTo>
                  <a:cubicBezTo>
                    <a:pt x="319" y="509"/>
                    <a:pt x="307" y="519"/>
                    <a:pt x="294" y="528"/>
                  </a:cubicBezTo>
                  <a:cubicBezTo>
                    <a:pt x="277" y="539"/>
                    <a:pt x="259" y="547"/>
                    <a:pt x="240" y="552"/>
                  </a:cubicBezTo>
                  <a:cubicBezTo>
                    <a:pt x="236" y="553"/>
                    <a:pt x="231" y="554"/>
                    <a:pt x="226" y="555"/>
                  </a:cubicBezTo>
                  <a:cubicBezTo>
                    <a:pt x="218" y="557"/>
                    <a:pt x="209" y="557"/>
                    <a:pt x="200" y="557"/>
                  </a:cubicBezTo>
                  <a:close/>
                </a:path>
              </a:pathLst>
            </a:custGeom>
            <a:solidFill>
              <a:srgbClr val="79A715"/>
            </a:solidFill>
            <a:ln w="9525">
              <a:noFill/>
              <a:round/>
              <a:headEnd/>
              <a:tailEnd/>
            </a:ln>
          </p:spPr>
          <p:txBody>
            <a:bodyPr anchor="ctr"/>
            <a:lstStyle/>
            <a:p>
              <a:pPr algn="ctr"/>
              <a:endParaRPr>
                <a:cs typeface="+mn-ea"/>
                <a:sym typeface="+mn-lt"/>
              </a:endParaRPr>
            </a:p>
          </p:txBody>
        </p:sp>
        <p:sp>
          <p:nvSpPr>
            <p:cNvPr id="94" name="Freeform: Shape 78">
              <a:extLst>
                <a:ext uri="{FF2B5EF4-FFF2-40B4-BE49-F238E27FC236}">
                  <a16:creationId xmlns:a16="http://schemas.microsoft.com/office/drawing/2014/main" xmlns="" id="{4319A461-1368-444E-A936-63D377B2E174}"/>
                </a:ext>
              </a:extLst>
            </p:cNvPr>
            <p:cNvSpPr>
              <a:spLocks/>
            </p:cNvSpPr>
            <p:nvPr/>
          </p:nvSpPr>
          <p:spPr bwMode="auto">
            <a:xfrm>
              <a:off x="6144932" y="3342083"/>
              <a:ext cx="1558271" cy="1103169"/>
            </a:xfrm>
            <a:custGeom>
              <a:avLst/>
              <a:gdLst/>
              <a:ahLst/>
              <a:cxnLst>
                <a:cxn ang="0">
                  <a:pos x="502" y="272"/>
                </a:cxn>
                <a:cxn ang="0">
                  <a:pos x="490" y="290"/>
                </a:cxn>
                <a:cxn ang="0">
                  <a:pos x="489" y="291"/>
                </a:cxn>
                <a:cxn ang="0">
                  <a:pos x="489" y="291"/>
                </a:cxn>
                <a:cxn ang="0">
                  <a:pos x="469" y="317"/>
                </a:cxn>
                <a:cxn ang="0">
                  <a:pos x="442" y="338"/>
                </a:cxn>
                <a:cxn ang="0">
                  <a:pos x="344" y="372"/>
                </a:cxn>
                <a:cxn ang="0">
                  <a:pos x="339" y="372"/>
                </a:cxn>
                <a:cxn ang="0">
                  <a:pos x="287" y="368"/>
                </a:cxn>
                <a:cxn ang="0">
                  <a:pos x="251" y="356"/>
                </a:cxn>
                <a:cxn ang="0">
                  <a:pos x="251" y="356"/>
                </a:cxn>
                <a:cxn ang="0">
                  <a:pos x="223" y="342"/>
                </a:cxn>
                <a:cxn ang="0">
                  <a:pos x="187" y="313"/>
                </a:cxn>
                <a:cxn ang="0">
                  <a:pos x="161" y="285"/>
                </a:cxn>
                <a:cxn ang="0">
                  <a:pos x="143" y="260"/>
                </a:cxn>
                <a:cxn ang="0">
                  <a:pos x="106" y="195"/>
                </a:cxn>
                <a:cxn ang="0">
                  <a:pos x="93" y="167"/>
                </a:cxn>
                <a:cxn ang="0">
                  <a:pos x="87" y="156"/>
                </a:cxn>
                <a:cxn ang="0">
                  <a:pos x="67" y="120"/>
                </a:cxn>
                <a:cxn ang="0">
                  <a:pos x="53" y="96"/>
                </a:cxn>
                <a:cxn ang="0">
                  <a:pos x="53" y="96"/>
                </a:cxn>
                <a:cxn ang="0">
                  <a:pos x="50" y="92"/>
                </a:cxn>
                <a:cxn ang="0">
                  <a:pos x="0" y="26"/>
                </a:cxn>
                <a:cxn ang="0">
                  <a:pos x="19" y="32"/>
                </a:cxn>
                <a:cxn ang="0">
                  <a:pos x="52" y="37"/>
                </a:cxn>
                <a:cxn ang="0">
                  <a:pos x="52" y="37"/>
                </a:cxn>
                <a:cxn ang="0">
                  <a:pos x="66" y="38"/>
                </a:cxn>
                <a:cxn ang="0">
                  <a:pos x="96" y="39"/>
                </a:cxn>
                <a:cxn ang="0">
                  <a:pos x="185" y="25"/>
                </a:cxn>
                <a:cxn ang="0">
                  <a:pos x="206" y="19"/>
                </a:cxn>
                <a:cxn ang="0">
                  <a:pos x="208" y="19"/>
                </a:cxn>
                <a:cxn ang="0">
                  <a:pos x="231" y="13"/>
                </a:cxn>
                <a:cxn ang="0">
                  <a:pos x="257" y="8"/>
                </a:cxn>
                <a:cxn ang="0">
                  <a:pos x="274" y="5"/>
                </a:cxn>
                <a:cxn ang="0">
                  <a:pos x="309" y="1"/>
                </a:cxn>
                <a:cxn ang="0">
                  <a:pos x="347" y="1"/>
                </a:cxn>
                <a:cxn ang="0">
                  <a:pos x="423" y="20"/>
                </a:cxn>
                <a:cxn ang="0">
                  <a:pos x="436" y="28"/>
                </a:cxn>
                <a:cxn ang="0">
                  <a:pos x="462" y="49"/>
                </a:cxn>
                <a:cxn ang="0">
                  <a:pos x="463" y="49"/>
                </a:cxn>
                <a:cxn ang="0">
                  <a:pos x="463" y="49"/>
                </a:cxn>
                <a:cxn ang="0">
                  <a:pos x="514" y="128"/>
                </a:cxn>
                <a:cxn ang="0">
                  <a:pos x="514" y="129"/>
                </a:cxn>
                <a:cxn ang="0">
                  <a:pos x="523" y="176"/>
                </a:cxn>
                <a:cxn ang="0">
                  <a:pos x="518" y="235"/>
                </a:cxn>
                <a:cxn ang="0">
                  <a:pos x="513" y="248"/>
                </a:cxn>
                <a:cxn ang="0">
                  <a:pos x="502" y="272"/>
                </a:cxn>
              </a:cxnLst>
              <a:rect l="0" t="0" r="r" b="b"/>
              <a:pathLst>
                <a:path w="525" h="373">
                  <a:moveTo>
                    <a:pt x="502" y="272"/>
                  </a:moveTo>
                  <a:cubicBezTo>
                    <a:pt x="498" y="278"/>
                    <a:pt x="494" y="285"/>
                    <a:pt x="490" y="290"/>
                  </a:cubicBezTo>
                  <a:cubicBezTo>
                    <a:pt x="489" y="291"/>
                    <a:pt x="489" y="291"/>
                    <a:pt x="489" y="291"/>
                  </a:cubicBezTo>
                  <a:cubicBezTo>
                    <a:pt x="489" y="291"/>
                    <a:pt x="489" y="291"/>
                    <a:pt x="489" y="291"/>
                  </a:cubicBezTo>
                  <a:cubicBezTo>
                    <a:pt x="483" y="300"/>
                    <a:pt x="477" y="309"/>
                    <a:pt x="469" y="317"/>
                  </a:cubicBezTo>
                  <a:cubicBezTo>
                    <a:pt x="461" y="325"/>
                    <a:pt x="452" y="332"/>
                    <a:pt x="442" y="338"/>
                  </a:cubicBezTo>
                  <a:cubicBezTo>
                    <a:pt x="415" y="356"/>
                    <a:pt x="380" y="368"/>
                    <a:pt x="344" y="372"/>
                  </a:cubicBezTo>
                  <a:cubicBezTo>
                    <a:pt x="343" y="372"/>
                    <a:pt x="341" y="372"/>
                    <a:pt x="339" y="372"/>
                  </a:cubicBezTo>
                  <a:cubicBezTo>
                    <a:pt x="322" y="373"/>
                    <a:pt x="304" y="372"/>
                    <a:pt x="287" y="368"/>
                  </a:cubicBezTo>
                  <a:cubicBezTo>
                    <a:pt x="275" y="365"/>
                    <a:pt x="263" y="362"/>
                    <a:pt x="251" y="356"/>
                  </a:cubicBezTo>
                  <a:cubicBezTo>
                    <a:pt x="251" y="356"/>
                    <a:pt x="251" y="356"/>
                    <a:pt x="251" y="356"/>
                  </a:cubicBezTo>
                  <a:cubicBezTo>
                    <a:pt x="241" y="352"/>
                    <a:pt x="232" y="347"/>
                    <a:pt x="223" y="342"/>
                  </a:cubicBezTo>
                  <a:cubicBezTo>
                    <a:pt x="210" y="334"/>
                    <a:pt x="198" y="324"/>
                    <a:pt x="187" y="313"/>
                  </a:cubicBezTo>
                  <a:cubicBezTo>
                    <a:pt x="178" y="305"/>
                    <a:pt x="169" y="295"/>
                    <a:pt x="161" y="285"/>
                  </a:cubicBezTo>
                  <a:cubicBezTo>
                    <a:pt x="155" y="277"/>
                    <a:pt x="149" y="269"/>
                    <a:pt x="143" y="260"/>
                  </a:cubicBezTo>
                  <a:cubicBezTo>
                    <a:pt x="131" y="241"/>
                    <a:pt x="118" y="220"/>
                    <a:pt x="106" y="195"/>
                  </a:cubicBezTo>
                  <a:cubicBezTo>
                    <a:pt x="102" y="185"/>
                    <a:pt x="97" y="176"/>
                    <a:pt x="93" y="167"/>
                  </a:cubicBezTo>
                  <a:cubicBezTo>
                    <a:pt x="91" y="163"/>
                    <a:pt x="89" y="160"/>
                    <a:pt x="87" y="156"/>
                  </a:cubicBezTo>
                  <a:cubicBezTo>
                    <a:pt x="81" y="144"/>
                    <a:pt x="74" y="132"/>
                    <a:pt x="67" y="120"/>
                  </a:cubicBezTo>
                  <a:cubicBezTo>
                    <a:pt x="63" y="112"/>
                    <a:pt x="58" y="104"/>
                    <a:pt x="53" y="96"/>
                  </a:cubicBezTo>
                  <a:cubicBezTo>
                    <a:pt x="53" y="96"/>
                    <a:pt x="53" y="96"/>
                    <a:pt x="53" y="96"/>
                  </a:cubicBezTo>
                  <a:cubicBezTo>
                    <a:pt x="50" y="92"/>
                    <a:pt x="50" y="92"/>
                    <a:pt x="50" y="92"/>
                  </a:cubicBezTo>
                  <a:cubicBezTo>
                    <a:pt x="36" y="72"/>
                    <a:pt x="20" y="49"/>
                    <a:pt x="0" y="26"/>
                  </a:cubicBezTo>
                  <a:cubicBezTo>
                    <a:pt x="6" y="28"/>
                    <a:pt x="13" y="30"/>
                    <a:pt x="19" y="32"/>
                  </a:cubicBezTo>
                  <a:cubicBezTo>
                    <a:pt x="29" y="34"/>
                    <a:pt x="40" y="36"/>
                    <a:pt x="52" y="37"/>
                  </a:cubicBezTo>
                  <a:cubicBezTo>
                    <a:pt x="52" y="37"/>
                    <a:pt x="52" y="37"/>
                    <a:pt x="52" y="37"/>
                  </a:cubicBezTo>
                  <a:cubicBezTo>
                    <a:pt x="56" y="38"/>
                    <a:pt x="61" y="38"/>
                    <a:pt x="66" y="38"/>
                  </a:cubicBezTo>
                  <a:cubicBezTo>
                    <a:pt x="75" y="39"/>
                    <a:pt x="85" y="39"/>
                    <a:pt x="96" y="39"/>
                  </a:cubicBezTo>
                  <a:cubicBezTo>
                    <a:pt x="128" y="39"/>
                    <a:pt x="157" y="32"/>
                    <a:pt x="185" y="25"/>
                  </a:cubicBezTo>
                  <a:cubicBezTo>
                    <a:pt x="192" y="23"/>
                    <a:pt x="199" y="21"/>
                    <a:pt x="206" y="19"/>
                  </a:cubicBezTo>
                  <a:cubicBezTo>
                    <a:pt x="208" y="19"/>
                    <a:pt x="208" y="19"/>
                    <a:pt x="208" y="19"/>
                  </a:cubicBezTo>
                  <a:cubicBezTo>
                    <a:pt x="216" y="17"/>
                    <a:pt x="223" y="15"/>
                    <a:pt x="231" y="13"/>
                  </a:cubicBezTo>
                  <a:cubicBezTo>
                    <a:pt x="240" y="11"/>
                    <a:pt x="249" y="10"/>
                    <a:pt x="257" y="8"/>
                  </a:cubicBezTo>
                  <a:cubicBezTo>
                    <a:pt x="263" y="7"/>
                    <a:pt x="269" y="6"/>
                    <a:pt x="274" y="5"/>
                  </a:cubicBezTo>
                  <a:cubicBezTo>
                    <a:pt x="286" y="3"/>
                    <a:pt x="298" y="2"/>
                    <a:pt x="309" y="1"/>
                  </a:cubicBezTo>
                  <a:cubicBezTo>
                    <a:pt x="323" y="0"/>
                    <a:pt x="335" y="0"/>
                    <a:pt x="347" y="1"/>
                  </a:cubicBezTo>
                  <a:cubicBezTo>
                    <a:pt x="376" y="3"/>
                    <a:pt x="402" y="9"/>
                    <a:pt x="423" y="20"/>
                  </a:cubicBezTo>
                  <a:cubicBezTo>
                    <a:pt x="428" y="23"/>
                    <a:pt x="432" y="25"/>
                    <a:pt x="436" y="28"/>
                  </a:cubicBezTo>
                  <a:cubicBezTo>
                    <a:pt x="446" y="34"/>
                    <a:pt x="454" y="41"/>
                    <a:pt x="462" y="49"/>
                  </a:cubicBezTo>
                  <a:cubicBezTo>
                    <a:pt x="463" y="49"/>
                    <a:pt x="463" y="49"/>
                    <a:pt x="463" y="49"/>
                  </a:cubicBezTo>
                  <a:cubicBezTo>
                    <a:pt x="463" y="49"/>
                    <a:pt x="463" y="49"/>
                    <a:pt x="463" y="49"/>
                  </a:cubicBezTo>
                  <a:cubicBezTo>
                    <a:pt x="485" y="69"/>
                    <a:pt x="503" y="97"/>
                    <a:pt x="514" y="128"/>
                  </a:cubicBezTo>
                  <a:cubicBezTo>
                    <a:pt x="514" y="129"/>
                    <a:pt x="514" y="129"/>
                    <a:pt x="514" y="129"/>
                  </a:cubicBezTo>
                  <a:cubicBezTo>
                    <a:pt x="519" y="145"/>
                    <a:pt x="522" y="160"/>
                    <a:pt x="523" y="176"/>
                  </a:cubicBezTo>
                  <a:cubicBezTo>
                    <a:pt x="525" y="196"/>
                    <a:pt x="523" y="216"/>
                    <a:pt x="518" y="235"/>
                  </a:cubicBezTo>
                  <a:cubicBezTo>
                    <a:pt x="516" y="239"/>
                    <a:pt x="515" y="244"/>
                    <a:pt x="513" y="248"/>
                  </a:cubicBezTo>
                  <a:cubicBezTo>
                    <a:pt x="510" y="256"/>
                    <a:pt x="506" y="264"/>
                    <a:pt x="502" y="272"/>
                  </a:cubicBezTo>
                  <a:close/>
                </a:path>
              </a:pathLst>
            </a:custGeom>
            <a:solidFill>
              <a:srgbClr val="00B0F0"/>
            </a:solidFill>
            <a:ln w="9525">
              <a:noFill/>
              <a:round/>
              <a:headEnd/>
              <a:tailEnd/>
            </a:ln>
          </p:spPr>
          <p:txBody>
            <a:bodyPr anchor="ctr"/>
            <a:lstStyle/>
            <a:p>
              <a:pPr algn="ctr"/>
              <a:endParaRPr>
                <a:cs typeface="+mn-ea"/>
                <a:sym typeface="+mn-lt"/>
              </a:endParaRPr>
            </a:p>
          </p:txBody>
        </p:sp>
        <p:sp>
          <p:nvSpPr>
            <p:cNvPr id="95" name="Freeform: Shape 82">
              <a:extLst>
                <a:ext uri="{FF2B5EF4-FFF2-40B4-BE49-F238E27FC236}">
                  <a16:creationId xmlns:a16="http://schemas.microsoft.com/office/drawing/2014/main" xmlns="" id="{EAE9B068-FB5B-4CBA-9B38-025ECE413A93}"/>
                </a:ext>
              </a:extLst>
            </p:cNvPr>
            <p:cNvSpPr>
              <a:spLocks/>
            </p:cNvSpPr>
            <p:nvPr/>
          </p:nvSpPr>
          <p:spPr bwMode="auto">
            <a:xfrm>
              <a:off x="6174058" y="2064156"/>
              <a:ext cx="1463610" cy="1186907"/>
            </a:xfrm>
            <a:custGeom>
              <a:avLst/>
              <a:gdLst/>
              <a:ahLst/>
              <a:cxnLst>
                <a:cxn ang="0">
                  <a:pos x="464" y="89"/>
                </a:cxn>
                <a:cxn ang="0">
                  <a:pos x="473" y="109"/>
                </a:cxn>
                <a:cxn ang="0">
                  <a:pos x="474" y="109"/>
                </a:cxn>
                <a:cxn ang="0">
                  <a:pos x="474" y="110"/>
                </a:cxn>
                <a:cxn ang="0">
                  <a:pos x="486" y="140"/>
                </a:cxn>
                <a:cxn ang="0">
                  <a:pos x="491" y="174"/>
                </a:cxn>
                <a:cxn ang="0">
                  <a:pos x="471" y="275"/>
                </a:cxn>
                <a:cxn ang="0">
                  <a:pos x="469" y="280"/>
                </a:cxn>
                <a:cxn ang="0">
                  <a:pos x="439" y="323"/>
                </a:cxn>
                <a:cxn ang="0">
                  <a:pos x="411" y="348"/>
                </a:cxn>
                <a:cxn ang="0">
                  <a:pos x="411" y="348"/>
                </a:cxn>
                <a:cxn ang="0">
                  <a:pos x="384" y="365"/>
                </a:cxn>
                <a:cxn ang="0">
                  <a:pos x="342" y="382"/>
                </a:cxn>
                <a:cxn ang="0">
                  <a:pos x="304" y="390"/>
                </a:cxn>
                <a:cxn ang="0">
                  <a:pos x="274" y="393"/>
                </a:cxn>
                <a:cxn ang="0">
                  <a:pos x="199" y="393"/>
                </a:cxn>
                <a:cxn ang="0">
                  <a:pos x="168" y="391"/>
                </a:cxn>
                <a:cxn ang="0">
                  <a:pos x="156" y="390"/>
                </a:cxn>
                <a:cxn ang="0">
                  <a:pos x="115" y="389"/>
                </a:cxn>
                <a:cxn ang="0">
                  <a:pos x="87" y="390"/>
                </a:cxn>
                <a:cxn ang="0">
                  <a:pos x="86" y="390"/>
                </a:cxn>
                <a:cxn ang="0">
                  <a:pos x="81" y="390"/>
                </a:cxn>
                <a:cxn ang="0">
                  <a:pos x="0" y="400"/>
                </a:cxn>
                <a:cxn ang="0">
                  <a:pos x="14" y="387"/>
                </a:cxn>
                <a:cxn ang="0">
                  <a:pos x="35" y="361"/>
                </a:cxn>
                <a:cxn ang="0">
                  <a:pos x="35" y="361"/>
                </a:cxn>
                <a:cxn ang="0">
                  <a:pos x="43" y="350"/>
                </a:cxn>
                <a:cxn ang="0">
                  <a:pos x="58" y="324"/>
                </a:cxn>
                <a:cxn ang="0">
                  <a:pos x="91" y="239"/>
                </a:cxn>
                <a:cxn ang="0">
                  <a:pos x="97" y="219"/>
                </a:cxn>
                <a:cxn ang="0">
                  <a:pos x="97" y="217"/>
                </a:cxn>
                <a:cxn ang="0">
                  <a:pos x="104" y="194"/>
                </a:cxn>
                <a:cxn ang="0">
                  <a:pos x="113" y="169"/>
                </a:cxn>
                <a:cxn ang="0">
                  <a:pos x="119" y="153"/>
                </a:cxn>
                <a:cxn ang="0">
                  <a:pos x="133" y="120"/>
                </a:cxn>
                <a:cxn ang="0">
                  <a:pos x="151" y="87"/>
                </a:cxn>
                <a:cxn ang="0">
                  <a:pos x="206" y="31"/>
                </a:cxn>
                <a:cxn ang="0">
                  <a:pos x="219" y="23"/>
                </a:cxn>
                <a:cxn ang="0">
                  <a:pos x="250" y="11"/>
                </a:cxn>
                <a:cxn ang="0">
                  <a:pos x="251" y="11"/>
                </a:cxn>
                <a:cxn ang="0">
                  <a:pos x="251" y="11"/>
                </a:cxn>
                <a:cxn ang="0">
                  <a:pos x="345" y="7"/>
                </a:cxn>
                <a:cxn ang="0">
                  <a:pos x="346" y="7"/>
                </a:cxn>
                <a:cxn ang="0">
                  <a:pos x="391" y="22"/>
                </a:cxn>
                <a:cxn ang="0">
                  <a:pos x="439" y="57"/>
                </a:cxn>
                <a:cxn ang="0">
                  <a:pos x="449" y="67"/>
                </a:cxn>
                <a:cxn ang="0">
                  <a:pos x="464" y="89"/>
                </a:cxn>
              </a:cxnLst>
              <a:rect l="0" t="0" r="r" b="b"/>
              <a:pathLst>
                <a:path w="493" h="400">
                  <a:moveTo>
                    <a:pt x="464" y="89"/>
                  </a:moveTo>
                  <a:cubicBezTo>
                    <a:pt x="467" y="95"/>
                    <a:pt x="471" y="102"/>
                    <a:pt x="473" y="109"/>
                  </a:cubicBezTo>
                  <a:cubicBezTo>
                    <a:pt x="474" y="109"/>
                    <a:pt x="474" y="109"/>
                    <a:pt x="474" y="109"/>
                  </a:cubicBezTo>
                  <a:cubicBezTo>
                    <a:pt x="474" y="110"/>
                    <a:pt x="474" y="110"/>
                    <a:pt x="474" y="110"/>
                  </a:cubicBezTo>
                  <a:cubicBezTo>
                    <a:pt x="479" y="119"/>
                    <a:pt x="483" y="129"/>
                    <a:pt x="486" y="140"/>
                  </a:cubicBezTo>
                  <a:cubicBezTo>
                    <a:pt x="489" y="151"/>
                    <a:pt x="490" y="162"/>
                    <a:pt x="491" y="174"/>
                  </a:cubicBezTo>
                  <a:cubicBezTo>
                    <a:pt x="493" y="207"/>
                    <a:pt x="486" y="243"/>
                    <a:pt x="471" y="275"/>
                  </a:cubicBezTo>
                  <a:cubicBezTo>
                    <a:pt x="470" y="277"/>
                    <a:pt x="470" y="278"/>
                    <a:pt x="469" y="280"/>
                  </a:cubicBezTo>
                  <a:cubicBezTo>
                    <a:pt x="461" y="295"/>
                    <a:pt x="451" y="310"/>
                    <a:pt x="439" y="323"/>
                  </a:cubicBezTo>
                  <a:cubicBezTo>
                    <a:pt x="431" y="333"/>
                    <a:pt x="421" y="341"/>
                    <a:pt x="411" y="348"/>
                  </a:cubicBezTo>
                  <a:cubicBezTo>
                    <a:pt x="411" y="348"/>
                    <a:pt x="411" y="348"/>
                    <a:pt x="411" y="348"/>
                  </a:cubicBezTo>
                  <a:cubicBezTo>
                    <a:pt x="403" y="355"/>
                    <a:pt x="394" y="360"/>
                    <a:pt x="384" y="365"/>
                  </a:cubicBezTo>
                  <a:cubicBezTo>
                    <a:pt x="371" y="372"/>
                    <a:pt x="357" y="378"/>
                    <a:pt x="342" y="382"/>
                  </a:cubicBezTo>
                  <a:cubicBezTo>
                    <a:pt x="330" y="386"/>
                    <a:pt x="317" y="388"/>
                    <a:pt x="304" y="390"/>
                  </a:cubicBezTo>
                  <a:cubicBezTo>
                    <a:pt x="294" y="392"/>
                    <a:pt x="284" y="393"/>
                    <a:pt x="274" y="393"/>
                  </a:cubicBezTo>
                  <a:cubicBezTo>
                    <a:pt x="251" y="395"/>
                    <a:pt x="226" y="395"/>
                    <a:pt x="199" y="393"/>
                  </a:cubicBezTo>
                  <a:cubicBezTo>
                    <a:pt x="188" y="392"/>
                    <a:pt x="178" y="391"/>
                    <a:pt x="168" y="391"/>
                  </a:cubicBezTo>
                  <a:cubicBezTo>
                    <a:pt x="164" y="390"/>
                    <a:pt x="160" y="390"/>
                    <a:pt x="156" y="390"/>
                  </a:cubicBezTo>
                  <a:cubicBezTo>
                    <a:pt x="142" y="389"/>
                    <a:pt x="128" y="389"/>
                    <a:pt x="115" y="389"/>
                  </a:cubicBezTo>
                  <a:cubicBezTo>
                    <a:pt x="105" y="389"/>
                    <a:pt x="96" y="389"/>
                    <a:pt x="87" y="390"/>
                  </a:cubicBezTo>
                  <a:cubicBezTo>
                    <a:pt x="86" y="390"/>
                    <a:pt x="86" y="390"/>
                    <a:pt x="86" y="390"/>
                  </a:cubicBezTo>
                  <a:cubicBezTo>
                    <a:pt x="81" y="390"/>
                    <a:pt x="81" y="390"/>
                    <a:pt x="81" y="390"/>
                  </a:cubicBezTo>
                  <a:cubicBezTo>
                    <a:pt x="57" y="392"/>
                    <a:pt x="29" y="395"/>
                    <a:pt x="0" y="400"/>
                  </a:cubicBezTo>
                  <a:cubicBezTo>
                    <a:pt x="5" y="396"/>
                    <a:pt x="9" y="392"/>
                    <a:pt x="14" y="387"/>
                  </a:cubicBezTo>
                  <a:cubicBezTo>
                    <a:pt x="21" y="380"/>
                    <a:pt x="28" y="371"/>
                    <a:pt x="35" y="361"/>
                  </a:cubicBezTo>
                  <a:cubicBezTo>
                    <a:pt x="35" y="361"/>
                    <a:pt x="35" y="361"/>
                    <a:pt x="35" y="361"/>
                  </a:cubicBezTo>
                  <a:cubicBezTo>
                    <a:pt x="38" y="358"/>
                    <a:pt x="41" y="354"/>
                    <a:pt x="43" y="350"/>
                  </a:cubicBezTo>
                  <a:cubicBezTo>
                    <a:pt x="48" y="342"/>
                    <a:pt x="53" y="333"/>
                    <a:pt x="58" y="324"/>
                  </a:cubicBezTo>
                  <a:cubicBezTo>
                    <a:pt x="75" y="296"/>
                    <a:pt x="83" y="267"/>
                    <a:pt x="91" y="239"/>
                  </a:cubicBezTo>
                  <a:cubicBezTo>
                    <a:pt x="93" y="233"/>
                    <a:pt x="95" y="226"/>
                    <a:pt x="97" y="219"/>
                  </a:cubicBezTo>
                  <a:cubicBezTo>
                    <a:pt x="97" y="217"/>
                    <a:pt x="97" y="217"/>
                    <a:pt x="97" y="217"/>
                  </a:cubicBezTo>
                  <a:cubicBezTo>
                    <a:pt x="99" y="209"/>
                    <a:pt x="102" y="202"/>
                    <a:pt x="104" y="194"/>
                  </a:cubicBezTo>
                  <a:cubicBezTo>
                    <a:pt x="107" y="186"/>
                    <a:pt x="110" y="177"/>
                    <a:pt x="113" y="169"/>
                  </a:cubicBezTo>
                  <a:cubicBezTo>
                    <a:pt x="115" y="163"/>
                    <a:pt x="117" y="158"/>
                    <a:pt x="119" y="153"/>
                  </a:cubicBezTo>
                  <a:cubicBezTo>
                    <a:pt x="123" y="141"/>
                    <a:pt x="128" y="130"/>
                    <a:pt x="133" y="120"/>
                  </a:cubicBezTo>
                  <a:cubicBezTo>
                    <a:pt x="138" y="108"/>
                    <a:pt x="145" y="97"/>
                    <a:pt x="151" y="87"/>
                  </a:cubicBezTo>
                  <a:cubicBezTo>
                    <a:pt x="168" y="63"/>
                    <a:pt x="186" y="44"/>
                    <a:pt x="206" y="31"/>
                  </a:cubicBezTo>
                  <a:cubicBezTo>
                    <a:pt x="211" y="28"/>
                    <a:pt x="215" y="26"/>
                    <a:pt x="219" y="23"/>
                  </a:cubicBezTo>
                  <a:cubicBezTo>
                    <a:pt x="229" y="18"/>
                    <a:pt x="240" y="14"/>
                    <a:pt x="250" y="11"/>
                  </a:cubicBezTo>
                  <a:cubicBezTo>
                    <a:pt x="251" y="11"/>
                    <a:pt x="251" y="11"/>
                    <a:pt x="251" y="11"/>
                  </a:cubicBezTo>
                  <a:cubicBezTo>
                    <a:pt x="251" y="11"/>
                    <a:pt x="251" y="11"/>
                    <a:pt x="251" y="11"/>
                  </a:cubicBezTo>
                  <a:cubicBezTo>
                    <a:pt x="279" y="2"/>
                    <a:pt x="313" y="0"/>
                    <a:pt x="345" y="7"/>
                  </a:cubicBezTo>
                  <a:cubicBezTo>
                    <a:pt x="345" y="7"/>
                    <a:pt x="346" y="7"/>
                    <a:pt x="346" y="7"/>
                  </a:cubicBezTo>
                  <a:cubicBezTo>
                    <a:pt x="362" y="10"/>
                    <a:pt x="377" y="15"/>
                    <a:pt x="391" y="22"/>
                  </a:cubicBezTo>
                  <a:cubicBezTo>
                    <a:pt x="409" y="31"/>
                    <a:pt x="426" y="43"/>
                    <a:pt x="439" y="57"/>
                  </a:cubicBezTo>
                  <a:cubicBezTo>
                    <a:pt x="443" y="60"/>
                    <a:pt x="446" y="64"/>
                    <a:pt x="449" y="67"/>
                  </a:cubicBezTo>
                  <a:cubicBezTo>
                    <a:pt x="454" y="74"/>
                    <a:pt x="459" y="81"/>
                    <a:pt x="464" y="89"/>
                  </a:cubicBezTo>
                  <a:close/>
                </a:path>
              </a:pathLst>
            </a:custGeom>
            <a:solidFill>
              <a:srgbClr val="79A715"/>
            </a:solidFill>
            <a:ln w="9525">
              <a:noFill/>
              <a:round/>
              <a:headEnd/>
              <a:tailEnd/>
            </a:ln>
          </p:spPr>
          <p:txBody>
            <a:bodyPr anchor="ctr"/>
            <a:lstStyle/>
            <a:p>
              <a:pPr algn="ctr"/>
              <a:endParaRPr>
                <a:cs typeface="+mn-ea"/>
                <a:sym typeface="+mn-lt"/>
              </a:endParaRPr>
            </a:p>
          </p:txBody>
        </p:sp>
        <p:sp>
          <p:nvSpPr>
            <p:cNvPr id="96" name="Freeform: Shape 86">
              <a:extLst>
                <a:ext uri="{FF2B5EF4-FFF2-40B4-BE49-F238E27FC236}">
                  <a16:creationId xmlns:a16="http://schemas.microsoft.com/office/drawing/2014/main" xmlns="" id="{A08F0DBD-29D3-4D61-A7B4-132989477E75}"/>
                </a:ext>
              </a:extLst>
            </p:cNvPr>
            <p:cNvSpPr>
              <a:spLocks/>
            </p:cNvSpPr>
            <p:nvPr/>
          </p:nvSpPr>
          <p:spPr bwMode="auto">
            <a:xfrm>
              <a:off x="5402204" y="1492546"/>
              <a:ext cx="1125015" cy="1652932"/>
            </a:xfrm>
            <a:custGeom>
              <a:avLst/>
              <a:gdLst/>
              <a:ahLst/>
              <a:cxnLst>
                <a:cxn ang="0">
                  <a:pos x="179" y="0"/>
                </a:cxn>
                <a:cxn ang="0">
                  <a:pos x="201" y="1"/>
                </a:cxn>
                <a:cxn ang="0">
                  <a:pos x="202" y="1"/>
                </a:cxn>
                <a:cxn ang="0">
                  <a:pos x="203" y="1"/>
                </a:cxn>
                <a:cxn ang="0">
                  <a:pos x="235" y="6"/>
                </a:cxn>
                <a:cxn ang="0">
                  <a:pos x="267" y="18"/>
                </a:cxn>
                <a:cxn ang="0">
                  <a:pos x="344" y="86"/>
                </a:cxn>
                <a:cxn ang="0">
                  <a:pos x="347" y="91"/>
                </a:cxn>
                <a:cxn ang="0">
                  <a:pos x="370" y="138"/>
                </a:cxn>
                <a:cxn ang="0">
                  <a:pos x="378" y="174"/>
                </a:cxn>
                <a:cxn ang="0">
                  <a:pos x="378" y="175"/>
                </a:cxn>
                <a:cxn ang="0">
                  <a:pos x="379" y="207"/>
                </a:cxn>
                <a:cxn ang="0">
                  <a:pos x="373" y="252"/>
                </a:cxn>
                <a:cxn ang="0">
                  <a:pos x="361" y="289"/>
                </a:cxn>
                <a:cxn ang="0">
                  <a:pos x="348" y="316"/>
                </a:cxn>
                <a:cxn ang="0">
                  <a:pos x="310" y="381"/>
                </a:cxn>
                <a:cxn ang="0">
                  <a:pos x="293" y="407"/>
                </a:cxn>
                <a:cxn ang="0">
                  <a:pos x="287" y="417"/>
                </a:cxn>
                <a:cxn ang="0">
                  <a:pos x="265" y="452"/>
                </a:cxn>
                <a:cxn ang="0">
                  <a:pos x="252" y="477"/>
                </a:cxn>
                <a:cxn ang="0">
                  <a:pos x="251" y="477"/>
                </a:cxn>
                <a:cxn ang="0">
                  <a:pos x="249" y="482"/>
                </a:cxn>
                <a:cxn ang="0">
                  <a:pos x="217" y="557"/>
                </a:cxn>
                <a:cxn ang="0">
                  <a:pos x="213" y="538"/>
                </a:cxn>
                <a:cxn ang="0">
                  <a:pos x="201" y="507"/>
                </a:cxn>
                <a:cxn ang="0">
                  <a:pos x="201" y="507"/>
                </a:cxn>
                <a:cxn ang="0">
                  <a:pos x="195" y="494"/>
                </a:cxn>
                <a:cxn ang="0">
                  <a:pos x="181" y="468"/>
                </a:cxn>
                <a:cxn ang="0">
                  <a:pos x="123" y="398"/>
                </a:cxn>
                <a:cxn ang="0">
                  <a:pos x="109" y="382"/>
                </a:cxn>
                <a:cxn ang="0">
                  <a:pos x="107" y="381"/>
                </a:cxn>
                <a:cxn ang="0">
                  <a:pos x="91" y="364"/>
                </a:cxn>
                <a:cxn ang="0">
                  <a:pos x="73" y="344"/>
                </a:cxn>
                <a:cxn ang="0">
                  <a:pos x="62" y="331"/>
                </a:cxn>
                <a:cxn ang="0">
                  <a:pos x="41" y="302"/>
                </a:cxn>
                <a:cxn ang="0">
                  <a:pos x="22" y="269"/>
                </a:cxn>
                <a:cxn ang="0">
                  <a:pos x="1" y="194"/>
                </a:cxn>
                <a:cxn ang="0">
                  <a:pos x="1" y="179"/>
                </a:cxn>
                <a:cxn ang="0">
                  <a:pos x="6" y="146"/>
                </a:cxn>
                <a:cxn ang="0">
                  <a:pos x="6" y="146"/>
                </a:cxn>
                <a:cxn ang="0">
                  <a:pos x="6" y="145"/>
                </a:cxn>
                <a:cxn ang="0">
                  <a:pos x="49" y="61"/>
                </a:cxn>
                <a:cxn ang="0">
                  <a:pos x="50" y="60"/>
                </a:cxn>
                <a:cxn ang="0">
                  <a:pos x="85" y="29"/>
                </a:cxn>
                <a:cxn ang="0">
                  <a:pos x="139" y="5"/>
                </a:cxn>
                <a:cxn ang="0">
                  <a:pos x="153" y="2"/>
                </a:cxn>
                <a:cxn ang="0">
                  <a:pos x="179" y="0"/>
                </a:cxn>
              </a:cxnLst>
              <a:rect l="0" t="0" r="r" b="b"/>
              <a:pathLst>
                <a:path w="380" h="557">
                  <a:moveTo>
                    <a:pt x="179" y="0"/>
                  </a:moveTo>
                  <a:cubicBezTo>
                    <a:pt x="187" y="0"/>
                    <a:pt x="194" y="0"/>
                    <a:pt x="201" y="1"/>
                  </a:cubicBezTo>
                  <a:cubicBezTo>
                    <a:pt x="202" y="1"/>
                    <a:pt x="202" y="1"/>
                    <a:pt x="202" y="1"/>
                  </a:cubicBezTo>
                  <a:cubicBezTo>
                    <a:pt x="203" y="1"/>
                    <a:pt x="203" y="1"/>
                    <a:pt x="203" y="1"/>
                  </a:cubicBezTo>
                  <a:cubicBezTo>
                    <a:pt x="213" y="2"/>
                    <a:pt x="224" y="3"/>
                    <a:pt x="235" y="6"/>
                  </a:cubicBezTo>
                  <a:cubicBezTo>
                    <a:pt x="246" y="9"/>
                    <a:pt x="256" y="13"/>
                    <a:pt x="267" y="18"/>
                  </a:cubicBezTo>
                  <a:cubicBezTo>
                    <a:pt x="296" y="33"/>
                    <a:pt x="324" y="57"/>
                    <a:pt x="344" y="86"/>
                  </a:cubicBezTo>
                  <a:cubicBezTo>
                    <a:pt x="345" y="88"/>
                    <a:pt x="346" y="89"/>
                    <a:pt x="347" y="91"/>
                  </a:cubicBezTo>
                  <a:cubicBezTo>
                    <a:pt x="357" y="105"/>
                    <a:pt x="365" y="121"/>
                    <a:pt x="370" y="138"/>
                  </a:cubicBezTo>
                  <a:cubicBezTo>
                    <a:pt x="374" y="150"/>
                    <a:pt x="377" y="162"/>
                    <a:pt x="378" y="174"/>
                  </a:cubicBezTo>
                  <a:cubicBezTo>
                    <a:pt x="378" y="175"/>
                    <a:pt x="378" y="175"/>
                    <a:pt x="378" y="175"/>
                  </a:cubicBezTo>
                  <a:cubicBezTo>
                    <a:pt x="379" y="185"/>
                    <a:pt x="380" y="196"/>
                    <a:pt x="379" y="207"/>
                  </a:cubicBezTo>
                  <a:cubicBezTo>
                    <a:pt x="379" y="221"/>
                    <a:pt x="376" y="237"/>
                    <a:pt x="373" y="252"/>
                  </a:cubicBezTo>
                  <a:cubicBezTo>
                    <a:pt x="370" y="264"/>
                    <a:pt x="366" y="276"/>
                    <a:pt x="361" y="289"/>
                  </a:cubicBezTo>
                  <a:cubicBezTo>
                    <a:pt x="357" y="298"/>
                    <a:pt x="353" y="307"/>
                    <a:pt x="348" y="316"/>
                  </a:cubicBezTo>
                  <a:cubicBezTo>
                    <a:pt x="338" y="337"/>
                    <a:pt x="326" y="358"/>
                    <a:pt x="310" y="381"/>
                  </a:cubicBezTo>
                  <a:cubicBezTo>
                    <a:pt x="304" y="390"/>
                    <a:pt x="298" y="398"/>
                    <a:pt x="293" y="407"/>
                  </a:cubicBezTo>
                  <a:cubicBezTo>
                    <a:pt x="291" y="410"/>
                    <a:pt x="289" y="413"/>
                    <a:pt x="287" y="417"/>
                  </a:cubicBezTo>
                  <a:cubicBezTo>
                    <a:pt x="279" y="429"/>
                    <a:pt x="272" y="441"/>
                    <a:pt x="265" y="452"/>
                  </a:cubicBezTo>
                  <a:cubicBezTo>
                    <a:pt x="260" y="460"/>
                    <a:pt x="256" y="469"/>
                    <a:pt x="252" y="477"/>
                  </a:cubicBezTo>
                  <a:cubicBezTo>
                    <a:pt x="251" y="477"/>
                    <a:pt x="251" y="477"/>
                    <a:pt x="251" y="477"/>
                  </a:cubicBezTo>
                  <a:cubicBezTo>
                    <a:pt x="249" y="482"/>
                    <a:pt x="249" y="482"/>
                    <a:pt x="249" y="482"/>
                  </a:cubicBezTo>
                  <a:cubicBezTo>
                    <a:pt x="239" y="504"/>
                    <a:pt x="227" y="529"/>
                    <a:pt x="217" y="557"/>
                  </a:cubicBezTo>
                  <a:cubicBezTo>
                    <a:pt x="216" y="551"/>
                    <a:pt x="214" y="545"/>
                    <a:pt x="213" y="538"/>
                  </a:cubicBezTo>
                  <a:cubicBezTo>
                    <a:pt x="210" y="528"/>
                    <a:pt x="206" y="518"/>
                    <a:pt x="201" y="507"/>
                  </a:cubicBezTo>
                  <a:cubicBezTo>
                    <a:pt x="201" y="507"/>
                    <a:pt x="201" y="507"/>
                    <a:pt x="201" y="507"/>
                  </a:cubicBezTo>
                  <a:cubicBezTo>
                    <a:pt x="199" y="503"/>
                    <a:pt x="197" y="499"/>
                    <a:pt x="195" y="494"/>
                  </a:cubicBezTo>
                  <a:cubicBezTo>
                    <a:pt x="191" y="486"/>
                    <a:pt x="186" y="477"/>
                    <a:pt x="181" y="468"/>
                  </a:cubicBezTo>
                  <a:cubicBezTo>
                    <a:pt x="165" y="440"/>
                    <a:pt x="144" y="419"/>
                    <a:pt x="123" y="398"/>
                  </a:cubicBezTo>
                  <a:cubicBezTo>
                    <a:pt x="119" y="393"/>
                    <a:pt x="113" y="388"/>
                    <a:pt x="109" y="382"/>
                  </a:cubicBezTo>
                  <a:cubicBezTo>
                    <a:pt x="107" y="381"/>
                    <a:pt x="107" y="381"/>
                    <a:pt x="107" y="381"/>
                  </a:cubicBezTo>
                  <a:cubicBezTo>
                    <a:pt x="102" y="375"/>
                    <a:pt x="96" y="370"/>
                    <a:pt x="91" y="364"/>
                  </a:cubicBezTo>
                  <a:cubicBezTo>
                    <a:pt x="85" y="357"/>
                    <a:pt x="79" y="350"/>
                    <a:pt x="73" y="344"/>
                  </a:cubicBezTo>
                  <a:cubicBezTo>
                    <a:pt x="69" y="339"/>
                    <a:pt x="66" y="335"/>
                    <a:pt x="62" y="331"/>
                  </a:cubicBezTo>
                  <a:cubicBezTo>
                    <a:pt x="54" y="321"/>
                    <a:pt x="47" y="312"/>
                    <a:pt x="41" y="302"/>
                  </a:cubicBezTo>
                  <a:cubicBezTo>
                    <a:pt x="34" y="291"/>
                    <a:pt x="27" y="280"/>
                    <a:pt x="22" y="269"/>
                  </a:cubicBezTo>
                  <a:cubicBezTo>
                    <a:pt x="9" y="243"/>
                    <a:pt x="2" y="218"/>
                    <a:pt x="1" y="194"/>
                  </a:cubicBezTo>
                  <a:cubicBezTo>
                    <a:pt x="0" y="189"/>
                    <a:pt x="0" y="184"/>
                    <a:pt x="1" y="179"/>
                  </a:cubicBezTo>
                  <a:cubicBezTo>
                    <a:pt x="1" y="168"/>
                    <a:pt x="3" y="156"/>
                    <a:pt x="6" y="146"/>
                  </a:cubicBezTo>
                  <a:cubicBezTo>
                    <a:pt x="6" y="146"/>
                    <a:pt x="6" y="146"/>
                    <a:pt x="6" y="146"/>
                  </a:cubicBezTo>
                  <a:cubicBezTo>
                    <a:pt x="6" y="145"/>
                    <a:pt x="6" y="145"/>
                    <a:pt x="6" y="145"/>
                  </a:cubicBezTo>
                  <a:cubicBezTo>
                    <a:pt x="12" y="116"/>
                    <a:pt x="27" y="86"/>
                    <a:pt x="49" y="61"/>
                  </a:cubicBezTo>
                  <a:cubicBezTo>
                    <a:pt x="49" y="61"/>
                    <a:pt x="49" y="61"/>
                    <a:pt x="50" y="60"/>
                  </a:cubicBezTo>
                  <a:cubicBezTo>
                    <a:pt x="60" y="49"/>
                    <a:pt x="72" y="38"/>
                    <a:pt x="85" y="29"/>
                  </a:cubicBezTo>
                  <a:cubicBezTo>
                    <a:pt x="102" y="18"/>
                    <a:pt x="120" y="10"/>
                    <a:pt x="139" y="5"/>
                  </a:cubicBezTo>
                  <a:cubicBezTo>
                    <a:pt x="144" y="4"/>
                    <a:pt x="148" y="3"/>
                    <a:pt x="153" y="2"/>
                  </a:cubicBezTo>
                  <a:cubicBezTo>
                    <a:pt x="162" y="1"/>
                    <a:pt x="170" y="0"/>
                    <a:pt x="179" y="0"/>
                  </a:cubicBezTo>
                  <a:close/>
                </a:path>
              </a:pathLst>
            </a:custGeom>
            <a:solidFill>
              <a:srgbClr val="00B0F0"/>
            </a:solidFill>
            <a:ln w="9525">
              <a:noFill/>
              <a:round/>
              <a:headEnd/>
              <a:tailEnd/>
            </a:ln>
          </p:spPr>
          <p:txBody>
            <a:bodyPr anchor="ctr"/>
            <a:lstStyle/>
            <a:p>
              <a:pPr algn="ctr"/>
              <a:endParaRPr>
                <a:cs typeface="+mn-ea"/>
                <a:sym typeface="+mn-lt"/>
              </a:endParaRPr>
            </a:p>
          </p:txBody>
        </p:sp>
        <p:sp>
          <p:nvSpPr>
            <p:cNvPr id="97" name="Freeform: Shape 90">
              <a:extLst>
                <a:ext uri="{FF2B5EF4-FFF2-40B4-BE49-F238E27FC236}">
                  <a16:creationId xmlns:a16="http://schemas.microsoft.com/office/drawing/2014/main" xmlns="" id="{6384820A-57DB-446C-B031-5C536ED6F5EA}"/>
                </a:ext>
              </a:extLst>
            </p:cNvPr>
            <p:cNvSpPr>
              <a:spLocks/>
            </p:cNvSpPr>
            <p:nvPr/>
          </p:nvSpPr>
          <p:spPr bwMode="auto">
            <a:xfrm>
              <a:off x="4331804" y="2177021"/>
              <a:ext cx="1554631" cy="1103168"/>
            </a:xfrm>
            <a:custGeom>
              <a:avLst/>
              <a:gdLst/>
              <a:ahLst/>
              <a:cxnLst>
                <a:cxn ang="0">
                  <a:pos x="23" y="101"/>
                </a:cxn>
                <a:cxn ang="0">
                  <a:pos x="36" y="83"/>
                </a:cxn>
                <a:cxn ang="0">
                  <a:pos x="36" y="82"/>
                </a:cxn>
                <a:cxn ang="0">
                  <a:pos x="36" y="82"/>
                </a:cxn>
                <a:cxn ang="0">
                  <a:pos x="57" y="56"/>
                </a:cxn>
                <a:cxn ang="0">
                  <a:pos x="83" y="35"/>
                </a:cxn>
                <a:cxn ang="0">
                  <a:pos x="181" y="1"/>
                </a:cxn>
                <a:cxn ang="0">
                  <a:pos x="186" y="1"/>
                </a:cxn>
                <a:cxn ang="0">
                  <a:pos x="238" y="5"/>
                </a:cxn>
                <a:cxn ang="0">
                  <a:pos x="274" y="17"/>
                </a:cxn>
                <a:cxn ang="0">
                  <a:pos x="274" y="17"/>
                </a:cxn>
                <a:cxn ang="0">
                  <a:pos x="302" y="31"/>
                </a:cxn>
                <a:cxn ang="0">
                  <a:pos x="338" y="60"/>
                </a:cxn>
                <a:cxn ang="0">
                  <a:pos x="364" y="88"/>
                </a:cxn>
                <a:cxn ang="0">
                  <a:pos x="382" y="113"/>
                </a:cxn>
                <a:cxn ang="0">
                  <a:pos x="419" y="179"/>
                </a:cxn>
                <a:cxn ang="0">
                  <a:pos x="433" y="206"/>
                </a:cxn>
                <a:cxn ang="0">
                  <a:pos x="438" y="217"/>
                </a:cxn>
                <a:cxn ang="0">
                  <a:pos x="458" y="253"/>
                </a:cxn>
                <a:cxn ang="0">
                  <a:pos x="473" y="277"/>
                </a:cxn>
                <a:cxn ang="0">
                  <a:pos x="473" y="277"/>
                </a:cxn>
                <a:cxn ang="0">
                  <a:pos x="476" y="281"/>
                </a:cxn>
                <a:cxn ang="0">
                  <a:pos x="525" y="347"/>
                </a:cxn>
                <a:cxn ang="0">
                  <a:pos x="507" y="341"/>
                </a:cxn>
                <a:cxn ang="0">
                  <a:pos x="474" y="336"/>
                </a:cxn>
                <a:cxn ang="0">
                  <a:pos x="474" y="336"/>
                </a:cxn>
                <a:cxn ang="0">
                  <a:pos x="460" y="335"/>
                </a:cxn>
                <a:cxn ang="0">
                  <a:pos x="430" y="334"/>
                </a:cxn>
                <a:cxn ang="0">
                  <a:pos x="340" y="348"/>
                </a:cxn>
                <a:cxn ang="0">
                  <a:pos x="319" y="354"/>
                </a:cxn>
                <a:cxn ang="0">
                  <a:pos x="318" y="354"/>
                </a:cxn>
                <a:cxn ang="0">
                  <a:pos x="295" y="360"/>
                </a:cxn>
                <a:cxn ang="0">
                  <a:pos x="268" y="365"/>
                </a:cxn>
                <a:cxn ang="0">
                  <a:pos x="251" y="368"/>
                </a:cxn>
                <a:cxn ang="0">
                  <a:pos x="216" y="372"/>
                </a:cxn>
                <a:cxn ang="0">
                  <a:pos x="178" y="372"/>
                </a:cxn>
                <a:cxn ang="0">
                  <a:pos x="102" y="353"/>
                </a:cxn>
                <a:cxn ang="0">
                  <a:pos x="89" y="345"/>
                </a:cxn>
                <a:cxn ang="0">
                  <a:pos x="63" y="324"/>
                </a:cxn>
                <a:cxn ang="0">
                  <a:pos x="63" y="324"/>
                </a:cxn>
                <a:cxn ang="0">
                  <a:pos x="63" y="324"/>
                </a:cxn>
                <a:cxn ang="0">
                  <a:pos x="12" y="245"/>
                </a:cxn>
                <a:cxn ang="0">
                  <a:pos x="11" y="244"/>
                </a:cxn>
                <a:cxn ang="0">
                  <a:pos x="2" y="197"/>
                </a:cxn>
                <a:cxn ang="0">
                  <a:pos x="8" y="138"/>
                </a:cxn>
                <a:cxn ang="0">
                  <a:pos x="12" y="125"/>
                </a:cxn>
                <a:cxn ang="0">
                  <a:pos x="23" y="101"/>
                </a:cxn>
                <a:cxn ang="0">
                  <a:pos x="23" y="101"/>
                </a:cxn>
              </a:cxnLst>
              <a:rect l="0" t="0" r="r" b="b"/>
              <a:pathLst>
                <a:path w="525" h="373">
                  <a:moveTo>
                    <a:pt x="23" y="101"/>
                  </a:moveTo>
                  <a:cubicBezTo>
                    <a:pt x="27" y="95"/>
                    <a:pt x="31" y="88"/>
                    <a:pt x="36" y="83"/>
                  </a:cubicBezTo>
                  <a:cubicBezTo>
                    <a:pt x="36" y="82"/>
                    <a:pt x="36" y="82"/>
                    <a:pt x="36" y="82"/>
                  </a:cubicBezTo>
                  <a:cubicBezTo>
                    <a:pt x="36" y="82"/>
                    <a:pt x="36" y="82"/>
                    <a:pt x="36" y="82"/>
                  </a:cubicBezTo>
                  <a:cubicBezTo>
                    <a:pt x="42" y="73"/>
                    <a:pt x="49" y="64"/>
                    <a:pt x="57" y="56"/>
                  </a:cubicBezTo>
                  <a:cubicBezTo>
                    <a:pt x="65" y="48"/>
                    <a:pt x="73" y="41"/>
                    <a:pt x="83" y="35"/>
                  </a:cubicBezTo>
                  <a:cubicBezTo>
                    <a:pt x="111" y="17"/>
                    <a:pt x="146" y="5"/>
                    <a:pt x="181" y="1"/>
                  </a:cubicBezTo>
                  <a:cubicBezTo>
                    <a:pt x="183" y="1"/>
                    <a:pt x="184" y="1"/>
                    <a:pt x="186" y="1"/>
                  </a:cubicBezTo>
                  <a:cubicBezTo>
                    <a:pt x="203" y="0"/>
                    <a:pt x="221" y="1"/>
                    <a:pt x="238" y="5"/>
                  </a:cubicBezTo>
                  <a:cubicBezTo>
                    <a:pt x="251" y="8"/>
                    <a:pt x="263" y="11"/>
                    <a:pt x="274" y="17"/>
                  </a:cubicBezTo>
                  <a:cubicBezTo>
                    <a:pt x="274" y="17"/>
                    <a:pt x="274" y="17"/>
                    <a:pt x="274" y="17"/>
                  </a:cubicBezTo>
                  <a:cubicBezTo>
                    <a:pt x="284" y="21"/>
                    <a:pt x="293" y="26"/>
                    <a:pt x="302" y="31"/>
                  </a:cubicBezTo>
                  <a:cubicBezTo>
                    <a:pt x="315" y="39"/>
                    <a:pt x="327" y="49"/>
                    <a:pt x="338" y="60"/>
                  </a:cubicBezTo>
                  <a:cubicBezTo>
                    <a:pt x="347" y="68"/>
                    <a:pt x="356" y="78"/>
                    <a:pt x="364" y="88"/>
                  </a:cubicBezTo>
                  <a:cubicBezTo>
                    <a:pt x="370" y="96"/>
                    <a:pt x="376" y="104"/>
                    <a:pt x="382" y="113"/>
                  </a:cubicBezTo>
                  <a:cubicBezTo>
                    <a:pt x="395" y="132"/>
                    <a:pt x="407" y="153"/>
                    <a:pt x="419" y="179"/>
                  </a:cubicBezTo>
                  <a:cubicBezTo>
                    <a:pt x="424" y="188"/>
                    <a:pt x="428" y="197"/>
                    <a:pt x="433" y="206"/>
                  </a:cubicBezTo>
                  <a:cubicBezTo>
                    <a:pt x="434" y="210"/>
                    <a:pt x="436" y="213"/>
                    <a:pt x="438" y="217"/>
                  </a:cubicBezTo>
                  <a:cubicBezTo>
                    <a:pt x="445" y="229"/>
                    <a:pt x="451" y="241"/>
                    <a:pt x="458" y="253"/>
                  </a:cubicBezTo>
                  <a:cubicBezTo>
                    <a:pt x="463" y="261"/>
                    <a:pt x="468" y="269"/>
                    <a:pt x="473" y="277"/>
                  </a:cubicBezTo>
                  <a:cubicBezTo>
                    <a:pt x="473" y="277"/>
                    <a:pt x="473" y="277"/>
                    <a:pt x="473" y="277"/>
                  </a:cubicBezTo>
                  <a:cubicBezTo>
                    <a:pt x="476" y="281"/>
                    <a:pt x="476" y="281"/>
                    <a:pt x="476" y="281"/>
                  </a:cubicBezTo>
                  <a:cubicBezTo>
                    <a:pt x="490" y="301"/>
                    <a:pt x="506" y="324"/>
                    <a:pt x="525" y="347"/>
                  </a:cubicBezTo>
                  <a:cubicBezTo>
                    <a:pt x="519" y="345"/>
                    <a:pt x="513" y="343"/>
                    <a:pt x="507" y="341"/>
                  </a:cubicBezTo>
                  <a:cubicBezTo>
                    <a:pt x="496" y="339"/>
                    <a:pt x="485" y="337"/>
                    <a:pt x="474" y="336"/>
                  </a:cubicBezTo>
                  <a:cubicBezTo>
                    <a:pt x="474" y="336"/>
                    <a:pt x="474" y="336"/>
                    <a:pt x="474" y="336"/>
                  </a:cubicBezTo>
                  <a:cubicBezTo>
                    <a:pt x="469" y="335"/>
                    <a:pt x="464" y="335"/>
                    <a:pt x="460" y="335"/>
                  </a:cubicBezTo>
                  <a:cubicBezTo>
                    <a:pt x="450" y="334"/>
                    <a:pt x="440" y="334"/>
                    <a:pt x="430" y="334"/>
                  </a:cubicBezTo>
                  <a:cubicBezTo>
                    <a:pt x="398" y="334"/>
                    <a:pt x="368" y="341"/>
                    <a:pt x="340" y="348"/>
                  </a:cubicBezTo>
                  <a:cubicBezTo>
                    <a:pt x="333" y="350"/>
                    <a:pt x="326" y="352"/>
                    <a:pt x="319" y="354"/>
                  </a:cubicBezTo>
                  <a:cubicBezTo>
                    <a:pt x="318" y="354"/>
                    <a:pt x="318" y="354"/>
                    <a:pt x="318" y="354"/>
                  </a:cubicBezTo>
                  <a:cubicBezTo>
                    <a:pt x="310" y="356"/>
                    <a:pt x="302" y="358"/>
                    <a:pt x="295" y="360"/>
                  </a:cubicBezTo>
                  <a:cubicBezTo>
                    <a:pt x="286" y="362"/>
                    <a:pt x="277" y="363"/>
                    <a:pt x="268" y="365"/>
                  </a:cubicBezTo>
                  <a:cubicBezTo>
                    <a:pt x="262" y="366"/>
                    <a:pt x="257" y="367"/>
                    <a:pt x="251" y="368"/>
                  </a:cubicBezTo>
                  <a:cubicBezTo>
                    <a:pt x="239" y="370"/>
                    <a:pt x="227" y="371"/>
                    <a:pt x="216" y="372"/>
                  </a:cubicBezTo>
                  <a:cubicBezTo>
                    <a:pt x="203" y="373"/>
                    <a:pt x="190" y="373"/>
                    <a:pt x="178" y="372"/>
                  </a:cubicBezTo>
                  <a:cubicBezTo>
                    <a:pt x="149" y="370"/>
                    <a:pt x="124" y="364"/>
                    <a:pt x="102" y="353"/>
                  </a:cubicBezTo>
                  <a:cubicBezTo>
                    <a:pt x="98" y="350"/>
                    <a:pt x="93" y="348"/>
                    <a:pt x="89" y="345"/>
                  </a:cubicBezTo>
                  <a:cubicBezTo>
                    <a:pt x="80" y="339"/>
                    <a:pt x="71" y="332"/>
                    <a:pt x="63" y="324"/>
                  </a:cubicBezTo>
                  <a:cubicBezTo>
                    <a:pt x="63" y="324"/>
                    <a:pt x="63" y="324"/>
                    <a:pt x="63" y="324"/>
                  </a:cubicBezTo>
                  <a:cubicBezTo>
                    <a:pt x="63" y="324"/>
                    <a:pt x="63" y="324"/>
                    <a:pt x="63" y="324"/>
                  </a:cubicBezTo>
                  <a:cubicBezTo>
                    <a:pt x="40" y="304"/>
                    <a:pt x="22" y="276"/>
                    <a:pt x="12" y="245"/>
                  </a:cubicBezTo>
                  <a:cubicBezTo>
                    <a:pt x="11" y="244"/>
                    <a:pt x="11" y="244"/>
                    <a:pt x="11" y="244"/>
                  </a:cubicBezTo>
                  <a:cubicBezTo>
                    <a:pt x="6" y="228"/>
                    <a:pt x="3" y="213"/>
                    <a:pt x="2" y="197"/>
                  </a:cubicBezTo>
                  <a:cubicBezTo>
                    <a:pt x="0" y="177"/>
                    <a:pt x="2" y="157"/>
                    <a:pt x="8" y="138"/>
                  </a:cubicBezTo>
                  <a:cubicBezTo>
                    <a:pt x="9" y="134"/>
                    <a:pt x="11" y="129"/>
                    <a:pt x="12" y="125"/>
                  </a:cubicBezTo>
                  <a:cubicBezTo>
                    <a:pt x="15" y="117"/>
                    <a:pt x="19" y="109"/>
                    <a:pt x="23" y="101"/>
                  </a:cubicBezTo>
                  <a:cubicBezTo>
                    <a:pt x="23" y="101"/>
                    <a:pt x="23" y="101"/>
                    <a:pt x="23" y="101"/>
                  </a:cubicBezTo>
                  <a:close/>
                </a:path>
              </a:pathLst>
            </a:custGeom>
            <a:solidFill>
              <a:srgbClr val="79A715"/>
            </a:solidFill>
            <a:ln w="9525">
              <a:noFill/>
              <a:round/>
              <a:headEnd/>
              <a:tailEnd/>
            </a:ln>
          </p:spPr>
          <p:txBody>
            <a:bodyPr anchor="ctr"/>
            <a:lstStyle/>
            <a:p>
              <a:pPr algn="ctr"/>
              <a:endParaRPr>
                <a:cs typeface="+mn-ea"/>
                <a:sym typeface="+mn-lt"/>
              </a:endParaRPr>
            </a:p>
          </p:txBody>
        </p:sp>
        <p:sp>
          <p:nvSpPr>
            <p:cNvPr id="98" name="Freeform: Shape 94">
              <a:extLst>
                <a:ext uri="{FF2B5EF4-FFF2-40B4-BE49-F238E27FC236}">
                  <a16:creationId xmlns:a16="http://schemas.microsoft.com/office/drawing/2014/main" xmlns="" id="{F97417B6-8144-433A-BE65-A61A293623D3}"/>
                </a:ext>
              </a:extLst>
            </p:cNvPr>
            <p:cNvSpPr>
              <a:spLocks/>
            </p:cNvSpPr>
            <p:nvPr/>
          </p:nvSpPr>
          <p:spPr bwMode="auto">
            <a:xfrm>
              <a:off x="4397338" y="3371209"/>
              <a:ext cx="1459970" cy="1186906"/>
            </a:xfrm>
            <a:custGeom>
              <a:avLst/>
              <a:gdLst/>
              <a:ahLst/>
              <a:cxnLst>
                <a:cxn ang="0">
                  <a:pos x="30" y="311"/>
                </a:cxn>
                <a:cxn ang="0">
                  <a:pos x="20" y="291"/>
                </a:cxn>
                <a:cxn ang="0">
                  <a:pos x="20" y="291"/>
                </a:cxn>
                <a:cxn ang="0">
                  <a:pos x="20" y="290"/>
                </a:cxn>
                <a:cxn ang="0">
                  <a:pos x="7" y="260"/>
                </a:cxn>
                <a:cxn ang="0">
                  <a:pos x="2" y="226"/>
                </a:cxn>
                <a:cxn ang="0">
                  <a:pos x="22" y="125"/>
                </a:cxn>
                <a:cxn ang="0">
                  <a:pos x="24" y="120"/>
                </a:cxn>
                <a:cxn ang="0">
                  <a:pos x="54" y="77"/>
                </a:cxn>
                <a:cxn ang="0">
                  <a:pos x="82" y="52"/>
                </a:cxn>
                <a:cxn ang="0">
                  <a:pos x="82" y="52"/>
                </a:cxn>
                <a:cxn ang="0">
                  <a:pos x="109" y="35"/>
                </a:cxn>
                <a:cxn ang="0">
                  <a:pos x="152" y="18"/>
                </a:cxn>
                <a:cxn ang="0">
                  <a:pos x="189" y="10"/>
                </a:cxn>
                <a:cxn ang="0">
                  <a:pos x="220" y="7"/>
                </a:cxn>
                <a:cxn ang="0">
                  <a:pos x="295" y="7"/>
                </a:cxn>
                <a:cxn ang="0">
                  <a:pos x="326" y="9"/>
                </a:cxn>
                <a:cxn ang="0">
                  <a:pos x="337" y="10"/>
                </a:cxn>
                <a:cxn ang="0">
                  <a:pos x="379" y="11"/>
                </a:cxn>
                <a:cxn ang="0">
                  <a:pos x="407" y="10"/>
                </a:cxn>
                <a:cxn ang="0">
                  <a:pos x="407" y="10"/>
                </a:cxn>
                <a:cxn ang="0">
                  <a:pos x="412" y="10"/>
                </a:cxn>
                <a:cxn ang="0">
                  <a:pos x="493" y="0"/>
                </a:cxn>
                <a:cxn ang="0">
                  <a:pos x="480" y="13"/>
                </a:cxn>
                <a:cxn ang="0">
                  <a:pos x="458" y="39"/>
                </a:cxn>
                <a:cxn ang="0">
                  <a:pos x="458" y="39"/>
                </a:cxn>
                <a:cxn ang="0">
                  <a:pos x="450" y="50"/>
                </a:cxn>
                <a:cxn ang="0">
                  <a:pos x="435" y="76"/>
                </a:cxn>
                <a:cxn ang="0">
                  <a:pos x="403" y="161"/>
                </a:cxn>
                <a:cxn ang="0">
                  <a:pos x="397" y="181"/>
                </a:cxn>
                <a:cxn ang="0">
                  <a:pos x="396" y="183"/>
                </a:cxn>
                <a:cxn ang="0">
                  <a:pos x="389" y="206"/>
                </a:cxn>
                <a:cxn ang="0">
                  <a:pos x="381" y="231"/>
                </a:cxn>
                <a:cxn ang="0">
                  <a:pos x="375" y="247"/>
                </a:cxn>
                <a:cxn ang="0">
                  <a:pos x="361" y="280"/>
                </a:cxn>
                <a:cxn ang="0">
                  <a:pos x="342" y="313"/>
                </a:cxn>
                <a:cxn ang="0">
                  <a:pos x="287" y="369"/>
                </a:cxn>
                <a:cxn ang="0">
                  <a:pos x="274" y="377"/>
                </a:cxn>
                <a:cxn ang="0">
                  <a:pos x="243" y="389"/>
                </a:cxn>
                <a:cxn ang="0">
                  <a:pos x="243" y="389"/>
                </a:cxn>
                <a:cxn ang="0">
                  <a:pos x="243" y="389"/>
                </a:cxn>
                <a:cxn ang="0">
                  <a:pos x="149" y="393"/>
                </a:cxn>
                <a:cxn ang="0">
                  <a:pos x="147" y="393"/>
                </a:cxn>
                <a:cxn ang="0">
                  <a:pos x="103" y="378"/>
                </a:cxn>
                <a:cxn ang="0">
                  <a:pos x="54" y="343"/>
                </a:cxn>
                <a:cxn ang="0">
                  <a:pos x="45" y="333"/>
                </a:cxn>
                <a:cxn ang="0">
                  <a:pos x="30" y="311"/>
                </a:cxn>
                <a:cxn ang="0">
                  <a:pos x="30" y="311"/>
                </a:cxn>
              </a:cxnLst>
              <a:rect l="0" t="0" r="r" b="b"/>
              <a:pathLst>
                <a:path w="493" h="400">
                  <a:moveTo>
                    <a:pt x="30" y="311"/>
                  </a:moveTo>
                  <a:cubicBezTo>
                    <a:pt x="26" y="305"/>
                    <a:pt x="23" y="298"/>
                    <a:pt x="20" y="291"/>
                  </a:cubicBezTo>
                  <a:cubicBezTo>
                    <a:pt x="20" y="291"/>
                    <a:pt x="20" y="291"/>
                    <a:pt x="20" y="291"/>
                  </a:cubicBezTo>
                  <a:cubicBezTo>
                    <a:pt x="20" y="290"/>
                    <a:pt x="20" y="290"/>
                    <a:pt x="20" y="290"/>
                  </a:cubicBezTo>
                  <a:cubicBezTo>
                    <a:pt x="14" y="281"/>
                    <a:pt x="10" y="271"/>
                    <a:pt x="7" y="260"/>
                  </a:cubicBezTo>
                  <a:cubicBezTo>
                    <a:pt x="5" y="249"/>
                    <a:pt x="3" y="238"/>
                    <a:pt x="2" y="226"/>
                  </a:cubicBezTo>
                  <a:cubicBezTo>
                    <a:pt x="0" y="193"/>
                    <a:pt x="8" y="157"/>
                    <a:pt x="22" y="125"/>
                  </a:cubicBezTo>
                  <a:cubicBezTo>
                    <a:pt x="23" y="123"/>
                    <a:pt x="24" y="122"/>
                    <a:pt x="24" y="120"/>
                  </a:cubicBezTo>
                  <a:cubicBezTo>
                    <a:pt x="32" y="105"/>
                    <a:pt x="42" y="90"/>
                    <a:pt x="54" y="77"/>
                  </a:cubicBezTo>
                  <a:cubicBezTo>
                    <a:pt x="63" y="68"/>
                    <a:pt x="72" y="59"/>
                    <a:pt x="82" y="52"/>
                  </a:cubicBezTo>
                  <a:cubicBezTo>
                    <a:pt x="82" y="52"/>
                    <a:pt x="82" y="52"/>
                    <a:pt x="82" y="52"/>
                  </a:cubicBezTo>
                  <a:cubicBezTo>
                    <a:pt x="91" y="45"/>
                    <a:pt x="100" y="40"/>
                    <a:pt x="109" y="35"/>
                  </a:cubicBezTo>
                  <a:cubicBezTo>
                    <a:pt x="122" y="28"/>
                    <a:pt x="136" y="22"/>
                    <a:pt x="152" y="18"/>
                  </a:cubicBezTo>
                  <a:cubicBezTo>
                    <a:pt x="163" y="14"/>
                    <a:pt x="176" y="12"/>
                    <a:pt x="189" y="10"/>
                  </a:cubicBezTo>
                  <a:cubicBezTo>
                    <a:pt x="199" y="9"/>
                    <a:pt x="209" y="7"/>
                    <a:pt x="220" y="7"/>
                  </a:cubicBezTo>
                  <a:cubicBezTo>
                    <a:pt x="242" y="5"/>
                    <a:pt x="267" y="5"/>
                    <a:pt x="295" y="7"/>
                  </a:cubicBezTo>
                  <a:cubicBezTo>
                    <a:pt x="305" y="8"/>
                    <a:pt x="315" y="9"/>
                    <a:pt x="326" y="9"/>
                  </a:cubicBezTo>
                  <a:cubicBezTo>
                    <a:pt x="330" y="10"/>
                    <a:pt x="333" y="10"/>
                    <a:pt x="337" y="10"/>
                  </a:cubicBezTo>
                  <a:cubicBezTo>
                    <a:pt x="351" y="11"/>
                    <a:pt x="365" y="11"/>
                    <a:pt x="379" y="11"/>
                  </a:cubicBezTo>
                  <a:cubicBezTo>
                    <a:pt x="388" y="11"/>
                    <a:pt x="398" y="11"/>
                    <a:pt x="407" y="10"/>
                  </a:cubicBezTo>
                  <a:cubicBezTo>
                    <a:pt x="407" y="10"/>
                    <a:pt x="407" y="10"/>
                    <a:pt x="407" y="10"/>
                  </a:cubicBezTo>
                  <a:cubicBezTo>
                    <a:pt x="412" y="10"/>
                    <a:pt x="412" y="10"/>
                    <a:pt x="412" y="10"/>
                  </a:cubicBezTo>
                  <a:cubicBezTo>
                    <a:pt x="436" y="8"/>
                    <a:pt x="465" y="5"/>
                    <a:pt x="493" y="0"/>
                  </a:cubicBezTo>
                  <a:cubicBezTo>
                    <a:pt x="489" y="4"/>
                    <a:pt x="484" y="8"/>
                    <a:pt x="480" y="13"/>
                  </a:cubicBezTo>
                  <a:cubicBezTo>
                    <a:pt x="472" y="21"/>
                    <a:pt x="465" y="29"/>
                    <a:pt x="458" y="39"/>
                  </a:cubicBezTo>
                  <a:cubicBezTo>
                    <a:pt x="458" y="39"/>
                    <a:pt x="458" y="39"/>
                    <a:pt x="458" y="39"/>
                  </a:cubicBezTo>
                  <a:cubicBezTo>
                    <a:pt x="455" y="42"/>
                    <a:pt x="453" y="46"/>
                    <a:pt x="450" y="50"/>
                  </a:cubicBezTo>
                  <a:cubicBezTo>
                    <a:pt x="445" y="58"/>
                    <a:pt x="440" y="67"/>
                    <a:pt x="435" y="76"/>
                  </a:cubicBezTo>
                  <a:cubicBezTo>
                    <a:pt x="419" y="104"/>
                    <a:pt x="411" y="133"/>
                    <a:pt x="403" y="161"/>
                  </a:cubicBezTo>
                  <a:cubicBezTo>
                    <a:pt x="401" y="167"/>
                    <a:pt x="399" y="174"/>
                    <a:pt x="397" y="181"/>
                  </a:cubicBezTo>
                  <a:cubicBezTo>
                    <a:pt x="396" y="183"/>
                    <a:pt x="396" y="183"/>
                    <a:pt x="396" y="183"/>
                  </a:cubicBezTo>
                  <a:cubicBezTo>
                    <a:pt x="394" y="191"/>
                    <a:pt x="392" y="198"/>
                    <a:pt x="389" y="206"/>
                  </a:cubicBezTo>
                  <a:cubicBezTo>
                    <a:pt x="387" y="214"/>
                    <a:pt x="384" y="223"/>
                    <a:pt x="381" y="231"/>
                  </a:cubicBezTo>
                  <a:cubicBezTo>
                    <a:pt x="379" y="237"/>
                    <a:pt x="377" y="242"/>
                    <a:pt x="375" y="247"/>
                  </a:cubicBezTo>
                  <a:cubicBezTo>
                    <a:pt x="370" y="259"/>
                    <a:pt x="366" y="270"/>
                    <a:pt x="361" y="280"/>
                  </a:cubicBezTo>
                  <a:cubicBezTo>
                    <a:pt x="355" y="292"/>
                    <a:pt x="349" y="303"/>
                    <a:pt x="342" y="313"/>
                  </a:cubicBezTo>
                  <a:cubicBezTo>
                    <a:pt x="326" y="337"/>
                    <a:pt x="307" y="356"/>
                    <a:pt x="287" y="369"/>
                  </a:cubicBezTo>
                  <a:cubicBezTo>
                    <a:pt x="283" y="372"/>
                    <a:pt x="278" y="374"/>
                    <a:pt x="274" y="377"/>
                  </a:cubicBezTo>
                  <a:cubicBezTo>
                    <a:pt x="264" y="382"/>
                    <a:pt x="254" y="386"/>
                    <a:pt x="243" y="389"/>
                  </a:cubicBezTo>
                  <a:cubicBezTo>
                    <a:pt x="243" y="389"/>
                    <a:pt x="243" y="389"/>
                    <a:pt x="243" y="389"/>
                  </a:cubicBezTo>
                  <a:cubicBezTo>
                    <a:pt x="243" y="389"/>
                    <a:pt x="243" y="389"/>
                    <a:pt x="243" y="389"/>
                  </a:cubicBezTo>
                  <a:cubicBezTo>
                    <a:pt x="214" y="398"/>
                    <a:pt x="181" y="400"/>
                    <a:pt x="149" y="393"/>
                  </a:cubicBezTo>
                  <a:cubicBezTo>
                    <a:pt x="148" y="393"/>
                    <a:pt x="148" y="393"/>
                    <a:pt x="147" y="393"/>
                  </a:cubicBezTo>
                  <a:cubicBezTo>
                    <a:pt x="132" y="390"/>
                    <a:pt x="117" y="385"/>
                    <a:pt x="103" y="378"/>
                  </a:cubicBezTo>
                  <a:cubicBezTo>
                    <a:pt x="84" y="369"/>
                    <a:pt x="68" y="357"/>
                    <a:pt x="54" y="343"/>
                  </a:cubicBezTo>
                  <a:cubicBezTo>
                    <a:pt x="51" y="340"/>
                    <a:pt x="48" y="336"/>
                    <a:pt x="45" y="333"/>
                  </a:cubicBezTo>
                  <a:cubicBezTo>
                    <a:pt x="39" y="326"/>
                    <a:pt x="34" y="319"/>
                    <a:pt x="30" y="311"/>
                  </a:cubicBezTo>
                  <a:cubicBezTo>
                    <a:pt x="30" y="311"/>
                    <a:pt x="30" y="311"/>
                    <a:pt x="30" y="311"/>
                  </a:cubicBezTo>
                  <a:close/>
                </a:path>
              </a:pathLst>
            </a:custGeom>
            <a:solidFill>
              <a:srgbClr val="00B0F0"/>
            </a:solidFill>
            <a:ln w="9525">
              <a:noFill/>
              <a:round/>
              <a:headEnd/>
              <a:tailEnd/>
            </a:ln>
          </p:spPr>
          <p:txBody>
            <a:bodyPr anchor="ctr"/>
            <a:lstStyle/>
            <a:p>
              <a:pPr algn="ctr"/>
              <a:endParaRPr>
                <a:cs typeface="+mn-ea"/>
                <a:sym typeface="+mn-lt"/>
              </a:endParaRPr>
            </a:p>
          </p:txBody>
        </p:sp>
        <p:sp>
          <p:nvSpPr>
            <p:cNvPr id="99" name="Freeform: Shape 97">
              <a:extLst>
                <a:ext uri="{FF2B5EF4-FFF2-40B4-BE49-F238E27FC236}">
                  <a16:creationId xmlns:a16="http://schemas.microsoft.com/office/drawing/2014/main" xmlns="" id="{664D03FB-0156-48C8-93DD-FA1BBD530586}"/>
                </a:ext>
              </a:extLst>
            </p:cNvPr>
            <p:cNvSpPr>
              <a:spLocks/>
            </p:cNvSpPr>
            <p:nvPr/>
          </p:nvSpPr>
          <p:spPr bwMode="auto">
            <a:xfrm>
              <a:off x="5779616" y="1901479"/>
              <a:ext cx="407644" cy="307932"/>
            </a:xfrm>
            <a:custGeom>
              <a:avLst/>
              <a:gdLst/>
              <a:ahLst/>
              <a:cxnLst>
                <a:cxn ang="0">
                  <a:pos x="61" y="9"/>
                </a:cxn>
                <a:cxn ang="0">
                  <a:pos x="53" y="0"/>
                </a:cxn>
                <a:cxn ang="0">
                  <a:pos x="25" y="8"/>
                </a:cxn>
                <a:cxn ang="0">
                  <a:pos x="9" y="9"/>
                </a:cxn>
                <a:cxn ang="0">
                  <a:pos x="0" y="57"/>
                </a:cxn>
                <a:cxn ang="0">
                  <a:pos x="78" y="65"/>
                </a:cxn>
                <a:cxn ang="0">
                  <a:pos x="86" y="17"/>
                </a:cxn>
                <a:cxn ang="0">
                  <a:pos x="31" y="8"/>
                </a:cxn>
                <a:cxn ang="0">
                  <a:pos x="53" y="5"/>
                </a:cxn>
                <a:cxn ang="0">
                  <a:pos x="56" y="9"/>
                </a:cxn>
                <a:cxn ang="0">
                  <a:pos x="31" y="8"/>
                </a:cxn>
                <a:cxn ang="0">
                  <a:pos x="78" y="14"/>
                </a:cxn>
                <a:cxn ang="0">
                  <a:pos x="81" y="23"/>
                </a:cxn>
                <a:cxn ang="0">
                  <a:pos x="77" y="28"/>
                </a:cxn>
                <a:cxn ang="0">
                  <a:pos x="50" y="28"/>
                </a:cxn>
                <a:cxn ang="0">
                  <a:pos x="31" y="33"/>
                </a:cxn>
                <a:cxn ang="0">
                  <a:pos x="6" y="24"/>
                </a:cxn>
                <a:cxn ang="0">
                  <a:pos x="9" y="14"/>
                </a:cxn>
                <a:cxn ang="0">
                  <a:pos x="52" y="37"/>
                </a:cxn>
                <a:cxn ang="0">
                  <a:pos x="36" y="39"/>
                </a:cxn>
                <a:cxn ang="0">
                  <a:pos x="34" y="34"/>
                </a:cxn>
                <a:cxn ang="0">
                  <a:pos x="50" y="32"/>
                </a:cxn>
                <a:cxn ang="0">
                  <a:pos x="78" y="60"/>
                </a:cxn>
                <a:cxn ang="0">
                  <a:pos x="6" y="57"/>
                </a:cxn>
                <a:cxn ang="0">
                  <a:pos x="9" y="57"/>
                </a:cxn>
                <a:cxn ang="0">
                  <a:pos x="62" y="56"/>
                </a:cxn>
                <a:cxn ang="0">
                  <a:pos x="9" y="54"/>
                </a:cxn>
                <a:cxn ang="0">
                  <a:pos x="6" y="30"/>
                </a:cxn>
                <a:cxn ang="0">
                  <a:pos x="9" y="31"/>
                </a:cxn>
                <a:cxn ang="0">
                  <a:pos x="31" y="37"/>
                </a:cxn>
                <a:cxn ang="0">
                  <a:pos x="50" y="43"/>
                </a:cxn>
                <a:cxn ang="0">
                  <a:pos x="56" y="37"/>
                </a:cxn>
                <a:cxn ang="0">
                  <a:pos x="78" y="31"/>
                </a:cxn>
                <a:cxn ang="0">
                  <a:pos x="81" y="51"/>
                </a:cxn>
                <a:cxn ang="0">
                  <a:pos x="68" y="54"/>
                </a:cxn>
                <a:cxn ang="0">
                  <a:pos x="68" y="57"/>
                </a:cxn>
                <a:cxn ang="0">
                  <a:pos x="81" y="56"/>
                </a:cxn>
                <a:cxn ang="0">
                  <a:pos x="78" y="60"/>
                </a:cxn>
              </a:cxnLst>
              <a:rect l="0" t="0" r="r" b="b"/>
              <a:pathLst>
                <a:path w="86" h="65">
                  <a:moveTo>
                    <a:pt x="78" y="9"/>
                  </a:moveTo>
                  <a:cubicBezTo>
                    <a:pt x="61" y="9"/>
                    <a:pt x="61" y="9"/>
                    <a:pt x="61" y="9"/>
                  </a:cubicBezTo>
                  <a:cubicBezTo>
                    <a:pt x="61" y="8"/>
                    <a:pt x="61" y="8"/>
                    <a:pt x="61" y="8"/>
                  </a:cubicBezTo>
                  <a:cubicBezTo>
                    <a:pt x="61" y="4"/>
                    <a:pt x="57" y="0"/>
                    <a:pt x="53" y="0"/>
                  </a:cubicBezTo>
                  <a:cubicBezTo>
                    <a:pt x="34" y="0"/>
                    <a:pt x="34" y="0"/>
                    <a:pt x="34" y="0"/>
                  </a:cubicBezTo>
                  <a:cubicBezTo>
                    <a:pt x="29" y="0"/>
                    <a:pt x="25" y="4"/>
                    <a:pt x="25" y="8"/>
                  </a:cubicBezTo>
                  <a:cubicBezTo>
                    <a:pt x="25" y="9"/>
                    <a:pt x="25" y="9"/>
                    <a:pt x="25" y="9"/>
                  </a:cubicBezTo>
                  <a:cubicBezTo>
                    <a:pt x="9" y="9"/>
                    <a:pt x="9" y="9"/>
                    <a:pt x="9" y="9"/>
                  </a:cubicBezTo>
                  <a:cubicBezTo>
                    <a:pt x="4" y="9"/>
                    <a:pt x="0" y="13"/>
                    <a:pt x="0" y="17"/>
                  </a:cubicBezTo>
                  <a:cubicBezTo>
                    <a:pt x="0" y="57"/>
                    <a:pt x="0" y="57"/>
                    <a:pt x="0" y="57"/>
                  </a:cubicBezTo>
                  <a:cubicBezTo>
                    <a:pt x="0" y="62"/>
                    <a:pt x="4" y="65"/>
                    <a:pt x="9" y="65"/>
                  </a:cubicBezTo>
                  <a:cubicBezTo>
                    <a:pt x="78" y="65"/>
                    <a:pt x="78" y="65"/>
                    <a:pt x="78" y="65"/>
                  </a:cubicBezTo>
                  <a:cubicBezTo>
                    <a:pt x="82" y="65"/>
                    <a:pt x="86" y="62"/>
                    <a:pt x="86" y="57"/>
                  </a:cubicBezTo>
                  <a:cubicBezTo>
                    <a:pt x="86" y="17"/>
                    <a:pt x="86" y="17"/>
                    <a:pt x="86" y="17"/>
                  </a:cubicBezTo>
                  <a:cubicBezTo>
                    <a:pt x="86" y="13"/>
                    <a:pt x="82" y="9"/>
                    <a:pt x="78" y="9"/>
                  </a:cubicBezTo>
                  <a:close/>
                  <a:moveTo>
                    <a:pt x="31" y="8"/>
                  </a:moveTo>
                  <a:cubicBezTo>
                    <a:pt x="31" y="7"/>
                    <a:pt x="32" y="5"/>
                    <a:pt x="34" y="5"/>
                  </a:cubicBezTo>
                  <a:cubicBezTo>
                    <a:pt x="53" y="5"/>
                    <a:pt x="53" y="5"/>
                    <a:pt x="53" y="5"/>
                  </a:cubicBezTo>
                  <a:cubicBezTo>
                    <a:pt x="54" y="5"/>
                    <a:pt x="56" y="7"/>
                    <a:pt x="56" y="8"/>
                  </a:cubicBezTo>
                  <a:cubicBezTo>
                    <a:pt x="56" y="9"/>
                    <a:pt x="56" y="9"/>
                    <a:pt x="56" y="9"/>
                  </a:cubicBezTo>
                  <a:cubicBezTo>
                    <a:pt x="31" y="9"/>
                    <a:pt x="31" y="9"/>
                    <a:pt x="31" y="9"/>
                  </a:cubicBezTo>
                  <a:lnTo>
                    <a:pt x="31" y="8"/>
                  </a:lnTo>
                  <a:close/>
                  <a:moveTo>
                    <a:pt x="9" y="14"/>
                  </a:moveTo>
                  <a:cubicBezTo>
                    <a:pt x="78" y="14"/>
                    <a:pt x="78" y="14"/>
                    <a:pt x="78" y="14"/>
                  </a:cubicBezTo>
                  <a:cubicBezTo>
                    <a:pt x="79" y="14"/>
                    <a:pt x="81" y="16"/>
                    <a:pt x="81" y="17"/>
                  </a:cubicBezTo>
                  <a:cubicBezTo>
                    <a:pt x="81" y="23"/>
                    <a:pt x="81" y="23"/>
                    <a:pt x="81" y="23"/>
                  </a:cubicBezTo>
                  <a:cubicBezTo>
                    <a:pt x="81" y="23"/>
                    <a:pt x="81" y="23"/>
                    <a:pt x="81" y="23"/>
                  </a:cubicBezTo>
                  <a:cubicBezTo>
                    <a:pt x="81" y="25"/>
                    <a:pt x="80" y="27"/>
                    <a:pt x="77" y="28"/>
                  </a:cubicBezTo>
                  <a:cubicBezTo>
                    <a:pt x="56" y="33"/>
                    <a:pt x="56" y="33"/>
                    <a:pt x="56" y="33"/>
                  </a:cubicBezTo>
                  <a:cubicBezTo>
                    <a:pt x="56" y="31"/>
                    <a:pt x="53" y="28"/>
                    <a:pt x="50" y="28"/>
                  </a:cubicBezTo>
                  <a:cubicBezTo>
                    <a:pt x="36" y="28"/>
                    <a:pt x="36" y="28"/>
                    <a:pt x="36" y="28"/>
                  </a:cubicBezTo>
                  <a:cubicBezTo>
                    <a:pt x="33" y="28"/>
                    <a:pt x="31" y="31"/>
                    <a:pt x="31" y="33"/>
                  </a:cubicBezTo>
                  <a:cubicBezTo>
                    <a:pt x="10" y="28"/>
                    <a:pt x="10" y="28"/>
                    <a:pt x="10" y="28"/>
                  </a:cubicBezTo>
                  <a:cubicBezTo>
                    <a:pt x="7" y="27"/>
                    <a:pt x="6" y="25"/>
                    <a:pt x="6" y="24"/>
                  </a:cubicBezTo>
                  <a:cubicBezTo>
                    <a:pt x="6" y="17"/>
                    <a:pt x="6" y="17"/>
                    <a:pt x="6" y="17"/>
                  </a:cubicBezTo>
                  <a:cubicBezTo>
                    <a:pt x="6" y="16"/>
                    <a:pt x="7" y="14"/>
                    <a:pt x="9" y="14"/>
                  </a:cubicBezTo>
                  <a:close/>
                  <a:moveTo>
                    <a:pt x="52" y="34"/>
                  </a:moveTo>
                  <a:cubicBezTo>
                    <a:pt x="52" y="37"/>
                    <a:pt x="52" y="37"/>
                    <a:pt x="52" y="37"/>
                  </a:cubicBezTo>
                  <a:cubicBezTo>
                    <a:pt x="52" y="38"/>
                    <a:pt x="51" y="39"/>
                    <a:pt x="50" y="39"/>
                  </a:cubicBezTo>
                  <a:cubicBezTo>
                    <a:pt x="36" y="39"/>
                    <a:pt x="36" y="39"/>
                    <a:pt x="36" y="39"/>
                  </a:cubicBezTo>
                  <a:cubicBezTo>
                    <a:pt x="35" y="39"/>
                    <a:pt x="34" y="38"/>
                    <a:pt x="34" y="37"/>
                  </a:cubicBezTo>
                  <a:cubicBezTo>
                    <a:pt x="34" y="34"/>
                    <a:pt x="34" y="34"/>
                    <a:pt x="34" y="34"/>
                  </a:cubicBezTo>
                  <a:cubicBezTo>
                    <a:pt x="34" y="33"/>
                    <a:pt x="35" y="32"/>
                    <a:pt x="36" y="32"/>
                  </a:cubicBezTo>
                  <a:cubicBezTo>
                    <a:pt x="50" y="32"/>
                    <a:pt x="50" y="32"/>
                    <a:pt x="50" y="32"/>
                  </a:cubicBezTo>
                  <a:cubicBezTo>
                    <a:pt x="51" y="32"/>
                    <a:pt x="52" y="33"/>
                    <a:pt x="52" y="34"/>
                  </a:cubicBezTo>
                  <a:close/>
                  <a:moveTo>
                    <a:pt x="78" y="60"/>
                  </a:moveTo>
                  <a:cubicBezTo>
                    <a:pt x="9" y="60"/>
                    <a:pt x="9" y="60"/>
                    <a:pt x="9" y="60"/>
                  </a:cubicBezTo>
                  <a:cubicBezTo>
                    <a:pt x="7" y="60"/>
                    <a:pt x="6" y="59"/>
                    <a:pt x="6" y="57"/>
                  </a:cubicBezTo>
                  <a:cubicBezTo>
                    <a:pt x="6" y="56"/>
                    <a:pt x="6" y="56"/>
                    <a:pt x="6" y="56"/>
                  </a:cubicBezTo>
                  <a:cubicBezTo>
                    <a:pt x="7" y="57"/>
                    <a:pt x="8" y="57"/>
                    <a:pt x="9" y="57"/>
                  </a:cubicBezTo>
                  <a:cubicBezTo>
                    <a:pt x="60" y="57"/>
                    <a:pt x="60" y="57"/>
                    <a:pt x="60" y="57"/>
                  </a:cubicBezTo>
                  <a:cubicBezTo>
                    <a:pt x="61" y="57"/>
                    <a:pt x="62" y="57"/>
                    <a:pt x="62" y="56"/>
                  </a:cubicBezTo>
                  <a:cubicBezTo>
                    <a:pt x="62" y="55"/>
                    <a:pt x="61" y="54"/>
                    <a:pt x="60" y="54"/>
                  </a:cubicBezTo>
                  <a:cubicBezTo>
                    <a:pt x="9" y="54"/>
                    <a:pt x="9" y="54"/>
                    <a:pt x="9" y="54"/>
                  </a:cubicBezTo>
                  <a:cubicBezTo>
                    <a:pt x="8" y="54"/>
                    <a:pt x="6" y="53"/>
                    <a:pt x="6" y="51"/>
                  </a:cubicBezTo>
                  <a:cubicBezTo>
                    <a:pt x="6" y="30"/>
                    <a:pt x="6" y="30"/>
                    <a:pt x="6" y="30"/>
                  </a:cubicBezTo>
                  <a:cubicBezTo>
                    <a:pt x="7" y="31"/>
                    <a:pt x="8" y="31"/>
                    <a:pt x="9" y="31"/>
                  </a:cubicBezTo>
                  <a:cubicBezTo>
                    <a:pt x="9" y="31"/>
                    <a:pt x="9" y="31"/>
                    <a:pt x="9" y="31"/>
                  </a:cubicBezTo>
                  <a:cubicBezTo>
                    <a:pt x="31" y="37"/>
                    <a:pt x="31" y="37"/>
                    <a:pt x="31" y="37"/>
                  </a:cubicBezTo>
                  <a:cubicBezTo>
                    <a:pt x="31" y="37"/>
                    <a:pt x="31" y="37"/>
                    <a:pt x="31" y="37"/>
                  </a:cubicBezTo>
                  <a:cubicBezTo>
                    <a:pt x="31" y="40"/>
                    <a:pt x="33" y="43"/>
                    <a:pt x="36" y="43"/>
                  </a:cubicBezTo>
                  <a:cubicBezTo>
                    <a:pt x="50" y="43"/>
                    <a:pt x="50" y="43"/>
                    <a:pt x="50" y="43"/>
                  </a:cubicBezTo>
                  <a:cubicBezTo>
                    <a:pt x="53" y="43"/>
                    <a:pt x="56" y="40"/>
                    <a:pt x="56" y="37"/>
                  </a:cubicBezTo>
                  <a:cubicBezTo>
                    <a:pt x="56" y="37"/>
                    <a:pt x="56" y="37"/>
                    <a:pt x="56" y="37"/>
                  </a:cubicBezTo>
                  <a:cubicBezTo>
                    <a:pt x="77" y="31"/>
                    <a:pt x="77" y="31"/>
                    <a:pt x="77" y="31"/>
                  </a:cubicBezTo>
                  <a:cubicBezTo>
                    <a:pt x="78" y="31"/>
                    <a:pt x="78" y="31"/>
                    <a:pt x="78" y="31"/>
                  </a:cubicBezTo>
                  <a:cubicBezTo>
                    <a:pt x="79" y="31"/>
                    <a:pt x="80" y="31"/>
                    <a:pt x="81" y="30"/>
                  </a:cubicBezTo>
                  <a:cubicBezTo>
                    <a:pt x="81" y="51"/>
                    <a:pt x="81" y="51"/>
                    <a:pt x="81" y="51"/>
                  </a:cubicBezTo>
                  <a:cubicBezTo>
                    <a:pt x="80" y="53"/>
                    <a:pt x="79" y="54"/>
                    <a:pt x="77" y="54"/>
                  </a:cubicBezTo>
                  <a:cubicBezTo>
                    <a:pt x="68" y="54"/>
                    <a:pt x="68" y="54"/>
                    <a:pt x="68" y="54"/>
                  </a:cubicBezTo>
                  <a:cubicBezTo>
                    <a:pt x="67" y="54"/>
                    <a:pt x="67" y="55"/>
                    <a:pt x="67" y="56"/>
                  </a:cubicBezTo>
                  <a:cubicBezTo>
                    <a:pt x="67" y="57"/>
                    <a:pt x="67" y="57"/>
                    <a:pt x="68" y="57"/>
                  </a:cubicBezTo>
                  <a:cubicBezTo>
                    <a:pt x="77" y="57"/>
                    <a:pt x="77" y="57"/>
                    <a:pt x="77" y="57"/>
                  </a:cubicBezTo>
                  <a:cubicBezTo>
                    <a:pt x="78" y="57"/>
                    <a:pt x="80" y="57"/>
                    <a:pt x="81" y="56"/>
                  </a:cubicBezTo>
                  <a:cubicBezTo>
                    <a:pt x="81" y="57"/>
                    <a:pt x="81" y="57"/>
                    <a:pt x="81" y="57"/>
                  </a:cubicBezTo>
                  <a:cubicBezTo>
                    <a:pt x="81" y="59"/>
                    <a:pt x="79" y="60"/>
                    <a:pt x="78" y="60"/>
                  </a:cubicBezTo>
                  <a:close/>
                </a:path>
              </a:pathLst>
            </a:custGeom>
            <a:solidFill>
              <a:schemeClr val="bg1"/>
            </a:solidFill>
            <a:ln w="9525">
              <a:noFill/>
              <a:round/>
              <a:headEnd/>
              <a:tailEnd/>
            </a:ln>
          </p:spPr>
          <p:txBody>
            <a:bodyPr anchor="ctr"/>
            <a:lstStyle/>
            <a:p>
              <a:pPr algn="ctr"/>
              <a:endParaRPr>
                <a:cs typeface="+mn-ea"/>
                <a:sym typeface="+mn-lt"/>
              </a:endParaRPr>
            </a:p>
          </p:txBody>
        </p:sp>
        <p:sp>
          <p:nvSpPr>
            <p:cNvPr id="100" name="Freeform: Shape 98">
              <a:extLst>
                <a:ext uri="{FF2B5EF4-FFF2-40B4-BE49-F238E27FC236}">
                  <a16:creationId xmlns:a16="http://schemas.microsoft.com/office/drawing/2014/main" xmlns="" id="{002D25B4-FE60-45CC-9B9E-CA8D57F4A06C}"/>
                </a:ext>
              </a:extLst>
            </p:cNvPr>
            <p:cNvSpPr>
              <a:spLocks/>
            </p:cNvSpPr>
            <p:nvPr/>
          </p:nvSpPr>
          <p:spPr bwMode="auto">
            <a:xfrm>
              <a:off x="6865338" y="2507619"/>
              <a:ext cx="407644" cy="272739"/>
            </a:xfrm>
            <a:custGeom>
              <a:avLst/>
              <a:gdLst/>
              <a:ahLst/>
              <a:cxnLst>
                <a:cxn ang="0">
                  <a:pos x="78" y="0"/>
                </a:cxn>
                <a:cxn ang="0">
                  <a:pos x="9" y="0"/>
                </a:cxn>
                <a:cxn ang="0">
                  <a:pos x="0" y="8"/>
                </a:cxn>
                <a:cxn ang="0">
                  <a:pos x="0" y="50"/>
                </a:cxn>
                <a:cxn ang="0">
                  <a:pos x="9" y="58"/>
                </a:cxn>
                <a:cxn ang="0">
                  <a:pos x="78" y="58"/>
                </a:cxn>
                <a:cxn ang="0">
                  <a:pos x="86" y="50"/>
                </a:cxn>
                <a:cxn ang="0">
                  <a:pos x="86" y="8"/>
                </a:cxn>
                <a:cxn ang="0">
                  <a:pos x="78" y="0"/>
                </a:cxn>
                <a:cxn ang="0">
                  <a:pos x="78" y="5"/>
                </a:cxn>
                <a:cxn ang="0">
                  <a:pos x="79" y="5"/>
                </a:cxn>
                <a:cxn ang="0">
                  <a:pos x="44" y="33"/>
                </a:cxn>
                <a:cxn ang="0">
                  <a:pos x="9" y="5"/>
                </a:cxn>
                <a:cxn ang="0">
                  <a:pos x="78" y="5"/>
                </a:cxn>
                <a:cxn ang="0">
                  <a:pos x="10" y="53"/>
                </a:cxn>
                <a:cxn ang="0">
                  <a:pos x="33" y="37"/>
                </a:cxn>
                <a:cxn ang="0">
                  <a:pos x="34" y="34"/>
                </a:cxn>
                <a:cxn ang="0">
                  <a:pos x="31" y="34"/>
                </a:cxn>
                <a:cxn ang="0">
                  <a:pos x="6" y="51"/>
                </a:cxn>
                <a:cxn ang="0">
                  <a:pos x="6" y="50"/>
                </a:cxn>
                <a:cxn ang="0">
                  <a:pos x="6" y="8"/>
                </a:cxn>
                <a:cxn ang="0">
                  <a:pos x="6" y="7"/>
                </a:cxn>
                <a:cxn ang="0">
                  <a:pos x="42" y="35"/>
                </a:cxn>
                <a:cxn ang="0">
                  <a:pos x="44" y="36"/>
                </a:cxn>
                <a:cxn ang="0">
                  <a:pos x="46" y="35"/>
                </a:cxn>
                <a:cxn ang="0">
                  <a:pos x="81" y="9"/>
                </a:cxn>
                <a:cxn ang="0">
                  <a:pos x="81" y="50"/>
                </a:cxn>
                <a:cxn ang="0">
                  <a:pos x="81" y="50"/>
                </a:cxn>
                <a:cxn ang="0">
                  <a:pos x="57" y="34"/>
                </a:cxn>
                <a:cxn ang="0">
                  <a:pos x="55" y="34"/>
                </a:cxn>
                <a:cxn ang="0">
                  <a:pos x="55" y="37"/>
                </a:cxn>
                <a:cxn ang="0">
                  <a:pos x="78" y="53"/>
                </a:cxn>
                <a:cxn ang="0">
                  <a:pos x="78" y="53"/>
                </a:cxn>
                <a:cxn ang="0">
                  <a:pos x="10" y="53"/>
                </a:cxn>
              </a:cxnLst>
              <a:rect l="0" t="0" r="r" b="b"/>
              <a:pathLst>
                <a:path w="86" h="58">
                  <a:moveTo>
                    <a:pt x="78" y="0"/>
                  </a:moveTo>
                  <a:cubicBezTo>
                    <a:pt x="9" y="0"/>
                    <a:pt x="9" y="0"/>
                    <a:pt x="9" y="0"/>
                  </a:cubicBezTo>
                  <a:cubicBezTo>
                    <a:pt x="4" y="0"/>
                    <a:pt x="0" y="4"/>
                    <a:pt x="0" y="8"/>
                  </a:cubicBezTo>
                  <a:cubicBezTo>
                    <a:pt x="0" y="50"/>
                    <a:pt x="0" y="50"/>
                    <a:pt x="0" y="50"/>
                  </a:cubicBezTo>
                  <a:cubicBezTo>
                    <a:pt x="0" y="55"/>
                    <a:pt x="4" y="58"/>
                    <a:pt x="9" y="58"/>
                  </a:cubicBezTo>
                  <a:cubicBezTo>
                    <a:pt x="78" y="58"/>
                    <a:pt x="78" y="58"/>
                    <a:pt x="78" y="58"/>
                  </a:cubicBezTo>
                  <a:cubicBezTo>
                    <a:pt x="82" y="58"/>
                    <a:pt x="86" y="55"/>
                    <a:pt x="86" y="50"/>
                  </a:cubicBezTo>
                  <a:cubicBezTo>
                    <a:pt x="86" y="8"/>
                    <a:pt x="86" y="8"/>
                    <a:pt x="86" y="8"/>
                  </a:cubicBezTo>
                  <a:cubicBezTo>
                    <a:pt x="86" y="4"/>
                    <a:pt x="82" y="0"/>
                    <a:pt x="78" y="0"/>
                  </a:cubicBezTo>
                  <a:close/>
                  <a:moveTo>
                    <a:pt x="78" y="5"/>
                  </a:moveTo>
                  <a:cubicBezTo>
                    <a:pt x="78" y="5"/>
                    <a:pt x="78" y="5"/>
                    <a:pt x="79" y="5"/>
                  </a:cubicBezTo>
                  <a:cubicBezTo>
                    <a:pt x="44" y="33"/>
                    <a:pt x="44" y="33"/>
                    <a:pt x="44" y="33"/>
                  </a:cubicBezTo>
                  <a:cubicBezTo>
                    <a:pt x="9" y="5"/>
                    <a:pt x="9" y="5"/>
                    <a:pt x="9" y="5"/>
                  </a:cubicBezTo>
                  <a:lnTo>
                    <a:pt x="78" y="5"/>
                  </a:lnTo>
                  <a:close/>
                  <a:moveTo>
                    <a:pt x="10" y="53"/>
                  </a:moveTo>
                  <a:cubicBezTo>
                    <a:pt x="33" y="37"/>
                    <a:pt x="33" y="37"/>
                    <a:pt x="33" y="37"/>
                  </a:cubicBezTo>
                  <a:cubicBezTo>
                    <a:pt x="34" y="36"/>
                    <a:pt x="34" y="35"/>
                    <a:pt x="34" y="34"/>
                  </a:cubicBezTo>
                  <a:cubicBezTo>
                    <a:pt x="33" y="33"/>
                    <a:pt x="32" y="33"/>
                    <a:pt x="31" y="34"/>
                  </a:cubicBezTo>
                  <a:cubicBezTo>
                    <a:pt x="6" y="51"/>
                    <a:pt x="6" y="51"/>
                    <a:pt x="6" y="51"/>
                  </a:cubicBezTo>
                  <a:cubicBezTo>
                    <a:pt x="6" y="51"/>
                    <a:pt x="6" y="50"/>
                    <a:pt x="6" y="50"/>
                  </a:cubicBezTo>
                  <a:cubicBezTo>
                    <a:pt x="6" y="8"/>
                    <a:pt x="6" y="8"/>
                    <a:pt x="6" y="8"/>
                  </a:cubicBezTo>
                  <a:cubicBezTo>
                    <a:pt x="6" y="8"/>
                    <a:pt x="6" y="8"/>
                    <a:pt x="6" y="7"/>
                  </a:cubicBezTo>
                  <a:cubicBezTo>
                    <a:pt x="42" y="35"/>
                    <a:pt x="42" y="35"/>
                    <a:pt x="42" y="35"/>
                  </a:cubicBezTo>
                  <a:cubicBezTo>
                    <a:pt x="43" y="36"/>
                    <a:pt x="43" y="36"/>
                    <a:pt x="44" y="36"/>
                  </a:cubicBezTo>
                  <a:cubicBezTo>
                    <a:pt x="45" y="36"/>
                    <a:pt x="46" y="36"/>
                    <a:pt x="46" y="35"/>
                  </a:cubicBezTo>
                  <a:cubicBezTo>
                    <a:pt x="81" y="9"/>
                    <a:pt x="81" y="9"/>
                    <a:pt x="81" y="9"/>
                  </a:cubicBezTo>
                  <a:cubicBezTo>
                    <a:pt x="81" y="50"/>
                    <a:pt x="81" y="50"/>
                    <a:pt x="81" y="50"/>
                  </a:cubicBezTo>
                  <a:cubicBezTo>
                    <a:pt x="81" y="50"/>
                    <a:pt x="81" y="50"/>
                    <a:pt x="81" y="50"/>
                  </a:cubicBezTo>
                  <a:cubicBezTo>
                    <a:pt x="57" y="34"/>
                    <a:pt x="57" y="34"/>
                    <a:pt x="57" y="34"/>
                  </a:cubicBezTo>
                  <a:cubicBezTo>
                    <a:pt x="56" y="33"/>
                    <a:pt x="55" y="33"/>
                    <a:pt x="55" y="34"/>
                  </a:cubicBezTo>
                  <a:cubicBezTo>
                    <a:pt x="54" y="35"/>
                    <a:pt x="54" y="36"/>
                    <a:pt x="55" y="37"/>
                  </a:cubicBezTo>
                  <a:cubicBezTo>
                    <a:pt x="78" y="53"/>
                    <a:pt x="78" y="53"/>
                    <a:pt x="78" y="53"/>
                  </a:cubicBezTo>
                  <a:cubicBezTo>
                    <a:pt x="78" y="53"/>
                    <a:pt x="78" y="53"/>
                    <a:pt x="78" y="53"/>
                  </a:cubicBezTo>
                  <a:lnTo>
                    <a:pt x="10" y="53"/>
                  </a:lnTo>
                  <a:close/>
                </a:path>
              </a:pathLst>
            </a:custGeom>
            <a:solidFill>
              <a:schemeClr val="bg1"/>
            </a:solidFill>
            <a:ln w="9525">
              <a:noFill/>
              <a:round/>
              <a:headEnd/>
              <a:tailEnd/>
            </a:ln>
          </p:spPr>
          <p:txBody>
            <a:bodyPr anchor="ctr"/>
            <a:lstStyle/>
            <a:p>
              <a:pPr algn="ctr"/>
              <a:endParaRPr>
                <a:cs typeface="+mn-ea"/>
                <a:sym typeface="+mn-lt"/>
              </a:endParaRPr>
            </a:p>
          </p:txBody>
        </p:sp>
        <p:grpSp>
          <p:nvGrpSpPr>
            <p:cNvPr id="101" name="Group 99">
              <a:extLst>
                <a:ext uri="{FF2B5EF4-FFF2-40B4-BE49-F238E27FC236}">
                  <a16:creationId xmlns:a16="http://schemas.microsoft.com/office/drawing/2014/main" xmlns="" id="{8B0B3BC0-4BCC-4D8F-879E-21D2E2676204}"/>
                </a:ext>
              </a:extLst>
            </p:cNvPr>
            <p:cNvGrpSpPr/>
            <p:nvPr/>
          </p:nvGrpSpPr>
          <p:grpSpPr>
            <a:xfrm>
              <a:off x="6934802" y="3673270"/>
              <a:ext cx="413508" cy="431105"/>
              <a:chOff x="5938838" y="1739900"/>
              <a:chExt cx="223837" cy="233363"/>
            </a:xfrm>
            <a:solidFill>
              <a:schemeClr val="bg1"/>
            </a:solidFill>
          </p:grpSpPr>
          <p:sp>
            <p:nvSpPr>
              <p:cNvPr id="102" name="Freeform: Shape 100">
                <a:extLst>
                  <a:ext uri="{FF2B5EF4-FFF2-40B4-BE49-F238E27FC236}">
                    <a16:creationId xmlns:a16="http://schemas.microsoft.com/office/drawing/2014/main" xmlns="" id="{B2FF9722-3F02-4451-B465-2319937E7A36}"/>
                  </a:ext>
                </a:extLst>
              </p:cNvPr>
              <p:cNvSpPr>
                <a:spLocks/>
              </p:cNvSpPr>
              <p:nvPr/>
            </p:nvSpPr>
            <p:spPr bwMode="auto">
              <a:xfrm>
                <a:off x="5962650" y="1819275"/>
                <a:ext cx="200025" cy="153988"/>
              </a:xfrm>
              <a:custGeom>
                <a:avLst/>
                <a:gdLst/>
                <a:ahLst/>
                <a:cxnLst>
                  <a:cxn ang="0">
                    <a:pos x="74" y="2"/>
                  </a:cxn>
                  <a:cxn ang="0">
                    <a:pos x="70" y="1"/>
                  </a:cxn>
                  <a:cxn ang="0">
                    <a:pos x="69" y="4"/>
                  </a:cxn>
                  <a:cxn ang="0">
                    <a:pos x="68" y="33"/>
                  </a:cxn>
                  <a:cxn ang="0">
                    <a:pos x="47" y="52"/>
                  </a:cxn>
                  <a:cxn ang="0">
                    <a:pos x="19" y="51"/>
                  </a:cxn>
                  <a:cxn ang="0">
                    <a:pos x="10" y="46"/>
                  </a:cxn>
                  <a:cxn ang="0">
                    <a:pos x="17" y="45"/>
                  </a:cxn>
                  <a:cxn ang="0">
                    <a:pos x="19" y="42"/>
                  </a:cxn>
                  <a:cxn ang="0">
                    <a:pos x="16" y="40"/>
                  </a:cxn>
                  <a:cxn ang="0">
                    <a:pos x="4" y="39"/>
                  </a:cxn>
                  <a:cxn ang="0">
                    <a:pos x="1" y="40"/>
                  </a:cxn>
                  <a:cxn ang="0">
                    <a:pos x="1" y="41"/>
                  </a:cxn>
                  <a:cxn ang="0">
                    <a:pos x="1" y="41"/>
                  </a:cxn>
                  <a:cxn ang="0">
                    <a:pos x="0" y="41"/>
                  </a:cxn>
                  <a:cxn ang="0">
                    <a:pos x="0" y="43"/>
                  </a:cxn>
                  <a:cxn ang="0">
                    <a:pos x="2" y="55"/>
                  </a:cxn>
                  <a:cxn ang="0">
                    <a:pos x="4" y="59"/>
                  </a:cxn>
                  <a:cxn ang="0">
                    <a:pos x="5" y="59"/>
                  </a:cxn>
                  <a:cxn ang="0">
                    <a:pos x="7" y="56"/>
                  </a:cxn>
                  <a:cxn ang="0">
                    <a:pos x="7" y="50"/>
                  </a:cxn>
                  <a:cxn ang="0">
                    <a:pos x="17" y="56"/>
                  </a:cxn>
                  <a:cxn ang="0">
                    <a:pos x="34" y="60"/>
                  </a:cxn>
                  <a:cxn ang="0">
                    <a:pos x="49" y="57"/>
                  </a:cxn>
                  <a:cxn ang="0">
                    <a:pos x="73" y="35"/>
                  </a:cxn>
                  <a:cxn ang="0">
                    <a:pos x="74" y="2"/>
                  </a:cxn>
                </a:cxnLst>
                <a:rect l="0" t="0" r="r" b="b"/>
                <a:pathLst>
                  <a:path w="78" h="60">
                    <a:moveTo>
                      <a:pt x="74" y="2"/>
                    </a:moveTo>
                    <a:cubicBezTo>
                      <a:pt x="73" y="1"/>
                      <a:pt x="72" y="0"/>
                      <a:pt x="70" y="1"/>
                    </a:cubicBezTo>
                    <a:cubicBezTo>
                      <a:pt x="69" y="1"/>
                      <a:pt x="68" y="3"/>
                      <a:pt x="69" y="4"/>
                    </a:cubicBezTo>
                    <a:cubicBezTo>
                      <a:pt x="72" y="14"/>
                      <a:pt x="72" y="24"/>
                      <a:pt x="68" y="33"/>
                    </a:cubicBezTo>
                    <a:cubicBezTo>
                      <a:pt x="64" y="42"/>
                      <a:pt x="57" y="49"/>
                      <a:pt x="47" y="52"/>
                    </a:cubicBezTo>
                    <a:cubicBezTo>
                      <a:pt x="38" y="56"/>
                      <a:pt x="28" y="55"/>
                      <a:pt x="19" y="51"/>
                    </a:cubicBezTo>
                    <a:cubicBezTo>
                      <a:pt x="16" y="50"/>
                      <a:pt x="13" y="48"/>
                      <a:pt x="10" y="46"/>
                    </a:cubicBezTo>
                    <a:cubicBezTo>
                      <a:pt x="12" y="46"/>
                      <a:pt x="15" y="45"/>
                      <a:pt x="17" y="45"/>
                    </a:cubicBezTo>
                    <a:cubicBezTo>
                      <a:pt x="18" y="45"/>
                      <a:pt x="19" y="43"/>
                      <a:pt x="19" y="42"/>
                    </a:cubicBezTo>
                    <a:cubicBezTo>
                      <a:pt x="19" y="41"/>
                      <a:pt x="18" y="40"/>
                      <a:pt x="16" y="40"/>
                    </a:cubicBezTo>
                    <a:cubicBezTo>
                      <a:pt x="11" y="41"/>
                      <a:pt x="7" y="40"/>
                      <a:pt x="4" y="39"/>
                    </a:cubicBezTo>
                    <a:cubicBezTo>
                      <a:pt x="3" y="39"/>
                      <a:pt x="2" y="39"/>
                      <a:pt x="1" y="40"/>
                    </a:cubicBezTo>
                    <a:cubicBezTo>
                      <a:pt x="1" y="40"/>
                      <a:pt x="1" y="40"/>
                      <a:pt x="1" y="41"/>
                    </a:cubicBezTo>
                    <a:cubicBezTo>
                      <a:pt x="1" y="41"/>
                      <a:pt x="1" y="41"/>
                      <a:pt x="1" y="41"/>
                    </a:cubicBezTo>
                    <a:cubicBezTo>
                      <a:pt x="1" y="41"/>
                      <a:pt x="0" y="41"/>
                      <a:pt x="0" y="41"/>
                    </a:cubicBezTo>
                    <a:cubicBezTo>
                      <a:pt x="0" y="42"/>
                      <a:pt x="0" y="42"/>
                      <a:pt x="0" y="43"/>
                    </a:cubicBezTo>
                    <a:cubicBezTo>
                      <a:pt x="1" y="45"/>
                      <a:pt x="3" y="51"/>
                      <a:pt x="2" y="55"/>
                    </a:cubicBezTo>
                    <a:cubicBezTo>
                      <a:pt x="2" y="57"/>
                      <a:pt x="3" y="58"/>
                      <a:pt x="4" y="59"/>
                    </a:cubicBezTo>
                    <a:cubicBezTo>
                      <a:pt x="4" y="59"/>
                      <a:pt x="5" y="59"/>
                      <a:pt x="5" y="59"/>
                    </a:cubicBezTo>
                    <a:cubicBezTo>
                      <a:pt x="6" y="59"/>
                      <a:pt x="7" y="58"/>
                      <a:pt x="7" y="56"/>
                    </a:cubicBezTo>
                    <a:cubicBezTo>
                      <a:pt x="8" y="54"/>
                      <a:pt x="8" y="52"/>
                      <a:pt x="7" y="50"/>
                    </a:cubicBezTo>
                    <a:cubicBezTo>
                      <a:pt x="10" y="52"/>
                      <a:pt x="13" y="54"/>
                      <a:pt x="17" y="56"/>
                    </a:cubicBezTo>
                    <a:cubicBezTo>
                      <a:pt x="22" y="58"/>
                      <a:pt x="28" y="60"/>
                      <a:pt x="34" y="60"/>
                    </a:cubicBezTo>
                    <a:cubicBezTo>
                      <a:pt x="39" y="60"/>
                      <a:pt x="44" y="59"/>
                      <a:pt x="49" y="57"/>
                    </a:cubicBezTo>
                    <a:cubicBezTo>
                      <a:pt x="60" y="53"/>
                      <a:pt x="68" y="45"/>
                      <a:pt x="73" y="35"/>
                    </a:cubicBezTo>
                    <a:cubicBezTo>
                      <a:pt x="78" y="25"/>
                      <a:pt x="78" y="13"/>
                      <a:pt x="74" y="2"/>
                    </a:cubicBezTo>
                    <a:close/>
                  </a:path>
                </a:pathLst>
              </a:custGeom>
              <a:grpFill/>
              <a:ln w="9525">
                <a:noFill/>
                <a:round/>
                <a:headEnd/>
                <a:tailEnd/>
              </a:ln>
            </p:spPr>
            <p:txBody>
              <a:bodyPr anchor="ctr"/>
              <a:lstStyle/>
              <a:p>
                <a:pPr algn="ctr"/>
                <a:endParaRPr>
                  <a:cs typeface="+mn-ea"/>
                  <a:sym typeface="+mn-lt"/>
                </a:endParaRPr>
              </a:p>
            </p:txBody>
          </p:sp>
          <p:sp>
            <p:nvSpPr>
              <p:cNvPr id="103" name="Freeform: Shape 101">
                <a:extLst>
                  <a:ext uri="{FF2B5EF4-FFF2-40B4-BE49-F238E27FC236}">
                    <a16:creationId xmlns:a16="http://schemas.microsoft.com/office/drawing/2014/main" xmlns="" id="{0D166F49-41AB-419D-AA8B-D4C05BC279A2}"/>
                  </a:ext>
                </a:extLst>
              </p:cNvPr>
              <p:cNvSpPr>
                <a:spLocks/>
              </p:cNvSpPr>
              <p:nvPr/>
            </p:nvSpPr>
            <p:spPr bwMode="auto">
              <a:xfrm>
                <a:off x="5938838" y="1739900"/>
                <a:ext cx="198438" cy="166688"/>
              </a:xfrm>
              <a:custGeom>
                <a:avLst/>
                <a:gdLst/>
                <a:ahLst/>
                <a:cxnLst>
                  <a:cxn ang="0">
                    <a:pos x="10" y="33"/>
                  </a:cxn>
                  <a:cxn ang="0">
                    <a:pos x="59" y="15"/>
                  </a:cxn>
                  <a:cxn ang="0">
                    <a:pos x="67" y="20"/>
                  </a:cxn>
                  <a:cxn ang="0">
                    <a:pos x="60" y="20"/>
                  </a:cxn>
                  <a:cxn ang="0">
                    <a:pos x="58" y="23"/>
                  </a:cxn>
                  <a:cxn ang="0">
                    <a:pos x="61" y="26"/>
                  </a:cxn>
                  <a:cxn ang="0">
                    <a:pos x="74" y="26"/>
                  </a:cxn>
                  <a:cxn ang="0">
                    <a:pos x="74" y="26"/>
                  </a:cxn>
                  <a:cxn ang="0">
                    <a:pos x="74" y="26"/>
                  </a:cxn>
                  <a:cxn ang="0">
                    <a:pos x="74" y="26"/>
                  </a:cxn>
                  <a:cxn ang="0">
                    <a:pos x="74" y="26"/>
                  </a:cxn>
                  <a:cxn ang="0">
                    <a:pos x="75" y="26"/>
                  </a:cxn>
                  <a:cxn ang="0">
                    <a:pos x="75" y="26"/>
                  </a:cxn>
                  <a:cxn ang="0">
                    <a:pos x="75" y="26"/>
                  </a:cxn>
                  <a:cxn ang="0">
                    <a:pos x="75" y="26"/>
                  </a:cxn>
                  <a:cxn ang="0">
                    <a:pos x="76" y="26"/>
                  </a:cxn>
                  <a:cxn ang="0">
                    <a:pos x="76" y="26"/>
                  </a:cxn>
                  <a:cxn ang="0">
                    <a:pos x="76" y="26"/>
                  </a:cxn>
                  <a:cxn ang="0">
                    <a:pos x="76" y="25"/>
                  </a:cxn>
                  <a:cxn ang="0">
                    <a:pos x="76" y="25"/>
                  </a:cxn>
                  <a:cxn ang="0">
                    <a:pos x="76" y="25"/>
                  </a:cxn>
                  <a:cxn ang="0">
                    <a:pos x="77" y="25"/>
                  </a:cxn>
                  <a:cxn ang="0">
                    <a:pos x="77" y="25"/>
                  </a:cxn>
                  <a:cxn ang="0">
                    <a:pos x="77" y="24"/>
                  </a:cxn>
                  <a:cxn ang="0">
                    <a:pos x="77" y="24"/>
                  </a:cxn>
                  <a:cxn ang="0">
                    <a:pos x="77" y="24"/>
                  </a:cxn>
                  <a:cxn ang="0">
                    <a:pos x="77" y="23"/>
                  </a:cxn>
                  <a:cxn ang="0">
                    <a:pos x="77" y="23"/>
                  </a:cxn>
                  <a:cxn ang="0">
                    <a:pos x="77" y="23"/>
                  </a:cxn>
                  <a:cxn ang="0">
                    <a:pos x="75" y="10"/>
                  </a:cxn>
                  <a:cxn ang="0">
                    <a:pos x="73" y="7"/>
                  </a:cxn>
                  <a:cxn ang="0">
                    <a:pos x="70" y="9"/>
                  </a:cxn>
                  <a:cxn ang="0">
                    <a:pos x="70" y="15"/>
                  </a:cxn>
                  <a:cxn ang="0">
                    <a:pos x="61" y="10"/>
                  </a:cxn>
                  <a:cxn ang="0">
                    <a:pos x="5" y="31"/>
                  </a:cxn>
                  <a:cxn ang="0">
                    <a:pos x="4" y="63"/>
                  </a:cxn>
                  <a:cxn ang="0">
                    <a:pos x="6" y="65"/>
                  </a:cxn>
                  <a:cxn ang="0">
                    <a:pos x="7" y="65"/>
                  </a:cxn>
                  <a:cxn ang="0">
                    <a:pos x="9" y="61"/>
                  </a:cxn>
                  <a:cxn ang="0">
                    <a:pos x="10" y="33"/>
                  </a:cxn>
                </a:cxnLst>
                <a:rect l="0" t="0" r="r" b="b"/>
                <a:pathLst>
                  <a:path w="77" h="65">
                    <a:moveTo>
                      <a:pt x="10" y="33"/>
                    </a:moveTo>
                    <a:cubicBezTo>
                      <a:pt x="18" y="14"/>
                      <a:pt x="40" y="6"/>
                      <a:pt x="59" y="15"/>
                    </a:cubicBezTo>
                    <a:cubicBezTo>
                      <a:pt x="62" y="16"/>
                      <a:pt x="64" y="18"/>
                      <a:pt x="67" y="20"/>
                    </a:cubicBezTo>
                    <a:cubicBezTo>
                      <a:pt x="65" y="20"/>
                      <a:pt x="63" y="20"/>
                      <a:pt x="60" y="20"/>
                    </a:cubicBezTo>
                    <a:cubicBezTo>
                      <a:pt x="59" y="21"/>
                      <a:pt x="58" y="22"/>
                      <a:pt x="58" y="23"/>
                    </a:cubicBezTo>
                    <a:cubicBezTo>
                      <a:pt x="58" y="25"/>
                      <a:pt x="60" y="26"/>
                      <a:pt x="61" y="26"/>
                    </a:cubicBezTo>
                    <a:cubicBezTo>
                      <a:pt x="66" y="25"/>
                      <a:pt x="71" y="26"/>
                      <a:pt x="74" y="26"/>
                    </a:cubicBezTo>
                    <a:cubicBezTo>
                      <a:pt x="74" y="26"/>
                      <a:pt x="74" y="26"/>
                      <a:pt x="74" y="26"/>
                    </a:cubicBezTo>
                    <a:cubicBezTo>
                      <a:pt x="74" y="26"/>
                      <a:pt x="74" y="26"/>
                      <a:pt x="74" y="26"/>
                    </a:cubicBezTo>
                    <a:cubicBezTo>
                      <a:pt x="74" y="26"/>
                      <a:pt x="74" y="26"/>
                      <a:pt x="74" y="26"/>
                    </a:cubicBezTo>
                    <a:cubicBezTo>
                      <a:pt x="74" y="26"/>
                      <a:pt x="74" y="26"/>
                      <a:pt x="74" y="26"/>
                    </a:cubicBezTo>
                    <a:cubicBezTo>
                      <a:pt x="74" y="26"/>
                      <a:pt x="75" y="26"/>
                      <a:pt x="75" y="26"/>
                    </a:cubicBezTo>
                    <a:cubicBezTo>
                      <a:pt x="75" y="26"/>
                      <a:pt x="75" y="26"/>
                      <a:pt x="75" y="26"/>
                    </a:cubicBezTo>
                    <a:cubicBezTo>
                      <a:pt x="75" y="26"/>
                      <a:pt x="75" y="26"/>
                      <a:pt x="75" y="26"/>
                    </a:cubicBezTo>
                    <a:cubicBezTo>
                      <a:pt x="75" y="26"/>
                      <a:pt x="75" y="26"/>
                      <a:pt x="75" y="26"/>
                    </a:cubicBezTo>
                    <a:cubicBezTo>
                      <a:pt x="75" y="26"/>
                      <a:pt x="76" y="26"/>
                      <a:pt x="76" y="26"/>
                    </a:cubicBezTo>
                    <a:cubicBezTo>
                      <a:pt x="76" y="26"/>
                      <a:pt x="76" y="26"/>
                      <a:pt x="76" y="26"/>
                    </a:cubicBezTo>
                    <a:cubicBezTo>
                      <a:pt x="76" y="26"/>
                      <a:pt x="76" y="26"/>
                      <a:pt x="76" y="26"/>
                    </a:cubicBezTo>
                    <a:cubicBezTo>
                      <a:pt x="76" y="26"/>
                      <a:pt x="76" y="25"/>
                      <a:pt x="76" y="25"/>
                    </a:cubicBezTo>
                    <a:cubicBezTo>
                      <a:pt x="76" y="25"/>
                      <a:pt x="76" y="25"/>
                      <a:pt x="76" y="25"/>
                    </a:cubicBezTo>
                    <a:cubicBezTo>
                      <a:pt x="76" y="25"/>
                      <a:pt x="76" y="25"/>
                      <a:pt x="76" y="25"/>
                    </a:cubicBezTo>
                    <a:cubicBezTo>
                      <a:pt x="76" y="25"/>
                      <a:pt x="77" y="25"/>
                      <a:pt x="77" y="25"/>
                    </a:cubicBezTo>
                    <a:cubicBezTo>
                      <a:pt x="77" y="25"/>
                      <a:pt x="77" y="25"/>
                      <a:pt x="77" y="25"/>
                    </a:cubicBezTo>
                    <a:cubicBezTo>
                      <a:pt x="77" y="25"/>
                      <a:pt x="77" y="24"/>
                      <a:pt x="77" y="24"/>
                    </a:cubicBezTo>
                    <a:cubicBezTo>
                      <a:pt x="77" y="24"/>
                      <a:pt x="77" y="24"/>
                      <a:pt x="77" y="24"/>
                    </a:cubicBezTo>
                    <a:cubicBezTo>
                      <a:pt x="77" y="24"/>
                      <a:pt x="77" y="24"/>
                      <a:pt x="77" y="24"/>
                    </a:cubicBezTo>
                    <a:cubicBezTo>
                      <a:pt x="77" y="23"/>
                      <a:pt x="77" y="23"/>
                      <a:pt x="77" y="23"/>
                    </a:cubicBezTo>
                    <a:cubicBezTo>
                      <a:pt x="77" y="23"/>
                      <a:pt x="77" y="23"/>
                      <a:pt x="77" y="23"/>
                    </a:cubicBezTo>
                    <a:cubicBezTo>
                      <a:pt x="77" y="23"/>
                      <a:pt x="77" y="23"/>
                      <a:pt x="77" y="23"/>
                    </a:cubicBezTo>
                    <a:cubicBezTo>
                      <a:pt x="76" y="21"/>
                      <a:pt x="75" y="14"/>
                      <a:pt x="75" y="10"/>
                    </a:cubicBezTo>
                    <a:cubicBezTo>
                      <a:pt x="75" y="9"/>
                      <a:pt x="74" y="7"/>
                      <a:pt x="73" y="7"/>
                    </a:cubicBezTo>
                    <a:cubicBezTo>
                      <a:pt x="72" y="7"/>
                      <a:pt x="70" y="8"/>
                      <a:pt x="70" y="9"/>
                    </a:cubicBezTo>
                    <a:cubicBezTo>
                      <a:pt x="70" y="11"/>
                      <a:pt x="70" y="13"/>
                      <a:pt x="70" y="15"/>
                    </a:cubicBezTo>
                    <a:cubicBezTo>
                      <a:pt x="67" y="13"/>
                      <a:pt x="64" y="11"/>
                      <a:pt x="61" y="10"/>
                    </a:cubicBezTo>
                    <a:cubicBezTo>
                      <a:pt x="39" y="0"/>
                      <a:pt x="14" y="10"/>
                      <a:pt x="5" y="31"/>
                    </a:cubicBezTo>
                    <a:cubicBezTo>
                      <a:pt x="0" y="41"/>
                      <a:pt x="0" y="53"/>
                      <a:pt x="4" y="63"/>
                    </a:cubicBezTo>
                    <a:cubicBezTo>
                      <a:pt x="4" y="64"/>
                      <a:pt x="5" y="65"/>
                      <a:pt x="6" y="65"/>
                    </a:cubicBezTo>
                    <a:cubicBezTo>
                      <a:pt x="6" y="65"/>
                      <a:pt x="7" y="65"/>
                      <a:pt x="7" y="65"/>
                    </a:cubicBezTo>
                    <a:cubicBezTo>
                      <a:pt x="8" y="64"/>
                      <a:pt x="9" y="63"/>
                      <a:pt x="9" y="61"/>
                    </a:cubicBezTo>
                    <a:cubicBezTo>
                      <a:pt x="5" y="52"/>
                      <a:pt x="5" y="42"/>
                      <a:pt x="10" y="33"/>
                    </a:cubicBezTo>
                    <a:close/>
                  </a:path>
                </a:pathLst>
              </a:custGeom>
              <a:grpFill/>
              <a:ln w="9525">
                <a:noFill/>
                <a:round/>
                <a:headEnd/>
                <a:tailEnd/>
              </a:ln>
            </p:spPr>
            <p:txBody>
              <a:bodyPr anchor="ctr"/>
              <a:lstStyle/>
              <a:p>
                <a:pPr algn="ctr"/>
                <a:endParaRPr>
                  <a:cs typeface="+mn-ea"/>
                  <a:sym typeface="+mn-lt"/>
                </a:endParaRPr>
              </a:p>
            </p:txBody>
          </p:sp>
          <p:sp>
            <p:nvSpPr>
              <p:cNvPr id="104" name="Freeform: Shape 102">
                <a:extLst>
                  <a:ext uri="{FF2B5EF4-FFF2-40B4-BE49-F238E27FC236}">
                    <a16:creationId xmlns:a16="http://schemas.microsoft.com/office/drawing/2014/main" xmlns="" id="{D689B7BB-6CD8-4D6C-B375-D090150DBB3A}"/>
                  </a:ext>
                </a:extLst>
              </p:cNvPr>
              <p:cNvSpPr>
                <a:spLocks/>
              </p:cNvSpPr>
              <p:nvPr/>
            </p:nvSpPr>
            <p:spPr bwMode="auto">
              <a:xfrm>
                <a:off x="6024563" y="1831975"/>
                <a:ext cx="109538" cy="114300"/>
              </a:xfrm>
              <a:custGeom>
                <a:avLst/>
                <a:gdLst/>
                <a:ahLst/>
                <a:cxnLst>
                  <a:cxn ang="0">
                    <a:pos x="1" y="43"/>
                  </a:cxn>
                  <a:cxn ang="0">
                    <a:pos x="10" y="44"/>
                  </a:cxn>
                  <a:cxn ang="0">
                    <a:pos x="39" y="26"/>
                  </a:cxn>
                  <a:cxn ang="0">
                    <a:pos x="40" y="1"/>
                  </a:cxn>
                  <a:cxn ang="0">
                    <a:pos x="38" y="0"/>
                  </a:cxn>
                  <a:cxn ang="0">
                    <a:pos x="37" y="2"/>
                  </a:cxn>
                  <a:cxn ang="0">
                    <a:pos x="36" y="24"/>
                  </a:cxn>
                  <a:cxn ang="0">
                    <a:pos x="2" y="40"/>
                  </a:cxn>
                  <a:cxn ang="0">
                    <a:pos x="0" y="41"/>
                  </a:cxn>
                  <a:cxn ang="0">
                    <a:pos x="1" y="43"/>
                  </a:cxn>
                </a:cxnLst>
                <a:rect l="0" t="0" r="r" b="b"/>
                <a:pathLst>
                  <a:path w="43" h="44">
                    <a:moveTo>
                      <a:pt x="1" y="43"/>
                    </a:moveTo>
                    <a:cubicBezTo>
                      <a:pt x="4" y="44"/>
                      <a:pt x="7" y="44"/>
                      <a:pt x="10" y="44"/>
                    </a:cubicBezTo>
                    <a:cubicBezTo>
                      <a:pt x="22" y="44"/>
                      <a:pt x="34" y="37"/>
                      <a:pt x="39" y="26"/>
                    </a:cubicBezTo>
                    <a:cubicBezTo>
                      <a:pt x="43" y="18"/>
                      <a:pt x="43" y="9"/>
                      <a:pt x="40" y="1"/>
                    </a:cubicBezTo>
                    <a:cubicBezTo>
                      <a:pt x="40" y="0"/>
                      <a:pt x="39" y="0"/>
                      <a:pt x="38" y="0"/>
                    </a:cubicBezTo>
                    <a:cubicBezTo>
                      <a:pt x="37" y="0"/>
                      <a:pt x="37" y="1"/>
                      <a:pt x="37" y="2"/>
                    </a:cubicBezTo>
                    <a:cubicBezTo>
                      <a:pt x="40" y="9"/>
                      <a:pt x="39" y="17"/>
                      <a:pt x="36" y="24"/>
                    </a:cubicBezTo>
                    <a:cubicBezTo>
                      <a:pt x="30" y="37"/>
                      <a:pt x="16" y="44"/>
                      <a:pt x="2" y="40"/>
                    </a:cubicBezTo>
                    <a:cubicBezTo>
                      <a:pt x="1" y="39"/>
                      <a:pt x="0" y="40"/>
                      <a:pt x="0" y="41"/>
                    </a:cubicBezTo>
                    <a:cubicBezTo>
                      <a:pt x="0" y="42"/>
                      <a:pt x="0" y="43"/>
                      <a:pt x="1" y="43"/>
                    </a:cubicBezTo>
                    <a:close/>
                  </a:path>
                </a:pathLst>
              </a:custGeom>
              <a:grpFill/>
              <a:ln w="9525">
                <a:noFill/>
                <a:round/>
                <a:headEnd/>
                <a:tailEnd/>
              </a:ln>
            </p:spPr>
            <p:txBody>
              <a:bodyPr anchor="ctr"/>
              <a:lstStyle/>
              <a:p>
                <a:pPr algn="ctr"/>
                <a:endParaRPr>
                  <a:cs typeface="+mn-ea"/>
                  <a:sym typeface="+mn-lt"/>
                </a:endParaRPr>
              </a:p>
            </p:txBody>
          </p:sp>
          <p:sp>
            <p:nvSpPr>
              <p:cNvPr id="105" name="Freeform: Shape 103">
                <a:extLst>
                  <a:ext uri="{FF2B5EF4-FFF2-40B4-BE49-F238E27FC236}">
                    <a16:creationId xmlns:a16="http://schemas.microsoft.com/office/drawing/2014/main" xmlns="" id="{EE57B6CD-57F8-4140-B384-FFBF1C631FD7}"/>
                  </a:ext>
                </a:extLst>
              </p:cNvPr>
              <p:cNvSpPr>
                <a:spLocks/>
              </p:cNvSpPr>
              <p:nvPr/>
            </p:nvSpPr>
            <p:spPr bwMode="auto">
              <a:xfrm>
                <a:off x="5965825" y="1773238"/>
                <a:ext cx="109538" cy="123825"/>
              </a:xfrm>
              <a:custGeom>
                <a:avLst/>
                <a:gdLst/>
                <a:ahLst/>
                <a:cxnLst>
                  <a:cxn ang="0">
                    <a:pos x="41" y="8"/>
                  </a:cxn>
                  <a:cxn ang="0">
                    <a:pos x="43" y="7"/>
                  </a:cxn>
                  <a:cxn ang="0">
                    <a:pos x="42" y="5"/>
                  </a:cxn>
                  <a:cxn ang="0">
                    <a:pos x="4" y="22"/>
                  </a:cxn>
                  <a:cxn ang="0">
                    <a:pos x="3" y="47"/>
                  </a:cxn>
                  <a:cxn ang="0">
                    <a:pos x="5" y="48"/>
                  </a:cxn>
                  <a:cxn ang="0">
                    <a:pos x="6" y="48"/>
                  </a:cxn>
                  <a:cxn ang="0">
                    <a:pos x="7" y="45"/>
                  </a:cxn>
                  <a:cxn ang="0">
                    <a:pos x="7" y="24"/>
                  </a:cxn>
                  <a:cxn ang="0">
                    <a:pos x="41" y="8"/>
                  </a:cxn>
                </a:cxnLst>
                <a:rect l="0" t="0" r="r" b="b"/>
                <a:pathLst>
                  <a:path w="43" h="48">
                    <a:moveTo>
                      <a:pt x="41" y="8"/>
                    </a:moveTo>
                    <a:cubicBezTo>
                      <a:pt x="42" y="8"/>
                      <a:pt x="43" y="8"/>
                      <a:pt x="43" y="7"/>
                    </a:cubicBezTo>
                    <a:cubicBezTo>
                      <a:pt x="43" y="6"/>
                      <a:pt x="43" y="5"/>
                      <a:pt x="42" y="5"/>
                    </a:cubicBezTo>
                    <a:cubicBezTo>
                      <a:pt x="26" y="0"/>
                      <a:pt x="11" y="8"/>
                      <a:pt x="4" y="22"/>
                    </a:cubicBezTo>
                    <a:cubicBezTo>
                      <a:pt x="1" y="30"/>
                      <a:pt x="0" y="39"/>
                      <a:pt x="3" y="47"/>
                    </a:cubicBezTo>
                    <a:cubicBezTo>
                      <a:pt x="4" y="47"/>
                      <a:pt x="4" y="48"/>
                      <a:pt x="5" y="48"/>
                    </a:cubicBezTo>
                    <a:cubicBezTo>
                      <a:pt x="5" y="48"/>
                      <a:pt x="5" y="48"/>
                      <a:pt x="6" y="48"/>
                    </a:cubicBezTo>
                    <a:cubicBezTo>
                      <a:pt x="7" y="47"/>
                      <a:pt x="7" y="46"/>
                      <a:pt x="7" y="45"/>
                    </a:cubicBezTo>
                    <a:cubicBezTo>
                      <a:pt x="4" y="38"/>
                      <a:pt x="4" y="31"/>
                      <a:pt x="7" y="24"/>
                    </a:cubicBezTo>
                    <a:cubicBezTo>
                      <a:pt x="13" y="11"/>
                      <a:pt x="27" y="4"/>
                      <a:pt x="41" y="8"/>
                    </a:cubicBezTo>
                    <a:close/>
                  </a:path>
                </a:pathLst>
              </a:custGeom>
              <a:grpFill/>
              <a:ln w="9525">
                <a:noFill/>
                <a:round/>
                <a:headEnd/>
                <a:tailEnd/>
              </a:ln>
            </p:spPr>
            <p:txBody>
              <a:bodyPr anchor="ctr"/>
              <a:lstStyle/>
              <a:p>
                <a:pPr algn="ctr"/>
                <a:endParaRPr>
                  <a:cs typeface="+mn-ea"/>
                  <a:sym typeface="+mn-lt"/>
                </a:endParaRPr>
              </a:p>
            </p:txBody>
          </p:sp>
        </p:grpSp>
        <p:grpSp>
          <p:nvGrpSpPr>
            <p:cNvPr id="106" name="Group 104">
              <a:extLst>
                <a:ext uri="{FF2B5EF4-FFF2-40B4-BE49-F238E27FC236}">
                  <a16:creationId xmlns:a16="http://schemas.microsoft.com/office/drawing/2014/main" xmlns="" id="{5F0E7E8C-D0E9-4414-A605-92C0EA2A9550}"/>
                </a:ext>
              </a:extLst>
            </p:cNvPr>
            <p:cNvGrpSpPr/>
            <p:nvPr/>
          </p:nvGrpSpPr>
          <p:grpSpPr>
            <a:xfrm>
              <a:off x="5847145" y="4374795"/>
              <a:ext cx="404709" cy="395912"/>
              <a:chOff x="6516688" y="1757363"/>
              <a:chExt cx="219075" cy="214313"/>
            </a:xfrm>
            <a:solidFill>
              <a:schemeClr val="bg1"/>
            </a:solidFill>
          </p:grpSpPr>
          <p:sp>
            <p:nvSpPr>
              <p:cNvPr id="107" name="Freeform: Shape 105">
                <a:extLst>
                  <a:ext uri="{FF2B5EF4-FFF2-40B4-BE49-F238E27FC236}">
                    <a16:creationId xmlns:a16="http://schemas.microsoft.com/office/drawing/2014/main" xmlns="" id="{D6D3554E-A35F-4E07-84FA-C0F00D9F32B2}"/>
                  </a:ext>
                </a:extLst>
              </p:cNvPr>
              <p:cNvSpPr>
                <a:spLocks/>
              </p:cNvSpPr>
              <p:nvPr/>
            </p:nvSpPr>
            <p:spPr bwMode="auto">
              <a:xfrm>
                <a:off x="6583363" y="1822450"/>
                <a:ext cx="87313" cy="87313"/>
              </a:xfrm>
              <a:custGeom>
                <a:avLst/>
                <a:gdLst/>
                <a:ahLst/>
                <a:cxnLst>
                  <a:cxn ang="0">
                    <a:pos x="0" y="17"/>
                  </a:cxn>
                  <a:cxn ang="0">
                    <a:pos x="17" y="34"/>
                  </a:cxn>
                  <a:cxn ang="0">
                    <a:pos x="34" y="17"/>
                  </a:cxn>
                  <a:cxn ang="0">
                    <a:pos x="17" y="0"/>
                  </a:cxn>
                  <a:cxn ang="0">
                    <a:pos x="0" y="17"/>
                  </a:cxn>
                  <a:cxn ang="0">
                    <a:pos x="29" y="17"/>
                  </a:cxn>
                  <a:cxn ang="0">
                    <a:pos x="17" y="29"/>
                  </a:cxn>
                  <a:cxn ang="0">
                    <a:pos x="5" y="17"/>
                  </a:cxn>
                  <a:cxn ang="0">
                    <a:pos x="17" y="6"/>
                  </a:cxn>
                  <a:cxn ang="0">
                    <a:pos x="29" y="17"/>
                  </a:cxn>
                </a:cxnLst>
                <a:rect l="0" t="0" r="r" b="b"/>
                <a:pathLst>
                  <a:path w="34" h="34">
                    <a:moveTo>
                      <a:pt x="0" y="17"/>
                    </a:moveTo>
                    <a:cubicBezTo>
                      <a:pt x="0" y="27"/>
                      <a:pt x="7" y="34"/>
                      <a:pt x="17" y="34"/>
                    </a:cubicBezTo>
                    <a:cubicBezTo>
                      <a:pt x="26" y="34"/>
                      <a:pt x="34" y="27"/>
                      <a:pt x="34" y="17"/>
                    </a:cubicBezTo>
                    <a:cubicBezTo>
                      <a:pt x="34" y="8"/>
                      <a:pt x="26" y="0"/>
                      <a:pt x="17" y="0"/>
                    </a:cubicBezTo>
                    <a:cubicBezTo>
                      <a:pt x="7" y="0"/>
                      <a:pt x="0" y="8"/>
                      <a:pt x="0" y="17"/>
                    </a:cubicBezTo>
                    <a:close/>
                    <a:moveTo>
                      <a:pt x="29" y="17"/>
                    </a:moveTo>
                    <a:cubicBezTo>
                      <a:pt x="29" y="24"/>
                      <a:pt x="23" y="29"/>
                      <a:pt x="17" y="29"/>
                    </a:cubicBezTo>
                    <a:cubicBezTo>
                      <a:pt x="10" y="29"/>
                      <a:pt x="5" y="24"/>
                      <a:pt x="5" y="17"/>
                    </a:cubicBezTo>
                    <a:cubicBezTo>
                      <a:pt x="5" y="11"/>
                      <a:pt x="10" y="6"/>
                      <a:pt x="17" y="6"/>
                    </a:cubicBezTo>
                    <a:cubicBezTo>
                      <a:pt x="23" y="6"/>
                      <a:pt x="29" y="11"/>
                      <a:pt x="29" y="17"/>
                    </a:cubicBezTo>
                    <a:close/>
                  </a:path>
                </a:pathLst>
              </a:custGeom>
              <a:grpFill/>
              <a:ln w="9525">
                <a:noFill/>
                <a:round/>
                <a:headEnd/>
                <a:tailEnd/>
              </a:ln>
            </p:spPr>
            <p:txBody>
              <a:bodyPr anchor="ctr"/>
              <a:lstStyle/>
              <a:p>
                <a:pPr algn="ctr"/>
                <a:endParaRPr>
                  <a:cs typeface="+mn-ea"/>
                  <a:sym typeface="+mn-lt"/>
                </a:endParaRPr>
              </a:p>
            </p:txBody>
          </p:sp>
          <p:sp>
            <p:nvSpPr>
              <p:cNvPr id="108" name="Freeform: Shape 106">
                <a:extLst>
                  <a:ext uri="{FF2B5EF4-FFF2-40B4-BE49-F238E27FC236}">
                    <a16:creationId xmlns:a16="http://schemas.microsoft.com/office/drawing/2014/main" xmlns="" id="{A16B4A15-5796-4B5D-92A4-F65D151A3A0D}"/>
                  </a:ext>
                </a:extLst>
              </p:cNvPr>
              <p:cNvSpPr>
                <a:spLocks/>
              </p:cNvSpPr>
              <p:nvPr/>
            </p:nvSpPr>
            <p:spPr bwMode="auto">
              <a:xfrm>
                <a:off x="6516688" y="1757363"/>
                <a:ext cx="219075" cy="214313"/>
              </a:xfrm>
              <a:custGeom>
                <a:avLst/>
                <a:gdLst/>
                <a:ahLst/>
                <a:cxnLst>
                  <a:cxn ang="0">
                    <a:pos x="77" y="39"/>
                  </a:cxn>
                  <a:cxn ang="0">
                    <a:pos x="79" y="27"/>
                  </a:cxn>
                  <a:cxn ang="0">
                    <a:pos x="73" y="12"/>
                  </a:cxn>
                  <a:cxn ang="0">
                    <a:pos x="67" y="11"/>
                  </a:cxn>
                  <a:cxn ang="0">
                    <a:pos x="54" y="10"/>
                  </a:cxn>
                  <a:cxn ang="0">
                    <a:pos x="48" y="0"/>
                  </a:cxn>
                  <a:cxn ang="0">
                    <a:pos x="38" y="0"/>
                  </a:cxn>
                  <a:cxn ang="0">
                    <a:pos x="32" y="10"/>
                  </a:cxn>
                  <a:cxn ang="0">
                    <a:pos x="18" y="11"/>
                  </a:cxn>
                  <a:cxn ang="0">
                    <a:pos x="12" y="12"/>
                  </a:cxn>
                  <a:cxn ang="0">
                    <a:pos x="6" y="27"/>
                  </a:cxn>
                  <a:cxn ang="0">
                    <a:pos x="8" y="39"/>
                  </a:cxn>
                  <a:cxn ang="0">
                    <a:pos x="0" y="47"/>
                  </a:cxn>
                  <a:cxn ang="0">
                    <a:pos x="8" y="61"/>
                  </a:cxn>
                  <a:cxn ang="0">
                    <a:pos x="19" y="67"/>
                  </a:cxn>
                  <a:cxn ang="0">
                    <a:pos x="20" y="78"/>
                  </a:cxn>
                  <a:cxn ang="0">
                    <a:pos x="31" y="83"/>
                  </a:cxn>
                  <a:cxn ang="0">
                    <a:pos x="39" y="77"/>
                  </a:cxn>
                  <a:cxn ang="0">
                    <a:pos x="46" y="77"/>
                  </a:cxn>
                  <a:cxn ang="0">
                    <a:pos x="54" y="83"/>
                  </a:cxn>
                  <a:cxn ang="0">
                    <a:pos x="66" y="78"/>
                  </a:cxn>
                  <a:cxn ang="0">
                    <a:pos x="67" y="67"/>
                  </a:cxn>
                  <a:cxn ang="0">
                    <a:pos x="78" y="61"/>
                  </a:cxn>
                  <a:cxn ang="0">
                    <a:pos x="85" y="47"/>
                  </a:cxn>
                  <a:cxn ang="0">
                    <a:pos x="61" y="20"/>
                  </a:cxn>
                  <a:cxn ang="0">
                    <a:pos x="75" y="23"/>
                  </a:cxn>
                  <a:cxn ang="0">
                    <a:pos x="71" y="26"/>
                  </a:cxn>
                  <a:cxn ang="0">
                    <a:pos x="68" y="27"/>
                  </a:cxn>
                  <a:cxn ang="0">
                    <a:pos x="46" y="71"/>
                  </a:cxn>
                  <a:cxn ang="0">
                    <a:pos x="14" y="46"/>
                  </a:cxn>
                  <a:cxn ang="0">
                    <a:pos x="25" y="19"/>
                  </a:cxn>
                  <a:cxn ang="0">
                    <a:pos x="26" y="19"/>
                  </a:cxn>
                  <a:cxn ang="0">
                    <a:pos x="36" y="14"/>
                  </a:cxn>
                  <a:cxn ang="0">
                    <a:pos x="49" y="14"/>
                  </a:cxn>
                  <a:cxn ang="0">
                    <a:pos x="61" y="20"/>
                  </a:cxn>
                  <a:cxn ang="0">
                    <a:pos x="43" y="5"/>
                  </a:cxn>
                  <a:cxn ang="0">
                    <a:pos x="48" y="10"/>
                  </a:cxn>
                  <a:cxn ang="0">
                    <a:pos x="37" y="10"/>
                  </a:cxn>
                  <a:cxn ang="0">
                    <a:pos x="16" y="16"/>
                  </a:cxn>
                  <a:cxn ang="0">
                    <a:pos x="17" y="22"/>
                  </a:cxn>
                  <a:cxn ang="0">
                    <a:pos x="11" y="23"/>
                  </a:cxn>
                  <a:cxn ang="0">
                    <a:pos x="6" y="47"/>
                  </a:cxn>
                  <a:cxn ang="0">
                    <a:pos x="11" y="46"/>
                  </a:cxn>
                  <a:cxn ang="0">
                    <a:pos x="8" y="56"/>
                  </a:cxn>
                  <a:cxn ang="0">
                    <a:pos x="23" y="74"/>
                  </a:cxn>
                  <a:cxn ang="0">
                    <a:pos x="35" y="74"/>
                  </a:cxn>
                  <a:cxn ang="0">
                    <a:pos x="23" y="74"/>
                  </a:cxn>
                  <a:cxn ang="0">
                    <a:pos x="51" y="74"/>
                  </a:cxn>
                  <a:cxn ang="0">
                    <a:pos x="63" y="74"/>
                  </a:cxn>
                  <a:cxn ang="0">
                    <a:pos x="78" y="56"/>
                  </a:cxn>
                  <a:cxn ang="0">
                    <a:pos x="75" y="44"/>
                  </a:cxn>
                  <a:cxn ang="0">
                    <a:pos x="78" y="56"/>
                  </a:cxn>
                </a:cxnLst>
                <a:rect l="0" t="0" r="r" b="b"/>
                <a:pathLst>
                  <a:path w="85" h="83">
                    <a:moveTo>
                      <a:pt x="82" y="42"/>
                    </a:moveTo>
                    <a:cubicBezTo>
                      <a:pt x="77" y="39"/>
                      <a:pt x="77" y="39"/>
                      <a:pt x="77" y="39"/>
                    </a:cubicBezTo>
                    <a:cubicBezTo>
                      <a:pt x="77" y="37"/>
                      <a:pt x="76" y="34"/>
                      <a:pt x="75" y="31"/>
                    </a:cubicBezTo>
                    <a:cubicBezTo>
                      <a:pt x="79" y="27"/>
                      <a:pt x="79" y="27"/>
                      <a:pt x="79" y="27"/>
                    </a:cubicBezTo>
                    <a:cubicBezTo>
                      <a:pt x="81" y="25"/>
                      <a:pt x="81" y="23"/>
                      <a:pt x="80" y="21"/>
                    </a:cubicBezTo>
                    <a:cubicBezTo>
                      <a:pt x="78" y="18"/>
                      <a:pt x="76" y="15"/>
                      <a:pt x="73" y="12"/>
                    </a:cubicBezTo>
                    <a:cubicBezTo>
                      <a:pt x="72" y="11"/>
                      <a:pt x="71" y="11"/>
                      <a:pt x="70" y="11"/>
                    </a:cubicBezTo>
                    <a:cubicBezTo>
                      <a:pt x="69" y="11"/>
                      <a:pt x="68" y="11"/>
                      <a:pt x="67" y="11"/>
                    </a:cubicBezTo>
                    <a:cubicBezTo>
                      <a:pt x="62" y="14"/>
                      <a:pt x="62" y="14"/>
                      <a:pt x="62" y="14"/>
                    </a:cubicBezTo>
                    <a:cubicBezTo>
                      <a:pt x="59" y="12"/>
                      <a:pt x="57" y="11"/>
                      <a:pt x="54" y="10"/>
                    </a:cubicBezTo>
                    <a:cubicBezTo>
                      <a:pt x="52" y="4"/>
                      <a:pt x="52" y="4"/>
                      <a:pt x="52" y="4"/>
                    </a:cubicBezTo>
                    <a:cubicBezTo>
                      <a:pt x="52" y="2"/>
                      <a:pt x="50" y="0"/>
                      <a:pt x="48" y="0"/>
                    </a:cubicBezTo>
                    <a:cubicBezTo>
                      <a:pt x="46" y="0"/>
                      <a:pt x="44" y="0"/>
                      <a:pt x="43" y="0"/>
                    </a:cubicBezTo>
                    <a:cubicBezTo>
                      <a:pt x="41" y="0"/>
                      <a:pt x="40" y="0"/>
                      <a:pt x="38" y="0"/>
                    </a:cubicBezTo>
                    <a:cubicBezTo>
                      <a:pt x="36" y="0"/>
                      <a:pt x="34" y="2"/>
                      <a:pt x="33" y="4"/>
                    </a:cubicBezTo>
                    <a:cubicBezTo>
                      <a:pt x="32" y="10"/>
                      <a:pt x="32" y="10"/>
                      <a:pt x="32" y="10"/>
                    </a:cubicBezTo>
                    <a:cubicBezTo>
                      <a:pt x="29" y="11"/>
                      <a:pt x="26" y="12"/>
                      <a:pt x="24" y="14"/>
                    </a:cubicBezTo>
                    <a:cubicBezTo>
                      <a:pt x="18" y="11"/>
                      <a:pt x="18" y="11"/>
                      <a:pt x="18" y="11"/>
                    </a:cubicBezTo>
                    <a:cubicBezTo>
                      <a:pt x="18" y="11"/>
                      <a:pt x="17" y="11"/>
                      <a:pt x="16" y="11"/>
                    </a:cubicBezTo>
                    <a:cubicBezTo>
                      <a:pt x="15" y="11"/>
                      <a:pt x="13" y="11"/>
                      <a:pt x="12" y="12"/>
                    </a:cubicBezTo>
                    <a:cubicBezTo>
                      <a:pt x="10" y="15"/>
                      <a:pt x="8" y="18"/>
                      <a:pt x="6" y="21"/>
                    </a:cubicBezTo>
                    <a:cubicBezTo>
                      <a:pt x="5" y="23"/>
                      <a:pt x="5" y="25"/>
                      <a:pt x="6" y="27"/>
                    </a:cubicBezTo>
                    <a:cubicBezTo>
                      <a:pt x="10" y="31"/>
                      <a:pt x="10" y="31"/>
                      <a:pt x="10" y="31"/>
                    </a:cubicBezTo>
                    <a:cubicBezTo>
                      <a:pt x="9" y="34"/>
                      <a:pt x="9" y="37"/>
                      <a:pt x="8" y="39"/>
                    </a:cubicBezTo>
                    <a:cubicBezTo>
                      <a:pt x="3" y="42"/>
                      <a:pt x="3" y="42"/>
                      <a:pt x="3" y="42"/>
                    </a:cubicBezTo>
                    <a:cubicBezTo>
                      <a:pt x="1" y="43"/>
                      <a:pt x="0" y="45"/>
                      <a:pt x="0" y="47"/>
                    </a:cubicBezTo>
                    <a:cubicBezTo>
                      <a:pt x="1" y="51"/>
                      <a:pt x="2" y="54"/>
                      <a:pt x="3" y="58"/>
                    </a:cubicBezTo>
                    <a:cubicBezTo>
                      <a:pt x="4" y="60"/>
                      <a:pt x="6" y="61"/>
                      <a:pt x="8" y="61"/>
                    </a:cubicBezTo>
                    <a:cubicBezTo>
                      <a:pt x="14" y="61"/>
                      <a:pt x="14" y="61"/>
                      <a:pt x="14" y="61"/>
                    </a:cubicBezTo>
                    <a:cubicBezTo>
                      <a:pt x="15" y="63"/>
                      <a:pt x="17" y="65"/>
                      <a:pt x="19" y="67"/>
                    </a:cubicBezTo>
                    <a:cubicBezTo>
                      <a:pt x="17" y="73"/>
                      <a:pt x="17" y="73"/>
                      <a:pt x="17" y="73"/>
                    </a:cubicBezTo>
                    <a:cubicBezTo>
                      <a:pt x="17" y="75"/>
                      <a:pt x="18" y="77"/>
                      <a:pt x="20" y="78"/>
                    </a:cubicBezTo>
                    <a:cubicBezTo>
                      <a:pt x="23" y="80"/>
                      <a:pt x="26" y="82"/>
                      <a:pt x="30" y="83"/>
                    </a:cubicBezTo>
                    <a:cubicBezTo>
                      <a:pt x="30" y="83"/>
                      <a:pt x="31" y="83"/>
                      <a:pt x="31" y="83"/>
                    </a:cubicBezTo>
                    <a:cubicBezTo>
                      <a:pt x="33" y="83"/>
                      <a:pt x="34" y="82"/>
                      <a:pt x="35" y="81"/>
                    </a:cubicBezTo>
                    <a:cubicBezTo>
                      <a:pt x="39" y="77"/>
                      <a:pt x="39" y="77"/>
                      <a:pt x="39" y="77"/>
                    </a:cubicBezTo>
                    <a:cubicBezTo>
                      <a:pt x="41" y="77"/>
                      <a:pt x="42" y="77"/>
                      <a:pt x="43" y="77"/>
                    </a:cubicBezTo>
                    <a:cubicBezTo>
                      <a:pt x="44" y="77"/>
                      <a:pt x="45" y="77"/>
                      <a:pt x="46" y="77"/>
                    </a:cubicBezTo>
                    <a:cubicBezTo>
                      <a:pt x="50" y="81"/>
                      <a:pt x="50" y="81"/>
                      <a:pt x="50" y="81"/>
                    </a:cubicBezTo>
                    <a:cubicBezTo>
                      <a:pt x="51" y="82"/>
                      <a:pt x="53" y="83"/>
                      <a:pt x="54" y="83"/>
                    </a:cubicBezTo>
                    <a:cubicBezTo>
                      <a:pt x="55" y="83"/>
                      <a:pt x="55" y="83"/>
                      <a:pt x="56" y="83"/>
                    </a:cubicBezTo>
                    <a:cubicBezTo>
                      <a:pt x="59" y="82"/>
                      <a:pt x="63" y="80"/>
                      <a:pt x="66" y="78"/>
                    </a:cubicBezTo>
                    <a:cubicBezTo>
                      <a:pt x="68" y="77"/>
                      <a:pt x="69" y="75"/>
                      <a:pt x="68" y="73"/>
                    </a:cubicBezTo>
                    <a:cubicBezTo>
                      <a:pt x="67" y="67"/>
                      <a:pt x="67" y="67"/>
                      <a:pt x="67" y="67"/>
                    </a:cubicBezTo>
                    <a:cubicBezTo>
                      <a:pt x="69" y="65"/>
                      <a:pt x="70" y="63"/>
                      <a:pt x="72" y="61"/>
                    </a:cubicBezTo>
                    <a:cubicBezTo>
                      <a:pt x="78" y="61"/>
                      <a:pt x="78" y="61"/>
                      <a:pt x="78" y="61"/>
                    </a:cubicBezTo>
                    <a:cubicBezTo>
                      <a:pt x="80" y="61"/>
                      <a:pt x="82" y="60"/>
                      <a:pt x="83" y="58"/>
                    </a:cubicBezTo>
                    <a:cubicBezTo>
                      <a:pt x="84" y="54"/>
                      <a:pt x="85" y="51"/>
                      <a:pt x="85" y="47"/>
                    </a:cubicBezTo>
                    <a:cubicBezTo>
                      <a:pt x="85" y="45"/>
                      <a:pt x="84" y="43"/>
                      <a:pt x="82" y="42"/>
                    </a:cubicBezTo>
                    <a:close/>
                    <a:moveTo>
                      <a:pt x="61" y="20"/>
                    </a:moveTo>
                    <a:cubicBezTo>
                      <a:pt x="70" y="16"/>
                      <a:pt x="70" y="16"/>
                      <a:pt x="70" y="16"/>
                    </a:cubicBezTo>
                    <a:cubicBezTo>
                      <a:pt x="72" y="18"/>
                      <a:pt x="73" y="21"/>
                      <a:pt x="75" y="23"/>
                    </a:cubicBezTo>
                    <a:cubicBezTo>
                      <a:pt x="72" y="28"/>
                      <a:pt x="72" y="28"/>
                      <a:pt x="72" y="28"/>
                    </a:cubicBezTo>
                    <a:cubicBezTo>
                      <a:pt x="71" y="27"/>
                      <a:pt x="71" y="26"/>
                      <a:pt x="71" y="26"/>
                    </a:cubicBezTo>
                    <a:cubicBezTo>
                      <a:pt x="70" y="25"/>
                      <a:pt x="69" y="24"/>
                      <a:pt x="68" y="25"/>
                    </a:cubicBezTo>
                    <a:cubicBezTo>
                      <a:pt x="67" y="25"/>
                      <a:pt x="67" y="27"/>
                      <a:pt x="68" y="27"/>
                    </a:cubicBezTo>
                    <a:cubicBezTo>
                      <a:pt x="70" y="31"/>
                      <a:pt x="71" y="35"/>
                      <a:pt x="72" y="39"/>
                    </a:cubicBezTo>
                    <a:cubicBezTo>
                      <a:pt x="73" y="55"/>
                      <a:pt x="62" y="69"/>
                      <a:pt x="46" y="71"/>
                    </a:cubicBezTo>
                    <a:cubicBezTo>
                      <a:pt x="38" y="72"/>
                      <a:pt x="31" y="70"/>
                      <a:pt x="25" y="65"/>
                    </a:cubicBezTo>
                    <a:cubicBezTo>
                      <a:pt x="19" y="60"/>
                      <a:pt x="15" y="53"/>
                      <a:pt x="14" y="46"/>
                    </a:cubicBezTo>
                    <a:cubicBezTo>
                      <a:pt x="13" y="38"/>
                      <a:pt x="15" y="30"/>
                      <a:pt x="20" y="24"/>
                    </a:cubicBezTo>
                    <a:cubicBezTo>
                      <a:pt x="22" y="22"/>
                      <a:pt x="23" y="21"/>
                      <a:pt x="25" y="19"/>
                    </a:cubicBezTo>
                    <a:cubicBezTo>
                      <a:pt x="25" y="19"/>
                      <a:pt x="25" y="19"/>
                      <a:pt x="25" y="19"/>
                    </a:cubicBezTo>
                    <a:cubicBezTo>
                      <a:pt x="26" y="19"/>
                      <a:pt x="26" y="19"/>
                      <a:pt x="26" y="19"/>
                    </a:cubicBezTo>
                    <a:cubicBezTo>
                      <a:pt x="29" y="17"/>
                      <a:pt x="32" y="15"/>
                      <a:pt x="36" y="14"/>
                    </a:cubicBezTo>
                    <a:cubicBezTo>
                      <a:pt x="36" y="14"/>
                      <a:pt x="36" y="14"/>
                      <a:pt x="36" y="14"/>
                    </a:cubicBezTo>
                    <a:cubicBezTo>
                      <a:pt x="37" y="14"/>
                      <a:pt x="38" y="14"/>
                      <a:pt x="40" y="14"/>
                    </a:cubicBezTo>
                    <a:cubicBezTo>
                      <a:pt x="43" y="13"/>
                      <a:pt x="46" y="13"/>
                      <a:pt x="49" y="14"/>
                    </a:cubicBezTo>
                    <a:cubicBezTo>
                      <a:pt x="49" y="14"/>
                      <a:pt x="49" y="14"/>
                      <a:pt x="49" y="14"/>
                    </a:cubicBezTo>
                    <a:cubicBezTo>
                      <a:pt x="54" y="15"/>
                      <a:pt x="58" y="17"/>
                      <a:pt x="61" y="20"/>
                    </a:cubicBezTo>
                    <a:close/>
                    <a:moveTo>
                      <a:pt x="38" y="5"/>
                    </a:moveTo>
                    <a:cubicBezTo>
                      <a:pt x="40" y="5"/>
                      <a:pt x="41" y="5"/>
                      <a:pt x="43" y="5"/>
                    </a:cubicBezTo>
                    <a:cubicBezTo>
                      <a:pt x="44" y="5"/>
                      <a:pt x="46" y="5"/>
                      <a:pt x="47" y="5"/>
                    </a:cubicBezTo>
                    <a:cubicBezTo>
                      <a:pt x="48" y="10"/>
                      <a:pt x="48" y="10"/>
                      <a:pt x="48" y="10"/>
                    </a:cubicBezTo>
                    <a:cubicBezTo>
                      <a:pt x="45" y="10"/>
                      <a:pt x="42" y="10"/>
                      <a:pt x="39" y="10"/>
                    </a:cubicBezTo>
                    <a:cubicBezTo>
                      <a:pt x="39" y="10"/>
                      <a:pt x="38" y="10"/>
                      <a:pt x="37" y="10"/>
                    </a:cubicBezTo>
                    <a:lnTo>
                      <a:pt x="38" y="5"/>
                    </a:lnTo>
                    <a:close/>
                    <a:moveTo>
                      <a:pt x="16" y="16"/>
                    </a:moveTo>
                    <a:cubicBezTo>
                      <a:pt x="21" y="18"/>
                      <a:pt x="21" y="18"/>
                      <a:pt x="21" y="18"/>
                    </a:cubicBezTo>
                    <a:cubicBezTo>
                      <a:pt x="20" y="19"/>
                      <a:pt x="18" y="21"/>
                      <a:pt x="17" y="22"/>
                    </a:cubicBezTo>
                    <a:cubicBezTo>
                      <a:pt x="16" y="24"/>
                      <a:pt x="15" y="26"/>
                      <a:pt x="14" y="28"/>
                    </a:cubicBezTo>
                    <a:cubicBezTo>
                      <a:pt x="11" y="23"/>
                      <a:pt x="11" y="23"/>
                      <a:pt x="11" y="23"/>
                    </a:cubicBezTo>
                    <a:cubicBezTo>
                      <a:pt x="12" y="21"/>
                      <a:pt x="14" y="18"/>
                      <a:pt x="16" y="16"/>
                    </a:cubicBezTo>
                    <a:close/>
                    <a:moveTo>
                      <a:pt x="6" y="47"/>
                    </a:moveTo>
                    <a:cubicBezTo>
                      <a:pt x="10" y="44"/>
                      <a:pt x="10" y="44"/>
                      <a:pt x="10" y="44"/>
                    </a:cubicBezTo>
                    <a:cubicBezTo>
                      <a:pt x="10" y="45"/>
                      <a:pt x="11" y="45"/>
                      <a:pt x="11" y="46"/>
                    </a:cubicBezTo>
                    <a:cubicBezTo>
                      <a:pt x="11" y="49"/>
                      <a:pt x="12" y="53"/>
                      <a:pt x="13" y="56"/>
                    </a:cubicBezTo>
                    <a:cubicBezTo>
                      <a:pt x="8" y="56"/>
                      <a:pt x="8" y="56"/>
                      <a:pt x="8" y="56"/>
                    </a:cubicBezTo>
                    <a:cubicBezTo>
                      <a:pt x="7" y="53"/>
                      <a:pt x="6" y="50"/>
                      <a:pt x="6" y="47"/>
                    </a:cubicBezTo>
                    <a:close/>
                    <a:moveTo>
                      <a:pt x="23" y="74"/>
                    </a:moveTo>
                    <a:cubicBezTo>
                      <a:pt x="24" y="69"/>
                      <a:pt x="24" y="69"/>
                      <a:pt x="24" y="69"/>
                    </a:cubicBezTo>
                    <a:cubicBezTo>
                      <a:pt x="27" y="71"/>
                      <a:pt x="31" y="73"/>
                      <a:pt x="35" y="74"/>
                    </a:cubicBezTo>
                    <a:cubicBezTo>
                      <a:pt x="31" y="78"/>
                      <a:pt x="31" y="78"/>
                      <a:pt x="31" y="78"/>
                    </a:cubicBezTo>
                    <a:cubicBezTo>
                      <a:pt x="28" y="77"/>
                      <a:pt x="25" y="75"/>
                      <a:pt x="23" y="74"/>
                    </a:cubicBezTo>
                    <a:close/>
                    <a:moveTo>
                      <a:pt x="54" y="78"/>
                    </a:moveTo>
                    <a:cubicBezTo>
                      <a:pt x="51" y="74"/>
                      <a:pt x="51" y="74"/>
                      <a:pt x="51" y="74"/>
                    </a:cubicBezTo>
                    <a:cubicBezTo>
                      <a:pt x="55" y="73"/>
                      <a:pt x="59" y="71"/>
                      <a:pt x="62" y="69"/>
                    </a:cubicBezTo>
                    <a:cubicBezTo>
                      <a:pt x="63" y="74"/>
                      <a:pt x="63" y="74"/>
                      <a:pt x="63" y="74"/>
                    </a:cubicBezTo>
                    <a:cubicBezTo>
                      <a:pt x="60" y="75"/>
                      <a:pt x="57" y="77"/>
                      <a:pt x="54" y="78"/>
                    </a:cubicBezTo>
                    <a:close/>
                    <a:moveTo>
                      <a:pt x="78" y="56"/>
                    </a:moveTo>
                    <a:cubicBezTo>
                      <a:pt x="72" y="56"/>
                      <a:pt x="72" y="56"/>
                      <a:pt x="72" y="56"/>
                    </a:cubicBezTo>
                    <a:cubicBezTo>
                      <a:pt x="74" y="52"/>
                      <a:pt x="75" y="48"/>
                      <a:pt x="75" y="44"/>
                    </a:cubicBezTo>
                    <a:cubicBezTo>
                      <a:pt x="80" y="47"/>
                      <a:pt x="80" y="47"/>
                      <a:pt x="80" y="47"/>
                    </a:cubicBezTo>
                    <a:cubicBezTo>
                      <a:pt x="80" y="50"/>
                      <a:pt x="79" y="53"/>
                      <a:pt x="78" y="56"/>
                    </a:cubicBezTo>
                    <a:close/>
                  </a:path>
                </a:pathLst>
              </a:custGeom>
              <a:grpFill/>
              <a:ln w="9525">
                <a:noFill/>
                <a:round/>
                <a:headEnd/>
                <a:tailEnd/>
              </a:ln>
            </p:spPr>
            <p:txBody>
              <a:bodyPr anchor="ctr"/>
              <a:lstStyle/>
              <a:p>
                <a:pPr algn="ctr"/>
                <a:endParaRPr>
                  <a:cs typeface="+mn-ea"/>
                  <a:sym typeface="+mn-lt"/>
                </a:endParaRPr>
              </a:p>
            </p:txBody>
          </p:sp>
          <p:sp>
            <p:nvSpPr>
              <p:cNvPr id="109" name="Freeform: Shape 107">
                <a:extLst>
                  <a:ext uri="{FF2B5EF4-FFF2-40B4-BE49-F238E27FC236}">
                    <a16:creationId xmlns:a16="http://schemas.microsoft.com/office/drawing/2014/main" xmlns="" id="{FA2FF4CB-5D1F-4D0C-9E55-1B9C09DA5935}"/>
                  </a:ext>
                </a:extLst>
              </p:cNvPr>
              <p:cNvSpPr>
                <a:spLocks/>
              </p:cNvSpPr>
              <p:nvPr/>
            </p:nvSpPr>
            <p:spPr bwMode="auto">
              <a:xfrm>
                <a:off x="6562725" y="1804988"/>
                <a:ext cx="87313" cy="101600"/>
              </a:xfrm>
              <a:custGeom>
                <a:avLst/>
                <a:gdLst/>
                <a:ahLst/>
                <a:cxnLst>
                  <a:cxn ang="0">
                    <a:pos x="0" y="24"/>
                  </a:cxn>
                  <a:cxn ang="0">
                    <a:pos x="5" y="40"/>
                  </a:cxn>
                  <a:cxn ang="0">
                    <a:pos x="7" y="40"/>
                  </a:cxn>
                  <a:cxn ang="0">
                    <a:pos x="8" y="40"/>
                  </a:cxn>
                  <a:cxn ang="0">
                    <a:pos x="8" y="37"/>
                  </a:cxn>
                  <a:cxn ang="0">
                    <a:pos x="4" y="24"/>
                  </a:cxn>
                  <a:cxn ang="0">
                    <a:pos x="25" y="3"/>
                  </a:cxn>
                  <a:cxn ang="0">
                    <a:pos x="31" y="4"/>
                  </a:cxn>
                  <a:cxn ang="0">
                    <a:pos x="34" y="3"/>
                  </a:cxn>
                  <a:cxn ang="0">
                    <a:pos x="33" y="1"/>
                  </a:cxn>
                  <a:cxn ang="0">
                    <a:pos x="25" y="0"/>
                  </a:cxn>
                  <a:cxn ang="0">
                    <a:pos x="0" y="24"/>
                  </a:cxn>
                </a:cxnLst>
                <a:rect l="0" t="0" r="r" b="b"/>
                <a:pathLst>
                  <a:path w="34" h="40">
                    <a:moveTo>
                      <a:pt x="0" y="24"/>
                    </a:moveTo>
                    <a:cubicBezTo>
                      <a:pt x="0" y="30"/>
                      <a:pt x="2" y="35"/>
                      <a:pt x="5" y="40"/>
                    </a:cubicBezTo>
                    <a:cubicBezTo>
                      <a:pt x="6" y="40"/>
                      <a:pt x="6" y="40"/>
                      <a:pt x="7" y="40"/>
                    </a:cubicBezTo>
                    <a:cubicBezTo>
                      <a:pt x="7" y="40"/>
                      <a:pt x="8" y="40"/>
                      <a:pt x="8" y="40"/>
                    </a:cubicBezTo>
                    <a:cubicBezTo>
                      <a:pt x="9" y="39"/>
                      <a:pt x="9" y="38"/>
                      <a:pt x="8" y="37"/>
                    </a:cubicBezTo>
                    <a:cubicBezTo>
                      <a:pt x="5" y="34"/>
                      <a:pt x="4" y="29"/>
                      <a:pt x="4" y="24"/>
                    </a:cubicBezTo>
                    <a:cubicBezTo>
                      <a:pt x="4" y="13"/>
                      <a:pt x="13" y="3"/>
                      <a:pt x="25" y="3"/>
                    </a:cubicBezTo>
                    <a:cubicBezTo>
                      <a:pt x="27" y="3"/>
                      <a:pt x="29" y="3"/>
                      <a:pt x="31" y="4"/>
                    </a:cubicBezTo>
                    <a:cubicBezTo>
                      <a:pt x="32" y="4"/>
                      <a:pt x="33" y="4"/>
                      <a:pt x="34" y="3"/>
                    </a:cubicBezTo>
                    <a:cubicBezTo>
                      <a:pt x="34" y="2"/>
                      <a:pt x="33" y="1"/>
                      <a:pt x="33" y="1"/>
                    </a:cubicBezTo>
                    <a:cubicBezTo>
                      <a:pt x="30" y="0"/>
                      <a:pt x="27" y="0"/>
                      <a:pt x="25" y="0"/>
                    </a:cubicBezTo>
                    <a:cubicBezTo>
                      <a:pt x="11" y="0"/>
                      <a:pt x="0" y="11"/>
                      <a:pt x="0" y="24"/>
                    </a:cubicBezTo>
                    <a:close/>
                  </a:path>
                </a:pathLst>
              </a:custGeom>
              <a:grpFill/>
              <a:ln w="9525">
                <a:noFill/>
                <a:round/>
                <a:headEnd/>
                <a:tailEnd/>
              </a:ln>
            </p:spPr>
            <p:txBody>
              <a:bodyPr anchor="ctr"/>
              <a:lstStyle/>
              <a:p>
                <a:pPr algn="ctr"/>
                <a:endParaRPr>
                  <a:cs typeface="+mn-ea"/>
                  <a:sym typeface="+mn-lt"/>
                </a:endParaRPr>
              </a:p>
            </p:txBody>
          </p:sp>
          <p:sp>
            <p:nvSpPr>
              <p:cNvPr id="110" name="Freeform: Shape 108">
                <a:extLst>
                  <a:ext uri="{FF2B5EF4-FFF2-40B4-BE49-F238E27FC236}">
                    <a16:creationId xmlns:a16="http://schemas.microsoft.com/office/drawing/2014/main" xmlns="" id="{D1E79FC4-EB92-4A1C-A841-24F606F4FDF7}"/>
                  </a:ext>
                </a:extLst>
              </p:cNvPr>
              <p:cNvSpPr>
                <a:spLocks/>
              </p:cNvSpPr>
              <p:nvPr/>
            </p:nvSpPr>
            <p:spPr bwMode="auto">
              <a:xfrm>
                <a:off x="6594475" y="1822450"/>
                <a:ext cx="96838" cy="107950"/>
              </a:xfrm>
              <a:custGeom>
                <a:avLst/>
                <a:gdLst/>
                <a:ahLst/>
                <a:cxnLst>
                  <a:cxn ang="0">
                    <a:pos x="34" y="17"/>
                  </a:cxn>
                  <a:cxn ang="0">
                    <a:pos x="13" y="38"/>
                  </a:cxn>
                  <a:cxn ang="0">
                    <a:pos x="3" y="36"/>
                  </a:cxn>
                  <a:cxn ang="0">
                    <a:pos x="1" y="37"/>
                  </a:cxn>
                  <a:cxn ang="0">
                    <a:pos x="2" y="39"/>
                  </a:cxn>
                  <a:cxn ang="0">
                    <a:pos x="13" y="42"/>
                  </a:cxn>
                  <a:cxn ang="0">
                    <a:pos x="38" y="17"/>
                  </a:cxn>
                  <a:cxn ang="0">
                    <a:pos x="31" y="1"/>
                  </a:cxn>
                  <a:cxn ang="0">
                    <a:pos x="29" y="1"/>
                  </a:cxn>
                  <a:cxn ang="0">
                    <a:pos x="29" y="3"/>
                  </a:cxn>
                  <a:cxn ang="0">
                    <a:pos x="34" y="17"/>
                  </a:cxn>
                </a:cxnLst>
                <a:rect l="0" t="0" r="r" b="b"/>
                <a:pathLst>
                  <a:path w="38" h="42">
                    <a:moveTo>
                      <a:pt x="34" y="17"/>
                    </a:moveTo>
                    <a:cubicBezTo>
                      <a:pt x="34" y="29"/>
                      <a:pt x="25" y="38"/>
                      <a:pt x="13" y="38"/>
                    </a:cubicBezTo>
                    <a:cubicBezTo>
                      <a:pt x="9" y="38"/>
                      <a:pt x="6" y="38"/>
                      <a:pt x="3" y="36"/>
                    </a:cubicBezTo>
                    <a:cubicBezTo>
                      <a:pt x="2" y="36"/>
                      <a:pt x="1" y="36"/>
                      <a:pt x="1" y="37"/>
                    </a:cubicBezTo>
                    <a:cubicBezTo>
                      <a:pt x="0" y="38"/>
                      <a:pt x="1" y="39"/>
                      <a:pt x="2" y="39"/>
                    </a:cubicBezTo>
                    <a:cubicBezTo>
                      <a:pt x="5" y="41"/>
                      <a:pt x="9" y="42"/>
                      <a:pt x="13" y="42"/>
                    </a:cubicBezTo>
                    <a:cubicBezTo>
                      <a:pt x="26" y="42"/>
                      <a:pt x="38" y="31"/>
                      <a:pt x="38" y="17"/>
                    </a:cubicBezTo>
                    <a:cubicBezTo>
                      <a:pt x="38" y="11"/>
                      <a:pt x="35" y="5"/>
                      <a:pt x="31" y="1"/>
                    </a:cubicBezTo>
                    <a:cubicBezTo>
                      <a:pt x="31" y="0"/>
                      <a:pt x="30" y="0"/>
                      <a:pt x="29" y="1"/>
                    </a:cubicBezTo>
                    <a:cubicBezTo>
                      <a:pt x="28" y="1"/>
                      <a:pt x="28" y="3"/>
                      <a:pt x="29" y="3"/>
                    </a:cubicBezTo>
                    <a:cubicBezTo>
                      <a:pt x="32" y="7"/>
                      <a:pt x="34" y="12"/>
                      <a:pt x="34" y="17"/>
                    </a:cubicBezTo>
                    <a:close/>
                  </a:path>
                </a:pathLst>
              </a:custGeom>
              <a:grpFill/>
              <a:ln w="9525">
                <a:noFill/>
                <a:round/>
                <a:headEnd/>
                <a:tailEnd/>
              </a:ln>
            </p:spPr>
            <p:txBody>
              <a:bodyPr anchor="ctr"/>
              <a:lstStyle/>
              <a:p>
                <a:pPr algn="ctr"/>
                <a:endParaRPr>
                  <a:cs typeface="+mn-ea"/>
                  <a:sym typeface="+mn-lt"/>
                </a:endParaRPr>
              </a:p>
            </p:txBody>
          </p:sp>
        </p:grpSp>
        <p:grpSp>
          <p:nvGrpSpPr>
            <p:cNvPr id="111" name="Group 109">
              <a:extLst>
                <a:ext uri="{FF2B5EF4-FFF2-40B4-BE49-F238E27FC236}">
                  <a16:creationId xmlns:a16="http://schemas.microsoft.com/office/drawing/2014/main" xmlns="" id="{C1949F57-D7D2-4913-A1CD-E7ED22A429DB}"/>
                </a:ext>
              </a:extLst>
            </p:cNvPr>
            <p:cNvGrpSpPr/>
            <p:nvPr/>
          </p:nvGrpSpPr>
          <p:grpSpPr>
            <a:xfrm>
              <a:off x="4739567" y="2577318"/>
              <a:ext cx="293268" cy="398845"/>
              <a:chOff x="6548438" y="2333625"/>
              <a:chExt cx="158750" cy="215900"/>
            </a:xfrm>
            <a:solidFill>
              <a:schemeClr val="bg1"/>
            </a:solidFill>
          </p:grpSpPr>
          <p:sp>
            <p:nvSpPr>
              <p:cNvPr id="112" name="Freeform: Shape 110">
                <a:extLst>
                  <a:ext uri="{FF2B5EF4-FFF2-40B4-BE49-F238E27FC236}">
                    <a16:creationId xmlns:a16="http://schemas.microsoft.com/office/drawing/2014/main" xmlns="" id="{445CADC4-878F-437F-AF71-1258D8EEEA3E}"/>
                  </a:ext>
                </a:extLst>
              </p:cNvPr>
              <p:cNvSpPr>
                <a:spLocks/>
              </p:cNvSpPr>
              <p:nvPr/>
            </p:nvSpPr>
            <p:spPr bwMode="auto">
              <a:xfrm>
                <a:off x="6548438" y="2333625"/>
                <a:ext cx="158750" cy="215900"/>
              </a:xfrm>
              <a:custGeom>
                <a:avLst/>
                <a:gdLst/>
                <a:ahLst/>
                <a:cxnLst>
                  <a:cxn ang="0">
                    <a:pos x="57" y="0"/>
                  </a:cxn>
                  <a:cxn ang="0">
                    <a:pos x="5" y="0"/>
                  </a:cxn>
                  <a:cxn ang="0">
                    <a:pos x="0" y="5"/>
                  </a:cxn>
                  <a:cxn ang="0">
                    <a:pos x="0" y="22"/>
                  </a:cxn>
                  <a:cxn ang="0">
                    <a:pos x="2" y="26"/>
                  </a:cxn>
                  <a:cxn ang="0">
                    <a:pos x="19" y="37"/>
                  </a:cxn>
                  <a:cxn ang="0">
                    <a:pos x="6" y="59"/>
                  </a:cxn>
                  <a:cxn ang="0">
                    <a:pos x="31" y="84"/>
                  </a:cxn>
                  <a:cxn ang="0">
                    <a:pos x="56" y="59"/>
                  </a:cxn>
                  <a:cxn ang="0">
                    <a:pos x="43" y="37"/>
                  </a:cxn>
                  <a:cxn ang="0">
                    <a:pos x="59" y="26"/>
                  </a:cxn>
                  <a:cxn ang="0">
                    <a:pos x="62" y="22"/>
                  </a:cxn>
                  <a:cxn ang="0">
                    <a:pos x="62" y="5"/>
                  </a:cxn>
                  <a:cxn ang="0">
                    <a:pos x="57" y="0"/>
                  </a:cxn>
                  <a:cxn ang="0">
                    <a:pos x="50" y="59"/>
                  </a:cxn>
                  <a:cxn ang="0">
                    <a:pos x="31" y="79"/>
                  </a:cxn>
                  <a:cxn ang="0">
                    <a:pos x="11" y="59"/>
                  </a:cxn>
                  <a:cxn ang="0">
                    <a:pos x="31" y="40"/>
                  </a:cxn>
                  <a:cxn ang="0">
                    <a:pos x="50" y="59"/>
                  </a:cxn>
                  <a:cxn ang="0">
                    <a:pos x="57" y="22"/>
                  </a:cxn>
                  <a:cxn ang="0">
                    <a:pos x="46" y="29"/>
                  </a:cxn>
                  <a:cxn ang="0">
                    <a:pos x="46" y="19"/>
                  </a:cxn>
                  <a:cxn ang="0">
                    <a:pos x="45" y="17"/>
                  </a:cxn>
                  <a:cxn ang="0">
                    <a:pos x="43" y="19"/>
                  </a:cxn>
                  <a:cxn ang="0">
                    <a:pos x="43" y="31"/>
                  </a:cxn>
                  <a:cxn ang="0">
                    <a:pos x="37" y="35"/>
                  </a:cxn>
                  <a:cxn ang="0">
                    <a:pos x="31" y="35"/>
                  </a:cxn>
                  <a:cxn ang="0">
                    <a:pos x="25" y="35"/>
                  </a:cxn>
                  <a:cxn ang="0">
                    <a:pos x="19" y="31"/>
                  </a:cxn>
                  <a:cxn ang="0">
                    <a:pos x="19" y="19"/>
                  </a:cxn>
                  <a:cxn ang="0">
                    <a:pos x="17" y="17"/>
                  </a:cxn>
                  <a:cxn ang="0">
                    <a:pos x="15" y="19"/>
                  </a:cxn>
                  <a:cxn ang="0">
                    <a:pos x="15" y="29"/>
                  </a:cxn>
                  <a:cxn ang="0">
                    <a:pos x="5" y="22"/>
                  </a:cxn>
                  <a:cxn ang="0">
                    <a:pos x="5" y="5"/>
                  </a:cxn>
                  <a:cxn ang="0">
                    <a:pos x="15" y="5"/>
                  </a:cxn>
                  <a:cxn ang="0">
                    <a:pos x="15" y="10"/>
                  </a:cxn>
                  <a:cxn ang="0">
                    <a:pos x="17" y="11"/>
                  </a:cxn>
                  <a:cxn ang="0">
                    <a:pos x="19" y="10"/>
                  </a:cxn>
                  <a:cxn ang="0">
                    <a:pos x="19" y="5"/>
                  </a:cxn>
                  <a:cxn ang="0">
                    <a:pos x="43" y="5"/>
                  </a:cxn>
                  <a:cxn ang="0">
                    <a:pos x="43" y="10"/>
                  </a:cxn>
                  <a:cxn ang="0">
                    <a:pos x="45" y="11"/>
                  </a:cxn>
                  <a:cxn ang="0">
                    <a:pos x="46" y="10"/>
                  </a:cxn>
                  <a:cxn ang="0">
                    <a:pos x="46" y="5"/>
                  </a:cxn>
                  <a:cxn ang="0">
                    <a:pos x="57" y="5"/>
                  </a:cxn>
                  <a:cxn ang="0">
                    <a:pos x="57" y="22"/>
                  </a:cxn>
                </a:cxnLst>
                <a:rect l="0" t="0" r="r" b="b"/>
                <a:pathLst>
                  <a:path w="62" h="84">
                    <a:moveTo>
                      <a:pt x="57" y="0"/>
                    </a:moveTo>
                    <a:cubicBezTo>
                      <a:pt x="5" y="0"/>
                      <a:pt x="5" y="0"/>
                      <a:pt x="5" y="0"/>
                    </a:cubicBezTo>
                    <a:cubicBezTo>
                      <a:pt x="2" y="0"/>
                      <a:pt x="0" y="2"/>
                      <a:pt x="0" y="5"/>
                    </a:cubicBezTo>
                    <a:cubicBezTo>
                      <a:pt x="0" y="22"/>
                      <a:pt x="0" y="22"/>
                      <a:pt x="0" y="22"/>
                    </a:cubicBezTo>
                    <a:cubicBezTo>
                      <a:pt x="0" y="24"/>
                      <a:pt x="1" y="25"/>
                      <a:pt x="2" y="26"/>
                    </a:cubicBezTo>
                    <a:cubicBezTo>
                      <a:pt x="19" y="37"/>
                      <a:pt x="19" y="37"/>
                      <a:pt x="19" y="37"/>
                    </a:cubicBezTo>
                    <a:cubicBezTo>
                      <a:pt x="11" y="42"/>
                      <a:pt x="6" y="50"/>
                      <a:pt x="6" y="59"/>
                    </a:cubicBezTo>
                    <a:cubicBezTo>
                      <a:pt x="6" y="73"/>
                      <a:pt x="17" y="84"/>
                      <a:pt x="31" y="84"/>
                    </a:cubicBezTo>
                    <a:cubicBezTo>
                      <a:pt x="45" y="84"/>
                      <a:pt x="56" y="73"/>
                      <a:pt x="56" y="59"/>
                    </a:cubicBezTo>
                    <a:cubicBezTo>
                      <a:pt x="56" y="50"/>
                      <a:pt x="50" y="42"/>
                      <a:pt x="43" y="37"/>
                    </a:cubicBezTo>
                    <a:cubicBezTo>
                      <a:pt x="59" y="26"/>
                      <a:pt x="59" y="26"/>
                      <a:pt x="59" y="26"/>
                    </a:cubicBezTo>
                    <a:cubicBezTo>
                      <a:pt x="61" y="25"/>
                      <a:pt x="62" y="24"/>
                      <a:pt x="62" y="22"/>
                    </a:cubicBezTo>
                    <a:cubicBezTo>
                      <a:pt x="62" y="5"/>
                      <a:pt x="62" y="5"/>
                      <a:pt x="62" y="5"/>
                    </a:cubicBezTo>
                    <a:cubicBezTo>
                      <a:pt x="62" y="2"/>
                      <a:pt x="59" y="0"/>
                      <a:pt x="57" y="0"/>
                    </a:cubicBezTo>
                    <a:close/>
                    <a:moveTo>
                      <a:pt x="50" y="59"/>
                    </a:moveTo>
                    <a:cubicBezTo>
                      <a:pt x="50" y="70"/>
                      <a:pt x="42" y="79"/>
                      <a:pt x="31" y="79"/>
                    </a:cubicBezTo>
                    <a:cubicBezTo>
                      <a:pt x="20" y="79"/>
                      <a:pt x="11" y="70"/>
                      <a:pt x="11" y="59"/>
                    </a:cubicBezTo>
                    <a:cubicBezTo>
                      <a:pt x="11" y="49"/>
                      <a:pt x="20" y="40"/>
                      <a:pt x="31" y="40"/>
                    </a:cubicBezTo>
                    <a:cubicBezTo>
                      <a:pt x="42" y="40"/>
                      <a:pt x="50" y="49"/>
                      <a:pt x="50" y="59"/>
                    </a:cubicBezTo>
                    <a:close/>
                    <a:moveTo>
                      <a:pt x="57" y="22"/>
                    </a:moveTo>
                    <a:cubicBezTo>
                      <a:pt x="46" y="29"/>
                      <a:pt x="46" y="29"/>
                      <a:pt x="46" y="29"/>
                    </a:cubicBezTo>
                    <a:cubicBezTo>
                      <a:pt x="46" y="19"/>
                      <a:pt x="46" y="19"/>
                      <a:pt x="46" y="19"/>
                    </a:cubicBezTo>
                    <a:cubicBezTo>
                      <a:pt x="46" y="18"/>
                      <a:pt x="46" y="17"/>
                      <a:pt x="45" y="17"/>
                    </a:cubicBezTo>
                    <a:cubicBezTo>
                      <a:pt x="44" y="17"/>
                      <a:pt x="43" y="18"/>
                      <a:pt x="43" y="19"/>
                    </a:cubicBezTo>
                    <a:cubicBezTo>
                      <a:pt x="43" y="31"/>
                      <a:pt x="43" y="31"/>
                      <a:pt x="43" y="31"/>
                    </a:cubicBezTo>
                    <a:cubicBezTo>
                      <a:pt x="37" y="35"/>
                      <a:pt x="37" y="35"/>
                      <a:pt x="37" y="35"/>
                    </a:cubicBezTo>
                    <a:cubicBezTo>
                      <a:pt x="35" y="35"/>
                      <a:pt x="33" y="35"/>
                      <a:pt x="31" y="35"/>
                    </a:cubicBezTo>
                    <a:cubicBezTo>
                      <a:pt x="29" y="35"/>
                      <a:pt x="27" y="35"/>
                      <a:pt x="25" y="35"/>
                    </a:cubicBezTo>
                    <a:cubicBezTo>
                      <a:pt x="19" y="31"/>
                      <a:pt x="19" y="31"/>
                      <a:pt x="19" y="31"/>
                    </a:cubicBezTo>
                    <a:cubicBezTo>
                      <a:pt x="19" y="19"/>
                      <a:pt x="19" y="19"/>
                      <a:pt x="19" y="19"/>
                    </a:cubicBezTo>
                    <a:cubicBezTo>
                      <a:pt x="19" y="18"/>
                      <a:pt x="18" y="17"/>
                      <a:pt x="17" y="17"/>
                    </a:cubicBezTo>
                    <a:cubicBezTo>
                      <a:pt x="16" y="17"/>
                      <a:pt x="15" y="18"/>
                      <a:pt x="15" y="19"/>
                    </a:cubicBezTo>
                    <a:cubicBezTo>
                      <a:pt x="15" y="29"/>
                      <a:pt x="15" y="29"/>
                      <a:pt x="15" y="29"/>
                    </a:cubicBezTo>
                    <a:cubicBezTo>
                      <a:pt x="5" y="22"/>
                      <a:pt x="5" y="22"/>
                      <a:pt x="5" y="22"/>
                    </a:cubicBezTo>
                    <a:cubicBezTo>
                      <a:pt x="5" y="5"/>
                      <a:pt x="5" y="5"/>
                      <a:pt x="5" y="5"/>
                    </a:cubicBezTo>
                    <a:cubicBezTo>
                      <a:pt x="15" y="5"/>
                      <a:pt x="15" y="5"/>
                      <a:pt x="15" y="5"/>
                    </a:cubicBezTo>
                    <a:cubicBezTo>
                      <a:pt x="15" y="10"/>
                      <a:pt x="15" y="10"/>
                      <a:pt x="15" y="10"/>
                    </a:cubicBezTo>
                    <a:cubicBezTo>
                      <a:pt x="15" y="11"/>
                      <a:pt x="16" y="11"/>
                      <a:pt x="17" y="11"/>
                    </a:cubicBezTo>
                    <a:cubicBezTo>
                      <a:pt x="18" y="11"/>
                      <a:pt x="19" y="11"/>
                      <a:pt x="19" y="10"/>
                    </a:cubicBezTo>
                    <a:cubicBezTo>
                      <a:pt x="19" y="5"/>
                      <a:pt x="19" y="5"/>
                      <a:pt x="19" y="5"/>
                    </a:cubicBezTo>
                    <a:cubicBezTo>
                      <a:pt x="43" y="5"/>
                      <a:pt x="43" y="5"/>
                      <a:pt x="43" y="5"/>
                    </a:cubicBezTo>
                    <a:cubicBezTo>
                      <a:pt x="43" y="10"/>
                      <a:pt x="43" y="10"/>
                      <a:pt x="43" y="10"/>
                    </a:cubicBezTo>
                    <a:cubicBezTo>
                      <a:pt x="43" y="11"/>
                      <a:pt x="44" y="11"/>
                      <a:pt x="45" y="11"/>
                    </a:cubicBezTo>
                    <a:cubicBezTo>
                      <a:pt x="46" y="11"/>
                      <a:pt x="46" y="11"/>
                      <a:pt x="46" y="10"/>
                    </a:cubicBezTo>
                    <a:cubicBezTo>
                      <a:pt x="46" y="5"/>
                      <a:pt x="46" y="5"/>
                      <a:pt x="46" y="5"/>
                    </a:cubicBezTo>
                    <a:cubicBezTo>
                      <a:pt x="57" y="5"/>
                      <a:pt x="57" y="5"/>
                      <a:pt x="57" y="5"/>
                    </a:cubicBezTo>
                    <a:lnTo>
                      <a:pt x="57" y="22"/>
                    </a:lnTo>
                    <a:close/>
                  </a:path>
                </a:pathLst>
              </a:custGeom>
              <a:grpFill/>
              <a:ln w="9525">
                <a:noFill/>
                <a:round/>
                <a:headEnd/>
                <a:tailEnd/>
              </a:ln>
            </p:spPr>
            <p:txBody>
              <a:bodyPr anchor="ctr"/>
              <a:lstStyle/>
              <a:p>
                <a:pPr algn="ctr"/>
                <a:endParaRPr>
                  <a:cs typeface="+mn-ea"/>
                  <a:sym typeface="+mn-lt"/>
                </a:endParaRPr>
              </a:p>
            </p:txBody>
          </p:sp>
          <p:sp>
            <p:nvSpPr>
              <p:cNvPr id="113" name="Freeform: Shape 111">
                <a:extLst>
                  <a:ext uri="{FF2B5EF4-FFF2-40B4-BE49-F238E27FC236}">
                    <a16:creationId xmlns:a16="http://schemas.microsoft.com/office/drawing/2014/main" xmlns="" id="{05D3FECC-277A-44A9-858A-5E730A46A355}"/>
                  </a:ext>
                </a:extLst>
              </p:cNvPr>
              <p:cNvSpPr>
                <a:spLocks/>
              </p:cNvSpPr>
              <p:nvPr/>
            </p:nvSpPr>
            <p:spPr bwMode="auto">
              <a:xfrm>
                <a:off x="6586538" y="2446338"/>
                <a:ext cx="82550" cy="76200"/>
              </a:xfrm>
              <a:custGeom>
                <a:avLst/>
                <a:gdLst/>
                <a:ahLst/>
                <a:cxnLst>
                  <a:cxn ang="0">
                    <a:pos x="13" y="2"/>
                  </a:cxn>
                  <a:cxn ang="0">
                    <a:pos x="10" y="8"/>
                  </a:cxn>
                  <a:cxn ang="0">
                    <a:pos x="3" y="9"/>
                  </a:cxn>
                  <a:cxn ang="0">
                    <a:pos x="0" y="11"/>
                  </a:cxn>
                  <a:cxn ang="0">
                    <a:pos x="1" y="15"/>
                  </a:cxn>
                  <a:cxn ang="0">
                    <a:pos x="6" y="19"/>
                  </a:cxn>
                  <a:cxn ang="0">
                    <a:pos x="5" y="26"/>
                  </a:cxn>
                  <a:cxn ang="0">
                    <a:pos x="6" y="29"/>
                  </a:cxn>
                  <a:cxn ang="0">
                    <a:pos x="8" y="30"/>
                  </a:cxn>
                  <a:cxn ang="0">
                    <a:pos x="10" y="29"/>
                  </a:cxn>
                  <a:cxn ang="0">
                    <a:pos x="16" y="26"/>
                  </a:cxn>
                  <a:cxn ang="0">
                    <a:pos x="22" y="29"/>
                  </a:cxn>
                  <a:cxn ang="0">
                    <a:pos x="23" y="30"/>
                  </a:cxn>
                  <a:cxn ang="0">
                    <a:pos x="25" y="29"/>
                  </a:cxn>
                  <a:cxn ang="0">
                    <a:pos x="27" y="26"/>
                  </a:cxn>
                  <a:cxn ang="0">
                    <a:pos x="26" y="19"/>
                  </a:cxn>
                  <a:cxn ang="0">
                    <a:pos x="30" y="14"/>
                  </a:cxn>
                  <a:cxn ang="0">
                    <a:pos x="31" y="11"/>
                  </a:cxn>
                  <a:cxn ang="0">
                    <a:pos x="28" y="9"/>
                  </a:cxn>
                  <a:cxn ang="0">
                    <a:pos x="22" y="8"/>
                  </a:cxn>
                  <a:cxn ang="0">
                    <a:pos x="19" y="2"/>
                  </a:cxn>
                  <a:cxn ang="0">
                    <a:pos x="16" y="0"/>
                  </a:cxn>
                  <a:cxn ang="0">
                    <a:pos x="13" y="2"/>
                  </a:cxn>
                  <a:cxn ang="0">
                    <a:pos x="20" y="11"/>
                  </a:cxn>
                  <a:cxn ang="0">
                    <a:pos x="28" y="12"/>
                  </a:cxn>
                  <a:cxn ang="0">
                    <a:pos x="22" y="18"/>
                  </a:cxn>
                  <a:cxn ang="0">
                    <a:pos x="23" y="26"/>
                  </a:cxn>
                  <a:cxn ang="0">
                    <a:pos x="16" y="22"/>
                  </a:cxn>
                  <a:cxn ang="0">
                    <a:pos x="8" y="26"/>
                  </a:cxn>
                  <a:cxn ang="0">
                    <a:pos x="10" y="18"/>
                  </a:cxn>
                  <a:cxn ang="0">
                    <a:pos x="4" y="12"/>
                  </a:cxn>
                  <a:cxn ang="0">
                    <a:pos x="12" y="11"/>
                  </a:cxn>
                  <a:cxn ang="0">
                    <a:pos x="16" y="3"/>
                  </a:cxn>
                  <a:cxn ang="0">
                    <a:pos x="20" y="11"/>
                  </a:cxn>
                </a:cxnLst>
                <a:rect l="0" t="0" r="r" b="b"/>
                <a:pathLst>
                  <a:path w="32" h="30">
                    <a:moveTo>
                      <a:pt x="13" y="2"/>
                    </a:moveTo>
                    <a:cubicBezTo>
                      <a:pt x="10" y="8"/>
                      <a:pt x="10" y="8"/>
                      <a:pt x="10" y="8"/>
                    </a:cubicBezTo>
                    <a:cubicBezTo>
                      <a:pt x="3" y="9"/>
                      <a:pt x="3" y="9"/>
                      <a:pt x="3" y="9"/>
                    </a:cubicBezTo>
                    <a:cubicBezTo>
                      <a:pt x="2" y="9"/>
                      <a:pt x="1" y="10"/>
                      <a:pt x="0" y="11"/>
                    </a:cubicBezTo>
                    <a:cubicBezTo>
                      <a:pt x="0" y="12"/>
                      <a:pt x="0" y="14"/>
                      <a:pt x="1" y="15"/>
                    </a:cubicBezTo>
                    <a:cubicBezTo>
                      <a:pt x="6" y="19"/>
                      <a:pt x="6" y="19"/>
                      <a:pt x="6" y="19"/>
                    </a:cubicBezTo>
                    <a:cubicBezTo>
                      <a:pt x="5" y="26"/>
                      <a:pt x="5" y="26"/>
                      <a:pt x="5" y="26"/>
                    </a:cubicBezTo>
                    <a:cubicBezTo>
                      <a:pt x="5" y="27"/>
                      <a:pt x="5" y="28"/>
                      <a:pt x="6" y="29"/>
                    </a:cubicBezTo>
                    <a:cubicBezTo>
                      <a:pt x="7" y="30"/>
                      <a:pt x="8" y="30"/>
                      <a:pt x="8" y="30"/>
                    </a:cubicBezTo>
                    <a:cubicBezTo>
                      <a:pt x="9" y="30"/>
                      <a:pt x="9" y="30"/>
                      <a:pt x="10" y="29"/>
                    </a:cubicBezTo>
                    <a:cubicBezTo>
                      <a:pt x="16" y="26"/>
                      <a:pt x="16" y="26"/>
                      <a:pt x="16" y="26"/>
                    </a:cubicBezTo>
                    <a:cubicBezTo>
                      <a:pt x="22" y="29"/>
                      <a:pt x="22" y="29"/>
                      <a:pt x="22" y="29"/>
                    </a:cubicBezTo>
                    <a:cubicBezTo>
                      <a:pt x="22" y="30"/>
                      <a:pt x="23" y="30"/>
                      <a:pt x="23" y="30"/>
                    </a:cubicBezTo>
                    <a:cubicBezTo>
                      <a:pt x="24" y="30"/>
                      <a:pt x="25" y="30"/>
                      <a:pt x="25" y="29"/>
                    </a:cubicBezTo>
                    <a:cubicBezTo>
                      <a:pt x="26" y="28"/>
                      <a:pt x="27" y="27"/>
                      <a:pt x="27" y="26"/>
                    </a:cubicBezTo>
                    <a:cubicBezTo>
                      <a:pt x="26" y="19"/>
                      <a:pt x="26" y="19"/>
                      <a:pt x="26" y="19"/>
                    </a:cubicBezTo>
                    <a:cubicBezTo>
                      <a:pt x="30" y="14"/>
                      <a:pt x="30" y="14"/>
                      <a:pt x="30" y="14"/>
                    </a:cubicBezTo>
                    <a:cubicBezTo>
                      <a:pt x="31" y="14"/>
                      <a:pt x="32" y="12"/>
                      <a:pt x="31" y="11"/>
                    </a:cubicBezTo>
                    <a:cubicBezTo>
                      <a:pt x="31" y="10"/>
                      <a:pt x="30" y="9"/>
                      <a:pt x="28" y="9"/>
                    </a:cubicBezTo>
                    <a:cubicBezTo>
                      <a:pt x="22" y="8"/>
                      <a:pt x="22" y="8"/>
                      <a:pt x="22" y="8"/>
                    </a:cubicBezTo>
                    <a:cubicBezTo>
                      <a:pt x="19" y="2"/>
                      <a:pt x="19" y="2"/>
                      <a:pt x="19" y="2"/>
                    </a:cubicBezTo>
                    <a:cubicBezTo>
                      <a:pt x="18" y="0"/>
                      <a:pt x="17" y="0"/>
                      <a:pt x="16" y="0"/>
                    </a:cubicBezTo>
                    <a:cubicBezTo>
                      <a:pt x="14" y="0"/>
                      <a:pt x="13" y="0"/>
                      <a:pt x="13" y="2"/>
                    </a:cubicBezTo>
                    <a:close/>
                    <a:moveTo>
                      <a:pt x="20" y="11"/>
                    </a:moveTo>
                    <a:cubicBezTo>
                      <a:pt x="28" y="12"/>
                      <a:pt x="28" y="12"/>
                      <a:pt x="28" y="12"/>
                    </a:cubicBezTo>
                    <a:cubicBezTo>
                      <a:pt x="22" y="18"/>
                      <a:pt x="22" y="18"/>
                      <a:pt x="22" y="18"/>
                    </a:cubicBezTo>
                    <a:cubicBezTo>
                      <a:pt x="23" y="26"/>
                      <a:pt x="23" y="26"/>
                      <a:pt x="23" y="26"/>
                    </a:cubicBezTo>
                    <a:cubicBezTo>
                      <a:pt x="16" y="22"/>
                      <a:pt x="16" y="22"/>
                      <a:pt x="16" y="22"/>
                    </a:cubicBezTo>
                    <a:cubicBezTo>
                      <a:pt x="8" y="26"/>
                      <a:pt x="8" y="26"/>
                      <a:pt x="8" y="26"/>
                    </a:cubicBezTo>
                    <a:cubicBezTo>
                      <a:pt x="10" y="18"/>
                      <a:pt x="10" y="18"/>
                      <a:pt x="10" y="18"/>
                    </a:cubicBezTo>
                    <a:cubicBezTo>
                      <a:pt x="4" y="12"/>
                      <a:pt x="4" y="12"/>
                      <a:pt x="4" y="12"/>
                    </a:cubicBezTo>
                    <a:cubicBezTo>
                      <a:pt x="12" y="11"/>
                      <a:pt x="12" y="11"/>
                      <a:pt x="12" y="11"/>
                    </a:cubicBezTo>
                    <a:cubicBezTo>
                      <a:pt x="16" y="3"/>
                      <a:pt x="16" y="3"/>
                      <a:pt x="16" y="3"/>
                    </a:cubicBezTo>
                    <a:lnTo>
                      <a:pt x="20" y="11"/>
                    </a:lnTo>
                    <a:close/>
                  </a:path>
                </a:pathLst>
              </a:custGeom>
              <a:grpFill/>
              <a:ln w="9525">
                <a:noFill/>
                <a:round/>
                <a:headEnd/>
                <a:tailEnd/>
              </a:ln>
            </p:spPr>
            <p:txBody>
              <a:bodyPr anchor="ctr"/>
              <a:lstStyle/>
              <a:p>
                <a:pPr algn="ctr"/>
                <a:endParaRPr>
                  <a:cs typeface="+mn-ea"/>
                  <a:sym typeface="+mn-lt"/>
                </a:endParaRPr>
              </a:p>
            </p:txBody>
          </p:sp>
        </p:grpSp>
        <p:grpSp>
          <p:nvGrpSpPr>
            <p:cNvPr id="114" name="Group 112">
              <a:extLst>
                <a:ext uri="{FF2B5EF4-FFF2-40B4-BE49-F238E27FC236}">
                  <a16:creationId xmlns:a16="http://schemas.microsoft.com/office/drawing/2014/main" xmlns="" id="{B96332ED-988F-419C-A230-75DC26AFAD56}"/>
                </a:ext>
              </a:extLst>
            </p:cNvPr>
            <p:cNvGrpSpPr/>
            <p:nvPr/>
          </p:nvGrpSpPr>
          <p:grpSpPr>
            <a:xfrm>
              <a:off x="4740518" y="3775325"/>
              <a:ext cx="401779" cy="398845"/>
              <a:chOff x="5942013" y="2333625"/>
              <a:chExt cx="217488" cy="215900"/>
            </a:xfrm>
            <a:solidFill>
              <a:schemeClr val="bg1"/>
            </a:solidFill>
          </p:grpSpPr>
          <p:sp>
            <p:nvSpPr>
              <p:cNvPr id="115" name="Freeform: Shape 113">
                <a:extLst>
                  <a:ext uri="{FF2B5EF4-FFF2-40B4-BE49-F238E27FC236}">
                    <a16:creationId xmlns:a16="http://schemas.microsoft.com/office/drawing/2014/main" xmlns="" id="{88414F2A-C03B-4467-8636-B39935B8784E}"/>
                  </a:ext>
                </a:extLst>
              </p:cNvPr>
              <p:cNvSpPr>
                <a:spLocks/>
              </p:cNvSpPr>
              <p:nvPr/>
            </p:nvSpPr>
            <p:spPr bwMode="auto">
              <a:xfrm>
                <a:off x="5942013" y="2333625"/>
                <a:ext cx="217488" cy="215900"/>
              </a:xfrm>
              <a:custGeom>
                <a:avLst/>
                <a:gdLst/>
                <a:ahLst/>
                <a:cxnLst>
                  <a:cxn ang="0">
                    <a:pos x="83" y="61"/>
                  </a:cxn>
                  <a:cxn ang="0">
                    <a:pos x="83" y="61"/>
                  </a:cxn>
                  <a:cxn ang="0">
                    <a:pos x="79" y="59"/>
                  </a:cxn>
                  <a:cxn ang="0">
                    <a:pos x="79" y="59"/>
                  </a:cxn>
                  <a:cxn ang="0">
                    <a:pos x="78" y="59"/>
                  </a:cxn>
                  <a:cxn ang="0">
                    <a:pos x="78" y="58"/>
                  </a:cxn>
                  <a:cxn ang="0">
                    <a:pos x="73" y="53"/>
                  </a:cxn>
                  <a:cxn ang="0">
                    <a:pos x="71" y="53"/>
                  </a:cxn>
                  <a:cxn ang="0">
                    <a:pos x="71" y="52"/>
                  </a:cxn>
                  <a:cxn ang="0">
                    <a:pos x="70" y="48"/>
                  </a:cxn>
                  <a:cxn ang="0">
                    <a:pos x="62" y="40"/>
                  </a:cxn>
                  <a:cxn ang="0">
                    <a:pos x="54" y="9"/>
                  </a:cxn>
                  <a:cxn ang="0">
                    <a:pos x="31" y="0"/>
                  </a:cxn>
                  <a:cxn ang="0">
                    <a:pos x="9" y="9"/>
                  </a:cxn>
                  <a:cxn ang="0">
                    <a:pos x="0" y="31"/>
                  </a:cxn>
                  <a:cxn ang="0">
                    <a:pos x="9" y="53"/>
                  </a:cxn>
                  <a:cxn ang="0">
                    <a:pos x="31" y="63"/>
                  </a:cxn>
                  <a:cxn ang="0">
                    <a:pos x="40" y="61"/>
                  </a:cxn>
                  <a:cxn ang="0">
                    <a:pos x="61" y="83"/>
                  </a:cxn>
                  <a:cxn ang="0">
                    <a:pos x="65" y="84"/>
                  </a:cxn>
                  <a:cxn ang="0">
                    <a:pos x="65" y="84"/>
                  </a:cxn>
                  <a:cxn ang="0">
                    <a:pos x="79" y="84"/>
                  </a:cxn>
                  <a:cxn ang="0">
                    <a:pos x="84" y="79"/>
                  </a:cxn>
                  <a:cxn ang="0">
                    <a:pos x="85" y="65"/>
                  </a:cxn>
                  <a:cxn ang="0">
                    <a:pos x="83" y="61"/>
                  </a:cxn>
                  <a:cxn ang="0">
                    <a:pos x="79" y="78"/>
                  </a:cxn>
                  <a:cxn ang="0">
                    <a:pos x="65" y="79"/>
                  </a:cxn>
                  <a:cxn ang="0">
                    <a:pos x="41" y="55"/>
                  </a:cxn>
                  <a:cxn ang="0">
                    <a:pos x="31" y="57"/>
                  </a:cxn>
                  <a:cxn ang="0">
                    <a:pos x="13" y="50"/>
                  </a:cxn>
                  <a:cxn ang="0">
                    <a:pos x="13" y="13"/>
                  </a:cxn>
                  <a:cxn ang="0">
                    <a:pos x="31" y="5"/>
                  </a:cxn>
                  <a:cxn ang="0">
                    <a:pos x="50" y="13"/>
                  </a:cxn>
                  <a:cxn ang="0">
                    <a:pos x="56" y="41"/>
                  </a:cxn>
                  <a:cxn ang="0">
                    <a:pos x="66" y="52"/>
                  </a:cxn>
                  <a:cxn ang="0">
                    <a:pos x="66" y="58"/>
                  </a:cxn>
                  <a:cxn ang="0">
                    <a:pos x="73" y="58"/>
                  </a:cxn>
                  <a:cxn ang="0">
                    <a:pos x="73" y="65"/>
                  </a:cxn>
                  <a:cxn ang="0">
                    <a:pos x="79" y="65"/>
                  </a:cxn>
                  <a:cxn ang="0">
                    <a:pos x="79" y="65"/>
                  </a:cxn>
                  <a:cxn ang="0">
                    <a:pos x="79" y="78"/>
                  </a:cxn>
                </a:cxnLst>
                <a:rect l="0" t="0" r="r" b="b"/>
                <a:pathLst>
                  <a:path w="85" h="84">
                    <a:moveTo>
                      <a:pt x="83" y="61"/>
                    </a:moveTo>
                    <a:cubicBezTo>
                      <a:pt x="83" y="61"/>
                      <a:pt x="83" y="61"/>
                      <a:pt x="83" y="61"/>
                    </a:cubicBezTo>
                    <a:cubicBezTo>
                      <a:pt x="82" y="60"/>
                      <a:pt x="81" y="59"/>
                      <a:pt x="79" y="59"/>
                    </a:cubicBezTo>
                    <a:cubicBezTo>
                      <a:pt x="79" y="59"/>
                      <a:pt x="79" y="59"/>
                      <a:pt x="79" y="59"/>
                    </a:cubicBezTo>
                    <a:cubicBezTo>
                      <a:pt x="78" y="59"/>
                      <a:pt x="78" y="59"/>
                      <a:pt x="78" y="59"/>
                    </a:cubicBezTo>
                    <a:cubicBezTo>
                      <a:pt x="78" y="58"/>
                      <a:pt x="78" y="58"/>
                      <a:pt x="78" y="58"/>
                    </a:cubicBezTo>
                    <a:cubicBezTo>
                      <a:pt x="78" y="55"/>
                      <a:pt x="76" y="53"/>
                      <a:pt x="73" y="53"/>
                    </a:cubicBezTo>
                    <a:cubicBezTo>
                      <a:pt x="71" y="53"/>
                      <a:pt x="71" y="53"/>
                      <a:pt x="71" y="53"/>
                    </a:cubicBezTo>
                    <a:cubicBezTo>
                      <a:pt x="71" y="52"/>
                      <a:pt x="71" y="52"/>
                      <a:pt x="71" y="52"/>
                    </a:cubicBezTo>
                    <a:cubicBezTo>
                      <a:pt x="71" y="50"/>
                      <a:pt x="71" y="49"/>
                      <a:pt x="70" y="48"/>
                    </a:cubicBezTo>
                    <a:cubicBezTo>
                      <a:pt x="62" y="40"/>
                      <a:pt x="62" y="40"/>
                      <a:pt x="62" y="40"/>
                    </a:cubicBezTo>
                    <a:cubicBezTo>
                      <a:pt x="65" y="29"/>
                      <a:pt x="62" y="17"/>
                      <a:pt x="54" y="9"/>
                    </a:cubicBezTo>
                    <a:cubicBezTo>
                      <a:pt x="48" y="3"/>
                      <a:pt x="40" y="0"/>
                      <a:pt x="31" y="0"/>
                    </a:cubicBezTo>
                    <a:cubicBezTo>
                      <a:pt x="23" y="0"/>
                      <a:pt x="15" y="3"/>
                      <a:pt x="9" y="9"/>
                    </a:cubicBezTo>
                    <a:cubicBezTo>
                      <a:pt x="3" y="15"/>
                      <a:pt x="0" y="23"/>
                      <a:pt x="0" y="31"/>
                    </a:cubicBezTo>
                    <a:cubicBezTo>
                      <a:pt x="0" y="39"/>
                      <a:pt x="3" y="47"/>
                      <a:pt x="9" y="53"/>
                    </a:cubicBezTo>
                    <a:cubicBezTo>
                      <a:pt x="15" y="59"/>
                      <a:pt x="23" y="63"/>
                      <a:pt x="31" y="63"/>
                    </a:cubicBezTo>
                    <a:cubicBezTo>
                      <a:pt x="34" y="63"/>
                      <a:pt x="37" y="62"/>
                      <a:pt x="40" y="61"/>
                    </a:cubicBezTo>
                    <a:cubicBezTo>
                      <a:pt x="61" y="83"/>
                      <a:pt x="61" y="83"/>
                      <a:pt x="61" y="83"/>
                    </a:cubicBezTo>
                    <a:cubicBezTo>
                      <a:pt x="62" y="84"/>
                      <a:pt x="64" y="84"/>
                      <a:pt x="65" y="84"/>
                    </a:cubicBezTo>
                    <a:cubicBezTo>
                      <a:pt x="65" y="84"/>
                      <a:pt x="65" y="84"/>
                      <a:pt x="65" y="84"/>
                    </a:cubicBezTo>
                    <a:cubicBezTo>
                      <a:pt x="79" y="84"/>
                      <a:pt x="79" y="84"/>
                      <a:pt x="79" y="84"/>
                    </a:cubicBezTo>
                    <a:cubicBezTo>
                      <a:pt x="82" y="83"/>
                      <a:pt x="84" y="81"/>
                      <a:pt x="84" y="79"/>
                    </a:cubicBezTo>
                    <a:cubicBezTo>
                      <a:pt x="85" y="65"/>
                      <a:pt x="85" y="65"/>
                      <a:pt x="85" y="65"/>
                    </a:cubicBezTo>
                    <a:cubicBezTo>
                      <a:pt x="85" y="64"/>
                      <a:pt x="84" y="62"/>
                      <a:pt x="83" y="61"/>
                    </a:cubicBezTo>
                    <a:close/>
                    <a:moveTo>
                      <a:pt x="79" y="78"/>
                    </a:moveTo>
                    <a:cubicBezTo>
                      <a:pt x="65" y="79"/>
                      <a:pt x="65" y="79"/>
                      <a:pt x="65" y="79"/>
                    </a:cubicBezTo>
                    <a:cubicBezTo>
                      <a:pt x="41" y="55"/>
                      <a:pt x="41" y="55"/>
                      <a:pt x="41" y="55"/>
                    </a:cubicBezTo>
                    <a:cubicBezTo>
                      <a:pt x="38" y="57"/>
                      <a:pt x="35" y="57"/>
                      <a:pt x="31" y="57"/>
                    </a:cubicBezTo>
                    <a:cubicBezTo>
                      <a:pt x="25" y="57"/>
                      <a:pt x="18" y="55"/>
                      <a:pt x="13" y="50"/>
                    </a:cubicBezTo>
                    <a:cubicBezTo>
                      <a:pt x="3" y="39"/>
                      <a:pt x="3" y="23"/>
                      <a:pt x="13" y="13"/>
                    </a:cubicBezTo>
                    <a:cubicBezTo>
                      <a:pt x="18" y="7"/>
                      <a:pt x="25" y="5"/>
                      <a:pt x="31" y="5"/>
                    </a:cubicBezTo>
                    <a:cubicBezTo>
                      <a:pt x="38" y="5"/>
                      <a:pt x="45" y="7"/>
                      <a:pt x="50" y="13"/>
                    </a:cubicBezTo>
                    <a:cubicBezTo>
                      <a:pt x="58" y="20"/>
                      <a:pt x="60" y="32"/>
                      <a:pt x="56" y="41"/>
                    </a:cubicBezTo>
                    <a:cubicBezTo>
                      <a:pt x="66" y="52"/>
                      <a:pt x="66" y="52"/>
                      <a:pt x="66" y="52"/>
                    </a:cubicBezTo>
                    <a:cubicBezTo>
                      <a:pt x="66" y="58"/>
                      <a:pt x="66" y="58"/>
                      <a:pt x="66" y="58"/>
                    </a:cubicBezTo>
                    <a:cubicBezTo>
                      <a:pt x="73" y="58"/>
                      <a:pt x="73" y="58"/>
                      <a:pt x="73" y="58"/>
                    </a:cubicBezTo>
                    <a:cubicBezTo>
                      <a:pt x="73" y="65"/>
                      <a:pt x="73" y="65"/>
                      <a:pt x="73" y="65"/>
                    </a:cubicBezTo>
                    <a:cubicBezTo>
                      <a:pt x="79" y="65"/>
                      <a:pt x="79" y="65"/>
                      <a:pt x="79" y="65"/>
                    </a:cubicBezTo>
                    <a:cubicBezTo>
                      <a:pt x="79" y="65"/>
                      <a:pt x="79" y="65"/>
                      <a:pt x="79" y="65"/>
                    </a:cubicBezTo>
                    <a:lnTo>
                      <a:pt x="79" y="78"/>
                    </a:lnTo>
                    <a:close/>
                  </a:path>
                </a:pathLst>
              </a:custGeom>
              <a:grpFill/>
              <a:ln w="9525">
                <a:noFill/>
                <a:round/>
                <a:headEnd/>
                <a:tailEnd/>
              </a:ln>
            </p:spPr>
            <p:txBody>
              <a:bodyPr anchor="ctr"/>
              <a:lstStyle/>
              <a:p>
                <a:pPr algn="ctr"/>
                <a:endParaRPr>
                  <a:cs typeface="+mn-ea"/>
                  <a:sym typeface="+mn-lt"/>
                </a:endParaRPr>
              </a:p>
            </p:txBody>
          </p:sp>
          <p:sp>
            <p:nvSpPr>
              <p:cNvPr id="116" name="Freeform: Shape 114">
                <a:extLst>
                  <a:ext uri="{FF2B5EF4-FFF2-40B4-BE49-F238E27FC236}">
                    <a16:creationId xmlns:a16="http://schemas.microsoft.com/office/drawing/2014/main" xmlns="" id="{B200593B-86F1-4DD6-911E-67CA227BD535}"/>
                  </a:ext>
                </a:extLst>
              </p:cNvPr>
              <p:cNvSpPr>
                <a:spLocks/>
              </p:cNvSpPr>
              <p:nvPr/>
            </p:nvSpPr>
            <p:spPr bwMode="auto">
              <a:xfrm>
                <a:off x="5975350" y="2368550"/>
                <a:ext cx="50800" cy="49213"/>
              </a:xfrm>
              <a:custGeom>
                <a:avLst/>
                <a:gdLst/>
                <a:ahLst/>
                <a:cxnLst>
                  <a:cxn ang="0">
                    <a:pos x="11" y="19"/>
                  </a:cxn>
                  <a:cxn ang="0">
                    <a:pos x="17" y="16"/>
                  </a:cxn>
                  <a:cxn ang="0">
                    <a:pos x="20" y="9"/>
                  </a:cxn>
                  <a:cxn ang="0">
                    <a:pos x="17" y="3"/>
                  </a:cxn>
                  <a:cxn ang="0">
                    <a:pos x="11" y="0"/>
                  </a:cxn>
                  <a:cxn ang="0">
                    <a:pos x="4" y="3"/>
                  </a:cxn>
                  <a:cxn ang="0">
                    <a:pos x="4" y="16"/>
                  </a:cxn>
                  <a:cxn ang="0">
                    <a:pos x="11" y="19"/>
                  </a:cxn>
                  <a:cxn ang="0">
                    <a:pos x="6" y="5"/>
                  </a:cxn>
                  <a:cxn ang="0">
                    <a:pos x="11" y="3"/>
                  </a:cxn>
                  <a:cxn ang="0">
                    <a:pos x="15" y="5"/>
                  </a:cxn>
                  <a:cxn ang="0">
                    <a:pos x="17" y="9"/>
                  </a:cxn>
                  <a:cxn ang="0">
                    <a:pos x="15" y="14"/>
                  </a:cxn>
                  <a:cxn ang="0">
                    <a:pos x="11" y="15"/>
                  </a:cxn>
                  <a:cxn ang="0">
                    <a:pos x="6" y="14"/>
                  </a:cxn>
                  <a:cxn ang="0">
                    <a:pos x="6" y="5"/>
                  </a:cxn>
                </a:cxnLst>
                <a:rect l="0" t="0" r="r" b="b"/>
                <a:pathLst>
                  <a:path w="20" h="19">
                    <a:moveTo>
                      <a:pt x="11" y="19"/>
                    </a:moveTo>
                    <a:cubicBezTo>
                      <a:pt x="13" y="19"/>
                      <a:pt x="16" y="18"/>
                      <a:pt x="17" y="16"/>
                    </a:cubicBezTo>
                    <a:cubicBezTo>
                      <a:pt x="19" y="14"/>
                      <a:pt x="20" y="12"/>
                      <a:pt x="20" y="9"/>
                    </a:cubicBezTo>
                    <a:cubicBezTo>
                      <a:pt x="20" y="7"/>
                      <a:pt x="19" y="4"/>
                      <a:pt x="17" y="3"/>
                    </a:cubicBezTo>
                    <a:cubicBezTo>
                      <a:pt x="16" y="1"/>
                      <a:pt x="13" y="0"/>
                      <a:pt x="11" y="0"/>
                    </a:cubicBezTo>
                    <a:cubicBezTo>
                      <a:pt x="8" y="0"/>
                      <a:pt x="6" y="1"/>
                      <a:pt x="4" y="3"/>
                    </a:cubicBezTo>
                    <a:cubicBezTo>
                      <a:pt x="0" y="6"/>
                      <a:pt x="0" y="12"/>
                      <a:pt x="4" y="16"/>
                    </a:cubicBezTo>
                    <a:cubicBezTo>
                      <a:pt x="6" y="18"/>
                      <a:pt x="8" y="19"/>
                      <a:pt x="11" y="19"/>
                    </a:cubicBezTo>
                    <a:close/>
                    <a:moveTo>
                      <a:pt x="6" y="5"/>
                    </a:moveTo>
                    <a:cubicBezTo>
                      <a:pt x="7" y="4"/>
                      <a:pt x="9" y="3"/>
                      <a:pt x="11" y="3"/>
                    </a:cubicBezTo>
                    <a:cubicBezTo>
                      <a:pt x="12" y="3"/>
                      <a:pt x="14" y="4"/>
                      <a:pt x="15" y="5"/>
                    </a:cubicBezTo>
                    <a:cubicBezTo>
                      <a:pt x="16" y="6"/>
                      <a:pt x="17" y="8"/>
                      <a:pt x="17" y="9"/>
                    </a:cubicBezTo>
                    <a:cubicBezTo>
                      <a:pt x="17" y="11"/>
                      <a:pt x="16" y="12"/>
                      <a:pt x="15" y="14"/>
                    </a:cubicBezTo>
                    <a:cubicBezTo>
                      <a:pt x="14" y="15"/>
                      <a:pt x="12" y="15"/>
                      <a:pt x="11" y="15"/>
                    </a:cubicBezTo>
                    <a:cubicBezTo>
                      <a:pt x="9" y="15"/>
                      <a:pt x="7" y="15"/>
                      <a:pt x="6" y="14"/>
                    </a:cubicBezTo>
                    <a:cubicBezTo>
                      <a:pt x="4" y="11"/>
                      <a:pt x="4" y="7"/>
                      <a:pt x="6" y="5"/>
                    </a:cubicBezTo>
                    <a:close/>
                  </a:path>
                </a:pathLst>
              </a:custGeom>
              <a:grpFill/>
              <a:ln w="9525">
                <a:noFill/>
                <a:round/>
                <a:headEnd/>
                <a:tailEnd/>
              </a:ln>
            </p:spPr>
            <p:txBody>
              <a:bodyPr anchor="ctr"/>
              <a:lstStyle/>
              <a:p>
                <a:pPr algn="ctr"/>
                <a:endParaRPr>
                  <a:cs typeface="+mn-ea"/>
                  <a:sym typeface="+mn-lt"/>
                </a:endParaRPr>
              </a:p>
            </p:txBody>
          </p:sp>
          <p:sp>
            <p:nvSpPr>
              <p:cNvPr id="117" name="Freeform: Shape 115">
                <a:extLst>
                  <a:ext uri="{FF2B5EF4-FFF2-40B4-BE49-F238E27FC236}">
                    <a16:creationId xmlns:a16="http://schemas.microsoft.com/office/drawing/2014/main" xmlns="" id="{7897C694-7A25-4A11-9E18-9C42E8391CB2}"/>
                  </a:ext>
                </a:extLst>
              </p:cNvPr>
              <p:cNvSpPr>
                <a:spLocks/>
              </p:cNvSpPr>
              <p:nvPr/>
            </p:nvSpPr>
            <p:spPr bwMode="auto">
              <a:xfrm>
                <a:off x="5967413" y="2359025"/>
                <a:ext cx="161925" cy="158750"/>
              </a:xfrm>
              <a:custGeom>
                <a:avLst/>
                <a:gdLst/>
                <a:ahLst/>
                <a:cxnLst>
                  <a:cxn ang="0">
                    <a:pos x="38" y="35"/>
                  </a:cxn>
                  <a:cxn ang="0">
                    <a:pos x="37" y="6"/>
                  </a:cxn>
                  <a:cxn ang="0">
                    <a:pos x="25" y="0"/>
                  </a:cxn>
                  <a:cxn ang="0">
                    <a:pos x="23" y="1"/>
                  </a:cxn>
                  <a:cxn ang="0">
                    <a:pos x="25" y="3"/>
                  </a:cxn>
                  <a:cxn ang="0">
                    <a:pos x="34" y="8"/>
                  </a:cxn>
                  <a:cxn ang="0">
                    <a:pos x="34" y="34"/>
                  </a:cxn>
                  <a:cxn ang="0">
                    <a:pos x="21" y="39"/>
                  </a:cxn>
                  <a:cxn ang="0">
                    <a:pos x="9" y="34"/>
                  </a:cxn>
                  <a:cxn ang="0">
                    <a:pos x="4" y="24"/>
                  </a:cxn>
                  <a:cxn ang="0">
                    <a:pos x="1" y="23"/>
                  </a:cxn>
                  <a:cxn ang="0">
                    <a:pos x="0" y="25"/>
                  </a:cxn>
                  <a:cxn ang="0">
                    <a:pos x="6" y="36"/>
                  </a:cxn>
                  <a:cxn ang="0">
                    <a:pos x="21" y="43"/>
                  </a:cxn>
                  <a:cxn ang="0">
                    <a:pos x="35" y="37"/>
                  </a:cxn>
                  <a:cxn ang="0">
                    <a:pos x="60" y="62"/>
                  </a:cxn>
                  <a:cxn ang="0">
                    <a:pos x="61" y="62"/>
                  </a:cxn>
                  <a:cxn ang="0">
                    <a:pos x="62" y="62"/>
                  </a:cxn>
                  <a:cxn ang="0">
                    <a:pos x="62" y="59"/>
                  </a:cxn>
                  <a:cxn ang="0">
                    <a:pos x="38" y="35"/>
                  </a:cxn>
                </a:cxnLst>
                <a:rect l="0" t="0" r="r" b="b"/>
                <a:pathLst>
                  <a:path w="63" h="62">
                    <a:moveTo>
                      <a:pt x="38" y="35"/>
                    </a:moveTo>
                    <a:cubicBezTo>
                      <a:pt x="45" y="27"/>
                      <a:pt x="45" y="14"/>
                      <a:pt x="37" y="6"/>
                    </a:cubicBezTo>
                    <a:cubicBezTo>
                      <a:pt x="34" y="3"/>
                      <a:pt x="30" y="1"/>
                      <a:pt x="25" y="0"/>
                    </a:cubicBezTo>
                    <a:cubicBezTo>
                      <a:pt x="24" y="0"/>
                      <a:pt x="24" y="0"/>
                      <a:pt x="23" y="1"/>
                    </a:cubicBezTo>
                    <a:cubicBezTo>
                      <a:pt x="23" y="2"/>
                      <a:pt x="24" y="3"/>
                      <a:pt x="25" y="3"/>
                    </a:cubicBezTo>
                    <a:cubicBezTo>
                      <a:pt x="28" y="4"/>
                      <a:pt x="32" y="6"/>
                      <a:pt x="34" y="8"/>
                    </a:cubicBezTo>
                    <a:cubicBezTo>
                      <a:pt x="41" y="15"/>
                      <a:pt x="41" y="27"/>
                      <a:pt x="34" y="34"/>
                    </a:cubicBezTo>
                    <a:cubicBezTo>
                      <a:pt x="31" y="37"/>
                      <a:pt x="26" y="39"/>
                      <a:pt x="21" y="39"/>
                    </a:cubicBezTo>
                    <a:cubicBezTo>
                      <a:pt x="16" y="39"/>
                      <a:pt x="12" y="37"/>
                      <a:pt x="9" y="34"/>
                    </a:cubicBezTo>
                    <a:cubicBezTo>
                      <a:pt x="6" y="31"/>
                      <a:pt x="4" y="28"/>
                      <a:pt x="4" y="24"/>
                    </a:cubicBezTo>
                    <a:cubicBezTo>
                      <a:pt x="3" y="23"/>
                      <a:pt x="2" y="23"/>
                      <a:pt x="1" y="23"/>
                    </a:cubicBezTo>
                    <a:cubicBezTo>
                      <a:pt x="1" y="23"/>
                      <a:pt x="0" y="24"/>
                      <a:pt x="0" y="25"/>
                    </a:cubicBezTo>
                    <a:cubicBezTo>
                      <a:pt x="1" y="29"/>
                      <a:pt x="3" y="33"/>
                      <a:pt x="6" y="36"/>
                    </a:cubicBezTo>
                    <a:cubicBezTo>
                      <a:pt x="10" y="40"/>
                      <a:pt x="16" y="43"/>
                      <a:pt x="21" y="43"/>
                    </a:cubicBezTo>
                    <a:cubicBezTo>
                      <a:pt x="27" y="43"/>
                      <a:pt x="31" y="41"/>
                      <a:pt x="35" y="37"/>
                    </a:cubicBezTo>
                    <a:cubicBezTo>
                      <a:pt x="60" y="62"/>
                      <a:pt x="60" y="62"/>
                      <a:pt x="60" y="62"/>
                    </a:cubicBezTo>
                    <a:cubicBezTo>
                      <a:pt x="60" y="62"/>
                      <a:pt x="60" y="62"/>
                      <a:pt x="61" y="62"/>
                    </a:cubicBezTo>
                    <a:cubicBezTo>
                      <a:pt x="61" y="62"/>
                      <a:pt x="62" y="62"/>
                      <a:pt x="62" y="62"/>
                    </a:cubicBezTo>
                    <a:cubicBezTo>
                      <a:pt x="63" y="61"/>
                      <a:pt x="63" y="60"/>
                      <a:pt x="62" y="59"/>
                    </a:cubicBezTo>
                    <a:lnTo>
                      <a:pt x="38" y="35"/>
                    </a:lnTo>
                    <a:close/>
                  </a:path>
                </a:pathLst>
              </a:custGeom>
              <a:grpFill/>
              <a:ln w="9525">
                <a:noFill/>
                <a:round/>
                <a:headEnd/>
                <a:tailEnd/>
              </a:ln>
            </p:spPr>
            <p:txBody>
              <a:bodyPr anchor="ctr"/>
              <a:lstStyle/>
              <a:p>
                <a:pPr algn="ctr"/>
                <a:endParaRPr>
                  <a:cs typeface="+mn-ea"/>
                  <a:sym typeface="+mn-lt"/>
                </a:endParaRPr>
              </a:p>
            </p:txBody>
          </p:sp>
        </p:grpSp>
        <p:sp>
          <p:nvSpPr>
            <p:cNvPr id="118" name="TextBox 51">
              <a:extLst>
                <a:ext uri="{FF2B5EF4-FFF2-40B4-BE49-F238E27FC236}">
                  <a16:creationId xmlns:a16="http://schemas.microsoft.com/office/drawing/2014/main" xmlns="" id="{21E1EB97-18E2-453B-873C-F625BEFC3C98}"/>
                </a:ext>
              </a:extLst>
            </p:cNvPr>
            <p:cNvSpPr txBox="1">
              <a:spLocks/>
            </p:cNvSpPr>
            <p:nvPr/>
          </p:nvSpPr>
          <p:spPr bwMode="auto">
            <a:xfrm>
              <a:off x="4740263" y="5129726"/>
              <a:ext cx="2619115" cy="439751"/>
            </a:xfrm>
            <a:prstGeom prst="rect">
              <a:avLst/>
            </a:prstGeom>
            <a:noFill/>
            <a:extLst/>
          </p:spPr>
          <p:txBody>
            <a:bodyPr wrap="none" lIns="0" tIns="0" rIns="0" bIns="0" anchor="b" anchorCtr="1">
              <a:normAutofit/>
            </a:bodyPr>
            <a:lstStyle/>
            <a:p>
              <a:pPr latinLnBrk="0"/>
              <a:r>
                <a:rPr lang="zh-CN" altLang="en-US" sz="1400" dirty="0">
                  <a:effectLst/>
                  <a:cs typeface="+mn-ea"/>
                  <a:sym typeface="+mn-lt"/>
                </a:rPr>
                <a:t>标题文本预设</a:t>
              </a:r>
            </a:p>
          </p:txBody>
        </p:sp>
        <p:sp>
          <p:nvSpPr>
            <p:cNvPr id="119" name="TextBox 52">
              <a:extLst>
                <a:ext uri="{FF2B5EF4-FFF2-40B4-BE49-F238E27FC236}">
                  <a16:creationId xmlns:a16="http://schemas.microsoft.com/office/drawing/2014/main" xmlns="" id="{3C2BCAD2-919E-4A9C-BD56-407159966B14}"/>
                </a:ext>
              </a:extLst>
            </p:cNvPr>
            <p:cNvSpPr txBox="1">
              <a:spLocks/>
            </p:cNvSpPr>
            <p:nvPr/>
          </p:nvSpPr>
          <p:spPr bwMode="auto">
            <a:xfrm>
              <a:off x="4740263" y="5569477"/>
              <a:ext cx="2619115" cy="658323"/>
            </a:xfrm>
            <a:prstGeom prst="rect">
              <a:avLst/>
            </a:prstGeom>
            <a:noFill/>
            <a:extLst/>
          </p:spPr>
          <p:txBody>
            <a:bodyPr wrap="square" lIns="0" tIns="0" rIns="0" bIns="0" anchor="ctr" anchorCtr="1">
              <a:normAutofit/>
            </a:bodyPr>
            <a:lstStyle/>
            <a:p>
              <a:pPr latinLnBrk="0">
                <a:lnSpc>
                  <a:spcPct val="120000"/>
                </a:lnSpc>
              </a:pPr>
              <a:r>
                <a:rPr lang="zh-CN" altLang="en-US" sz="1000" b="0">
                  <a:solidFill>
                    <a:schemeClr val="tx1"/>
                  </a:solidFill>
                  <a:effectLst/>
                  <a:cs typeface="+mn-ea"/>
                  <a:sym typeface="+mn-lt"/>
                </a:rPr>
                <a:t>此部分内容作为文字排版占位显示 </a:t>
              </a:r>
              <a:br>
                <a:rPr lang="zh-CN" altLang="en-US" sz="1000" b="0">
                  <a:solidFill>
                    <a:schemeClr val="tx1"/>
                  </a:solidFill>
                  <a:effectLst/>
                  <a:cs typeface="+mn-ea"/>
                  <a:sym typeface="+mn-lt"/>
                </a:rPr>
              </a:br>
              <a:r>
                <a:rPr lang="zh-CN" altLang="en-US" sz="1000" b="0">
                  <a:solidFill>
                    <a:schemeClr val="tx1"/>
                  </a:solidFill>
                  <a:effectLst/>
                  <a:cs typeface="+mn-ea"/>
                  <a:sym typeface="+mn-lt"/>
                </a:rPr>
                <a:t>（建议使用主题字体）</a:t>
              </a:r>
            </a:p>
          </p:txBody>
        </p:sp>
        <p:sp>
          <p:nvSpPr>
            <p:cNvPr id="120" name="TextBox 55">
              <a:extLst>
                <a:ext uri="{FF2B5EF4-FFF2-40B4-BE49-F238E27FC236}">
                  <a16:creationId xmlns:a16="http://schemas.microsoft.com/office/drawing/2014/main" xmlns="" id="{E6318DEE-9457-48B9-9107-E3C199857ECE}"/>
                </a:ext>
              </a:extLst>
            </p:cNvPr>
            <p:cNvSpPr txBox="1">
              <a:spLocks/>
            </p:cNvSpPr>
            <p:nvPr/>
          </p:nvSpPr>
          <p:spPr bwMode="auto">
            <a:xfrm>
              <a:off x="7703203" y="2020571"/>
              <a:ext cx="2732266" cy="309958"/>
            </a:xfrm>
            <a:prstGeom prst="rect">
              <a:avLst/>
            </a:prstGeom>
            <a:noFill/>
            <a:extLst/>
          </p:spPr>
          <p:txBody>
            <a:bodyPr wrap="none" lIns="360000" tIns="0" rIns="0" bIns="0" anchor="ctr" anchorCtr="0">
              <a:normAutofit/>
            </a:bodyPr>
            <a:lstStyle/>
            <a:p>
              <a:pPr algn="l" latinLnBrk="0"/>
              <a:r>
                <a:rPr lang="zh-CN" altLang="en-US" sz="1400" dirty="0">
                  <a:effectLst/>
                  <a:cs typeface="+mn-ea"/>
                  <a:sym typeface="+mn-lt"/>
                </a:rPr>
                <a:t>标题文本预设</a:t>
              </a:r>
            </a:p>
          </p:txBody>
        </p:sp>
        <p:sp>
          <p:nvSpPr>
            <p:cNvPr id="121" name="TextBox 56">
              <a:extLst>
                <a:ext uri="{FF2B5EF4-FFF2-40B4-BE49-F238E27FC236}">
                  <a16:creationId xmlns:a16="http://schemas.microsoft.com/office/drawing/2014/main" xmlns="" id="{908C0888-03AA-4590-B051-C844F66E738C}"/>
                </a:ext>
              </a:extLst>
            </p:cNvPr>
            <p:cNvSpPr txBox="1">
              <a:spLocks/>
            </p:cNvSpPr>
            <p:nvPr/>
          </p:nvSpPr>
          <p:spPr bwMode="auto">
            <a:xfrm>
              <a:off x="7703203" y="2321029"/>
              <a:ext cx="2732266" cy="556179"/>
            </a:xfrm>
            <a:prstGeom prst="rect">
              <a:avLst/>
            </a:prstGeom>
            <a:noFill/>
            <a:extLst/>
          </p:spPr>
          <p:txBody>
            <a:bodyPr wrap="square" lIns="360000" tIns="0" rIns="0" bIns="0" anchor="ctr" anchorCtr="0">
              <a:normAutofit/>
            </a:bodyPr>
            <a:lstStyle/>
            <a:p>
              <a:pPr algn="l" latinLnBrk="0">
                <a:lnSpc>
                  <a:spcPct val="120000"/>
                </a:lnSpc>
              </a:pPr>
              <a:r>
                <a:rPr lang="zh-CN" altLang="en-US" sz="1000" b="0">
                  <a:solidFill>
                    <a:schemeClr val="tx1"/>
                  </a:solidFill>
                  <a:effectLst/>
                  <a:cs typeface="+mn-ea"/>
                  <a:sym typeface="+mn-lt"/>
                </a:rPr>
                <a:t>此部分内容作为文字排版占位显示 </a:t>
              </a:r>
              <a:br>
                <a:rPr lang="zh-CN" altLang="en-US" sz="1000" b="0">
                  <a:solidFill>
                    <a:schemeClr val="tx1"/>
                  </a:solidFill>
                  <a:effectLst/>
                  <a:cs typeface="+mn-ea"/>
                  <a:sym typeface="+mn-lt"/>
                </a:rPr>
              </a:br>
              <a:r>
                <a:rPr lang="zh-CN" altLang="en-US" sz="1000" b="0">
                  <a:solidFill>
                    <a:schemeClr val="tx1"/>
                  </a:solidFill>
                  <a:effectLst/>
                  <a:cs typeface="+mn-ea"/>
                  <a:sym typeface="+mn-lt"/>
                </a:rPr>
                <a:t>（建议使用主题字体）</a:t>
              </a:r>
            </a:p>
          </p:txBody>
        </p:sp>
        <p:sp>
          <p:nvSpPr>
            <p:cNvPr id="122" name="TextBox 58">
              <a:extLst>
                <a:ext uri="{FF2B5EF4-FFF2-40B4-BE49-F238E27FC236}">
                  <a16:creationId xmlns:a16="http://schemas.microsoft.com/office/drawing/2014/main" xmlns="" id="{F1CACD07-5BB1-4BBA-B47D-890B5D786121}"/>
                </a:ext>
              </a:extLst>
            </p:cNvPr>
            <p:cNvSpPr txBox="1">
              <a:spLocks/>
            </p:cNvSpPr>
            <p:nvPr/>
          </p:nvSpPr>
          <p:spPr bwMode="auto">
            <a:xfrm>
              <a:off x="2032564" y="4037839"/>
              <a:ext cx="2299240" cy="309958"/>
            </a:xfrm>
            <a:prstGeom prst="rect">
              <a:avLst/>
            </a:prstGeom>
            <a:noFill/>
            <a:extLst/>
          </p:spPr>
          <p:txBody>
            <a:bodyPr wrap="none" lIns="0" tIns="0" rIns="360000" bIns="0" anchor="ctr" anchorCtr="0">
              <a:normAutofit/>
            </a:bodyPr>
            <a:lstStyle/>
            <a:p>
              <a:pPr algn="r" latinLnBrk="0"/>
              <a:r>
                <a:rPr lang="zh-CN" altLang="en-US" sz="1400" dirty="0">
                  <a:effectLst/>
                  <a:cs typeface="+mn-ea"/>
                  <a:sym typeface="+mn-lt"/>
                </a:rPr>
                <a:t>标题文本预设</a:t>
              </a:r>
            </a:p>
          </p:txBody>
        </p:sp>
        <p:sp>
          <p:nvSpPr>
            <p:cNvPr id="123" name="TextBox 59">
              <a:extLst>
                <a:ext uri="{FF2B5EF4-FFF2-40B4-BE49-F238E27FC236}">
                  <a16:creationId xmlns:a16="http://schemas.microsoft.com/office/drawing/2014/main" xmlns="" id="{832849EF-2651-49E4-80DC-CC935833D2A0}"/>
                </a:ext>
              </a:extLst>
            </p:cNvPr>
            <p:cNvSpPr txBox="1">
              <a:spLocks/>
            </p:cNvSpPr>
            <p:nvPr/>
          </p:nvSpPr>
          <p:spPr bwMode="auto">
            <a:xfrm>
              <a:off x="2032564" y="4347797"/>
              <a:ext cx="2299240" cy="556179"/>
            </a:xfrm>
            <a:prstGeom prst="rect">
              <a:avLst/>
            </a:prstGeom>
            <a:noFill/>
            <a:extLst/>
          </p:spPr>
          <p:txBody>
            <a:bodyPr wrap="square" lIns="0" tIns="0" rIns="360000" bIns="0" anchor="ctr" anchorCtr="0">
              <a:normAutofit/>
            </a:bodyPr>
            <a:lstStyle/>
            <a:p>
              <a:pPr algn="r" latinLnBrk="0">
                <a:lnSpc>
                  <a:spcPct val="120000"/>
                </a:lnSpc>
              </a:pPr>
              <a:r>
                <a:rPr lang="zh-CN" altLang="en-US" sz="1000" b="0">
                  <a:solidFill>
                    <a:schemeClr val="tx1"/>
                  </a:solidFill>
                  <a:effectLst/>
                  <a:cs typeface="+mn-ea"/>
                  <a:sym typeface="+mn-lt"/>
                </a:rPr>
                <a:t>此部分内容作为文字排版占位显示 </a:t>
              </a:r>
              <a:br>
                <a:rPr lang="zh-CN" altLang="en-US" sz="1000" b="0">
                  <a:solidFill>
                    <a:schemeClr val="tx1"/>
                  </a:solidFill>
                  <a:effectLst/>
                  <a:cs typeface="+mn-ea"/>
                  <a:sym typeface="+mn-lt"/>
                </a:rPr>
              </a:br>
              <a:r>
                <a:rPr lang="zh-CN" altLang="en-US" sz="1000" b="0">
                  <a:solidFill>
                    <a:schemeClr val="tx1"/>
                  </a:solidFill>
                  <a:effectLst/>
                  <a:cs typeface="+mn-ea"/>
                  <a:sym typeface="+mn-lt"/>
                </a:rPr>
                <a:t>（建议使用主题字体）</a:t>
              </a:r>
            </a:p>
          </p:txBody>
        </p:sp>
        <p:sp>
          <p:nvSpPr>
            <p:cNvPr id="124" name="TextBox 61">
              <a:extLst>
                <a:ext uri="{FF2B5EF4-FFF2-40B4-BE49-F238E27FC236}">
                  <a16:creationId xmlns:a16="http://schemas.microsoft.com/office/drawing/2014/main" xmlns="" id="{97EB41E4-B6CE-4F4F-B3F0-251804DA2BF0}"/>
                </a:ext>
              </a:extLst>
            </p:cNvPr>
            <p:cNvSpPr txBox="1">
              <a:spLocks/>
            </p:cNvSpPr>
            <p:nvPr/>
          </p:nvSpPr>
          <p:spPr bwMode="auto">
            <a:xfrm>
              <a:off x="2032564" y="2020571"/>
              <a:ext cx="2299240" cy="309958"/>
            </a:xfrm>
            <a:prstGeom prst="rect">
              <a:avLst/>
            </a:prstGeom>
            <a:noFill/>
            <a:extLst/>
          </p:spPr>
          <p:txBody>
            <a:bodyPr wrap="none" lIns="0" tIns="0" rIns="432000" bIns="0" anchor="ctr" anchorCtr="0">
              <a:normAutofit/>
            </a:bodyPr>
            <a:lstStyle/>
            <a:p>
              <a:pPr algn="r" latinLnBrk="0"/>
              <a:r>
                <a:rPr lang="zh-CN" altLang="en-US" sz="1400" dirty="0">
                  <a:effectLst/>
                  <a:cs typeface="+mn-ea"/>
                  <a:sym typeface="+mn-lt"/>
                </a:rPr>
                <a:t>标题文本预设</a:t>
              </a:r>
            </a:p>
          </p:txBody>
        </p:sp>
        <p:sp>
          <p:nvSpPr>
            <p:cNvPr id="125" name="TextBox 62">
              <a:extLst>
                <a:ext uri="{FF2B5EF4-FFF2-40B4-BE49-F238E27FC236}">
                  <a16:creationId xmlns:a16="http://schemas.microsoft.com/office/drawing/2014/main" xmlns="" id="{1774881A-9596-472F-9854-1A55BE25A474}"/>
                </a:ext>
              </a:extLst>
            </p:cNvPr>
            <p:cNvSpPr txBox="1">
              <a:spLocks/>
            </p:cNvSpPr>
            <p:nvPr/>
          </p:nvSpPr>
          <p:spPr bwMode="auto">
            <a:xfrm>
              <a:off x="2032564" y="2330529"/>
              <a:ext cx="2299240" cy="556179"/>
            </a:xfrm>
            <a:prstGeom prst="rect">
              <a:avLst/>
            </a:prstGeom>
            <a:noFill/>
            <a:extLst/>
          </p:spPr>
          <p:txBody>
            <a:bodyPr wrap="square" lIns="0" tIns="0" rIns="432000" bIns="0" anchor="ctr" anchorCtr="0">
              <a:normAutofit/>
            </a:bodyPr>
            <a:lstStyle/>
            <a:p>
              <a:pPr algn="r" latinLnBrk="0">
                <a:lnSpc>
                  <a:spcPct val="120000"/>
                </a:lnSpc>
              </a:pPr>
              <a:r>
                <a:rPr lang="zh-CN" altLang="en-US" sz="1000" b="0">
                  <a:solidFill>
                    <a:schemeClr val="tx1"/>
                  </a:solidFill>
                  <a:effectLst/>
                  <a:cs typeface="+mn-ea"/>
                  <a:sym typeface="+mn-lt"/>
                </a:rPr>
                <a:t>此部分内容作为文字排版占位显示 </a:t>
              </a:r>
              <a:br>
                <a:rPr lang="zh-CN" altLang="en-US" sz="1000" b="0">
                  <a:solidFill>
                    <a:schemeClr val="tx1"/>
                  </a:solidFill>
                  <a:effectLst/>
                  <a:cs typeface="+mn-ea"/>
                  <a:sym typeface="+mn-lt"/>
                </a:rPr>
              </a:br>
              <a:r>
                <a:rPr lang="zh-CN" altLang="en-US" sz="1000" b="0">
                  <a:solidFill>
                    <a:schemeClr val="tx1"/>
                  </a:solidFill>
                  <a:effectLst/>
                  <a:cs typeface="+mn-ea"/>
                  <a:sym typeface="+mn-lt"/>
                </a:rPr>
                <a:t>（建议使用主题字体）</a:t>
              </a:r>
            </a:p>
          </p:txBody>
        </p:sp>
        <p:sp>
          <p:nvSpPr>
            <p:cNvPr id="126" name="TextBox 64">
              <a:extLst>
                <a:ext uri="{FF2B5EF4-FFF2-40B4-BE49-F238E27FC236}">
                  <a16:creationId xmlns:a16="http://schemas.microsoft.com/office/drawing/2014/main" xmlns="" id="{2CC52B52-D6E8-404E-AC2E-FDF2660459B3}"/>
                </a:ext>
              </a:extLst>
            </p:cNvPr>
            <p:cNvSpPr txBox="1">
              <a:spLocks/>
            </p:cNvSpPr>
            <p:nvPr/>
          </p:nvSpPr>
          <p:spPr bwMode="auto">
            <a:xfrm>
              <a:off x="7703203" y="4047339"/>
              <a:ext cx="2732266" cy="309958"/>
            </a:xfrm>
            <a:prstGeom prst="rect">
              <a:avLst/>
            </a:prstGeom>
            <a:noFill/>
            <a:extLst/>
          </p:spPr>
          <p:txBody>
            <a:bodyPr wrap="none" lIns="360000" tIns="0" rIns="0" bIns="0" anchor="ctr" anchorCtr="0">
              <a:normAutofit/>
            </a:bodyPr>
            <a:lstStyle/>
            <a:p>
              <a:pPr algn="l" latinLnBrk="0"/>
              <a:r>
                <a:rPr lang="zh-CN" altLang="en-US" sz="1400" dirty="0">
                  <a:effectLst/>
                  <a:cs typeface="+mn-ea"/>
                  <a:sym typeface="+mn-lt"/>
                </a:rPr>
                <a:t>标题文本预设</a:t>
              </a:r>
            </a:p>
          </p:txBody>
        </p:sp>
        <p:sp>
          <p:nvSpPr>
            <p:cNvPr id="127" name="TextBox 65">
              <a:extLst>
                <a:ext uri="{FF2B5EF4-FFF2-40B4-BE49-F238E27FC236}">
                  <a16:creationId xmlns:a16="http://schemas.microsoft.com/office/drawing/2014/main" xmlns="" id="{469237C3-A537-48A2-933F-F54946EDEA5A}"/>
                </a:ext>
              </a:extLst>
            </p:cNvPr>
            <p:cNvSpPr txBox="1">
              <a:spLocks/>
            </p:cNvSpPr>
            <p:nvPr/>
          </p:nvSpPr>
          <p:spPr bwMode="auto">
            <a:xfrm>
              <a:off x="7703203" y="4347797"/>
              <a:ext cx="2732266" cy="556179"/>
            </a:xfrm>
            <a:prstGeom prst="rect">
              <a:avLst/>
            </a:prstGeom>
            <a:noFill/>
            <a:extLst/>
          </p:spPr>
          <p:txBody>
            <a:bodyPr wrap="square" lIns="360000" tIns="0" rIns="0" bIns="0" anchor="ctr" anchorCtr="0">
              <a:normAutofit/>
            </a:bodyPr>
            <a:lstStyle/>
            <a:p>
              <a:pPr algn="l" latinLnBrk="0">
                <a:lnSpc>
                  <a:spcPct val="120000"/>
                </a:lnSpc>
              </a:pPr>
              <a:r>
                <a:rPr lang="zh-CN" altLang="en-US" sz="1000" b="0" dirty="0">
                  <a:solidFill>
                    <a:schemeClr val="tx1"/>
                  </a:solidFill>
                  <a:effectLst/>
                  <a:cs typeface="+mn-ea"/>
                  <a:sym typeface="+mn-lt"/>
                </a:rPr>
                <a:t>此部分内容作为文字排版占位显示 </a:t>
              </a:r>
              <a:br>
                <a:rPr lang="zh-CN" altLang="en-US" sz="1000" b="0" dirty="0">
                  <a:solidFill>
                    <a:schemeClr val="tx1"/>
                  </a:solidFill>
                  <a:effectLst/>
                  <a:cs typeface="+mn-ea"/>
                  <a:sym typeface="+mn-lt"/>
                </a:rPr>
              </a:br>
              <a:r>
                <a:rPr lang="zh-CN" altLang="en-US" sz="1000" b="0" dirty="0">
                  <a:solidFill>
                    <a:schemeClr val="tx1"/>
                  </a:solidFill>
                  <a:effectLst/>
                  <a:cs typeface="+mn-ea"/>
                  <a:sym typeface="+mn-lt"/>
                </a:rPr>
                <a:t>（建议使用主题字体）</a:t>
              </a:r>
            </a:p>
          </p:txBody>
        </p:sp>
      </p:grpSp>
    </p:spTree>
    <p:extLst>
      <p:ext uri="{BB962C8B-B14F-4D97-AF65-F5344CB8AC3E}">
        <p14:creationId xmlns:p14="http://schemas.microsoft.com/office/powerpoint/2010/main" val="1893390099"/>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t="42747"/>
          <a:stretch/>
        </p:blipFill>
        <p:spPr>
          <a:xfrm>
            <a:off x="0" y="2951036"/>
            <a:ext cx="12192000" cy="3952499"/>
          </a:xfrm>
          <a:prstGeom prst="rect">
            <a:avLst/>
          </a:prstGeom>
        </p:spPr>
      </p:pic>
      <p:grpSp>
        <p:nvGrpSpPr>
          <p:cNvPr id="14" name="组合 13"/>
          <p:cNvGrpSpPr/>
          <p:nvPr/>
        </p:nvGrpSpPr>
        <p:grpSpPr>
          <a:xfrm>
            <a:off x="4974561" y="1671298"/>
            <a:ext cx="2242877" cy="2769052"/>
            <a:chOff x="2129014" y="2438099"/>
            <a:chExt cx="1794136" cy="2215037"/>
          </a:xfrm>
        </p:grpSpPr>
        <p:sp>
          <p:nvSpPr>
            <p:cNvPr id="15" name="Shape 2642">
              <a:extLst>
                <a:ext uri="{FF2B5EF4-FFF2-40B4-BE49-F238E27FC236}">
                  <a16:creationId xmlns:a16="http://schemas.microsoft.com/office/drawing/2014/main" xmlns="" id="{0BEC07AF-75D0-4058-A6E6-CA0B3871B19E}"/>
                </a:ext>
              </a:extLst>
            </p:cNvPr>
            <p:cNvSpPr/>
            <p:nvPr/>
          </p:nvSpPr>
          <p:spPr>
            <a:xfrm>
              <a:off x="2129014" y="2859003"/>
              <a:ext cx="1794136" cy="1794133"/>
            </a:xfrm>
            <a:prstGeom prst="ellipse">
              <a:avLst/>
            </a:prstGeom>
            <a:ln w="3175">
              <a:solidFill>
                <a:srgbClr val="595959"/>
              </a:solidFill>
              <a:miter lim="400000"/>
            </a:ln>
          </p:spPr>
          <p:txBody>
            <a:bodyPr lIns="45719" rIns="45719" anchor="ctr"/>
            <a:lstStyle/>
            <a:p>
              <a:pPr algn="ctr">
                <a:defRPr sz="1600">
                  <a:solidFill>
                    <a:srgbClr val="FFFFFF"/>
                  </a:solidFill>
                </a:defRPr>
              </a:pPr>
              <a:endParaRPr>
                <a:cs typeface="+mn-ea"/>
                <a:sym typeface="+mn-lt"/>
              </a:endParaRPr>
            </a:p>
          </p:txBody>
        </p:sp>
        <p:sp>
          <p:nvSpPr>
            <p:cNvPr id="21" name="Shape 2646">
              <a:extLst>
                <a:ext uri="{FF2B5EF4-FFF2-40B4-BE49-F238E27FC236}">
                  <a16:creationId xmlns:a16="http://schemas.microsoft.com/office/drawing/2014/main" xmlns="" id="{99C523E4-70C1-4523-B524-A3B2FA02F239}"/>
                </a:ext>
              </a:extLst>
            </p:cNvPr>
            <p:cNvSpPr/>
            <p:nvPr/>
          </p:nvSpPr>
          <p:spPr>
            <a:xfrm>
              <a:off x="2198029" y="3530279"/>
              <a:ext cx="1656104" cy="434951"/>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b">
              <a:spAutoFit/>
            </a:bodyPr>
            <a:lstStyle>
              <a:lvl1pPr algn="ctr">
                <a:defRPr spc="-74">
                  <a:solidFill>
                    <a:srgbClr val="262626"/>
                  </a:solidFill>
                </a:defRPr>
              </a:lvl1pPr>
            </a:lstStyle>
            <a:p>
              <a:r>
                <a:rPr lang="zh-CN" altLang="en-US" sz="3200" b="1" dirty="0" smtClean="0">
                  <a:cs typeface="+mn-ea"/>
                  <a:sym typeface="+mn-lt"/>
                </a:rPr>
                <a:t>教学</a:t>
              </a:r>
              <a:r>
                <a:rPr lang="zh-CN" altLang="en-US" sz="3200" b="1" dirty="0">
                  <a:cs typeface="+mn-ea"/>
                  <a:sym typeface="+mn-lt"/>
                </a:rPr>
                <a:t>策略</a:t>
              </a:r>
              <a:endParaRPr sz="3200" b="1" dirty="0">
                <a:cs typeface="+mn-ea"/>
                <a:sym typeface="+mn-lt"/>
              </a:endParaRPr>
            </a:p>
          </p:txBody>
        </p:sp>
        <p:sp>
          <p:nvSpPr>
            <p:cNvPr id="22" name="Shape 2650">
              <a:extLst>
                <a:ext uri="{FF2B5EF4-FFF2-40B4-BE49-F238E27FC236}">
                  <a16:creationId xmlns:a16="http://schemas.microsoft.com/office/drawing/2014/main" xmlns="" id="{FB13138F-2861-40E6-A8D2-62BCA5F91AB8}"/>
                </a:ext>
              </a:extLst>
            </p:cNvPr>
            <p:cNvSpPr/>
            <p:nvPr/>
          </p:nvSpPr>
          <p:spPr>
            <a:xfrm>
              <a:off x="2635795" y="2438099"/>
              <a:ext cx="780572" cy="780575"/>
            </a:xfrm>
            <a:prstGeom prst="roundRect">
              <a:avLst>
                <a:gd name="adj" fmla="val 0"/>
              </a:avLst>
            </a:prstGeom>
            <a:solidFill>
              <a:srgbClr val="79A943"/>
            </a:solidFill>
            <a:ln w="12700" cap="flat">
              <a:noFill/>
              <a:miter lim="400000"/>
            </a:ln>
            <a:effectLst/>
          </p:spPr>
          <p:txBody>
            <a:bodyPr wrap="square" lIns="45719" tIns="45719" rIns="45719" bIns="45719" numCol="1" anchor="ctr">
              <a:noAutofit/>
            </a:bodyPr>
            <a:lstStyle/>
            <a:p>
              <a:pPr algn="ctr">
                <a:defRPr sz="1600">
                  <a:solidFill>
                    <a:srgbClr val="FFFFFF"/>
                  </a:solidFill>
                </a:defRPr>
              </a:pPr>
              <a:endParaRPr>
                <a:cs typeface="+mn-ea"/>
                <a:sym typeface="+mn-lt"/>
              </a:endParaRPr>
            </a:p>
          </p:txBody>
        </p:sp>
        <p:sp>
          <p:nvSpPr>
            <p:cNvPr id="23" name="Shape 2657">
              <a:extLst>
                <a:ext uri="{FF2B5EF4-FFF2-40B4-BE49-F238E27FC236}">
                  <a16:creationId xmlns:a16="http://schemas.microsoft.com/office/drawing/2014/main" xmlns="" id="{F4115E99-6014-4070-8BD1-97BC5D1AE9E8}"/>
                </a:ext>
              </a:extLst>
            </p:cNvPr>
            <p:cNvSpPr/>
            <p:nvPr/>
          </p:nvSpPr>
          <p:spPr>
            <a:xfrm>
              <a:off x="2720438" y="2629996"/>
              <a:ext cx="611314" cy="31185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ctr">
                <a:defRPr sz="2200" spc="-90">
                  <a:solidFill>
                    <a:srgbClr val="FFFFFF"/>
                  </a:solidFill>
                </a:defRPr>
              </a:lvl1pPr>
            </a:lstStyle>
            <a:p>
              <a:r>
                <a:rPr lang="en-US" altLang="zh-CN" b="1" dirty="0" smtClean="0">
                  <a:cs typeface="+mn-ea"/>
                  <a:sym typeface="+mn-lt"/>
                </a:rPr>
                <a:t>02</a:t>
              </a:r>
              <a:endParaRPr b="1" dirty="0">
                <a:cs typeface="+mn-ea"/>
                <a:sym typeface="+mn-lt"/>
              </a:endParaRPr>
            </a:p>
          </p:txBody>
        </p:sp>
      </p:grpSp>
    </p:spTree>
    <p:extLst>
      <p:ext uri="{BB962C8B-B14F-4D97-AF65-F5344CB8AC3E}">
        <p14:creationId xmlns:p14="http://schemas.microsoft.com/office/powerpoint/2010/main" val="2779276951"/>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cxnSp>
        <p:nvCxnSpPr>
          <p:cNvPr id="13" name="直接连接符 12"/>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14"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教学分析</a:t>
            </a:r>
          </a:p>
        </p:txBody>
      </p:sp>
      <p:grpSp>
        <p:nvGrpSpPr>
          <p:cNvPr id="4" name="组合 3"/>
          <p:cNvGrpSpPr/>
          <p:nvPr/>
        </p:nvGrpSpPr>
        <p:grpSpPr>
          <a:xfrm>
            <a:off x="1703512" y="2060848"/>
            <a:ext cx="8779668" cy="3510390"/>
            <a:chOff x="182166" y="816555"/>
            <a:chExt cx="8779668" cy="3510390"/>
          </a:xfrm>
        </p:grpSpPr>
        <p:sp>
          <p:nvSpPr>
            <p:cNvPr id="122" name="任意多边形 121"/>
            <p:cNvSpPr/>
            <p:nvPr/>
          </p:nvSpPr>
          <p:spPr>
            <a:xfrm>
              <a:off x="3681508" y="1644300"/>
              <a:ext cx="1829830" cy="1938485"/>
            </a:xfrm>
            <a:custGeom>
              <a:avLst/>
              <a:gdLst>
                <a:gd name="connsiteX0" fmla="*/ 973619 w 1829830"/>
                <a:gd name="connsiteY0" fmla="*/ 1938485 h 1938485"/>
                <a:gd name="connsiteX1" fmla="*/ 1829830 w 1829830"/>
                <a:gd name="connsiteY1" fmla="*/ 816267 h 1938485"/>
                <a:gd name="connsiteX2" fmla="*/ 1829830 w 1829830"/>
                <a:gd name="connsiteY2" fmla="*/ 816267 h 1938485"/>
                <a:gd name="connsiteX3" fmla="*/ 815677 w 1829830"/>
                <a:gd name="connsiteY3" fmla="*/ 1620 h 1938485"/>
                <a:gd name="connsiteX4" fmla="*/ 1030 w 1829830"/>
                <a:gd name="connsiteY4" fmla="*/ 1057336 h 1938485"/>
                <a:gd name="connsiteX5" fmla="*/ 981932 w 1829830"/>
                <a:gd name="connsiteY5" fmla="*/ 1847045 h 1938485"/>
                <a:gd name="connsiteX6" fmla="*/ 981932 w 1829830"/>
                <a:gd name="connsiteY6" fmla="*/ 1847045 h 1938485"/>
                <a:gd name="connsiteX7" fmla="*/ 981932 w 1829830"/>
                <a:gd name="connsiteY7" fmla="*/ 1847045 h 1938485"/>
                <a:gd name="connsiteX8" fmla="*/ 981932 w 1829830"/>
                <a:gd name="connsiteY8" fmla="*/ 1847045 h 1938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9830" h="1938485">
                  <a:moveTo>
                    <a:pt x="973619" y="1938485"/>
                  </a:moveTo>
                  <a:lnTo>
                    <a:pt x="1829830" y="816267"/>
                  </a:lnTo>
                  <a:lnTo>
                    <a:pt x="1829830" y="816267"/>
                  </a:lnTo>
                  <a:cubicBezTo>
                    <a:pt x="1660804" y="680492"/>
                    <a:pt x="1120477" y="-38558"/>
                    <a:pt x="815677" y="1620"/>
                  </a:cubicBezTo>
                  <a:cubicBezTo>
                    <a:pt x="510877" y="41798"/>
                    <a:pt x="-26679" y="749765"/>
                    <a:pt x="1030" y="1057336"/>
                  </a:cubicBezTo>
                  <a:cubicBezTo>
                    <a:pt x="28739" y="1364907"/>
                    <a:pt x="981932" y="1847045"/>
                    <a:pt x="981932" y="1847045"/>
                  </a:cubicBezTo>
                  <a:lnTo>
                    <a:pt x="981932" y="1847045"/>
                  </a:lnTo>
                  <a:lnTo>
                    <a:pt x="981932" y="1847045"/>
                  </a:lnTo>
                  <a:lnTo>
                    <a:pt x="981932" y="1847045"/>
                  </a:lnTo>
                </a:path>
              </a:pathLst>
            </a:custGeom>
            <a:no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23" name="组合 122"/>
            <p:cNvGrpSpPr/>
            <p:nvPr/>
          </p:nvGrpSpPr>
          <p:grpSpPr>
            <a:xfrm>
              <a:off x="2848574" y="816555"/>
              <a:ext cx="3446853" cy="3510390"/>
              <a:chOff x="3798098" y="1088740"/>
              <a:chExt cx="4595804" cy="4680520"/>
            </a:xfrm>
          </p:grpSpPr>
          <p:sp>
            <p:nvSpPr>
              <p:cNvPr id="124" name="任意多边形: 形状 17"/>
              <p:cNvSpPr>
                <a:spLocks/>
              </p:cNvSpPr>
              <p:nvPr/>
            </p:nvSpPr>
            <p:spPr bwMode="auto">
              <a:xfrm>
                <a:off x="3798098" y="1088740"/>
                <a:ext cx="988717" cy="1092381"/>
              </a:xfrm>
              <a:custGeom>
                <a:avLst/>
                <a:gdLst>
                  <a:gd name="T0" fmla="*/ 80 w 557"/>
                  <a:gd name="T1" fmla="*/ 0 h 617"/>
                  <a:gd name="T2" fmla="*/ 477 w 557"/>
                  <a:gd name="T3" fmla="*/ 0 h 617"/>
                  <a:gd name="T4" fmla="*/ 557 w 557"/>
                  <a:gd name="T5" fmla="*/ 80 h 617"/>
                  <a:gd name="T6" fmla="*/ 557 w 557"/>
                  <a:gd name="T7" fmla="*/ 477 h 617"/>
                  <a:gd name="T8" fmla="*/ 477 w 557"/>
                  <a:gd name="T9" fmla="*/ 557 h 617"/>
                  <a:gd name="T10" fmla="*/ 394 w 557"/>
                  <a:gd name="T11" fmla="*/ 557 h 617"/>
                  <a:gd name="T12" fmla="*/ 310 w 557"/>
                  <a:gd name="T13" fmla="*/ 563 h 617"/>
                  <a:gd name="T14" fmla="*/ 309 w 557"/>
                  <a:gd name="T15" fmla="*/ 565 h 617"/>
                  <a:gd name="T16" fmla="*/ 306 w 557"/>
                  <a:gd name="T17" fmla="*/ 569 h 617"/>
                  <a:gd name="T18" fmla="*/ 302 w 557"/>
                  <a:gd name="T19" fmla="*/ 577 h 617"/>
                  <a:gd name="T20" fmla="*/ 302 w 557"/>
                  <a:gd name="T21" fmla="*/ 577 h 617"/>
                  <a:gd name="T22" fmla="*/ 292 w 557"/>
                  <a:gd name="T23" fmla="*/ 593 h 617"/>
                  <a:gd name="T24" fmla="*/ 292 w 557"/>
                  <a:gd name="T25" fmla="*/ 593 h 617"/>
                  <a:gd name="T26" fmla="*/ 279 w 557"/>
                  <a:gd name="T27" fmla="*/ 617 h 617"/>
                  <a:gd name="T28" fmla="*/ 265 w 557"/>
                  <a:gd name="T29" fmla="*/ 593 h 617"/>
                  <a:gd name="T30" fmla="*/ 260 w 557"/>
                  <a:gd name="T31" fmla="*/ 586 h 617"/>
                  <a:gd name="T32" fmla="*/ 255 w 557"/>
                  <a:gd name="T33" fmla="*/ 576 h 617"/>
                  <a:gd name="T34" fmla="*/ 251 w 557"/>
                  <a:gd name="T35" fmla="*/ 570 h 617"/>
                  <a:gd name="T36" fmla="*/ 251 w 557"/>
                  <a:gd name="T37" fmla="*/ 569 h 617"/>
                  <a:gd name="T38" fmla="*/ 250 w 557"/>
                  <a:gd name="T39" fmla="*/ 568 h 617"/>
                  <a:gd name="T40" fmla="*/ 249 w 557"/>
                  <a:gd name="T41" fmla="*/ 566 h 617"/>
                  <a:gd name="T42" fmla="*/ 247 w 557"/>
                  <a:gd name="T43" fmla="*/ 563 h 617"/>
                  <a:gd name="T44" fmla="*/ 163 w 557"/>
                  <a:gd name="T45" fmla="*/ 557 h 617"/>
                  <a:gd name="T46" fmla="*/ 80 w 557"/>
                  <a:gd name="T47" fmla="*/ 557 h 617"/>
                  <a:gd name="T48" fmla="*/ 0 w 557"/>
                  <a:gd name="T49" fmla="*/ 477 h 617"/>
                  <a:gd name="T50" fmla="*/ 0 w 557"/>
                  <a:gd name="T51" fmla="*/ 80 h 617"/>
                  <a:gd name="T52" fmla="*/ 80 w 557"/>
                  <a:gd name="T53" fmla="*/ 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7" h="617">
                    <a:moveTo>
                      <a:pt x="80" y="0"/>
                    </a:moveTo>
                    <a:cubicBezTo>
                      <a:pt x="477" y="0"/>
                      <a:pt x="477" y="0"/>
                      <a:pt x="477" y="0"/>
                    </a:cubicBezTo>
                    <a:cubicBezTo>
                      <a:pt x="521" y="0"/>
                      <a:pt x="557" y="36"/>
                      <a:pt x="557" y="80"/>
                    </a:cubicBezTo>
                    <a:cubicBezTo>
                      <a:pt x="557" y="477"/>
                      <a:pt x="557" y="477"/>
                      <a:pt x="557" y="477"/>
                    </a:cubicBezTo>
                    <a:cubicBezTo>
                      <a:pt x="557" y="521"/>
                      <a:pt x="521" y="557"/>
                      <a:pt x="477" y="557"/>
                    </a:cubicBezTo>
                    <a:cubicBezTo>
                      <a:pt x="394" y="557"/>
                      <a:pt x="394" y="557"/>
                      <a:pt x="394" y="557"/>
                    </a:cubicBezTo>
                    <a:cubicBezTo>
                      <a:pt x="350" y="557"/>
                      <a:pt x="312" y="560"/>
                      <a:pt x="310" y="563"/>
                    </a:cubicBezTo>
                    <a:cubicBezTo>
                      <a:pt x="310" y="563"/>
                      <a:pt x="309" y="564"/>
                      <a:pt x="309" y="565"/>
                    </a:cubicBezTo>
                    <a:cubicBezTo>
                      <a:pt x="306" y="569"/>
                      <a:pt x="306" y="569"/>
                      <a:pt x="306" y="569"/>
                    </a:cubicBezTo>
                    <a:cubicBezTo>
                      <a:pt x="302" y="577"/>
                      <a:pt x="302" y="577"/>
                      <a:pt x="302" y="577"/>
                    </a:cubicBezTo>
                    <a:cubicBezTo>
                      <a:pt x="302" y="577"/>
                      <a:pt x="302" y="577"/>
                      <a:pt x="302" y="577"/>
                    </a:cubicBezTo>
                    <a:cubicBezTo>
                      <a:pt x="299" y="582"/>
                      <a:pt x="296" y="588"/>
                      <a:pt x="292" y="593"/>
                    </a:cubicBezTo>
                    <a:cubicBezTo>
                      <a:pt x="292" y="593"/>
                      <a:pt x="292" y="593"/>
                      <a:pt x="292" y="593"/>
                    </a:cubicBezTo>
                    <a:cubicBezTo>
                      <a:pt x="279" y="617"/>
                      <a:pt x="279" y="617"/>
                      <a:pt x="279" y="617"/>
                    </a:cubicBezTo>
                    <a:cubicBezTo>
                      <a:pt x="265" y="593"/>
                      <a:pt x="265" y="593"/>
                      <a:pt x="265" y="593"/>
                    </a:cubicBezTo>
                    <a:cubicBezTo>
                      <a:pt x="260" y="586"/>
                      <a:pt x="260" y="586"/>
                      <a:pt x="260" y="586"/>
                    </a:cubicBezTo>
                    <a:cubicBezTo>
                      <a:pt x="255" y="576"/>
                      <a:pt x="255" y="576"/>
                      <a:pt x="255" y="576"/>
                    </a:cubicBezTo>
                    <a:cubicBezTo>
                      <a:pt x="253" y="574"/>
                      <a:pt x="252" y="572"/>
                      <a:pt x="251" y="570"/>
                    </a:cubicBezTo>
                    <a:cubicBezTo>
                      <a:pt x="251" y="569"/>
                      <a:pt x="251" y="569"/>
                      <a:pt x="251" y="569"/>
                    </a:cubicBezTo>
                    <a:cubicBezTo>
                      <a:pt x="250" y="568"/>
                      <a:pt x="250" y="568"/>
                      <a:pt x="250" y="568"/>
                    </a:cubicBezTo>
                    <a:cubicBezTo>
                      <a:pt x="250" y="567"/>
                      <a:pt x="249" y="566"/>
                      <a:pt x="249" y="566"/>
                    </a:cubicBezTo>
                    <a:cubicBezTo>
                      <a:pt x="247" y="563"/>
                      <a:pt x="247" y="563"/>
                      <a:pt x="247" y="563"/>
                    </a:cubicBezTo>
                    <a:cubicBezTo>
                      <a:pt x="245" y="560"/>
                      <a:pt x="207" y="557"/>
                      <a:pt x="163" y="557"/>
                    </a:cubicBezTo>
                    <a:cubicBezTo>
                      <a:pt x="80" y="557"/>
                      <a:pt x="80" y="557"/>
                      <a:pt x="80" y="557"/>
                    </a:cubicBezTo>
                    <a:cubicBezTo>
                      <a:pt x="36" y="557"/>
                      <a:pt x="0" y="521"/>
                      <a:pt x="0" y="477"/>
                    </a:cubicBezTo>
                    <a:cubicBezTo>
                      <a:pt x="0" y="80"/>
                      <a:pt x="0" y="80"/>
                      <a:pt x="0" y="80"/>
                    </a:cubicBezTo>
                    <a:cubicBezTo>
                      <a:pt x="0" y="36"/>
                      <a:pt x="36" y="0"/>
                      <a:pt x="80" y="0"/>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216000" anchor="ctr" anchorCtr="1" compatLnSpc="1">
                <a:prstTxWarp prst="textNoShape">
                  <a:avLst/>
                </a:prstTxWarp>
                <a:normAutofit fontScale="92500" lnSpcReduction="10000"/>
              </a:bodyPr>
              <a:lstStyle/>
              <a:p>
                <a:pPr algn="ctr"/>
                <a:r>
                  <a:rPr lang="en-US" altLang="zh-CN" sz="4000" dirty="0">
                    <a:solidFill>
                      <a:schemeClr val="bg1"/>
                    </a:solidFill>
                    <a:cs typeface="+mn-ea"/>
                    <a:sym typeface="+mn-lt"/>
                  </a:rPr>
                  <a:t>01</a:t>
                </a:r>
              </a:p>
            </p:txBody>
          </p:sp>
          <p:sp>
            <p:nvSpPr>
              <p:cNvPr id="125" name="任意多边形: 形状 18"/>
              <p:cNvSpPr>
                <a:spLocks/>
              </p:cNvSpPr>
              <p:nvPr/>
            </p:nvSpPr>
            <p:spPr bwMode="auto">
              <a:xfrm>
                <a:off x="3798098" y="1088740"/>
                <a:ext cx="2224891" cy="2107850"/>
              </a:xfrm>
              <a:custGeom>
                <a:avLst/>
                <a:gdLst>
                  <a:gd name="T0" fmla="*/ 712 w 1254"/>
                  <a:gd name="T1" fmla="*/ 1190 h 1190"/>
                  <a:gd name="T2" fmla="*/ 713 w 1254"/>
                  <a:gd name="T3" fmla="*/ 1190 h 1190"/>
                  <a:gd name="T4" fmla="*/ 1110 w 1254"/>
                  <a:gd name="T5" fmla="*/ 1190 h 1190"/>
                  <a:gd name="T6" fmla="*/ 1190 w 1254"/>
                  <a:gd name="T7" fmla="*/ 1110 h 1190"/>
                  <a:gd name="T8" fmla="*/ 1190 w 1254"/>
                  <a:gd name="T9" fmla="*/ 712 h 1190"/>
                  <a:gd name="T10" fmla="*/ 1198 w 1254"/>
                  <a:gd name="T11" fmla="*/ 628 h 1190"/>
                  <a:gd name="T12" fmla="*/ 1211 w 1254"/>
                  <a:gd name="T13" fmla="*/ 620 h 1190"/>
                  <a:gd name="T14" fmla="*/ 1254 w 1254"/>
                  <a:gd name="T15" fmla="*/ 595 h 1190"/>
                  <a:gd name="T16" fmla="*/ 1211 w 1254"/>
                  <a:gd name="T17" fmla="*/ 570 h 1190"/>
                  <a:gd name="T18" fmla="*/ 1198 w 1254"/>
                  <a:gd name="T19" fmla="*/ 562 h 1190"/>
                  <a:gd name="T20" fmla="*/ 1190 w 1254"/>
                  <a:gd name="T21" fmla="*/ 478 h 1190"/>
                  <a:gd name="T22" fmla="*/ 1190 w 1254"/>
                  <a:gd name="T23" fmla="*/ 80 h 1190"/>
                  <a:gd name="T24" fmla="*/ 1190 w 1254"/>
                  <a:gd name="T25" fmla="*/ 80 h 1190"/>
                  <a:gd name="T26" fmla="*/ 1132 w 1254"/>
                  <a:gd name="T27" fmla="*/ 4 h 1190"/>
                  <a:gd name="T28" fmla="*/ 1126 w 1254"/>
                  <a:gd name="T29" fmla="*/ 2 h 1190"/>
                  <a:gd name="T30" fmla="*/ 1110 w 1254"/>
                  <a:gd name="T31" fmla="*/ 0 h 1190"/>
                  <a:gd name="T32" fmla="*/ 714 w 1254"/>
                  <a:gd name="T33" fmla="*/ 0 h 1190"/>
                  <a:gd name="T34" fmla="*/ 634 w 1254"/>
                  <a:gd name="T35" fmla="*/ 80 h 1190"/>
                  <a:gd name="T36" fmla="*/ 634 w 1254"/>
                  <a:gd name="T37" fmla="*/ 554 h 1190"/>
                  <a:gd name="T38" fmla="*/ 623 w 1254"/>
                  <a:gd name="T39" fmla="*/ 595 h 1190"/>
                  <a:gd name="T40" fmla="*/ 554 w 1254"/>
                  <a:gd name="T41" fmla="*/ 634 h 1190"/>
                  <a:gd name="T42" fmla="*/ 80 w 1254"/>
                  <a:gd name="T43" fmla="*/ 634 h 1190"/>
                  <a:gd name="T44" fmla="*/ 0 w 1254"/>
                  <a:gd name="T45" fmla="*/ 714 h 1190"/>
                  <a:gd name="T46" fmla="*/ 0 w 1254"/>
                  <a:gd name="T47" fmla="*/ 1110 h 1190"/>
                  <a:gd name="T48" fmla="*/ 80 w 1254"/>
                  <a:gd name="T49" fmla="*/ 1190 h 1190"/>
                  <a:gd name="T50" fmla="*/ 478 w 1254"/>
                  <a:gd name="T51" fmla="*/ 1190 h 1190"/>
                  <a:gd name="T52" fmla="*/ 712 w 1254"/>
                  <a:gd name="T53" fmla="*/ 1190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54" h="1190">
                    <a:moveTo>
                      <a:pt x="712" y="1190"/>
                    </a:moveTo>
                    <a:cubicBezTo>
                      <a:pt x="713" y="1190"/>
                      <a:pt x="713" y="1190"/>
                      <a:pt x="713" y="1190"/>
                    </a:cubicBezTo>
                    <a:cubicBezTo>
                      <a:pt x="1110" y="1190"/>
                      <a:pt x="1110" y="1190"/>
                      <a:pt x="1110" y="1190"/>
                    </a:cubicBezTo>
                    <a:cubicBezTo>
                      <a:pt x="1154" y="1190"/>
                      <a:pt x="1190" y="1154"/>
                      <a:pt x="1190" y="1110"/>
                    </a:cubicBezTo>
                    <a:cubicBezTo>
                      <a:pt x="1190" y="712"/>
                      <a:pt x="1190" y="712"/>
                      <a:pt x="1190" y="712"/>
                    </a:cubicBezTo>
                    <a:cubicBezTo>
                      <a:pt x="1190" y="668"/>
                      <a:pt x="1193" y="630"/>
                      <a:pt x="1198" y="628"/>
                    </a:cubicBezTo>
                    <a:cubicBezTo>
                      <a:pt x="1200" y="626"/>
                      <a:pt x="1205" y="624"/>
                      <a:pt x="1211" y="620"/>
                    </a:cubicBezTo>
                    <a:cubicBezTo>
                      <a:pt x="1254" y="595"/>
                      <a:pt x="1254" y="595"/>
                      <a:pt x="1254" y="595"/>
                    </a:cubicBezTo>
                    <a:cubicBezTo>
                      <a:pt x="1211" y="570"/>
                      <a:pt x="1211" y="570"/>
                      <a:pt x="1211" y="570"/>
                    </a:cubicBezTo>
                    <a:cubicBezTo>
                      <a:pt x="1205" y="566"/>
                      <a:pt x="1200" y="564"/>
                      <a:pt x="1198" y="562"/>
                    </a:cubicBezTo>
                    <a:cubicBezTo>
                      <a:pt x="1193" y="560"/>
                      <a:pt x="1190" y="522"/>
                      <a:pt x="1190" y="478"/>
                    </a:cubicBezTo>
                    <a:cubicBezTo>
                      <a:pt x="1190" y="80"/>
                      <a:pt x="1190" y="80"/>
                      <a:pt x="1190" y="80"/>
                    </a:cubicBezTo>
                    <a:cubicBezTo>
                      <a:pt x="1190" y="80"/>
                      <a:pt x="1190" y="80"/>
                      <a:pt x="1190" y="80"/>
                    </a:cubicBezTo>
                    <a:cubicBezTo>
                      <a:pt x="1190" y="44"/>
                      <a:pt x="1165" y="13"/>
                      <a:pt x="1132" y="4"/>
                    </a:cubicBezTo>
                    <a:cubicBezTo>
                      <a:pt x="1130" y="3"/>
                      <a:pt x="1128" y="2"/>
                      <a:pt x="1126" y="2"/>
                    </a:cubicBezTo>
                    <a:cubicBezTo>
                      <a:pt x="1121" y="1"/>
                      <a:pt x="1115" y="0"/>
                      <a:pt x="1110" y="0"/>
                    </a:cubicBezTo>
                    <a:cubicBezTo>
                      <a:pt x="714" y="0"/>
                      <a:pt x="714" y="0"/>
                      <a:pt x="714" y="0"/>
                    </a:cubicBezTo>
                    <a:cubicBezTo>
                      <a:pt x="670" y="0"/>
                      <a:pt x="634" y="36"/>
                      <a:pt x="634" y="80"/>
                    </a:cubicBezTo>
                    <a:cubicBezTo>
                      <a:pt x="634" y="554"/>
                      <a:pt x="634" y="554"/>
                      <a:pt x="634" y="554"/>
                    </a:cubicBezTo>
                    <a:cubicBezTo>
                      <a:pt x="634" y="569"/>
                      <a:pt x="630" y="583"/>
                      <a:pt x="623" y="595"/>
                    </a:cubicBezTo>
                    <a:cubicBezTo>
                      <a:pt x="609" y="619"/>
                      <a:pt x="584" y="634"/>
                      <a:pt x="554" y="634"/>
                    </a:cubicBezTo>
                    <a:cubicBezTo>
                      <a:pt x="80" y="634"/>
                      <a:pt x="80" y="634"/>
                      <a:pt x="80" y="634"/>
                    </a:cubicBezTo>
                    <a:cubicBezTo>
                      <a:pt x="36" y="634"/>
                      <a:pt x="0" y="670"/>
                      <a:pt x="0" y="714"/>
                    </a:cubicBezTo>
                    <a:cubicBezTo>
                      <a:pt x="0" y="1110"/>
                      <a:pt x="0" y="1110"/>
                      <a:pt x="0" y="1110"/>
                    </a:cubicBezTo>
                    <a:cubicBezTo>
                      <a:pt x="0" y="1154"/>
                      <a:pt x="36" y="1190"/>
                      <a:pt x="80" y="1190"/>
                    </a:cubicBezTo>
                    <a:cubicBezTo>
                      <a:pt x="478" y="1190"/>
                      <a:pt x="478" y="1190"/>
                      <a:pt x="478" y="1190"/>
                    </a:cubicBezTo>
                    <a:lnTo>
                      <a:pt x="712" y="119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26" name="任意多边形: 形状 20"/>
              <p:cNvSpPr>
                <a:spLocks/>
              </p:cNvSpPr>
              <p:nvPr/>
            </p:nvSpPr>
            <p:spPr bwMode="auto">
              <a:xfrm>
                <a:off x="6282708" y="1088740"/>
                <a:ext cx="2111194" cy="2221548"/>
              </a:xfrm>
              <a:custGeom>
                <a:avLst/>
                <a:gdLst>
                  <a:gd name="T0" fmla="*/ 1110 w 1190"/>
                  <a:gd name="T1" fmla="*/ 634 h 1254"/>
                  <a:gd name="T2" fmla="*/ 636 w 1190"/>
                  <a:gd name="T3" fmla="*/ 634 h 1254"/>
                  <a:gd name="T4" fmla="*/ 556 w 1190"/>
                  <a:gd name="T5" fmla="*/ 554 h 1254"/>
                  <a:gd name="T6" fmla="*/ 556 w 1190"/>
                  <a:gd name="T7" fmla="*/ 80 h 1254"/>
                  <a:gd name="T8" fmla="*/ 476 w 1190"/>
                  <a:gd name="T9" fmla="*/ 0 h 1254"/>
                  <a:gd name="T10" fmla="*/ 80 w 1190"/>
                  <a:gd name="T11" fmla="*/ 0 h 1254"/>
                  <a:gd name="T12" fmla="*/ 0 w 1190"/>
                  <a:gd name="T13" fmla="*/ 80 h 1254"/>
                  <a:gd name="T14" fmla="*/ 0 w 1190"/>
                  <a:gd name="T15" fmla="*/ 1110 h 1254"/>
                  <a:gd name="T16" fmla="*/ 80 w 1190"/>
                  <a:gd name="T17" fmla="*/ 1190 h 1254"/>
                  <a:gd name="T18" fmla="*/ 478 w 1190"/>
                  <a:gd name="T19" fmla="*/ 1190 h 1254"/>
                  <a:gd name="T20" fmla="*/ 562 w 1190"/>
                  <a:gd name="T21" fmla="*/ 1198 h 1254"/>
                  <a:gd name="T22" fmla="*/ 570 w 1190"/>
                  <a:gd name="T23" fmla="*/ 1211 h 1254"/>
                  <a:gd name="T24" fmla="*/ 595 w 1190"/>
                  <a:gd name="T25" fmla="*/ 1254 h 1254"/>
                  <a:gd name="T26" fmla="*/ 620 w 1190"/>
                  <a:gd name="T27" fmla="*/ 1211 h 1254"/>
                  <a:gd name="T28" fmla="*/ 628 w 1190"/>
                  <a:gd name="T29" fmla="*/ 1198 h 1254"/>
                  <a:gd name="T30" fmla="*/ 712 w 1190"/>
                  <a:gd name="T31" fmla="*/ 1190 h 1254"/>
                  <a:gd name="T32" fmla="*/ 1110 w 1190"/>
                  <a:gd name="T33" fmla="*/ 1190 h 1254"/>
                  <a:gd name="T34" fmla="*/ 1190 w 1190"/>
                  <a:gd name="T35" fmla="*/ 1110 h 1254"/>
                  <a:gd name="T36" fmla="*/ 1190 w 1190"/>
                  <a:gd name="T37" fmla="*/ 714 h 1254"/>
                  <a:gd name="T38" fmla="*/ 1110 w 1190"/>
                  <a:gd name="T39" fmla="*/ 634 h 1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90" h="1254">
                    <a:moveTo>
                      <a:pt x="1110" y="634"/>
                    </a:moveTo>
                    <a:cubicBezTo>
                      <a:pt x="636" y="634"/>
                      <a:pt x="636" y="634"/>
                      <a:pt x="636" y="634"/>
                    </a:cubicBezTo>
                    <a:cubicBezTo>
                      <a:pt x="592" y="634"/>
                      <a:pt x="556" y="598"/>
                      <a:pt x="556" y="554"/>
                    </a:cubicBezTo>
                    <a:cubicBezTo>
                      <a:pt x="556" y="80"/>
                      <a:pt x="556" y="80"/>
                      <a:pt x="556" y="80"/>
                    </a:cubicBezTo>
                    <a:cubicBezTo>
                      <a:pt x="556" y="36"/>
                      <a:pt x="520" y="0"/>
                      <a:pt x="476" y="0"/>
                    </a:cubicBezTo>
                    <a:cubicBezTo>
                      <a:pt x="80" y="0"/>
                      <a:pt x="80" y="0"/>
                      <a:pt x="80" y="0"/>
                    </a:cubicBezTo>
                    <a:cubicBezTo>
                      <a:pt x="36" y="0"/>
                      <a:pt x="0" y="36"/>
                      <a:pt x="0" y="80"/>
                    </a:cubicBezTo>
                    <a:cubicBezTo>
                      <a:pt x="0" y="1110"/>
                      <a:pt x="0" y="1110"/>
                      <a:pt x="0" y="1110"/>
                    </a:cubicBezTo>
                    <a:cubicBezTo>
                      <a:pt x="0" y="1154"/>
                      <a:pt x="36" y="1190"/>
                      <a:pt x="80" y="1190"/>
                    </a:cubicBezTo>
                    <a:cubicBezTo>
                      <a:pt x="478" y="1190"/>
                      <a:pt x="478" y="1190"/>
                      <a:pt x="478" y="1190"/>
                    </a:cubicBezTo>
                    <a:cubicBezTo>
                      <a:pt x="522" y="1190"/>
                      <a:pt x="560" y="1193"/>
                      <a:pt x="562" y="1198"/>
                    </a:cubicBezTo>
                    <a:cubicBezTo>
                      <a:pt x="564" y="1200"/>
                      <a:pt x="566" y="1205"/>
                      <a:pt x="570" y="1211"/>
                    </a:cubicBezTo>
                    <a:cubicBezTo>
                      <a:pt x="595" y="1254"/>
                      <a:pt x="595" y="1254"/>
                      <a:pt x="595" y="1254"/>
                    </a:cubicBezTo>
                    <a:cubicBezTo>
                      <a:pt x="620" y="1211"/>
                      <a:pt x="620" y="1211"/>
                      <a:pt x="620" y="1211"/>
                    </a:cubicBezTo>
                    <a:cubicBezTo>
                      <a:pt x="624" y="1205"/>
                      <a:pt x="626" y="1200"/>
                      <a:pt x="628" y="1198"/>
                    </a:cubicBezTo>
                    <a:cubicBezTo>
                      <a:pt x="630" y="1193"/>
                      <a:pt x="668" y="1190"/>
                      <a:pt x="712" y="1190"/>
                    </a:cubicBezTo>
                    <a:cubicBezTo>
                      <a:pt x="1110" y="1190"/>
                      <a:pt x="1110" y="1190"/>
                      <a:pt x="1110" y="1190"/>
                    </a:cubicBezTo>
                    <a:cubicBezTo>
                      <a:pt x="1154" y="1190"/>
                      <a:pt x="1190" y="1154"/>
                      <a:pt x="1190" y="1110"/>
                    </a:cubicBezTo>
                    <a:cubicBezTo>
                      <a:pt x="1190" y="714"/>
                      <a:pt x="1190" y="714"/>
                      <a:pt x="1190" y="714"/>
                    </a:cubicBezTo>
                    <a:cubicBezTo>
                      <a:pt x="1190" y="670"/>
                      <a:pt x="1154" y="634"/>
                      <a:pt x="1110" y="634"/>
                    </a:cubicBezTo>
                    <a:close/>
                  </a:path>
                </a:pathLst>
              </a:custGeom>
              <a:solidFill>
                <a:srgbClr val="79A71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27" name="任意多边形: 形状 21"/>
              <p:cNvSpPr>
                <a:spLocks/>
              </p:cNvSpPr>
              <p:nvPr/>
            </p:nvSpPr>
            <p:spPr bwMode="auto">
              <a:xfrm>
                <a:off x="5245550" y="1458115"/>
                <a:ext cx="314029" cy="335304"/>
              </a:xfrm>
              <a:custGeom>
                <a:avLst/>
                <a:gdLst>
                  <a:gd name="T0" fmla="*/ 216 w 232"/>
                  <a:gd name="T1" fmla="*/ 109 h 248"/>
                  <a:gd name="T2" fmla="*/ 140 w 232"/>
                  <a:gd name="T3" fmla="*/ 44 h 248"/>
                  <a:gd name="T4" fmla="*/ 181 w 232"/>
                  <a:gd name="T5" fmla="*/ 22 h 248"/>
                  <a:gd name="T6" fmla="*/ 232 w 232"/>
                  <a:gd name="T7" fmla="*/ 73 h 248"/>
                  <a:gd name="T8" fmla="*/ 216 w 232"/>
                  <a:gd name="T9" fmla="*/ 109 h 248"/>
                  <a:gd name="T10" fmla="*/ 119 w 232"/>
                  <a:gd name="T11" fmla="*/ 24 h 248"/>
                  <a:gd name="T12" fmla="*/ 119 w 232"/>
                  <a:gd name="T13" fmla="*/ 56 h 248"/>
                  <a:gd name="T14" fmla="*/ 206 w 232"/>
                  <a:gd name="T15" fmla="*/ 146 h 248"/>
                  <a:gd name="T16" fmla="*/ 188 w 232"/>
                  <a:gd name="T17" fmla="*/ 200 h 248"/>
                  <a:gd name="T18" fmla="*/ 209 w 232"/>
                  <a:gd name="T19" fmla="*/ 237 h 248"/>
                  <a:gd name="T20" fmla="*/ 191 w 232"/>
                  <a:gd name="T21" fmla="*/ 247 h 248"/>
                  <a:gd name="T22" fmla="*/ 173 w 232"/>
                  <a:gd name="T23" fmla="*/ 216 h 248"/>
                  <a:gd name="T24" fmla="*/ 115 w 232"/>
                  <a:gd name="T25" fmla="*/ 237 h 248"/>
                  <a:gd name="T26" fmla="*/ 57 w 232"/>
                  <a:gd name="T27" fmla="*/ 216 h 248"/>
                  <a:gd name="T28" fmla="*/ 39 w 232"/>
                  <a:gd name="T29" fmla="*/ 248 h 248"/>
                  <a:gd name="T30" fmla="*/ 22 w 232"/>
                  <a:gd name="T31" fmla="*/ 238 h 248"/>
                  <a:gd name="T32" fmla="*/ 43 w 232"/>
                  <a:gd name="T33" fmla="*/ 201 h 248"/>
                  <a:gd name="T34" fmla="*/ 25 w 232"/>
                  <a:gd name="T35" fmla="*/ 146 h 248"/>
                  <a:gd name="T36" fmla="*/ 110 w 232"/>
                  <a:gd name="T37" fmla="*/ 56 h 248"/>
                  <a:gd name="T38" fmla="*/ 110 w 232"/>
                  <a:gd name="T39" fmla="*/ 24 h 248"/>
                  <a:gd name="T40" fmla="*/ 102 w 232"/>
                  <a:gd name="T41" fmla="*/ 12 h 248"/>
                  <a:gd name="T42" fmla="*/ 115 w 232"/>
                  <a:gd name="T43" fmla="*/ 0 h 248"/>
                  <a:gd name="T44" fmla="*/ 127 w 232"/>
                  <a:gd name="T45" fmla="*/ 12 h 248"/>
                  <a:gd name="T46" fmla="*/ 119 w 232"/>
                  <a:gd name="T47" fmla="*/ 24 h 248"/>
                  <a:gd name="T48" fmla="*/ 45 w 232"/>
                  <a:gd name="T49" fmla="*/ 146 h 248"/>
                  <a:gd name="T50" fmla="*/ 115 w 232"/>
                  <a:gd name="T51" fmla="*/ 217 h 248"/>
                  <a:gd name="T52" fmla="*/ 186 w 232"/>
                  <a:gd name="T53" fmla="*/ 146 h 248"/>
                  <a:gd name="T54" fmla="*/ 115 w 232"/>
                  <a:gd name="T55" fmla="*/ 76 h 248"/>
                  <a:gd name="T56" fmla="*/ 45 w 232"/>
                  <a:gd name="T57" fmla="*/ 146 h 248"/>
                  <a:gd name="T58" fmla="*/ 136 w 232"/>
                  <a:gd name="T59" fmla="*/ 161 h 248"/>
                  <a:gd name="T60" fmla="*/ 111 w 232"/>
                  <a:gd name="T61" fmla="*/ 161 h 248"/>
                  <a:gd name="T62" fmla="*/ 103 w 232"/>
                  <a:gd name="T63" fmla="*/ 153 h 248"/>
                  <a:gd name="T64" fmla="*/ 103 w 232"/>
                  <a:gd name="T65" fmla="*/ 119 h 248"/>
                  <a:gd name="T66" fmla="*/ 111 w 232"/>
                  <a:gd name="T67" fmla="*/ 111 h 248"/>
                  <a:gd name="T68" fmla="*/ 119 w 232"/>
                  <a:gd name="T69" fmla="*/ 119 h 248"/>
                  <a:gd name="T70" fmla="*/ 119 w 232"/>
                  <a:gd name="T71" fmla="*/ 144 h 248"/>
                  <a:gd name="T72" fmla="*/ 136 w 232"/>
                  <a:gd name="T73" fmla="*/ 144 h 248"/>
                  <a:gd name="T74" fmla="*/ 145 w 232"/>
                  <a:gd name="T75" fmla="*/ 153 h 248"/>
                  <a:gd name="T76" fmla="*/ 136 w 232"/>
                  <a:gd name="T77" fmla="*/ 161 h 248"/>
                  <a:gd name="T78" fmla="*/ 16 w 232"/>
                  <a:gd name="T79" fmla="*/ 109 h 248"/>
                  <a:gd name="T80" fmla="*/ 0 w 232"/>
                  <a:gd name="T81" fmla="*/ 73 h 248"/>
                  <a:gd name="T82" fmla="*/ 50 w 232"/>
                  <a:gd name="T83" fmla="*/ 22 h 248"/>
                  <a:gd name="T84" fmla="*/ 92 w 232"/>
                  <a:gd name="T85" fmla="*/ 44 h 248"/>
                  <a:gd name="T86" fmla="*/ 16 w 232"/>
                  <a:gd name="T87" fmla="*/ 10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2" h="248">
                    <a:moveTo>
                      <a:pt x="216" y="109"/>
                    </a:moveTo>
                    <a:cubicBezTo>
                      <a:pt x="204" y="77"/>
                      <a:pt x="175" y="52"/>
                      <a:pt x="140" y="44"/>
                    </a:cubicBezTo>
                    <a:cubicBezTo>
                      <a:pt x="149" y="31"/>
                      <a:pt x="164" y="22"/>
                      <a:pt x="181" y="22"/>
                    </a:cubicBezTo>
                    <a:cubicBezTo>
                      <a:pt x="209" y="22"/>
                      <a:pt x="232" y="45"/>
                      <a:pt x="232" y="73"/>
                    </a:cubicBezTo>
                    <a:cubicBezTo>
                      <a:pt x="232" y="87"/>
                      <a:pt x="225" y="100"/>
                      <a:pt x="216" y="109"/>
                    </a:cubicBezTo>
                    <a:close/>
                    <a:moveTo>
                      <a:pt x="119" y="24"/>
                    </a:moveTo>
                    <a:cubicBezTo>
                      <a:pt x="119" y="56"/>
                      <a:pt x="119" y="56"/>
                      <a:pt x="119" y="56"/>
                    </a:cubicBezTo>
                    <a:cubicBezTo>
                      <a:pt x="167" y="58"/>
                      <a:pt x="206" y="97"/>
                      <a:pt x="206" y="146"/>
                    </a:cubicBezTo>
                    <a:cubicBezTo>
                      <a:pt x="206" y="166"/>
                      <a:pt x="199" y="185"/>
                      <a:pt x="188" y="200"/>
                    </a:cubicBezTo>
                    <a:cubicBezTo>
                      <a:pt x="209" y="237"/>
                      <a:pt x="209" y="237"/>
                      <a:pt x="209" y="237"/>
                    </a:cubicBezTo>
                    <a:cubicBezTo>
                      <a:pt x="191" y="247"/>
                      <a:pt x="191" y="247"/>
                      <a:pt x="191" y="247"/>
                    </a:cubicBezTo>
                    <a:cubicBezTo>
                      <a:pt x="173" y="216"/>
                      <a:pt x="173" y="216"/>
                      <a:pt x="173" y="216"/>
                    </a:cubicBezTo>
                    <a:cubicBezTo>
                      <a:pt x="158" y="229"/>
                      <a:pt x="137" y="237"/>
                      <a:pt x="115" y="237"/>
                    </a:cubicBezTo>
                    <a:cubicBezTo>
                      <a:pt x="93" y="237"/>
                      <a:pt x="73" y="229"/>
                      <a:pt x="57" y="216"/>
                    </a:cubicBezTo>
                    <a:cubicBezTo>
                      <a:pt x="39" y="248"/>
                      <a:pt x="39" y="248"/>
                      <a:pt x="39" y="248"/>
                    </a:cubicBezTo>
                    <a:cubicBezTo>
                      <a:pt x="22" y="238"/>
                      <a:pt x="22" y="238"/>
                      <a:pt x="22" y="238"/>
                    </a:cubicBezTo>
                    <a:cubicBezTo>
                      <a:pt x="43" y="201"/>
                      <a:pt x="43" y="201"/>
                      <a:pt x="43" y="201"/>
                    </a:cubicBezTo>
                    <a:cubicBezTo>
                      <a:pt x="32" y="185"/>
                      <a:pt x="25" y="167"/>
                      <a:pt x="25" y="146"/>
                    </a:cubicBezTo>
                    <a:cubicBezTo>
                      <a:pt x="25" y="98"/>
                      <a:pt x="63" y="58"/>
                      <a:pt x="110" y="56"/>
                    </a:cubicBezTo>
                    <a:cubicBezTo>
                      <a:pt x="110" y="24"/>
                      <a:pt x="110" y="24"/>
                      <a:pt x="110" y="24"/>
                    </a:cubicBezTo>
                    <a:cubicBezTo>
                      <a:pt x="106" y="22"/>
                      <a:pt x="102" y="18"/>
                      <a:pt x="102" y="12"/>
                    </a:cubicBezTo>
                    <a:cubicBezTo>
                      <a:pt x="102" y="5"/>
                      <a:pt x="108" y="0"/>
                      <a:pt x="115" y="0"/>
                    </a:cubicBezTo>
                    <a:cubicBezTo>
                      <a:pt x="122" y="0"/>
                      <a:pt x="127" y="5"/>
                      <a:pt x="127" y="12"/>
                    </a:cubicBezTo>
                    <a:cubicBezTo>
                      <a:pt x="127" y="18"/>
                      <a:pt x="124" y="22"/>
                      <a:pt x="119" y="24"/>
                    </a:cubicBezTo>
                    <a:close/>
                    <a:moveTo>
                      <a:pt x="45" y="146"/>
                    </a:moveTo>
                    <a:cubicBezTo>
                      <a:pt x="45" y="185"/>
                      <a:pt x="76" y="217"/>
                      <a:pt x="115" y="217"/>
                    </a:cubicBezTo>
                    <a:cubicBezTo>
                      <a:pt x="154" y="217"/>
                      <a:pt x="186" y="185"/>
                      <a:pt x="186" y="146"/>
                    </a:cubicBezTo>
                    <a:cubicBezTo>
                      <a:pt x="186" y="107"/>
                      <a:pt x="154" y="76"/>
                      <a:pt x="115" y="76"/>
                    </a:cubicBezTo>
                    <a:cubicBezTo>
                      <a:pt x="76" y="76"/>
                      <a:pt x="45" y="107"/>
                      <a:pt x="45" y="146"/>
                    </a:cubicBezTo>
                    <a:close/>
                    <a:moveTo>
                      <a:pt x="136" y="161"/>
                    </a:moveTo>
                    <a:cubicBezTo>
                      <a:pt x="111" y="161"/>
                      <a:pt x="111" y="161"/>
                      <a:pt x="111" y="161"/>
                    </a:cubicBezTo>
                    <a:cubicBezTo>
                      <a:pt x="106" y="161"/>
                      <a:pt x="103" y="158"/>
                      <a:pt x="103" y="153"/>
                    </a:cubicBezTo>
                    <a:cubicBezTo>
                      <a:pt x="103" y="119"/>
                      <a:pt x="103" y="119"/>
                      <a:pt x="103" y="119"/>
                    </a:cubicBezTo>
                    <a:cubicBezTo>
                      <a:pt x="103" y="115"/>
                      <a:pt x="106" y="111"/>
                      <a:pt x="111" y="111"/>
                    </a:cubicBezTo>
                    <a:cubicBezTo>
                      <a:pt x="116" y="111"/>
                      <a:pt x="119" y="115"/>
                      <a:pt x="119" y="119"/>
                    </a:cubicBezTo>
                    <a:cubicBezTo>
                      <a:pt x="119" y="144"/>
                      <a:pt x="119" y="144"/>
                      <a:pt x="119" y="144"/>
                    </a:cubicBezTo>
                    <a:cubicBezTo>
                      <a:pt x="136" y="144"/>
                      <a:pt x="136" y="144"/>
                      <a:pt x="136" y="144"/>
                    </a:cubicBezTo>
                    <a:cubicBezTo>
                      <a:pt x="141" y="144"/>
                      <a:pt x="145" y="148"/>
                      <a:pt x="145" y="153"/>
                    </a:cubicBezTo>
                    <a:cubicBezTo>
                      <a:pt x="145" y="158"/>
                      <a:pt x="141" y="161"/>
                      <a:pt x="136" y="161"/>
                    </a:cubicBezTo>
                    <a:close/>
                    <a:moveTo>
                      <a:pt x="16" y="109"/>
                    </a:moveTo>
                    <a:cubicBezTo>
                      <a:pt x="6" y="100"/>
                      <a:pt x="0" y="87"/>
                      <a:pt x="0" y="73"/>
                    </a:cubicBezTo>
                    <a:cubicBezTo>
                      <a:pt x="0" y="45"/>
                      <a:pt x="23" y="22"/>
                      <a:pt x="50" y="22"/>
                    </a:cubicBezTo>
                    <a:cubicBezTo>
                      <a:pt x="68" y="22"/>
                      <a:pt x="83" y="31"/>
                      <a:pt x="92" y="44"/>
                    </a:cubicBezTo>
                    <a:cubicBezTo>
                      <a:pt x="56" y="52"/>
                      <a:pt x="28" y="77"/>
                      <a:pt x="16" y="109"/>
                    </a:cubicBezTo>
                    <a:close/>
                  </a:path>
                </a:pathLst>
              </a:custGeom>
              <a:solidFill>
                <a:schemeClr val="bg1"/>
              </a:solidFill>
              <a:ln>
                <a:noFill/>
              </a:ln>
            </p:spPr>
            <p:txBody>
              <a:bodyPr anchor="ctr"/>
              <a:lstStyle/>
              <a:p>
                <a:pPr algn="ctr"/>
                <a:endParaRPr>
                  <a:cs typeface="+mn-ea"/>
                  <a:sym typeface="+mn-lt"/>
                </a:endParaRPr>
              </a:p>
            </p:txBody>
          </p:sp>
          <p:sp>
            <p:nvSpPr>
              <p:cNvPr id="128" name="任意多边形: 形状 22"/>
              <p:cNvSpPr>
                <a:spLocks/>
              </p:cNvSpPr>
              <p:nvPr/>
            </p:nvSpPr>
            <p:spPr bwMode="auto">
              <a:xfrm>
                <a:off x="7406301" y="1088740"/>
                <a:ext cx="987601" cy="1092381"/>
              </a:xfrm>
              <a:custGeom>
                <a:avLst/>
                <a:gdLst>
                  <a:gd name="T0" fmla="*/ 477 w 557"/>
                  <a:gd name="T1" fmla="*/ 0 h 617"/>
                  <a:gd name="T2" fmla="*/ 80 w 557"/>
                  <a:gd name="T3" fmla="*/ 0 h 617"/>
                  <a:gd name="T4" fmla="*/ 0 w 557"/>
                  <a:gd name="T5" fmla="*/ 80 h 617"/>
                  <a:gd name="T6" fmla="*/ 0 w 557"/>
                  <a:gd name="T7" fmla="*/ 477 h 617"/>
                  <a:gd name="T8" fmla="*/ 80 w 557"/>
                  <a:gd name="T9" fmla="*/ 557 h 617"/>
                  <a:gd name="T10" fmla="*/ 163 w 557"/>
                  <a:gd name="T11" fmla="*/ 557 h 617"/>
                  <a:gd name="T12" fmla="*/ 247 w 557"/>
                  <a:gd name="T13" fmla="*/ 563 h 617"/>
                  <a:gd name="T14" fmla="*/ 248 w 557"/>
                  <a:gd name="T15" fmla="*/ 565 h 617"/>
                  <a:gd name="T16" fmla="*/ 251 w 557"/>
                  <a:gd name="T17" fmla="*/ 569 h 617"/>
                  <a:gd name="T18" fmla="*/ 255 w 557"/>
                  <a:gd name="T19" fmla="*/ 577 h 617"/>
                  <a:gd name="T20" fmla="*/ 255 w 557"/>
                  <a:gd name="T21" fmla="*/ 577 h 617"/>
                  <a:gd name="T22" fmla="*/ 265 w 557"/>
                  <a:gd name="T23" fmla="*/ 593 h 617"/>
                  <a:gd name="T24" fmla="*/ 265 w 557"/>
                  <a:gd name="T25" fmla="*/ 593 h 617"/>
                  <a:gd name="T26" fmla="*/ 278 w 557"/>
                  <a:gd name="T27" fmla="*/ 617 h 617"/>
                  <a:gd name="T28" fmla="*/ 292 w 557"/>
                  <a:gd name="T29" fmla="*/ 593 h 617"/>
                  <a:gd name="T30" fmla="*/ 297 w 557"/>
                  <a:gd name="T31" fmla="*/ 586 h 617"/>
                  <a:gd name="T32" fmla="*/ 302 w 557"/>
                  <a:gd name="T33" fmla="*/ 576 h 617"/>
                  <a:gd name="T34" fmla="*/ 306 w 557"/>
                  <a:gd name="T35" fmla="*/ 570 h 617"/>
                  <a:gd name="T36" fmla="*/ 306 w 557"/>
                  <a:gd name="T37" fmla="*/ 569 h 617"/>
                  <a:gd name="T38" fmla="*/ 307 w 557"/>
                  <a:gd name="T39" fmla="*/ 568 h 617"/>
                  <a:gd name="T40" fmla="*/ 308 w 557"/>
                  <a:gd name="T41" fmla="*/ 566 h 617"/>
                  <a:gd name="T42" fmla="*/ 310 w 557"/>
                  <a:gd name="T43" fmla="*/ 563 h 617"/>
                  <a:gd name="T44" fmla="*/ 394 w 557"/>
                  <a:gd name="T45" fmla="*/ 557 h 617"/>
                  <a:gd name="T46" fmla="*/ 477 w 557"/>
                  <a:gd name="T47" fmla="*/ 557 h 617"/>
                  <a:gd name="T48" fmla="*/ 557 w 557"/>
                  <a:gd name="T49" fmla="*/ 477 h 617"/>
                  <a:gd name="T50" fmla="*/ 557 w 557"/>
                  <a:gd name="T51" fmla="*/ 80 h 617"/>
                  <a:gd name="T52" fmla="*/ 477 w 557"/>
                  <a:gd name="T53" fmla="*/ 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7" h="617">
                    <a:moveTo>
                      <a:pt x="477" y="0"/>
                    </a:moveTo>
                    <a:cubicBezTo>
                      <a:pt x="80" y="0"/>
                      <a:pt x="80" y="0"/>
                      <a:pt x="80" y="0"/>
                    </a:cubicBezTo>
                    <a:cubicBezTo>
                      <a:pt x="36" y="0"/>
                      <a:pt x="0" y="36"/>
                      <a:pt x="0" y="80"/>
                    </a:cubicBezTo>
                    <a:cubicBezTo>
                      <a:pt x="0" y="477"/>
                      <a:pt x="0" y="477"/>
                      <a:pt x="0" y="477"/>
                    </a:cubicBezTo>
                    <a:cubicBezTo>
                      <a:pt x="0" y="521"/>
                      <a:pt x="36" y="557"/>
                      <a:pt x="80" y="557"/>
                    </a:cubicBezTo>
                    <a:cubicBezTo>
                      <a:pt x="163" y="557"/>
                      <a:pt x="163" y="557"/>
                      <a:pt x="163" y="557"/>
                    </a:cubicBezTo>
                    <a:cubicBezTo>
                      <a:pt x="207" y="557"/>
                      <a:pt x="245" y="560"/>
                      <a:pt x="247" y="563"/>
                    </a:cubicBezTo>
                    <a:cubicBezTo>
                      <a:pt x="247" y="563"/>
                      <a:pt x="248" y="564"/>
                      <a:pt x="248" y="565"/>
                    </a:cubicBezTo>
                    <a:cubicBezTo>
                      <a:pt x="251" y="569"/>
                      <a:pt x="251" y="569"/>
                      <a:pt x="251" y="569"/>
                    </a:cubicBezTo>
                    <a:cubicBezTo>
                      <a:pt x="255" y="577"/>
                      <a:pt x="255" y="577"/>
                      <a:pt x="255" y="577"/>
                    </a:cubicBezTo>
                    <a:cubicBezTo>
                      <a:pt x="255" y="577"/>
                      <a:pt x="255" y="577"/>
                      <a:pt x="255" y="577"/>
                    </a:cubicBezTo>
                    <a:cubicBezTo>
                      <a:pt x="258" y="582"/>
                      <a:pt x="261" y="588"/>
                      <a:pt x="265" y="593"/>
                    </a:cubicBezTo>
                    <a:cubicBezTo>
                      <a:pt x="265" y="593"/>
                      <a:pt x="265" y="593"/>
                      <a:pt x="265" y="593"/>
                    </a:cubicBezTo>
                    <a:cubicBezTo>
                      <a:pt x="278" y="617"/>
                      <a:pt x="278" y="617"/>
                      <a:pt x="278" y="617"/>
                    </a:cubicBezTo>
                    <a:cubicBezTo>
                      <a:pt x="292" y="593"/>
                      <a:pt x="292" y="593"/>
                      <a:pt x="292" y="593"/>
                    </a:cubicBezTo>
                    <a:cubicBezTo>
                      <a:pt x="297" y="586"/>
                      <a:pt x="297" y="586"/>
                      <a:pt x="297" y="586"/>
                    </a:cubicBezTo>
                    <a:cubicBezTo>
                      <a:pt x="302" y="576"/>
                      <a:pt x="302" y="576"/>
                      <a:pt x="302" y="576"/>
                    </a:cubicBezTo>
                    <a:cubicBezTo>
                      <a:pt x="304" y="574"/>
                      <a:pt x="305" y="572"/>
                      <a:pt x="306" y="570"/>
                    </a:cubicBezTo>
                    <a:cubicBezTo>
                      <a:pt x="306" y="569"/>
                      <a:pt x="306" y="569"/>
                      <a:pt x="306" y="569"/>
                    </a:cubicBezTo>
                    <a:cubicBezTo>
                      <a:pt x="307" y="568"/>
                      <a:pt x="307" y="568"/>
                      <a:pt x="307" y="568"/>
                    </a:cubicBezTo>
                    <a:cubicBezTo>
                      <a:pt x="308" y="567"/>
                      <a:pt x="308" y="566"/>
                      <a:pt x="308" y="566"/>
                    </a:cubicBezTo>
                    <a:cubicBezTo>
                      <a:pt x="310" y="563"/>
                      <a:pt x="310" y="563"/>
                      <a:pt x="310" y="563"/>
                    </a:cubicBezTo>
                    <a:cubicBezTo>
                      <a:pt x="312" y="560"/>
                      <a:pt x="350" y="557"/>
                      <a:pt x="394" y="557"/>
                    </a:cubicBezTo>
                    <a:cubicBezTo>
                      <a:pt x="477" y="557"/>
                      <a:pt x="477" y="557"/>
                      <a:pt x="477" y="557"/>
                    </a:cubicBezTo>
                    <a:cubicBezTo>
                      <a:pt x="521" y="557"/>
                      <a:pt x="557" y="521"/>
                      <a:pt x="557" y="477"/>
                    </a:cubicBezTo>
                    <a:cubicBezTo>
                      <a:pt x="557" y="80"/>
                      <a:pt x="557" y="80"/>
                      <a:pt x="557" y="80"/>
                    </a:cubicBezTo>
                    <a:cubicBezTo>
                      <a:pt x="557" y="36"/>
                      <a:pt x="521" y="0"/>
                      <a:pt x="477" y="0"/>
                    </a:cubicBezTo>
                    <a:close/>
                  </a:path>
                </a:pathLst>
              </a:custGeom>
              <a:solidFill>
                <a:srgbClr val="79A7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216000" anchor="ctr" anchorCtr="1" compatLnSpc="1">
                <a:prstTxWarp prst="textNoShape">
                  <a:avLst/>
                </a:prstTxWarp>
                <a:normAutofit fontScale="92500" lnSpcReduction="10000"/>
              </a:bodyPr>
              <a:lstStyle/>
              <a:p>
                <a:pPr algn="ctr"/>
                <a:r>
                  <a:rPr lang="en-US" altLang="zh-CN" sz="4000">
                    <a:solidFill>
                      <a:schemeClr val="bg1"/>
                    </a:solidFill>
                    <a:cs typeface="+mn-ea"/>
                    <a:sym typeface="+mn-lt"/>
                  </a:rPr>
                  <a:t>02</a:t>
                </a:r>
              </a:p>
            </p:txBody>
          </p:sp>
          <p:sp>
            <p:nvSpPr>
              <p:cNvPr id="129" name="任意多边形: 形状 23"/>
              <p:cNvSpPr>
                <a:spLocks/>
              </p:cNvSpPr>
              <p:nvPr/>
            </p:nvSpPr>
            <p:spPr bwMode="auto">
              <a:xfrm>
                <a:off x="3798098" y="4674648"/>
                <a:ext cx="988717" cy="1094611"/>
              </a:xfrm>
              <a:custGeom>
                <a:avLst/>
                <a:gdLst>
                  <a:gd name="T0" fmla="*/ 80 w 557"/>
                  <a:gd name="T1" fmla="*/ 618 h 618"/>
                  <a:gd name="T2" fmla="*/ 477 w 557"/>
                  <a:gd name="T3" fmla="*/ 618 h 618"/>
                  <a:gd name="T4" fmla="*/ 557 w 557"/>
                  <a:gd name="T5" fmla="*/ 538 h 618"/>
                  <a:gd name="T6" fmla="*/ 557 w 557"/>
                  <a:gd name="T7" fmla="*/ 141 h 618"/>
                  <a:gd name="T8" fmla="*/ 477 w 557"/>
                  <a:gd name="T9" fmla="*/ 61 h 618"/>
                  <a:gd name="T10" fmla="*/ 394 w 557"/>
                  <a:gd name="T11" fmla="*/ 61 h 618"/>
                  <a:gd name="T12" fmla="*/ 310 w 557"/>
                  <a:gd name="T13" fmla="*/ 55 h 618"/>
                  <a:gd name="T14" fmla="*/ 309 w 557"/>
                  <a:gd name="T15" fmla="*/ 53 h 618"/>
                  <a:gd name="T16" fmla="*/ 306 w 557"/>
                  <a:gd name="T17" fmla="*/ 49 h 618"/>
                  <a:gd name="T18" fmla="*/ 302 w 557"/>
                  <a:gd name="T19" fmla="*/ 41 h 618"/>
                  <a:gd name="T20" fmla="*/ 302 w 557"/>
                  <a:gd name="T21" fmla="*/ 41 h 618"/>
                  <a:gd name="T22" fmla="*/ 292 w 557"/>
                  <a:gd name="T23" fmla="*/ 25 h 618"/>
                  <a:gd name="T24" fmla="*/ 292 w 557"/>
                  <a:gd name="T25" fmla="*/ 24 h 618"/>
                  <a:gd name="T26" fmla="*/ 279 w 557"/>
                  <a:gd name="T27" fmla="*/ 0 h 618"/>
                  <a:gd name="T28" fmla="*/ 265 w 557"/>
                  <a:gd name="T29" fmla="*/ 24 h 618"/>
                  <a:gd name="T30" fmla="*/ 260 w 557"/>
                  <a:gd name="T31" fmla="*/ 32 h 618"/>
                  <a:gd name="T32" fmla="*/ 255 w 557"/>
                  <a:gd name="T33" fmla="*/ 42 h 618"/>
                  <a:gd name="T34" fmla="*/ 251 w 557"/>
                  <a:gd name="T35" fmla="*/ 48 h 618"/>
                  <a:gd name="T36" fmla="*/ 251 w 557"/>
                  <a:gd name="T37" fmla="*/ 49 h 618"/>
                  <a:gd name="T38" fmla="*/ 250 w 557"/>
                  <a:gd name="T39" fmla="*/ 50 h 618"/>
                  <a:gd name="T40" fmla="*/ 249 w 557"/>
                  <a:gd name="T41" fmla="*/ 52 h 618"/>
                  <a:gd name="T42" fmla="*/ 247 w 557"/>
                  <a:gd name="T43" fmla="*/ 55 h 618"/>
                  <a:gd name="T44" fmla="*/ 163 w 557"/>
                  <a:gd name="T45" fmla="*/ 61 h 618"/>
                  <a:gd name="T46" fmla="*/ 80 w 557"/>
                  <a:gd name="T47" fmla="*/ 61 h 618"/>
                  <a:gd name="T48" fmla="*/ 0 w 557"/>
                  <a:gd name="T49" fmla="*/ 141 h 618"/>
                  <a:gd name="T50" fmla="*/ 0 w 557"/>
                  <a:gd name="T51" fmla="*/ 538 h 618"/>
                  <a:gd name="T52" fmla="*/ 80 w 557"/>
                  <a:gd name="T53" fmla="*/ 618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7" h="618">
                    <a:moveTo>
                      <a:pt x="80" y="618"/>
                    </a:moveTo>
                    <a:cubicBezTo>
                      <a:pt x="477" y="618"/>
                      <a:pt x="477" y="618"/>
                      <a:pt x="477" y="618"/>
                    </a:cubicBezTo>
                    <a:cubicBezTo>
                      <a:pt x="521" y="618"/>
                      <a:pt x="557" y="582"/>
                      <a:pt x="557" y="538"/>
                    </a:cubicBezTo>
                    <a:cubicBezTo>
                      <a:pt x="557" y="141"/>
                      <a:pt x="557" y="141"/>
                      <a:pt x="557" y="141"/>
                    </a:cubicBezTo>
                    <a:cubicBezTo>
                      <a:pt x="557" y="97"/>
                      <a:pt x="521" y="61"/>
                      <a:pt x="477" y="61"/>
                    </a:cubicBezTo>
                    <a:cubicBezTo>
                      <a:pt x="394" y="61"/>
                      <a:pt x="394" y="61"/>
                      <a:pt x="394" y="61"/>
                    </a:cubicBezTo>
                    <a:cubicBezTo>
                      <a:pt x="350" y="61"/>
                      <a:pt x="312" y="58"/>
                      <a:pt x="310" y="55"/>
                    </a:cubicBezTo>
                    <a:cubicBezTo>
                      <a:pt x="310" y="54"/>
                      <a:pt x="309" y="54"/>
                      <a:pt x="309" y="53"/>
                    </a:cubicBezTo>
                    <a:cubicBezTo>
                      <a:pt x="306" y="49"/>
                      <a:pt x="306" y="49"/>
                      <a:pt x="306" y="49"/>
                    </a:cubicBezTo>
                    <a:cubicBezTo>
                      <a:pt x="302" y="41"/>
                      <a:pt x="302" y="41"/>
                      <a:pt x="302" y="41"/>
                    </a:cubicBezTo>
                    <a:cubicBezTo>
                      <a:pt x="302" y="41"/>
                      <a:pt x="302" y="41"/>
                      <a:pt x="302" y="41"/>
                    </a:cubicBezTo>
                    <a:cubicBezTo>
                      <a:pt x="299" y="36"/>
                      <a:pt x="296" y="30"/>
                      <a:pt x="292" y="25"/>
                    </a:cubicBezTo>
                    <a:cubicBezTo>
                      <a:pt x="292" y="24"/>
                      <a:pt x="292" y="24"/>
                      <a:pt x="292" y="24"/>
                    </a:cubicBezTo>
                    <a:cubicBezTo>
                      <a:pt x="279" y="0"/>
                      <a:pt x="279" y="0"/>
                      <a:pt x="279" y="0"/>
                    </a:cubicBezTo>
                    <a:cubicBezTo>
                      <a:pt x="265" y="24"/>
                      <a:pt x="265" y="24"/>
                      <a:pt x="265" y="24"/>
                    </a:cubicBezTo>
                    <a:cubicBezTo>
                      <a:pt x="260" y="32"/>
                      <a:pt x="260" y="32"/>
                      <a:pt x="260" y="32"/>
                    </a:cubicBezTo>
                    <a:cubicBezTo>
                      <a:pt x="255" y="42"/>
                      <a:pt x="255" y="42"/>
                      <a:pt x="255" y="42"/>
                    </a:cubicBezTo>
                    <a:cubicBezTo>
                      <a:pt x="253" y="44"/>
                      <a:pt x="252" y="46"/>
                      <a:pt x="251" y="48"/>
                    </a:cubicBezTo>
                    <a:cubicBezTo>
                      <a:pt x="251" y="49"/>
                      <a:pt x="251" y="49"/>
                      <a:pt x="251" y="49"/>
                    </a:cubicBezTo>
                    <a:cubicBezTo>
                      <a:pt x="250" y="50"/>
                      <a:pt x="250" y="50"/>
                      <a:pt x="250" y="50"/>
                    </a:cubicBezTo>
                    <a:cubicBezTo>
                      <a:pt x="250" y="51"/>
                      <a:pt x="249" y="51"/>
                      <a:pt x="249" y="52"/>
                    </a:cubicBezTo>
                    <a:cubicBezTo>
                      <a:pt x="247" y="55"/>
                      <a:pt x="247" y="55"/>
                      <a:pt x="247" y="55"/>
                    </a:cubicBezTo>
                    <a:cubicBezTo>
                      <a:pt x="245" y="58"/>
                      <a:pt x="207" y="61"/>
                      <a:pt x="163" y="61"/>
                    </a:cubicBezTo>
                    <a:cubicBezTo>
                      <a:pt x="80" y="61"/>
                      <a:pt x="80" y="61"/>
                      <a:pt x="80" y="61"/>
                    </a:cubicBezTo>
                    <a:cubicBezTo>
                      <a:pt x="36" y="61"/>
                      <a:pt x="0" y="97"/>
                      <a:pt x="0" y="141"/>
                    </a:cubicBezTo>
                    <a:cubicBezTo>
                      <a:pt x="0" y="538"/>
                      <a:pt x="0" y="538"/>
                      <a:pt x="0" y="538"/>
                    </a:cubicBezTo>
                    <a:cubicBezTo>
                      <a:pt x="0" y="582"/>
                      <a:pt x="36" y="618"/>
                      <a:pt x="80" y="618"/>
                    </a:cubicBezTo>
                    <a:close/>
                  </a:path>
                </a:pathLst>
              </a:custGeom>
              <a:solidFill>
                <a:srgbClr val="79A7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216000" rIns="91440" bIns="45720" anchor="ctr" anchorCtr="1" compatLnSpc="1">
                <a:prstTxWarp prst="textNoShape">
                  <a:avLst/>
                </a:prstTxWarp>
                <a:normAutofit fontScale="92500" lnSpcReduction="10000"/>
              </a:bodyPr>
              <a:lstStyle/>
              <a:p>
                <a:pPr algn="ctr"/>
                <a:r>
                  <a:rPr lang="en-US" altLang="zh-CN" sz="4000">
                    <a:solidFill>
                      <a:schemeClr val="bg1"/>
                    </a:solidFill>
                    <a:cs typeface="+mn-ea"/>
                    <a:sym typeface="+mn-lt"/>
                  </a:rPr>
                  <a:t>03</a:t>
                </a:r>
              </a:p>
            </p:txBody>
          </p:sp>
          <p:sp>
            <p:nvSpPr>
              <p:cNvPr id="130" name="任意多边形: 形状 24"/>
              <p:cNvSpPr>
                <a:spLocks/>
              </p:cNvSpPr>
              <p:nvPr/>
            </p:nvSpPr>
            <p:spPr bwMode="auto">
              <a:xfrm>
                <a:off x="3798098" y="3545484"/>
                <a:ext cx="2111194" cy="2223776"/>
              </a:xfrm>
              <a:custGeom>
                <a:avLst/>
                <a:gdLst>
                  <a:gd name="T0" fmla="*/ 80 w 1190"/>
                  <a:gd name="T1" fmla="*/ 620 h 1255"/>
                  <a:gd name="T2" fmla="*/ 554 w 1190"/>
                  <a:gd name="T3" fmla="*/ 620 h 1255"/>
                  <a:gd name="T4" fmla="*/ 634 w 1190"/>
                  <a:gd name="T5" fmla="*/ 700 h 1255"/>
                  <a:gd name="T6" fmla="*/ 634 w 1190"/>
                  <a:gd name="T7" fmla="*/ 1175 h 1255"/>
                  <a:gd name="T8" fmla="*/ 714 w 1190"/>
                  <a:gd name="T9" fmla="*/ 1255 h 1255"/>
                  <a:gd name="T10" fmla="*/ 1110 w 1190"/>
                  <a:gd name="T11" fmla="*/ 1255 h 1255"/>
                  <a:gd name="T12" fmla="*/ 1190 w 1190"/>
                  <a:gd name="T13" fmla="*/ 1175 h 1255"/>
                  <a:gd name="T14" fmla="*/ 1190 w 1190"/>
                  <a:gd name="T15" fmla="*/ 145 h 1255"/>
                  <a:gd name="T16" fmla="*/ 1110 w 1190"/>
                  <a:gd name="T17" fmla="*/ 65 h 1255"/>
                  <a:gd name="T18" fmla="*/ 712 w 1190"/>
                  <a:gd name="T19" fmla="*/ 65 h 1255"/>
                  <a:gd name="T20" fmla="*/ 628 w 1190"/>
                  <a:gd name="T21" fmla="*/ 57 h 1255"/>
                  <a:gd name="T22" fmla="*/ 620 w 1190"/>
                  <a:gd name="T23" fmla="*/ 44 h 1255"/>
                  <a:gd name="T24" fmla="*/ 595 w 1190"/>
                  <a:gd name="T25" fmla="*/ 0 h 1255"/>
                  <a:gd name="T26" fmla="*/ 570 w 1190"/>
                  <a:gd name="T27" fmla="*/ 44 h 1255"/>
                  <a:gd name="T28" fmla="*/ 562 w 1190"/>
                  <a:gd name="T29" fmla="*/ 57 h 1255"/>
                  <a:gd name="T30" fmla="*/ 478 w 1190"/>
                  <a:gd name="T31" fmla="*/ 65 h 1255"/>
                  <a:gd name="T32" fmla="*/ 80 w 1190"/>
                  <a:gd name="T33" fmla="*/ 65 h 1255"/>
                  <a:gd name="T34" fmla="*/ 0 w 1190"/>
                  <a:gd name="T35" fmla="*/ 145 h 1255"/>
                  <a:gd name="T36" fmla="*/ 0 w 1190"/>
                  <a:gd name="T37" fmla="*/ 540 h 1255"/>
                  <a:gd name="T38" fmla="*/ 80 w 1190"/>
                  <a:gd name="T39" fmla="*/ 620 h 1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90" h="1255">
                    <a:moveTo>
                      <a:pt x="80" y="620"/>
                    </a:moveTo>
                    <a:cubicBezTo>
                      <a:pt x="554" y="620"/>
                      <a:pt x="554" y="620"/>
                      <a:pt x="554" y="620"/>
                    </a:cubicBezTo>
                    <a:cubicBezTo>
                      <a:pt x="598" y="620"/>
                      <a:pt x="634" y="656"/>
                      <a:pt x="634" y="700"/>
                    </a:cubicBezTo>
                    <a:cubicBezTo>
                      <a:pt x="634" y="1175"/>
                      <a:pt x="634" y="1175"/>
                      <a:pt x="634" y="1175"/>
                    </a:cubicBezTo>
                    <a:cubicBezTo>
                      <a:pt x="634" y="1219"/>
                      <a:pt x="670" y="1255"/>
                      <a:pt x="714" y="1255"/>
                    </a:cubicBezTo>
                    <a:cubicBezTo>
                      <a:pt x="1110" y="1255"/>
                      <a:pt x="1110" y="1255"/>
                      <a:pt x="1110" y="1255"/>
                    </a:cubicBezTo>
                    <a:cubicBezTo>
                      <a:pt x="1154" y="1255"/>
                      <a:pt x="1190" y="1219"/>
                      <a:pt x="1190" y="1175"/>
                    </a:cubicBezTo>
                    <a:cubicBezTo>
                      <a:pt x="1190" y="145"/>
                      <a:pt x="1190" y="145"/>
                      <a:pt x="1190" y="145"/>
                    </a:cubicBezTo>
                    <a:cubicBezTo>
                      <a:pt x="1190" y="101"/>
                      <a:pt x="1154" y="65"/>
                      <a:pt x="1110" y="65"/>
                    </a:cubicBezTo>
                    <a:cubicBezTo>
                      <a:pt x="712" y="65"/>
                      <a:pt x="712" y="65"/>
                      <a:pt x="712" y="65"/>
                    </a:cubicBezTo>
                    <a:cubicBezTo>
                      <a:pt x="668" y="65"/>
                      <a:pt x="630" y="61"/>
                      <a:pt x="628" y="57"/>
                    </a:cubicBezTo>
                    <a:cubicBezTo>
                      <a:pt x="626" y="55"/>
                      <a:pt x="624" y="50"/>
                      <a:pt x="620" y="44"/>
                    </a:cubicBezTo>
                    <a:cubicBezTo>
                      <a:pt x="595" y="0"/>
                      <a:pt x="595" y="0"/>
                      <a:pt x="595" y="0"/>
                    </a:cubicBezTo>
                    <a:cubicBezTo>
                      <a:pt x="570" y="44"/>
                      <a:pt x="570" y="44"/>
                      <a:pt x="570" y="44"/>
                    </a:cubicBezTo>
                    <a:cubicBezTo>
                      <a:pt x="566" y="50"/>
                      <a:pt x="564" y="55"/>
                      <a:pt x="562" y="57"/>
                    </a:cubicBezTo>
                    <a:cubicBezTo>
                      <a:pt x="560" y="61"/>
                      <a:pt x="522" y="65"/>
                      <a:pt x="478" y="65"/>
                    </a:cubicBezTo>
                    <a:cubicBezTo>
                      <a:pt x="80" y="65"/>
                      <a:pt x="80" y="65"/>
                      <a:pt x="80" y="65"/>
                    </a:cubicBezTo>
                    <a:cubicBezTo>
                      <a:pt x="36" y="65"/>
                      <a:pt x="0" y="101"/>
                      <a:pt x="0" y="145"/>
                    </a:cubicBezTo>
                    <a:cubicBezTo>
                      <a:pt x="0" y="540"/>
                      <a:pt x="0" y="540"/>
                      <a:pt x="0" y="540"/>
                    </a:cubicBezTo>
                    <a:cubicBezTo>
                      <a:pt x="0" y="584"/>
                      <a:pt x="36" y="620"/>
                      <a:pt x="80" y="620"/>
                    </a:cubicBezTo>
                    <a:close/>
                  </a:path>
                </a:pathLst>
              </a:custGeom>
              <a:solidFill>
                <a:srgbClr val="79A71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31" name="任意多边形: 形状 25"/>
              <p:cNvSpPr>
                <a:spLocks/>
              </p:cNvSpPr>
              <p:nvPr/>
            </p:nvSpPr>
            <p:spPr bwMode="auto">
              <a:xfrm>
                <a:off x="6634638" y="1546603"/>
                <a:ext cx="271479" cy="246816"/>
              </a:xfrm>
              <a:custGeom>
                <a:avLst/>
                <a:gdLst>
                  <a:gd name="connsiteX0" fmla="*/ 192447 w 506413"/>
                  <a:gd name="connsiteY0" fmla="*/ 181356 h 331006"/>
                  <a:gd name="connsiteX1" fmla="*/ 253206 w 506413"/>
                  <a:gd name="connsiteY1" fmla="*/ 231542 h 331006"/>
                  <a:gd name="connsiteX2" fmla="*/ 316497 w 506413"/>
                  <a:gd name="connsiteY2" fmla="*/ 181356 h 331006"/>
                  <a:gd name="connsiteX3" fmla="*/ 362068 w 506413"/>
                  <a:gd name="connsiteY3" fmla="*/ 216486 h 331006"/>
                  <a:gd name="connsiteX4" fmla="*/ 493713 w 506413"/>
                  <a:gd name="connsiteY4" fmla="*/ 319366 h 331006"/>
                  <a:gd name="connsiteX5" fmla="*/ 407637 w 506413"/>
                  <a:gd name="connsiteY5" fmla="*/ 329403 h 331006"/>
                  <a:gd name="connsiteX6" fmla="*/ 253206 w 506413"/>
                  <a:gd name="connsiteY6" fmla="*/ 329403 h 331006"/>
                  <a:gd name="connsiteX7" fmla="*/ 93712 w 506413"/>
                  <a:gd name="connsiteY7" fmla="*/ 329403 h 331006"/>
                  <a:gd name="connsiteX8" fmla="*/ 12700 w 506413"/>
                  <a:gd name="connsiteY8" fmla="*/ 319366 h 331006"/>
                  <a:gd name="connsiteX9" fmla="*/ 149409 w 506413"/>
                  <a:gd name="connsiteY9" fmla="*/ 213977 h 331006"/>
                  <a:gd name="connsiteX10" fmla="*/ 192447 w 506413"/>
                  <a:gd name="connsiteY10" fmla="*/ 181356 h 331006"/>
                  <a:gd name="connsiteX11" fmla="*/ 0 w 506413"/>
                  <a:gd name="connsiteY11" fmla="*/ 32131 h 331006"/>
                  <a:gd name="connsiteX12" fmla="*/ 174625 w 506413"/>
                  <a:gd name="connsiteY12" fmla="*/ 168330 h 331006"/>
                  <a:gd name="connsiteX13" fmla="*/ 0 w 506413"/>
                  <a:gd name="connsiteY13" fmla="*/ 302006 h 331006"/>
                  <a:gd name="connsiteX14" fmla="*/ 0 w 506413"/>
                  <a:gd name="connsiteY14" fmla="*/ 32131 h 331006"/>
                  <a:gd name="connsiteX15" fmla="*/ 506413 w 506413"/>
                  <a:gd name="connsiteY15" fmla="*/ 28956 h 331006"/>
                  <a:gd name="connsiteX16" fmla="*/ 506413 w 506413"/>
                  <a:gd name="connsiteY16" fmla="*/ 302006 h 331006"/>
                  <a:gd name="connsiteX17" fmla="*/ 331788 w 506413"/>
                  <a:gd name="connsiteY17" fmla="*/ 168009 h 331006"/>
                  <a:gd name="connsiteX18" fmla="*/ 506413 w 506413"/>
                  <a:gd name="connsiteY18" fmla="*/ 28956 h 331006"/>
                  <a:gd name="connsiteX19" fmla="*/ 455106 w 506413"/>
                  <a:gd name="connsiteY19" fmla="*/ 35 h 331006"/>
                  <a:gd name="connsiteX20" fmla="*/ 493713 w 506413"/>
                  <a:gd name="connsiteY20" fmla="*/ 11728 h 331006"/>
                  <a:gd name="connsiteX21" fmla="*/ 374726 w 506413"/>
                  <a:gd name="connsiteY21" fmla="*/ 105274 h 331006"/>
                  <a:gd name="connsiteX22" fmla="*/ 291181 w 506413"/>
                  <a:gd name="connsiteY22" fmla="*/ 168480 h 331006"/>
                  <a:gd name="connsiteX23" fmla="*/ 253206 w 506413"/>
                  <a:gd name="connsiteY23" fmla="*/ 198819 h 331006"/>
                  <a:gd name="connsiteX24" fmla="*/ 215232 w 506413"/>
                  <a:gd name="connsiteY24" fmla="*/ 168480 h 331006"/>
                  <a:gd name="connsiteX25" fmla="*/ 134219 w 506413"/>
                  <a:gd name="connsiteY25" fmla="*/ 105274 h 331006"/>
                  <a:gd name="connsiteX26" fmla="*/ 12700 w 506413"/>
                  <a:gd name="connsiteY26" fmla="*/ 11728 h 331006"/>
                  <a:gd name="connsiteX27" fmla="*/ 54788 w 506413"/>
                  <a:gd name="connsiteY27" fmla="*/ 35 h 331006"/>
                  <a:gd name="connsiteX28" fmla="*/ 98776 w 506413"/>
                  <a:gd name="connsiteY28" fmla="*/ 1615 h 331006"/>
                  <a:gd name="connsiteX29" fmla="*/ 253206 w 506413"/>
                  <a:gd name="connsiteY29" fmla="*/ 1615 h 331006"/>
                  <a:gd name="connsiteX30" fmla="*/ 412701 w 506413"/>
                  <a:gd name="connsiteY30" fmla="*/ 1615 h 331006"/>
                  <a:gd name="connsiteX31" fmla="*/ 455106 w 506413"/>
                  <a:gd name="connsiteY31" fmla="*/ 35 h 331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06413" h="331006">
                    <a:moveTo>
                      <a:pt x="192447" y="181356"/>
                    </a:moveTo>
                    <a:cubicBezTo>
                      <a:pt x="212700" y="198921"/>
                      <a:pt x="232953" y="213977"/>
                      <a:pt x="253206" y="231542"/>
                    </a:cubicBezTo>
                    <a:cubicBezTo>
                      <a:pt x="265864" y="221505"/>
                      <a:pt x="301308" y="181356"/>
                      <a:pt x="316497" y="181356"/>
                    </a:cubicBezTo>
                    <a:cubicBezTo>
                      <a:pt x="326624" y="181356"/>
                      <a:pt x="354473" y="211468"/>
                      <a:pt x="362068" y="216486"/>
                    </a:cubicBezTo>
                    <a:cubicBezTo>
                      <a:pt x="407637" y="251616"/>
                      <a:pt x="450675" y="286746"/>
                      <a:pt x="493713" y="319366"/>
                    </a:cubicBezTo>
                    <a:cubicBezTo>
                      <a:pt x="475992" y="336931"/>
                      <a:pt x="430422" y="329403"/>
                      <a:pt x="407637" y="329403"/>
                    </a:cubicBezTo>
                    <a:cubicBezTo>
                      <a:pt x="357004" y="329403"/>
                      <a:pt x="306371" y="329403"/>
                      <a:pt x="253206" y="329403"/>
                    </a:cubicBezTo>
                    <a:cubicBezTo>
                      <a:pt x="200042" y="329403"/>
                      <a:pt x="146877" y="329403"/>
                      <a:pt x="93712" y="329403"/>
                    </a:cubicBezTo>
                    <a:cubicBezTo>
                      <a:pt x="70928" y="329403"/>
                      <a:pt x="30421" y="336931"/>
                      <a:pt x="12700" y="319366"/>
                    </a:cubicBezTo>
                    <a:cubicBezTo>
                      <a:pt x="58269" y="284236"/>
                      <a:pt x="103839" y="249107"/>
                      <a:pt x="149409" y="213977"/>
                    </a:cubicBezTo>
                    <a:cubicBezTo>
                      <a:pt x="154472" y="211468"/>
                      <a:pt x="189915" y="181356"/>
                      <a:pt x="192447" y="181356"/>
                    </a:cubicBezTo>
                    <a:close/>
                    <a:moveTo>
                      <a:pt x="0" y="32131"/>
                    </a:moveTo>
                    <a:cubicBezTo>
                      <a:pt x="58208" y="77531"/>
                      <a:pt x="116416" y="122930"/>
                      <a:pt x="174625" y="168330"/>
                    </a:cubicBezTo>
                    <a:cubicBezTo>
                      <a:pt x="116416" y="213729"/>
                      <a:pt x="58208" y="256607"/>
                      <a:pt x="0" y="302006"/>
                    </a:cubicBezTo>
                    <a:cubicBezTo>
                      <a:pt x="0" y="211207"/>
                      <a:pt x="0" y="120408"/>
                      <a:pt x="0" y="32131"/>
                    </a:cubicBezTo>
                    <a:close/>
                    <a:moveTo>
                      <a:pt x="506413" y="28956"/>
                    </a:moveTo>
                    <a:cubicBezTo>
                      <a:pt x="506413" y="119973"/>
                      <a:pt x="506413" y="210990"/>
                      <a:pt x="506413" y="302006"/>
                    </a:cubicBezTo>
                    <a:cubicBezTo>
                      <a:pt x="448205" y="256498"/>
                      <a:pt x="389997" y="213518"/>
                      <a:pt x="331788" y="168009"/>
                    </a:cubicBezTo>
                    <a:cubicBezTo>
                      <a:pt x="389997" y="122501"/>
                      <a:pt x="448205" y="76993"/>
                      <a:pt x="506413" y="28956"/>
                    </a:cubicBezTo>
                    <a:close/>
                    <a:moveTo>
                      <a:pt x="455106" y="35"/>
                    </a:moveTo>
                    <a:cubicBezTo>
                      <a:pt x="470296" y="351"/>
                      <a:pt x="484853" y="2880"/>
                      <a:pt x="493713" y="11728"/>
                    </a:cubicBezTo>
                    <a:cubicBezTo>
                      <a:pt x="453207" y="42068"/>
                      <a:pt x="415232" y="72407"/>
                      <a:pt x="374726" y="105274"/>
                    </a:cubicBezTo>
                    <a:cubicBezTo>
                      <a:pt x="346878" y="125500"/>
                      <a:pt x="319029" y="148254"/>
                      <a:pt x="291181" y="168480"/>
                    </a:cubicBezTo>
                    <a:cubicBezTo>
                      <a:pt x="283586" y="173537"/>
                      <a:pt x="263333" y="198819"/>
                      <a:pt x="253206" y="198819"/>
                    </a:cubicBezTo>
                    <a:cubicBezTo>
                      <a:pt x="245611" y="198819"/>
                      <a:pt x="222826" y="173537"/>
                      <a:pt x="215232" y="168480"/>
                    </a:cubicBezTo>
                    <a:cubicBezTo>
                      <a:pt x="187383" y="148254"/>
                      <a:pt x="162067" y="125500"/>
                      <a:pt x="134219" y="105274"/>
                    </a:cubicBezTo>
                    <a:cubicBezTo>
                      <a:pt x="93712" y="72407"/>
                      <a:pt x="53206" y="42068"/>
                      <a:pt x="12700" y="11728"/>
                    </a:cubicBezTo>
                    <a:cubicBezTo>
                      <a:pt x="22826" y="2880"/>
                      <a:pt x="38649" y="351"/>
                      <a:pt x="54788" y="35"/>
                    </a:cubicBezTo>
                    <a:cubicBezTo>
                      <a:pt x="70928" y="-281"/>
                      <a:pt x="87383" y="1615"/>
                      <a:pt x="98776" y="1615"/>
                    </a:cubicBezTo>
                    <a:cubicBezTo>
                      <a:pt x="149409" y="1615"/>
                      <a:pt x="202573" y="1615"/>
                      <a:pt x="253206" y="1615"/>
                    </a:cubicBezTo>
                    <a:cubicBezTo>
                      <a:pt x="306371" y="1615"/>
                      <a:pt x="359536" y="1615"/>
                      <a:pt x="412701" y="1615"/>
                    </a:cubicBezTo>
                    <a:cubicBezTo>
                      <a:pt x="424093" y="1615"/>
                      <a:pt x="439916" y="-281"/>
                      <a:pt x="455106" y="35"/>
                    </a:cubicBezTo>
                    <a:close/>
                  </a:path>
                </a:pathLst>
              </a:custGeom>
              <a:solidFill>
                <a:schemeClr val="bg1"/>
              </a:solidFill>
              <a:ln>
                <a:noFill/>
              </a:ln>
            </p:spPr>
            <p:txBody>
              <a:bodyPr anchor="ctr"/>
              <a:lstStyle/>
              <a:p>
                <a:pPr algn="ctr"/>
                <a:endParaRPr>
                  <a:cs typeface="+mn-ea"/>
                  <a:sym typeface="+mn-lt"/>
                </a:endParaRPr>
              </a:p>
            </p:txBody>
          </p:sp>
          <p:sp>
            <p:nvSpPr>
              <p:cNvPr id="132" name="任意多边形: 形状 26"/>
              <p:cNvSpPr>
                <a:spLocks/>
              </p:cNvSpPr>
              <p:nvPr/>
            </p:nvSpPr>
            <p:spPr bwMode="auto">
              <a:xfrm>
                <a:off x="7406301" y="4674648"/>
                <a:ext cx="987601" cy="1094611"/>
              </a:xfrm>
              <a:custGeom>
                <a:avLst/>
                <a:gdLst>
                  <a:gd name="T0" fmla="*/ 477 w 557"/>
                  <a:gd name="T1" fmla="*/ 618 h 618"/>
                  <a:gd name="T2" fmla="*/ 80 w 557"/>
                  <a:gd name="T3" fmla="*/ 618 h 618"/>
                  <a:gd name="T4" fmla="*/ 0 w 557"/>
                  <a:gd name="T5" fmla="*/ 538 h 618"/>
                  <a:gd name="T6" fmla="*/ 0 w 557"/>
                  <a:gd name="T7" fmla="*/ 141 h 618"/>
                  <a:gd name="T8" fmla="*/ 80 w 557"/>
                  <a:gd name="T9" fmla="*/ 61 h 618"/>
                  <a:gd name="T10" fmla="*/ 163 w 557"/>
                  <a:gd name="T11" fmla="*/ 61 h 618"/>
                  <a:gd name="T12" fmla="*/ 247 w 557"/>
                  <a:gd name="T13" fmla="*/ 55 h 618"/>
                  <a:gd name="T14" fmla="*/ 248 w 557"/>
                  <a:gd name="T15" fmla="*/ 53 h 618"/>
                  <a:gd name="T16" fmla="*/ 251 w 557"/>
                  <a:gd name="T17" fmla="*/ 49 h 618"/>
                  <a:gd name="T18" fmla="*/ 255 w 557"/>
                  <a:gd name="T19" fmla="*/ 41 h 618"/>
                  <a:gd name="T20" fmla="*/ 255 w 557"/>
                  <a:gd name="T21" fmla="*/ 41 h 618"/>
                  <a:gd name="T22" fmla="*/ 265 w 557"/>
                  <a:gd name="T23" fmla="*/ 25 h 618"/>
                  <a:gd name="T24" fmla="*/ 265 w 557"/>
                  <a:gd name="T25" fmla="*/ 24 h 618"/>
                  <a:gd name="T26" fmla="*/ 278 w 557"/>
                  <a:gd name="T27" fmla="*/ 0 h 618"/>
                  <a:gd name="T28" fmla="*/ 292 w 557"/>
                  <a:gd name="T29" fmla="*/ 24 h 618"/>
                  <a:gd name="T30" fmla="*/ 297 w 557"/>
                  <a:gd name="T31" fmla="*/ 32 h 618"/>
                  <a:gd name="T32" fmla="*/ 302 w 557"/>
                  <a:gd name="T33" fmla="*/ 42 h 618"/>
                  <a:gd name="T34" fmla="*/ 306 w 557"/>
                  <a:gd name="T35" fmla="*/ 48 h 618"/>
                  <a:gd name="T36" fmla="*/ 306 w 557"/>
                  <a:gd name="T37" fmla="*/ 49 h 618"/>
                  <a:gd name="T38" fmla="*/ 307 w 557"/>
                  <a:gd name="T39" fmla="*/ 50 h 618"/>
                  <a:gd name="T40" fmla="*/ 308 w 557"/>
                  <a:gd name="T41" fmla="*/ 52 h 618"/>
                  <a:gd name="T42" fmla="*/ 310 w 557"/>
                  <a:gd name="T43" fmla="*/ 55 h 618"/>
                  <a:gd name="T44" fmla="*/ 394 w 557"/>
                  <a:gd name="T45" fmla="*/ 61 h 618"/>
                  <a:gd name="T46" fmla="*/ 477 w 557"/>
                  <a:gd name="T47" fmla="*/ 61 h 618"/>
                  <a:gd name="T48" fmla="*/ 557 w 557"/>
                  <a:gd name="T49" fmla="*/ 141 h 618"/>
                  <a:gd name="T50" fmla="*/ 557 w 557"/>
                  <a:gd name="T51" fmla="*/ 538 h 618"/>
                  <a:gd name="T52" fmla="*/ 477 w 557"/>
                  <a:gd name="T53" fmla="*/ 618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7" h="618">
                    <a:moveTo>
                      <a:pt x="477" y="618"/>
                    </a:moveTo>
                    <a:cubicBezTo>
                      <a:pt x="80" y="618"/>
                      <a:pt x="80" y="618"/>
                      <a:pt x="80" y="618"/>
                    </a:cubicBezTo>
                    <a:cubicBezTo>
                      <a:pt x="36" y="618"/>
                      <a:pt x="0" y="582"/>
                      <a:pt x="0" y="538"/>
                    </a:cubicBezTo>
                    <a:cubicBezTo>
                      <a:pt x="0" y="141"/>
                      <a:pt x="0" y="141"/>
                      <a:pt x="0" y="141"/>
                    </a:cubicBezTo>
                    <a:cubicBezTo>
                      <a:pt x="0" y="97"/>
                      <a:pt x="36" y="61"/>
                      <a:pt x="80" y="61"/>
                    </a:cubicBezTo>
                    <a:cubicBezTo>
                      <a:pt x="163" y="61"/>
                      <a:pt x="163" y="61"/>
                      <a:pt x="163" y="61"/>
                    </a:cubicBezTo>
                    <a:cubicBezTo>
                      <a:pt x="207" y="61"/>
                      <a:pt x="245" y="58"/>
                      <a:pt x="247" y="55"/>
                    </a:cubicBezTo>
                    <a:cubicBezTo>
                      <a:pt x="247" y="54"/>
                      <a:pt x="248" y="54"/>
                      <a:pt x="248" y="53"/>
                    </a:cubicBezTo>
                    <a:cubicBezTo>
                      <a:pt x="251" y="49"/>
                      <a:pt x="251" y="49"/>
                      <a:pt x="251" y="49"/>
                    </a:cubicBezTo>
                    <a:cubicBezTo>
                      <a:pt x="255" y="41"/>
                      <a:pt x="255" y="41"/>
                      <a:pt x="255" y="41"/>
                    </a:cubicBezTo>
                    <a:cubicBezTo>
                      <a:pt x="255" y="41"/>
                      <a:pt x="255" y="41"/>
                      <a:pt x="255" y="41"/>
                    </a:cubicBezTo>
                    <a:cubicBezTo>
                      <a:pt x="258" y="36"/>
                      <a:pt x="261" y="30"/>
                      <a:pt x="265" y="25"/>
                    </a:cubicBezTo>
                    <a:cubicBezTo>
                      <a:pt x="265" y="24"/>
                      <a:pt x="265" y="24"/>
                      <a:pt x="265" y="24"/>
                    </a:cubicBezTo>
                    <a:cubicBezTo>
                      <a:pt x="278" y="0"/>
                      <a:pt x="278" y="0"/>
                      <a:pt x="278" y="0"/>
                    </a:cubicBezTo>
                    <a:cubicBezTo>
                      <a:pt x="292" y="24"/>
                      <a:pt x="292" y="24"/>
                      <a:pt x="292" y="24"/>
                    </a:cubicBezTo>
                    <a:cubicBezTo>
                      <a:pt x="297" y="32"/>
                      <a:pt x="297" y="32"/>
                      <a:pt x="297" y="32"/>
                    </a:cubicBezTo>
                    <a:cubicBezTo>
                      <a:pt x="302" y="42"/>
                      <a:pt x="302" y="42"/>
                      <a:pt x="302" y="42"/>
                    </a:cubicBezTo>
                    <a:cubicBezTo>
                      <a:pt x="304" y="44"/>
                      <a:pt x="305" y="46"/>
                      <a:pt x="306" y="48"/>
                    </a:cubicBezTo>
                    <a:cubicBezTo>
                      <a:pt x="306" y="49"/>
                      <a:pt x="306" y="49"/>
                      <a:pt x="306" y="49"/>
                    </a:cubicBezTo>
                    <a:cubicBezTo>
                      <a:pt x="307" y="50"/>
                      <a:pt x="307" y="50"/>
                      <a:pt x="307" y="50"/>
                    </a:cubicBezTo>
                    <a:cubicBezTo>
                      <a:pt x="308" y="51"/>
                      <a:pt x="308" y="51"/>
                      <a:pt x="308" y="52"/>
                    </a:cubicBezTo>
                    <a:cubicBezTo>
                      <a:pt x="310" y="55"/>
                      <a:pt x="310" y="55"/>
                      <a:pt x="310" y="55"/>
                    </a:cubicBezTo>
                    <a:cubicBezTo>
                      <a:pt x="312" y="58"/>
                      <a:pt x="350" y="61"/>
                      <a:pt x="394" y="61"/>
                    </a:cubicBezTo>
                    <a:cubicBezTo>
                      <a:pt x="477" y="61"/>
                      <a:pt x="477" y="61"/>
                      <a:pt x="477" y="61"/>
                    </a:cubicBezTo>
                    <a:cubicBezTo>
                      <a:pt x="521" y="61"/>
                      <a:pt x="557" y="97"/>
                      <a:pt x="557" y="141"/>
                    </a:cubicBezTo>
                    <a:cubicBezTo>
                      <a:pt x="557" y="538"/>
                      <a:pt x="557" y="538"/>
                      <a:pt x="557" y="538"/>
                    </a:cubicBezTo>
                    <a:cubicBezTo>
                      <a:pt x="557" y="582"/>
                      <a:pt x="521" y="618"/>
                      <a:pt x="477" y="618"/>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216000" rIns="91440" bIns="45720" anchor="ctr" anchorCtr="1" compatLnSpc="1">
                <a:prstTxWarp prst="textNoShape">
                  <a:avLst/>
                </a:prstTxWarp>
                <a:normAutofit fontScale="92500" lnSpcReduction="10000"/>
              </a:bodyPr>
              <a:lstStyle/>
              <a:p>
                <a:pPr algn="ctr"/>
                <a:r>
                  <a:rPr lang="en-US" altLang="zh-CN" sz="4000" dirty="0">
                    <a:solidFill>
                      <a:schemeClr val="bg1"/>
                    </a:solidFill>
                    <a:cs typeface="+mn-ea"/>
                    <a:sym typeface="+mn-lt"/>
                  </a:rPr>
                  <a:t>04</a:t>
                </a:r>
              </a:p>
            </p:txBody>
          </p:sp>
          <p:sp>
            <p:nvSpPr>
              <p:cNvPr id="133" name="任意多边形: 形状 27"/>
              <p:cNvSpPr>
                <a:spLocks/>
              </p:cNvSpPr>
              <p:nvPr/>
            </p:nvSpPr>
            <p:spPr bwMode="auto">
              <a:xfrm>
                <a:off x="6169011" y="3660295"/>
                <a:ext cx="2224891" cy="2108965"/>
              </a:xfrm>
              <a:custGeom>
                <a:avLst/>
                <a:gdLst>
                  <a:gd name="T0" fmla="*/ 542 w 1254"/>
                  <a:gd name="T1" fmla="*/ 0 h 1190"/>
                  <a:gd name="T2" fmla="*/ 541 w 1254"/>
                  <a:gd name="T3" fmla="*/ 0 h 1190"/>
                  <a:gd name="T4" fmla="*/ 144 w 1254"/>
                  <a:gd name="T5" fmla="*/ 0 h 1190"/>
                  <a:gd name="T6" fmla="*/ 64 w 1254"/>
                  <a:gd name="T7" fmla="*/ 80 h 1190"/>
                  <a:gd name="T8" fmla="*/ 64 w 1254"/>
                  <a:gd name="T9" fmla="*/ 477 h 1190"/>
                  <a:gd name="T10" fmla="*/ 56 w 1254"/>
                  <a:gd name="T11" fmla="*/ 562 h 1190"/>
                  <a:gd name="T12" fmla="*/ 43 w 1254"/>
                  <a:gd name="T13" fmla="*/ 570 h 1190"/>
                  <a:gd name="T14" fmla="*/ 0 w 1254"/>
                  <a:gd name="T15" fmla="*/ 595 h 1190"/>
                  <a:gd name="T16" fmla="*/ 43 w 1254"/>
                  <a:gd name="T17" fmla="*/ 620 h 1190"/>
                  <a:gd name="T18" fmla="*/ 56 w 1254"/>
                  <a:gd name="T19" fmla="*/ 627 h 1190"/>
                  <a:gd name="T20" fmla="*/ 64 w 1254"/>
                  <a:gd name="T21" fmla="*/ 712 h 1190"/>
                  <a:gd name="T22" fmla="*/ 64 w 1254"/>
                  <a:gd name="T23" fmla="*/ 1110 h 1190"/>
                  <a:gd name="T24" fmla="*/ 64 w 1254"/>
                  <a:gd name="T25" fmla="*/ 1110 h 1190"/>
                  <a:gd name="T26" fmla="*/ 122 w 1254"/>
                  <a:gd name="T27" fmla="*/ 1186 h 1190"/>
                  <a:gd name="T28" fmla="*/ 128 w 1254"/>
                  <a:gd name="T29" fmla="*/ 1188 h 1190"/>
                  <a:gd name="T30" fmla="*/ 144 w 1254"/>
                  <a:gd name="T31" fmla="*/ 1190 h 1190"/>
                  <a:gd name="T32" fmla="*/ 540 w 1254"/>
                  <a:gd name="T33" fmla="*/ 1190 h 1190"/>
                  <a:gd name="T34" fmla="*/ 620 w 1254"/>
                  <a:gd name="T35" fmla="*/ 1110 h 1190"/>
                  <a:gd name="T36" fmla="*/ 620 w 1254"/>
                  <a:gd name="T37" fmla="*/ 635 h 1190"/>
                  <a:gd name="T38" fmla="*/ 631 w 1254"/>
                  <a:gd name="T39" fmla="*/ 595 h 1190"/>
                  <a:gd name="T40" fmla="*/ 700 w 1254"/>
                  <a:gd name="T41" fmla="*/ 555 h 1190"/>
                  <a:gd name="T42" fmla="*/ 1174 w 1254"/>
                  <a:gd name="T43" fmla="*/ 555 h 1190"/>
                  <a:gd name="T44" fmla="*/ 1254 w 1254"/>
                  <a:gd name="T45" fmla="*/ 475 h 1190"/>
                  <a:gd name="T46" fmla="*/ 1254 w 1254"/>
                  <a:gd name="T47" fmla="*/ 80 h 1190"/>
                  <a:gd name="T48" fmla="*/ 1174 w 1254"/>
                  <a:gd name="T49" fmla="*/ 0 h 1190"/>
                  <a:gd name="T50" fmla="*/ 776 w 1254"/>
                  <a:gd name="T51" fmla="*/ 0 h 1190"/>
                  <a:gd name="T52" fmla="*/ 542 w 1254"/>
                  <a:gd name="T53" fmla="*/ 0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54" h="1190">
                    <a:moveTo>
                      <a:pt x="542" y="0"/>
                    </a:moveTo>
                    <a:cubicBezTo>
                      <a:pt x="541" y="0"/>
                      <a:pt x="541" y="0"/>
                      <a:pt x="541" y="0"/>
                    </a:cubicBezTo>
                    <a:cubicBezTo>
                      <a:pt x="144" y="0"/>
                      <a:pt x="144" y="0"/>
                      <a:pt x="144" y="0"/>
                    </a:cubicBezTo>
                    <a:cubicBezTo>
                      <a:pt x="100" y="0"/>
                      <a:pt x="64" y="36"/>
                      <a:pt x="64" y="80"/>
                    </a:cubicBezTo>
                    <a:cubicBezTo>
                      <a:pt x="64" y="477"/>
                      <a:pt x="64" y="477"/>
                      <a:pt x="64" y="477"/>
                    </a:cubicBezTo>
                    <a:cubicBezTo>
                      <a:pt x="64" y="521"/>
                      <a:pt x="61" y="560"/>
                      <a:pt x="56" y="562"/>
                    </a:cubicBezTo>
                    <a:cubicBezTo>
                      <a:pt x="54" y="564"/>
                      <a:pt x="49" y="566"/>
                      <a:pt x="43" y="570"/>
                    </a:cubicBezTo>
                    <a:cubicBezTo>
                      <a:pt x="0" y="595"/>
                      <a:pt x="0" y="595"/>
                      <a:pt x="0" y="595"/>
                    </a:cubicBezTo>
                    <a:cubicBezTo>
                      <a:pt x="43" y="620"/>
                      <a:pt x="43" y="620"/>
                      <a:pt x="43" y="620"/>
                    </a:cubicBezTo>
                    <a:cubicBezTo>
                      <a:pt x="49" y="623"/>
                      <a:pt x="54" y="626"/>
                      <a:pt x="56" y="627"/>
                    </a:cubicBezTo>
                    <a:cubicBezTo>
                      <a:pt x="61" y="630"/>
                      <a:pt x="64" y="668"/>
                      <a:pt x="64" y="712"/>
                    </a:cubicBezTo>
                    <a:cubicBezTo>
                      <a:pt x="64" y="1110"/>
                      <a:pt x="64" y="1110"/>
                      <a:pt x="64" y="1110"/>
                    </a:cubicBezTo>
                    <a:cubicBezTo>
                      <a:pt x="64" y="1110"/>
                      <a:pt x="64" y="1110"/>
                      <a:pt x="64" y="1110"/>
                    </a:cubicBezTo>
                    <a:cubicBezTo>
                      <a:pt x="64" y="1146"/>
                      <a:pt x="89" y="1176"/>
                      <a:pt x="122" y="1186"/>
                    </a:cubicBezTo>
                    <a:cubicBezTo>
                      <a:pt x="124" y="1187"/>
                      <a:pt x="126" y="1187"/>
                      <a:pt x="128" y="1188"/>
                    </a:cubicBezTo>
                    <a:cubicBezTo>
                      <a:pt x="133" y="1189"/>
                      <a:pt x="139" y="1190"/>
                      <a:pt x="144" y="1190"/>
                    </a:cubicBezTo>
                    <a:cubicBezTo>
                      <a:pt x="540" y="1190"/>
                      <a:pt x="540" y="1190"/>
                      <a:pt x="540" y="1190"/>
                    </a:cubicBezTo>
                    <a:cubicBezTo>
                      <a:pt x="584" y="1190"/>
                      <a:pt x="620" y="1154"/>
                      <a:pt x="620" y="1110"/>
                    </a:cubicBezTo>
                    <a:cubicBezTo>
                      <a:pt x="620" y="635"/>
                      <a:pt x="620" y="635"/>
                      <a:pt x="620" y="635"/>
                    </a:cubicBezTo>
                    <a:cubicBezTo>
                      <a:pt x="620" y="621"/>
                      <a:pt x="624" y="607"/>
                      <a:pt x="631" y="595"/>
                    </a:cubicBezTo>
                    <a:cubicBezTo>
                      <a:pt x="645" y="571"/>
                      <a:pt x="670" y="555"/>
                      <a:pt x="700" y="555"/>
                    </a:cubicBezTo>
                    <a:cubicBezTo>
                      <a:pt x="1174" y="555"/>
                      <a:pt x="1174" y="555"/>
                      <a:pt x="1174" y="555"/>
                    </a:cubicBezTo>
                    <a:cubicBezTo>
                      <a:pt x="1218" y="555"/>
                      <a:pt x="1254" y="519"/>
                      <a:pt x="1254" y="475"/>
                    </a:cubicBezTo>
                    <a:cubicBezTo>
                      <a:pt x="1254" y="80"/>
                      <a:pt x="1254" y="80"/>
                      <a:pt x="1254" y="80"/>
                    </a:cubicBezTo>
                    <a:cubicBezTo>
                      <a:pt x="1254" y="36"/>
                      <a:pt x="1218" y="0"/>
                      <a:pt x="1174" y="0"/>
                    </a:cubicBezTo>
                    <a:cubicBezTo>
                      <a:pt x="776" y="0"/>
                      <a:pt x="776" y="0"/>
                      <a:pt x="776" y="0"/>
                    </a:cubicBezTo>
                    <a:lnTo>
                      <a:pt x="542"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34" name="任意多边形: 形状 28"/>
              <p:cNvSpPr>
                <a:spLocks/>
              </p:cNvSpPr>
              <p:nvPr/>
            </p:nvSpPr>
            <p:spPr bwMode="auto">
              <a:xfrm>
                <a:off x="5277970" y="4997337"/>
                <a:ext cx="325943" cy="266387"/>
              </a:xfrm>
              <a:custGeom>
                <a:avLst/>
                <a:gdLst>
                  <a:gd name="connsiteX0" fmla="*/ 291307 w 608013"/>
                  <a:gd name="connsiteY0" fmla="*/ 133350 h 496918"/>
                  <a:gd name="connsiteX1" fmla="*/ 263525 w 608013"/>
                  <a:gd name="connsiteY1" fmla="*/ 161132 h 496918"/>
                  <a:gd name="connsiteX2" fmla="*/ 291307 w 608013"/>
                  <a:gd name="connsiteY2" fmla="*/ 188914 h 496918"/>
                  <a:gd name="connsiteX3" fmla="*/ 319089 w 608013"/>
                  <a:gd name="connsiteY3" fmla="*/ 161132 h 496918"/>
                  <a:gd name="connsiteX4" fmla="*/ 291307 w 608013"/>
                  <a:gd name="connsiteY4" fmla="*/ 133350 h 496918"/>
                  <a:gd name="connsiteX5" fmla="*/ 210345 w 608013"/>
                  <a:gd name="connsiteY5" fmla="*/ 133350 h 496918"/>
                  <a:gd name="connsiteX6" fmla="*/ 182563 w 608013"/>
                  <a:gd name="connsiteY6" fmla="*/ 161132 h 496918"/>
                  <a:gd name="connsiteX7" fmla="*/ 210345 w 608013"/>
                  <a:gd name="connsiteY7" fmla="*/ 188914 h 496918"/>
                  <a:gd name="connsiteX8" fmla="*/ 238127 w 608013"/>
                  <a:gd name="connsiteY8" fmla="*/ 161132 h 496918"/>
                  <a:gd name="connsiteX9" fmla="*/ 210345 w 608013"/>
                  <a:gd name="connsiteY9" fmla="*/ 133350 h 496918"/>
                  <a:gd name="connsiteX10" fmla="*/ 129382 w 608013"/>
                  <a:gd name="connsiteY10" fmla="*/ 133350 h 496918"/>
                  <a:gd name="connsiteX11" fmla="*/ 101600 w 608013"/>
                  <a:gd name="connsiteY11" fmla="*/ 161132 h 496918"/>
                  <a:gd name="connsiteX12" fmla="*/ 129382 w 608013"/>
                  <a:gd name="connsiteY12" fmla="*/ 188914 h 496918"/>
                  <a:gd name="connsiteX13" fmla="*/ 157164 w 608013"/>
                  <a:gd name="connsiteY13" fmla="*/ 161132 h 496918"/>
                  <a:gd name="connsiteX14" fmla="*/ 129382 w 608013"/>
                  <a:gd name="connsiteY14" fmla="*/ 133350 h 496918"/>
                  <a:gd name="connsiteX15" fmla="*/ 448484 w 608013"/>
                  <a:gd name="connsiteY15" fmla="*/ 117475 h 496918"/>
                  <a:gd name="connsiteX16" fmla="*/ 582691 w 608013"/>
                  <a:gd name="connsiteY16" fmla="*/ 117475 h 496918"/>
                  <a:gd name="connsiteX17" fmla="*/ 608013 w 608013"/>
                  <a:gd name="connsiteY17" fmla="*/ 145277 h 496918"/>
                  <a:gd name="connsiteX18" fmla="*/ 608013 w 608013"/>
                  <a:gd name="connsiteY18" fmla="*/ 395497 h 496918"/>
                  <a:gd name="connsiteX19" fmla="*/ 582691 w 608013"/>
                  <a:gd name="connsiteY19" fmla="*/ 420771 h 496918"/>
                  <a:gd name="connsiteX20" fmla="*/ 521918 w 608013"/>
                  <a:gd name="connsiteY20" fmla="*/ 420771 h 496918"/>
                  <a:gd name="connsiteX21" fmla="*/ 539644 w 608013"/>
                  <a:gd name="connsiteY21" fmla="*/ 483958 h 496918"/>
                  <a:gd name="connsiteX22" fmla="*/ 526983 w 608013"/>
                  <a:gd name="connsiteY22" fmla="*/ 491540 h 496918"/>
                  <a:gd name="connsiteX23" fmla="*/ 440887 w 608013"/>
                  <a:gd name="connsiteY23" fmla="*/ 420771 h 496918"/>
                  <a:gd name="connsiteX24" fmla="*/ 223118 w 608013"/>
                  <a:gd name="connsiteY24" fmla="*/ 420771 h 496918"/>
                  <a:gd name="connsiteX25" fmla="*/ 195263 w 608013"/>
                  <a:gd name="connsiteY25" fmla="*/ 395497 h 496918"/>
                  <a:gd name="connsiteX26" fmla="*/ 195263 w 608013"/>
                  <a:gd name="connsiteY26" fmla="*/ 337365 h 496918"/>
                  <a:gd name="connsiteX27" fmla="*/ 402904 w 608013"/>
                  <a:gd name="connsiteY27" fmla="*/ 337365 h 496918"/>
                  <a:gd name="connsiteX28" fmla="*/ 448484 w 608013"/>
                  <a:gd name="connsiteY28" fmla="*/ 291870 h 496918"/>
                  <a:gd name="connsiteX29" fmla="*/ 448484 w 608013"/>
                  <a:gd name="connsiteY29" fmla="*/ 117475 h 496918"/>
                  <a:gd name="connsiteX30" fmla="*/ 25322 w 608013"/>
                  <a:gd name="connsiteY30" fmla="*/ 0 h 496918"/>
                  <a:gd name="connsiteX31" fmla="*/ 384896 w 608013"/>
                  <a:gd name="connsiteY31" fmla="*/ 0 h 496918"/>
                  <a:gd name="connsiteX32" fmla="*/ 412750 w 608013"/>
                  <a:gd name="connsiteY32" fmla="*/ 25189 h 496918"/>
                  <a:gd name="connsiteX33" fmla="*/ 412750 w 608013"/>
                  <a:gd name="connsiteY33" fmla="*/ 274553 h 496918"/>
                  <a:gd name="connsiteX34" fmla="*/ 384896 w 608013"/>
                  <a:gd name="connsiteY34" fmla="*/ 302260 h 496918"/>
                  <a:gd name="connsiteX35" fmla="*/ 146868 w 608013"/>
                  <a:gd name="connsiteY35" fmla="*/ 302260 h 496918"/>
                  <a:gd name="connsiteX36" fmla="*/ 63305 w 608013"/>
                  <a:gd name="connsiteY36" fmla="*/ 372788 h 496918"/>
                  <a:gd name="connsiteX37" fmla="*/ 53177 w 608013"/>
                  <a:gd name="connsiteY37" fmla="*/ 377825 h 496918"/>
                  <a:gd name="connsiteX38" fmla="*/ 48112 w 608013"/>
                  <a:gd name="connsiteY38" fmla="*/ 362712 h 496918"/>
                  <a:gd name="connsiteX39" fmla="*/ 65838 w 608013"/>
                  <a:gd name="connsiteY39" fmla="*/ 302260 h 496918"/>
                  <a:gd name="connsiteX40" fmla="*/ 25322 w 608013"/>
                  <a:gd name="connsiteY40" fmla="*/ 302260 h 496918"/>
                  <a:gd name="connsiteX41" fmla="*/ 0 w 608013"/>
                  <a:gd name="connsiteY41" fmla="*/ 274553 h 496918"/>
                  <a:gd name="connsiteX42" fmla="*/ 0 w 608013"/>
                  <a:gd name="connsiteY42" fmla="*/ 25189 h 496918"/>
                  <a:gd name="connsiteX43" fmla="*/ 25322 w 608013"/>
                  <a:gd name="connsiteY43" fmla="*/ 0 h 49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8013" h="496918">
                    <a:moveTo>
                      <a:pt x="291307" y="133350"/>
                    </a:moveTo>
                    <a:cubicBezTo>
                      <a:pt x="275963" y="133350"/>
                      <a:pt x="263525" y="145788"/>
                      <a:pt x="263525" y="161132"/>
                    </a:cubicBezTo>
                    <a:cubicBezTo>
                      <a:pt x="263525" y="176476"/>
                      <a:pt x="275963" y="188914"/>
                      <a:pt x="291307" y="188914"/>
                    </a:cubicBezTo>
                    <a:cubicBezTo>
                      <a:pt x="306651" y="188914"/>
                      <a:pt x="319089" y="176476"/>
                      <a:pt x="319089" y="161132"/>
                    </a:cubicBezTo>
                    <a:cubicBezTo>
                      <a:pt x="319089" y="145788"/>
                      <a:pt x="306651" y="133350"/>
                      <a:pt x="291307" y="133350"/>
                    </a:cubicBezTo>
                    <a:close/>
                    <a:moveTo>
                      <a:pt x="210345" y="133350"/>
                    </a:moveTo>
                    <a:cubicBezTo>
                      <a:pt x="195001" y="133350"/>
                      <a:pt x="182563" y="145788"/>
                      <a:pt x="182563" y="161132"/>
                    </a:cubicBezTo>
                    <a:cubicBezTo>
                      <a:pt x="182563" y="176476"/>
                      <a:pt x="195001" y="188914"/>
                      <a:pt x="210345" y="188914"/>
                    </a:cubicBezTo>
                    <a:cubicBezTo>
                      <a:pt x="225689" y="188914"/>
                      <a:pt x="238127" y="176476"/>
                      <a:pt x="238127" y="161132"/>
                    </a:cubicBezTo>
                    <a:cubicBezTo>
                      <a:pt x="238127" y="145788"/>
                      <a:pt x="225689" y="133350"/>
                      <a:pt x="210345" y="133350"/>
                    </a:cubicBezTo>
                    <a:close/>
                    <a:moveTo>
                      <a:pt x="129382" y="133350"/>
                    </a:moveTo>
                    <a:cubicBezTo>
                      <a:pt x="114038" y="133350"/>
                      <a:pt x="101600" y="145788"/>
                      <a:pt x="101600" y="161132"/>
                    </a:cubicBezTo>
                    <a:cubicBezTo>
                      <a:pt x="101600" y="176476"/>
                      <a:pt x="114038" y="188914"/>
                      <a:pt x="129382" y="188914"/>
                    </a:cubicBezTo>
                    <a:cubicBezTo>
                      <a:pt x="144726" y="188914"/>
                      <a:pt x="157164" y="176476"/>
                      <a:pt x="157164" y="161132"/>
                    </a:cubicBezTo>
                    <a:cubicBezTo>
                      <a:pt x="157164" y="145788"/>
                      <a:pt x="144726" y="133350"/>
                      <a:pt x="129382" y="133350"/>
                    </a:cubicBezTo>
                    <a:close/>
                    <a:moveTo>
                      <a:pt x="448484" y="117475"/>
                    </a:moveTo>
                    <a:cubicBezTo>
                      <a:pt x="448484" y="117475"/>
                      <a:pt x="448484" y="117475"/>
                      <a:pt x="582691" y="117475"/>
                    </a:cubicBezTo>
                    <a:cubicBezTo>
                      <a:pt x="597884" y="117475"/>
                      <a:pt x="608013" y="130113"/>
                      <a:pt x="608013" y="145277"/>
                    </a:cubicBezTo>
                    <a:cubicBezTo>
                      <a:pt x="608013" y="145277"/>
                      <a:pt x="608013" y="145277"/>
                      <a:pt x="608013" y="395497"/>
                    </a:cubicBezTo>
                    <a:cubicBezTo>
                      <a:pt x="608013" y="408134"/>
                      <a:pt x="597884" y="420771"/>
                      <a:pt x="582691" y="420771"/>
                    </a:cubicBezTo>
                    <a:cubicBezTo>
                      <a:pt x="582691" y="420771"/>
                      <a:pt x="582691" y="420771"/>
                      <a:pt x="521918" y="420771"/>
                    </a:cubicBezTo>
                    <a:cubicBezTo>
                      <a:pt x="521918" y="420771"/>
                      <a:pt x="521918" y="420771"/>
                      <a:pt x="539644" y="483958"/>
                    </a:cubicBezTo>
                    <a:cubicBezTo>
                      <a:pt x="544708" y="496595"/>
                      <a:pt x="537111" y="501650"/>
                      <a:pt x="526983" y="491540"/>
                    </a:cubicBezTo>
                    <a:cubicBezTo>
                      <a:pt x="526983" y="491540"/>
                      <a:pt x="526983" y="491540"/>
                      <a:pt x="440887" y="420771"/>
                    </a:cubicBezTo>
                    <a:cubicBezTo>
                      <a:pt x="440887" y="420771"/>
                      <a:pt x="440887" y="420771"/>
                      <a:pt x="223118" y="420771"/>
                    </a:cubicBezTo>
                    <a:cubicBezTo>
                      <a:pt x="207924" y="420771"/>
                      <a:pt x="195263" y="408134"/>
                      <a:pt x="195263" y="395497"/>
                    </a:cubicBezTo>
                    <a:cubicBezTo>
                      <a:pt x="195263" y="395497"/>
                      <a:pt x="195263" y="395497"/>
                      <a:pt x="195263" y="337365"/>
                    </a:cubicBezTo>
                    <a:cubicBezTo>
                      <a:pt x="195263" y="337365"/>
                      <a:pt x="195263" y="337365"/>
                      <a:pt x="402904" y="337365"/>
                    </a:cubicBezTo>
                    <a:cubicBezTo>
                      <a:pt x="428226" y="337365"/>
                      <a:pt x="448484" y="317145"/>
                      <a:pt x="448484" y="291870"/>
                    </a:cubicBezTo>
                    <a:cubicBezTo>
                      <a:pt x="448484" y="291870"/>
                      <a:pt x="448484" y="291870"/>
                      <a:pt x="448484" y="117475"/>
                    </a:cubicBezTo>
                    <a:close/>
                    <a:moveTo>
                      <a:pt x="25322" y="0"/>
                    </a:moveTo>
                    <a:cubicBezTo>
                      <a:pt x="25322" y="0"/>
                      <a:pt x="25322" y="0"/>
                      <a:pt x="384896" y="0"/>
                    </a:cubicBezTo>
                    <a:cubicBezTo>
                      <a:pt x="400089" y="0"/>
                      <a:pt x="412750" y="12594"/>
                      <a:pt x="412750" y="25189"/>
                    </a:cubicBezTo>
                    <a:cubicBezTo>
                      <a:pt x="412750" y="25189"/>
                      <a:pt x="412750" y="25189"/>
                      <a:pt x="412750" y="274553"/>
                    </a:cubicBezTo>
                    <a:cubicBezTo>
                      <a:pt x="412750" y="289666"/>
                      <a:pt x="400089" y="302260"/>
                      <a:pt x="384896" y="302260"/>
                    </a:cubicBezTo>
                    <a:cubicBezTo>
                      <a:pt x="384896" y="302260"/>
                      <a:pt x="384896" y="302260"/>
                      <a:pt x="146868" y="302260"/>
                    </a:cubicBezTo>
                    <a:cubicBezTo>
                      <a:pt x="146868" y="302260"/>
                      <a:pt x="146868" y="302260"/>
                      <a:pt x="63305" y="372788"/>
                    </a:cubicBezTo>
                    <a:cubicBezTo>
                      <a:pt x="58241" y="375306"/>
                      <a:pt x="55709" y="377825"/>
                      <a:pt x="53177" y="377825"/>
                    </a:cubicBezTo>
                    <a:cubicBezTo>
                      <a:pt x="48112" y="377825"/>
                      <a:pt x="45580" y="372788"/>
                      <a:pt x="48112" y="362712"/>
                    </a:cubicBezTo>
                    <a:cubicBezTo>
                      <a:pt x="48112" y="362712"/>
                      <a:pt x="48112" y="362712"/>
                      <a:pt x="65838" y="302260"/>
                    </a:cubicBezTo>
                    <a:cubicBezTo>
                      <a:pt x="65838" y="302260"/>
                      <a:pt x="65838" y="302260"/>
                      <a:pt x="25322" y="302260"/>
                    </a:cubicBezTo>
                    <a:cubicBezTo>
                      <a:pt x="10129" y="302260"/>
                      <a:pt x="0" y="289666"/>
                      <a:pt x="0" y="274553"/>
                    </a:cubicBezTo>
                    <a:cubicBezTo>
                      <a:pt x="0" y="274553"/>
                      <a:pt x="0" y="274553"/>
                      <a:pt x="0" y="25189"/>
                    </a:cubicBezTo>
                    <a:cubicBezTo>
                      <a:pt x="0" y="12594"/>
                      <a:pt x="10129" y="0"/>
                      <a:pt x="25322" y="0"/>
                    </a:cubicBezTo>
                    <a:close/>
                  </a:path>
                </a:pathLst>
              </a:custGeom>
              <a:solidFill>
                <a:schemeClr val="bg1"/>
              </a:solidFill>
              <a:ln>
                <a:noFill/>
              </a:ln>
            </p:spPr>
            <p:txBody>
              <a:bodyPr anchor="ctr"/>
              <a:lstStyle/>
              <a:p>
                <a:pPr algn="ctr"/>
                <a:endParaRPr>
                  <a:cs typeface="+mn-ea"/>
                  <a:sym typeface="+mn-lt"/>
                </a:endParaRPr>
              </a:p>
            </p:txBody>
          </p:sp>
          <p:sp>
            <p:nvSpPr>
              <p:cNvPr id="135" name="矩形 134"/>
              <p:cNvSpPr/>
              <p:nvPr/>
            </p:nvSpPr>
            <p:spPr>
              <a:xfrm>
                <a:off x="4433490" y="2519345"/>
                <a:ext cx="954107" cy="400110"/>
              </a:xfrm>
              <a:prstGeom prst="rect">
                <a:avLst/>
              </a:prstGeom>
            </p:spPr>
            <p:txBody>
              <a:bodyPr wrap="none" anchor="ctr">
                <a:normAutofit fontScale="85000" lnSpcReduction="20000"/>
              </a:bodyPr>
              <a:lstStyle/>
              <a:p>
                <a:pPr lvl="0" algn="ctr"/>
                <a:r>
                  <a:rPr lang="zh-CN" altLang="en-US" sz="2000">
                    <a:solidFill>
                      <a:schemeClr val="bg1"/>
                    </a:solidFill>
                    <a:cs typeface="+mn-ea"/>
                    <a:sym typeface="+mn-lt"/>
                  </a:rPr>
                  <a:t>关键词</a:t>
                </a:r>
              </a:p>
            </p:txBody>
          </p:sp>
          <p:sp>
            <p:nvSpPr>
              <p:cNvPr id="136" name="矩形 135"/>
              <p:cNvSpPr/>
              <p:nvPr/>
            </p:nvSpPr>
            <p:spPr>
              <a:xfrm>
                <a:off x="6861251" y="2519345"/>
                <a:ext cx="954107" cy="400110"/>
              </a:xfrm>
              <a:prstGeom prst="rect">
                <a:avLst/>
              </a:prstGeom>
            </p:spPr>
            <p:txBody>
              <a:bodyPr wrap="none" anchor="ctr">
                <a:normAutofit fontScale="85000" lnSpcReduction="20000"/>
              </a:bodyPr>
              <a:lstStyle/>
              <a:p>
                <a:pPr lvl="0" algn="ctr"/>
                <a:r>
                  <a:rPr lang="zh-CN" altLang="en-US" sz="2000">
                    <a:solidFill>
                      <a:schemeClr val="bg1"/>
                    </a:solidFill>
                    <a:cs typeface="+mn-ea"/>
                    <a:sym typeface="+mn-lt"/>
                  </a:rPr>
                  <a:t>关键词</a:t>
                </a:r>
              </a:p>
            </p:txBody>
          </p:sp>
          <p:sp>
            <p:nvSpPr>
              <p:cNvPr id="137" name="矩形 136"/>
              <p:cNvSpPr/>
              <p:nvPr/>
            </p:nvSpPr>
            <p:spPr>
              <a:xfrm>
                <a:off x="4433490" y="3924531"/>
                <a:ext cx="954107" cy="400110"/>
              </a:xfrm>
              <a:prstGeom prst="rect">
                <a:avLst/>
              </a:prstGeom>
            </p:spPr>
            <p:txBody>
              <a:bodyPr wrap="none" anchor="ctr">
                <a:normAutofit fontScale="85000" lnSpcReduction="20000"/>
              </a:bodyPr>
              <a:lstStyle/>
              <a:p>
                <a:pPr lvl="0" algn="ctr"/>
                <a:r>
                  <a:rPr lang="zh-CN" altLang="en-US" sz="2000">
                    <a:solidFill>
                      <a:schemeClr val="bg1"/>
                    </a:solidFill>
                    <a:cs typeface="+mn-ea"/>
                    <a:sym typeface="+mn-lt"/>
                  </a:rPr>
                  <a:t>关键词</a:t>
                </a:r>
              </a:p>
            </p:txBody>
          </p:sp>
          <p:sp>
            <p:nvSpPr>
              <p:cNvPr id="138" name="矩形 137"/>
              <p:cNvSpPr/>
              <p:nvPr/>
            </p:nvSpPr>
            <p:spPr>
              <a:xfrm>
                <a:off x="6861251" y="3924531"/>
                <a:ext cx="954107" cy="400110"/>
              </a:xfrm>
              <a:prstGeom prst="rect">
                <a:avLst/>
              </a:prstGeom>
            </p:spPr>
            <p:txBody>
              <a:bodyPr wrap="none" anchor="ctr">
                <a:normAutofit fontScale="85000" lnSpcReduction="20000"/>
              </a:bodyPr>
              <a:lstStyle/>
              <a:p>
                <a:pPr lvl="0" algn="ctr"/>
                <a:r>
                  <a:rPr lang="zh-CN" altLang="en-US" sz="2000" dirty="0">
                    <a:solidFill>
                      <a:schemeClr val="bg1"/>
                    </a:solidFill>
                    <a:cs typeface="+mn-ea"/>
                    <a:sym typeface="+mn-lt"/>
                  </a:rPr>
                  <a:t>关键词</a:t>
                </a:r>
              </a:p>
            </p:txBody>
          </p:sp>
          <p:sp>
            <p:nvSpPr>
              <p:cNvPr id="139" name="任意多边形: 形状 19"/>
              <p:cNvSpPr>
                <a:spLocks/>
              </p:cNvSpPr>
              <p:nvPr/>
            </p:nvSpPr>
            <p:spPr bwMode="auto">
              <a:xfrm>
                <a:off x="6571239" y="4973091"/>
                <a:ext cx="398279" cy="314880"/>
              </a:xfrm>
              <a:custGeom>
                <a:avLst/>
                <a:gdLst>
                  <a:gd name="T0" fmla="*/ 292 w 294"/>
                  <a:gd name="T1" fmla="*/ 114 h 233"/>
                  <a:gd name="T2" fmla="*/ 252 w 294"/>
                  <a:gd name="T3" fmla="*/ 81 h 233"/>
                  <a:gd name="T4" fmla="*/ 252 w 294"/>
                  <a:gd name="T5" fmla="*/ 7 h 233"/>
                  <a:gd name="T6" fmla="*/ 250 w 294"/>
                  <a:gd name="T7" fmla="*/ 2 h 233"/>
                  <a:gd name="T8" fmla="*/ 246 w 294"/>
                  <a:gd name="T9" fmla="*/ 1 h 233"/>
                  <a:gd name="T10" fmla="*/ 211 w 294"/>
                  <a:gd name="T11" fmla="*/ 1 h 233"/>
                  <a:gd name="T12" fmla="*/ 207 w 294"/>
                  <a:gd name="T13" fmla="*/ 2 h 233"/>
                  <a:gd name="T14" fmla="*/ 205 w 294"/>
                  <a:gd name="T15" fmla="*/ 7 h 233"/>
                  <a:gd name="T16" fmla="*/ 205 w 294"/>
                  <a:gd name="T17" fmla="*/ 42 h 233"/>
                  <a:gd name="T18" fmla="*/ 161 w 294"/>
                  <a:gd name="T19" fmla="*/ 5 h 233"/>
                  <a:gd name="T20" fmla="*/ 147 w 294"/>
                  <a:gd name="T21" fmla="*/ 0 h 233"/>
                  <a:gd name="T22" fmla="*/ 133 w 294"/>
                  <a:gd name="T23" fmla="*/ 5 h 233"/>
                  <a:gd name="T24" fmla="*/ 2 w 294"/>
                  <a:gd name="T25" fmla="*/ 114 h 233"/>
                  <a:gd name="T26" fmla="*/ 0 w 294"/>
                  <a:gd name="T27" fmla="*/ 118 h 233"/>
                  <a:gd name="T28" fmla="*/ 1 w 294"/>
                  <a:gd name="T29" fmla="*/ 122 h 233"/>
                  <a:gd name="T30" fmla="*/ 13 w 294"/>
                  <a:gd name="T31" fmla="*/ 136 h 233"/>
                  <a:gd name="T32" fmla="*/ 16 w 294"/>
                  <a:gd name="T33" fmla="*/ 138 h 233"/>
                  <a:gd name="T34" fmla="*/ 21 w 294"/>
                  <a:gd name="T35" fmla="*/ 136 h 233"/>
                  <a:gd name="T36" fmla="*/ 42 w 294"/>
                  <a:gd name="T37" fmla="*/ 119 h 233"/>
                  <a:gd name="T38" fmla="*/ 42 w 294"/>
                  <a:gd name="T39" fmla="*/ 222 h 233"/>
                  <a:gd name="T40" fmla="*/ 45 w 294"/>
                  <a:gd name="T41" fmla="*/ 230 h 233"/>
                  <a:gd name="T42" fmla="*/ 54 w 294"/>
                  <a:gd name="T43" fmla="*/ 233 h 233"/>
                  <a:gd name="T44" fmla="*/ 115 w 294"/>
                  <a:gd name="T45" fmla="*/ 233 h 233"/>
                  <a:gd name="T46" fmla="*/ 115 w 294"/>
                  <a:gd name="T47" fmla="*/ 133 h 233"/>
                  <a:gd name="T48" fmla="*/ 179 w 294"/>
                  <a:gd name="T49" fmla="*/ 133 h 233"/>
                  <a:gd name="T50" fmla="*/ 179 w 294"/>
                  <a:gd name="T51" fmla="*/ 233 h 233"/>
                  <a:gd name="T52" fmla="*/ 240 w 294"/>
                  <a:gd name="T53" fmla="*/ 233 h 233"/>
                  <a:gd name="T54" fmla="*/ 248 w 294"/>
                  <a:gd name="T55" fmla="*/ 230 h 233"/>
                  <a:gd name="T56" fmla="*/ 252 w 294"/>
                  <a:gd name="T57" fmla="*/ 222 h 233"/>
                  <a:gd name="T58" fmla="*/ 252 w 294"/>
                  <a:gd name="T59" fmla="*/ 119 h 233"/>
                  <a:gd name="T60" fmla="*/ 273 w 294"/>
                  <a:gd name="T61" fmla="*/ 136 h 233"/>
                  <a:gd name="T62" fmla="*/ 277 w 294"/>
                  <a:gd name="T63" fmla="*/ 138 h 233"/>
                  <a:gd name="T64" fmla="*/ 277 w 294"/>
                  <a:gd name="T65" fmla="*/ 138 h 233"/>
                  <a:gd name="T66" fmla="*/ 281 w 294"/>
                  <a:gd name="T67" fmla="*/ 136 h 233"/>
                  <a:gd name="T68" fmla="*/ 293 w 294"/>
                  <a:gd name="T69" fmla="*/ 122 h 233"/>
                  <a:gd name="T70" fmla="*/ 294 w 294"/>
                  <a:gd name="T71" fmla="*/ 118 h 233"/>
                  <a:gd name="T72" fmla="*/ 292 w 294"/>
                  <a:gd name="T73" fmla="*/ 114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94" h="233">
                    <a:moveTo>
                      <a:pt x="292" y="114"/>
                    </a:moveTo>
                    <a:cubicBezTo>
                      <a:pt x="252" y="81"/>
                      <a:pt x="252" y="81"/>
                      <a:pt x="252" y="81"/>
                    </a:cubicBezTo>
                    <a:cubicBezTo>
                      <a:pt x="252" y="7"/>
                      <a:pt x="252" y="7"/>
                      <a:pt x="252" y="7"/>
                    </a:cubicBezTo>
                    <a:cubicBezTo>
                      <a:pt x="252" y="5"/>
                      <a:pt x="251" y="3"/>
                      <a:pt x="250" y="2"/>
                    </a:cubicBezTo>
                    <a:cubicBezTo>
                      <a:pt x="249" y="1"/>
                      <a:pt x="248" y="1"/>
                      <a:pt x="246" y="1"/>
                    </a:cubicBezTo>
                    <a:cubicBezTo>
                      <a:pt x="211" y="1"/>
                      <a:pt x="211" y="1"/>
                      <a:pt x="211" y="1"/>
                    </a:cubicBezTo>
                    <a:cubicBezTo>
                      <a:pt x="209" y="1"/>
                      <a:pt x="208" y="1"/>
                      <a:pt x="207" y="2"/>
                    </a:cubicBezTo>
                    <a:cubicBezTo>
                      <a:pt x="206" y="3"/>
                      <a:pt x="205" y="5"/>
                      <a:pt x="205" y="7"/>
                    </a:cubicBezTo>
                    <a:cubicBezTo>
                      <a:pt x="205" y="42"/>
                      <a:pt x="205" y="42"/>
                      <a:pt x="205" y="42"/>
                    </a:cubicBezTo>
                    <a:cubicBezTo>
                      <a:pt x="161" y="5"/>
                      <a:pt x="161" y="5"/>
                      <a:pt x="161" y="5"/>
                    </a:cubicBezTo>
                    <a:cubicBezTo>
                      <a:pt x="157" y="2"/>
                      <a:pt x="152" y="0"/>
                      <a:pt x="147" y="0"/>
                    </a:cubicBezTo>
                    <a:cubicBezTo>
                      <a:pt x="142" y="0"/>
                      <a:pt x="137" y="2"/>
                      <a:pt x="133" y="5"/>
                    </a:cubicBezTo>
                    <a:cubicBezTo>
                      <a:pt x="2" y="114"/>
                      <a:pt x="2" y="114"/>
                      <a:pt x="2" y="114"/>
                    </a:cubicBezTo>
                    <a:cubicBezTo>
                      <a:pt x="1" y="115"/>
                      <a:pt x="0" y="116"/>
                      <a:pt x="0" y="118"/>
                    </a:cubicBezTo>
                    <a:cubicBezTo>
                      <a:pt x="0" y="120"/>
                      <a:pt x="0" y="121"/>
                      <a:pt x="1" y="122"/>
                    </a:cubicBezTo>
                    <a:cubicBezTo>
                      <a:pt x="13" y="136"/>
                      <a:pt x="13" y="136"/>
                      <a:pt x="13" y="136"/>
                    </a:cubicBezTo>
                    <a:cubicBezTo>
                      <a:pt x="14" y="137"/>
                      <a:pt x="15" y="137"/>
                      <a:pt x="16" y="138"/>
                    </a:cubicBezTo>
                    <a:cubicBezTo>
                      <a:pt x="18" y="138"/>
                      <a:pt x="19" y="137"/>
                      <a:pt x="21" y="136"/>
                    </a:cubicBezTo>
                    <a:cubicBezTo>
                      <a:pt x="42" y="119"/>
                      <a:pt x="42" y="119"/>
                      <a:pt x="42" y="119"/>
                    </a:cubicBezTo>
                    <a:cubicBezTo>
                      <a:pt x="42" y="222"/>
                      <a:pt x="42" y="222"/>
                      <a:pt x="42" y="222"/>
                    </a:cubicBezTo>
                    <a:cubicBezTo>
                      <a:pt x="42" y="225"/>
                      <a:pt x="43" y="227"/>
                      <a:pt x="45" y="230"/>
                    </a:cubicBezTo>
                    <a:cubicBezTo>
                      <a:pt x="48" y="232"/>
                      <a:pt x="51" y="233"/>
                      <a:pt x="54" y="233"/>
                    </a:cubicBezTo>
                    <a:cubicBezTo>
                      <a:pt x="115" y="233"/>
                      <a:pt x="115" y="233"/>
                      <a:pt x="115" y="233"/>
                    </a:cubicBezTo>
                    <a:cubicBezTo>
                      <a:pt x="115" y="133"/>
                      <a:pt x="115" y="133"/>
                      <a:pt x="115" y="133"/>
                    </a:cubicBezTo>
                    <a:cubicBezTo>
                      <a:pt x="179" y="133"/>
                      <a:pt x="179" y="133"/>
                      <a:pt x="179" y="133"/>
                    </a:cubicBezTo>
                    <a:cubicBezTo>
                      <a:pt x="179" y="233"/>
                      <a:pt x="179" y="233"/>
                      <a:pt x="179" y="233"/>
                    </a:cubicBezTo>
                    <a:cubicBezTo>
                      <a:pt x="240" y="233"/>
                      <a:pt x="240" y="233"/>
                      <a:pt x="240" y="233"/>
                    </a:cubicBezTo>
                    <a:cubicBezTo>
                      <a:pt x="243" y="233"/>
                      <a:pt x="246" y="232"/>
                      <a:pt x="248" y="230"/>
                    </a:cubicBezTo>
                    <a:cubicBezTo>
                      <a:pt x="251" y="228"/>
                      <a:pt x="252" y="225"/>
                      <a:pt x="252" y="222"/>
                    </a:cubicBezTo>
                    <a:cubicBezTo>
                      <a:pt x="252" y="119"/>
                      <a:pt x="252" y="119"/>
                      <a:pt x="252" y="119"/>
                    </a:cubicBezTo>
                    <a:cubicBezTo>
                      <a:pt x="273" y="136"/>
                      <a:pt x="273" y="136"/>
                      <a:pt x="273" y="136"/>
                    </a:cubicBezTo>
                    <a:cubicBezTo>
                      <a:pt x="274" y="137"/>
                      <a:pt x="275" y="138"/>
                      <a:pt x="277" y="138"/>
                    </a:cubicBezTo>
                    <a:cubicBezTo>
                      <a:pt x="277" y="138"/>
                      <a:pt x="277" y="138"/>
                      <a:pt x="277" y="138"/>
                    </a:cubicBezTo>
                    <a:cubicBezTo>
                      <a:pt x="279" y="137"/>
                      <a:pt x="280" y="137"/>
                      <a:pt x="281" y="136"/>
                    </a:cubicBezTo>
                    <a:cubicBezTo>
                      <a:pt x="293" y="122"/>
                      <a:pt x="293" y="122"/>
                      <a:pt x="293" y="122"/>
                    </a:cubicBezTo>
                    <a:cubicBezTo>
                      <a:pt x="294" y="121"/>
                      <a:pt x="294" y="120"/>
                      <a:pt x="294" y="118"/>
                    </a:cubicBezTo>
                    <a:cubicBezTo>
                      <a:pt x="294" y="116"/>
                      <a:pt x="293" y="115"/>
                      <a:pt x="292" y="114"/>
                    </a:cubicBezTo>
                    <a:close/>
                  </a:path>
                </a:pathLst>
              </a:custGeom>
              <a:solidFill>
                <a:schemeClr val="bg1"/>
              </a:solidFill>
              <a:ln>
                <a:noFill/>
              </a:ln>
            </p:spPr>
            <p:txBody>
              <a:bodyPr anchor="ctr"/>
              <a:lstStyle/>
              <a:p>
                <a:pPr algn="ctr"/>
                <a:endParaRPr>
                  <a:cs typeface="+mn-ea"/>
                  <a:sym typeface="+mn-lt"/>
                </a:endParaRPr>
              </a:p>
            </p:txBody>
          </p:sp>
        </p:grpSp>
        <p:grpSp>
          <p:nvGrpSpPr>
            <p:cNvPr id="140" name="组合 139"/>
            <p:cNvGrpSpPr/>
            <p:nvPr/>
          </p:nvGrpSpPr>
          <p:grpSpPr>
            <a:xfrm>
              <a:off x="182166" y="1371730"/>
              <a:ext cx="8779668" cy="2400041"/>
              <a:chOff x="242888" y="2048993"/>
              <a:chExt cx="11706224" cy="3200055"/>
            </a:xfrm>
          </p:grpSpPr>
          <p:grpSp>
            <p:nvGrpSpPr>
              <p:cNvPr id="141" name="组合 140"/>
              <p:cNvGrpSpPr/>
              <p:nvPr/>
            </p:nvGrpSpPr>
            <p:grpSpPr>
              <a:xfrm>
                <a:off x="242888" y="2048993"/>
                <a:ext cx="3297607" cy="723852"/>
                <a:chOff x="719666" y="2048993"/>
                <a:chExt cx="3288101" cy="723852"/>
              </a:xfrm>
            </p:grpSpPr>
            <p:sp>
              <p:nvSpPr>
                <p:cNvPr id="151" name="文本框 142"/>
                <p:cNvSpPr txBox="1"/>
                <p:nvPr/>
              </p:nvSpPr>
              <p:spPr>
                <a:xfrm>
                  <a:off x="719666" y="2295214"/>
                  <a:ext cx="3288101" cy="477631"/>
                </a:xfrm>
                <a:prstGeom prst="rect">
                  <a:avLst/>
                </a:prstGeom>
                <a:noFill/>
              </p:spPr>
              <p:txBody>
                <a:bodyPr wrap="square" lIns="72000" tIns="0" rIns="72000" bIns="0">
                  <a:normAutofit fontScale="92500" lnSpcReduction="10000"/>
                </a:bodyPr>
                <a:lstStyle/>
                <a:p>
                  <a:pPr algn="r" defTabSz="914378">
                    <a:lnSpc>
                      <a:spcPct val="120000"/>
                    </a:lnSpc>
                    <a:spcBef>
                      <a:spcPct val="0"/>
                    </a:spcBef>
                    <a:defRPr/>
                  </a:pPr>
                  <a:r>
                    <a:rPr lang="zh-CN" altLang="en-US" sz="1100">
                      <a:cs typeface="+mn-ea"/>
                      <a:sym typeface="+mn-lt"/>
                    </a:rPr>
                    <a:t>此部分内容作为文字排版占位显示</a:t>
                  </a:r>
                  <a:br>
                    <a:rPr lang="zh-CN" altLang="en-US" sz="1100">
                      <a:cs typeface="+mn-ea"/>
                      <a:sym typeface="+mn-lt"/>
                    </a:rPr>
                  </a:br>
                  <a:r>
                    <a:rPr lang="zh-CN" altLang="en-US" sz="1100">
                      <a:cs typeface="+mn-ea"/>
                      <a:sym typeface="+mn-lt"/>
                    </a:rPr>
                    <a:t>（建议使用主题字体）</a:t>
                  </a:r>
                </a:p>
              </p:txBody>
            </p:sp>
            <p:sp>
              <p:nvSpPr>
                <p:cNvPr id="152" name="矩形 151"/>
                <p:cNvSpPr/>
                <p:nvPr/>
              </p:nvSpPr>
              <p:spPr>
                <a:xfrm>
                  <a:off x="719666" y="2048993"/>
                  <a:ext cx="3288101" cy="246221"/>
                </a:xfrm>
                <a:prstGeom prst="rect">
                  <a:avLst/>
                </a:prstGeom>
              </p:spPr>
              <p:txBody>
                <a:bodyPr wrap="none" lIns="72000" tIns="0" rIns="72000" bIns="0">
                  <a:normAutofit fontScale="92500" lnSpcReduction="20000"/>
                </a:bodyPr>
                <a:lstStyle/>
                <a:p>
                  <a:pPr lvl="0" algn="r" defTabSz="914378">
                    <a:spcBef>
                      <a:spcPct val="0"/>
                    </a:spcBef>
                    <a:defRPr/>
                  </a:pPr>
                  <a:r>
                    <a:rPr lang="zh-CN" altLang="en-US" sz="1600" b="1" dirty="0">
                      <a:cs typeface="+mn-ea"/>
                      <a:sym typeface="+mn-lt"/>
                    </a:rPr>
                    <a:t>标题文本预设</a:t>
                  </a:r>
                </a:p>
              </p:txBody>
            </p:sp>
          </p:grpSp>
          <p:grpSp>
            <p:nvGrpSpPr>
              <p:cNvPr id="142" name="组合 141"/>
              <p:cNvGrpSpPr/>
              <p:nvPr/>
            </p:nvGrpSpPr>
            <p:grpSpPr>
              <a:xfrm>
                <a:off x="8651506" y="2048993"/>
                <a:ext cx="3297606" cy="723852"/>
                <a:chOff x="719666" y="2048993"/>
                <a:chExt cx="3288101" cy="723852"/>
              </a:xfrm>
            </p:grpSpPr>
            <p:sp>
              <p:nvSpPr>
                <p:cNvPr id="149" name="文本框 145"/>
                <p:cNvSpPr txBox="1"/>
                <p:nvPr/>
              </p:nvSpPr>
              <p:spPr>
                <a:xfrm>
                  <a:off x="719666" y="2295214"/>
                  <a:ext cx="3288101" cy="477631"/>
                </a:xfrm>
                <a:prstGeom prst="rect">
                  <a:avLst/>
                </a:prstGeom>
                <a:noFill/>
              </p:spPr>
              <p:txBody>
                <a:bodyPr wrap="square" lIns="72000" tIns="0" rIns="72000" bIns="0">
                  <a:normAutofit fontScale="92500" lnSpcReduction="10000"/>
                </a:bodyPr>
                <a:lstStyle/>
                <a:p>
                  <a:pPr defTabSz="914378">
                    <a:lnSpc>
                      <a:spcPct val="120000"/>
                    </a:lnSpc>
                    <a:spcBef>
                      <a:spcPct val="0"/>
                    </a:spcBef>
                    <a:defRPr/>
                  </a:pPr>
                  <a:r>
                    <a:rPr lang="zh-CN" altLang="en-US" sz="1100" dirty="0">
                      <a:cs typeface="+mn-ea"/>
                      <a:sym typeface="+mn-lt"/>
                    </a:rPr>
                    <a:t>此部分内容作为文字排版占位显示</a:t>
                  </a:r>
                  <a:br>
                    <a:rPr lang="zh-CN" altLang="en-US" sz="1100" dirty="0">
                      <a:cs typeface="+mn-ea"/>
                      <a:sym typeface="+mn-lt"/>
                    </a:rPr>
                  </a:br>
                  <a:r>
                    <a:rPr lang="zh-CN" altLang="en-US" sz="1100" dirty="0">
                      <a:cs typeface="+mn-ea"/>
                      <a:sym typeface="+mn-lt"/>
                    </a:rPr>
                    <a:t>（建议使用主题字体）</a:t>
                  </a:r>
                </a:p>
              </p:txBody>
            </p:sp>
            <p:sp>
              <p:nvSpPr>
                <p:cNvPr id="150" name="矩形 149"/>
                <p:cNvSpPr/>
                <p:nvPr/>
              </p:nvSpPr>
              <p:spPr>
                <a:xfrm>
                  <a:off x="719666" y="2048993"/>
                  <a:ext cx="3288101" cy="246221"/>
                </a:xfrm>
                <a:prstGeom prst="rect">
                  <a:avLst/>
                </a:prstGeom>
              </p:spPr>
              <p:txBody>
                <a:bodyPr wrap="none" lIns="72000" tIns="0" rIns="72000" bIns="0">
                  <a:normAutofit fontScale="92500" lnSpcReduction="20000"/>
                </a:bodyPr>
                <a:lstStyle/>
                <a:p>
                  <a:pPr lvl="0" defTabSz="914378">
                    <a:spcBef>
                      <a:spcPct val="0"/>
                    </a:spcBef>
                    <a:defRPr/>
                  </a:pPr>
                  <a:r>
                    <a:rPr lang="zh-CN" altLang="en-US" sz="1600" b="1" dirty="0">
                      <a:cs typeface="+mn-ea"/>
                      <a:sym typeface="+mn-lt"/>
                    </a:rPr>
                    <a:t>标题文本预设</a:t>
                  </a:r>
                </a:p>
              </p:txBody>
            </p:sp>
          </p:grpSp>
          <p:grpSp>
            <p:nvGrpSpPr>
              <p:cNvPr id="143" name="组合 142"/>
              <p:cNvGrpSpPr/>
              <p:nvPr/>
            </p:nvGrpSpPr>
            <p:grpSpPr>
              <a:xfrm>
                <a:off x="242888" y="4525196"/>
                <a:ext cx="3297607" cy="723852"/>
                <a:chOff x="719666" y="2048993"/>
                <a:chExt cx="3288101" cy="723852"/>
              </a:xfrm>
            </p:grpSpPr>
            <p:sp>
              <p:nvSpPr>
                <p:cNvPr id="147" name="文本框 148"/>
                <p:cNvSpPr txBox="1"/>
                <p:nvPr/>
              </p:nvSpPr>
              <p:spPr>
                <a:xfrm>
                  <a:off x="719666" y="2295214"/>
                  <a:ext cx="3288101" cy="477631"/>
                </a:xfrm>
                <a:prstGeom prst="rect">
                  <a:avLst/>
                </a:prstGeom>
                <a:noFill/>
              </p:spPr>
              <p:txBody>
                <a:bodyPr wrap="square" lIns="72000" tIns="0" rIns="72000" bIns="0">
                  <a:normAutofit fontScale="92500" lnSpcReduction="10000"/>
                </a:bodyPr>
                <a:lstStyle/>
                <a:p>
                  <a:pPr algn="r" defTabSz="914378">
                    <a:lnSpc>
                      <a:spcPct val="120000"/>
                    </a:lnSpc>
                    <a:spcBef>
                      <a:spcPct val="0"/>
                    </a:spcBef>
                    <a:defRPr/>
                  </a:pPr>
                  <a:r>
                    <a:rPr lang="zh-CN" altLang="en-US" sz="1100">
                      <a:cs typeface="+mn-ea"/>
                      <a:sym typeface="+mn-lt"/>
                    </a:rPr>
                    <a:t>此部分内容作为文字排版占位显示</a:t>
                  </a:r>
                  <a:br>
                    <a:rPr lang="zh-CN" altLang="en-US" sz="1100">
                      <a:cs typeface="+mn-ea"/>
                      <a:sym typeface="+mn-lt"/>
                    </a:rPr>
                  </a:br>
                  <a:r>
                    <a:rPr lang="zh-CN" altLang="en-US" sz="1100">
                      <a:cs typeface="+mn-ea"/>
                      <a:sym typeface="+mn-lt"/>
                    </a:rPr>
                    <a:t>（建议使用主题字体）</a:t>
                  </a:r>
                </a:p>
              </p:txBody>
            </p:sp>
            <p:sp>
              <p:nvSpPr>
                <p:cNvPr id="148" name="矩形 147"/>
                <p:cNvSpPr/>
                <p:nvPr/>
              </p:nvSpPr>
              <p:spPr>
                <a:xfrm>
                  <a:off x="719666" y="2048993"/>
                  <a:ext cx="3288101" cy="246221"/>
                </a:xfrm>
                <a:prstGeom prst="rect">
                  <a:avLst/>
                </a:prstGeom>
              </p:spPr>
              <p:txBody>
                <a:bodyPr wrap="none" lIns="72000" tIns="0" rIns="72000" bIns="0">
                  <a:normAutofit fontScale="92500" lnSpcReduction="20000"/>
                </a:bodyPr>
                <a:lstStyle/>
                <a:p>
                  <a:pPr lvl="0" algn="r" defTabSz="914378">
                    <a:spcBef>
                      <a:spcPct val="0"/>
                    </a:spcBef>
                    <a:defRPr/>
                  </a:pPr>
                  <a:r>
                    <a:rPr lang="zh-CN" altLang="en-US" sz="1600" b="1" dirty="0">
                      <a:cs typeface="+mn-ea"/>
                      <a:sym typeface="+mn-lt"/>
                    </a:rPr>
                    <a:t>标题文本预设</a:t>
                  </a:r>
                </a:p>
              </p:txBody>
            </p:sp>
          </p:grpSp>
          <p:grpSp>
            <p:nvGrpSpPr>
              <p:cNvPr id="144" name="组合 143"/>
              <p:cNvGrpSpPr/>
              <p:nvPr/>
            </p:nvGrpSpPr>
            <p:grpSpPr>
              <a:xfrm>
                <a:off x="8651506" y="4525196"/>
                <a:ext cx="3297606" cy="723852"/>
                <a:chOff x="719666" y="2048993"/>
                <a:chExt cx="3288101" cy="723852"/>
              </a:xfrm>
            </p:grpSpPr>
            <p:sp>
              <p:nvSpPr>
                <p:cNvPr id="145" name="文本框 151"/>
                <p:cNvSpPr txBox="1"/>
                <p:nvPr/>
              </p:nvSpPr>
              <p:spPr>
                <a:xfrm>
                  <a:off x="719666" y="2295214"/>
                  <a:ext cx="3288101" cy="477631"/>
                </a:xfrm>
                <a:prstGeom prst="rect">
                  <a:avLst/>
                </a:prstGeom>
                <a:noFill/>
              </p:spPr>
              <p:txBody>
                <a:bodyPr wrap="square" lIns="72000" tIns="0" rIns="72000" bIns="0">
                  <a:normAutofit fontScale="92500" lnSpcReduction="10000"/>
                </a:bodyPr>
                <a:lstStyle/>
                <a:p>
                  <a:pPr defTabSz="914378">
                    <a:lnSpc>
                      <a:spcPct val="120000"/>
                    </a:lnSpc>
                    <a:spcBef>
                      <a:spcPct val="0"/>
                    </a:spcBef>
                    <a:defRPr/>
                  </a:pPr>
                  <a:r>
                    <a:rPr lang="zh-CN" altLang="en-US" sz="1100">
                      <a:cs typeface="+mn-ea"/>
                      <a:sym typeface="+mn-lt"/>
                    </a:rPr>
                    <a:t>此部分内容作为文字排版占位显示</a:t>
                  </a:r>
                  <a:br>
                    <a:rPr lang="zh-CN" altLang="en-US" sz="1100">
                      <a:cs typeface="+mn-ea"/>
                      <a:sym typeface="+mn-lt"/>
                    </a:rPr>
                  </a:br>
                  <a:r>
                    <a:rPr lang="zh-CN" altLang="en-US" sz="1100">
                      <a:cs typeface="+mn-ea"/>
                      <a:sym typeface="+mn-lt"/>
                    </a:rPr>
                    <a:t>（建议使用主题字体）</a:t>
                  </a:r>
                </a:p>
              </p:txBody>
            </p:sp>
            <p:sp>
              <p:nvSpPr>
                <p:cNvPr id="146" name="矩形 145"/>
                <p:cNvSpPr/>
                <p:nvPr/>
              </p:nvSpPr>
              <p:spPr>
                <a:xfrm>
                  <a:off x="719666" y="2048993"/>
                  <a:ext cx="3288101" cy="246221"/>
                </a:xfrm>
                <a:prstGeom prst="rect">
                  <a:avLst/>
                </a:prstGeom>
              </p:spPr>
              <p:txBody>
                <a:bodyPr wrap="none" lIns="72000" tIns="0" rIns="72000" bIns="0">
                  <a:normAutofit fontScale="92500" lnSpcReduction="20000"/>
                </a:bodyPr>
                <a:lstStyle/>
                <a:p>
                  <a:pPr lvl="0" defTabSz="914378">
                    <a:spcBef>
                      <a:spcPct val="0"/>
                    </a:spcBef>
                    <a:defRPr/>
                  </a:pPr>
                  <a:r>
                    <a:rPr lang="zh-CN" altLang="en-US" sz="1600" b="1" dirty="0">
                      <a:cs typeface="+mn-ea"/>
                      <a:sym typeface="+mn-lt"/>
                    </a:rPr>
                    <a:t>标题文本预设</a:t>
                  </a:r>
                </a:p>
              </p:txBody>
            </p:sp>
          </p:grpSp>
        </p:grpSp>
      </p:grpSp>
    </p:spTree>
    <p:extLst>
      <p:ext uri="{BB962C8B-B14F-4D97-AF65-F5344CB8AC3E}">
        <p14:creationId xmlns:p14="http://schemas.microsoft.com/office/powerpoint/2010/main" val="2589497984"/>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cxnSp>
        <p:nvCxnSpPr>
          <p:cNvPr id="25" name="直接连接符 24"/>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26"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教学策略</a:t>
            </a:r>
          </a:p>
        </p:txBody>
      </p:sp>
      <p:grpSp>
        <p:nvGrpSpPr>
          <p:cNvPr id="4" name="组合 3"/>
          <p:cNvGrpSpPr/>
          <p:nvPr/>
        </p:nvGrpSpPr>
        <p:grpSpPr>
          <a:xfrm>
            <a:off x="544866" y="1837597"/>
            <a:ext cx="11102269" cy="3963269"/>
            <a:chOff x="544866" y="1837597"/>
            <a:chExt cx="11102269" cy="3963269"/>
          </a:xfrm>
        </p:grpSpPr>
        <p:sp>
          <p:nvSpPr>
            <p:cNvPr id="77" name="六边形 76"/>
            <p:cNvSpPr/>
            <p:nvPr/>
          </p:nvSpPr>
          <p:spPr>
            <a:xfrm>
              <a:off x="5391884" y="1837598"/>
              <a:ext cx="1408234" cy="1214153"/>
            </a:xfrm>
            <a:prstGeom prst="hexagon">
              <a:avLst/>
            </a:prstGeom>
            <a:solidFill>
              <a:srgbClr val="00B0F0"/>
            </a:solidFill>
            <a:ln w="28575">
              <a:solidFill>
                <a:srgbClr val="DDDD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8" name="组合 77"/>
            <p:cNvGrpSpPr/>
            <p:nvPr/>
          </p:nvGrpSpPr>
          <p:grpSpPr>
            <a:xfrm>
              <a:off x="5864012" y="2212655"/>
              <a:ext cx="463978" cy="464039"/>
              <a:chOff x="1047750" y="9539288"/>
              <a:chExt cx="752475" cy="752475"/>
            </a:xfrm>
            <a:solidFill>
              <a:schemeClr val="bg1"/>
            </a:solidFill>
          </p:grpSpPr>
          <p:sp>
            <p:nvSpPr>
              <p:cNvPr id="79" name="Freeform 10"/>
              <p:cNvSpPr>
                <a:spLocks noEditPoints="1"/>
              </p:cNvSpPr>
              <p:nvPr/>
            </p:nvSpPr>
            <p:spPr bwMode="auto">
              <a:xfrm>
                <a:off x="1047750" y="9539288"/>
                <a:ext cx="568325" cy="568325"/>
              </a:xfrm>
              <a:custGeom>
                <a:avLst/>
                <a:gdLst>
                  <a:gd name="T0" fmla="*/ 292 w 358"/>
                  <a:gd name="T1" fmla="*/ 40 h 358"/>
                  <a:gd name="T2" fmla="*/ 246 w 358"/>
                  <a:gd name="T3" fmla="*/ 14 h 358"/>
                  <a:gd name="T4" fmla="*/ 196 w 358"/>
                  <a:gd name="T5" fmla="*/ 0 h 358"/>
                  <a:gd name="T6" fmla="*/ 144 w 358"/>
                  <a:gd name="T7" fmla="*/ 4 h 358"/>
                  <a:gd name="T8" fmla="*/ 96 w 358"/>
                  <a:gd name="T9" fmla="*/ 20 h 358"/>
                  <a:gd name="T10" fmla="*/ 52 w 358"/>
                  <a:gd name="T11" fmla="*/ 52 h 358"/>
                  <a:gd name="T12" fmla="*/ 28 w 358"/>
                  <a:gd name="T13" fmla="*/ 80 h 358"/>
                  <a:gd name="T14" fmla="*/ 6 w 358"/>
                  <a:gd name="T15" fmla="*/ 128 h 358"/>
                  <a:gd name="T16" fmla="*/ 0 w 358"/>
                  <a:gd name="T17" fmla="*/ 180 h 358"/>
                  <a:gd name="T18" fmla="*/ 6 w 358"/>
                  <a:gd name="T19" fmla="*/ 230 h 358"/>
                  <a:gd name="T20" fmla="*/ 28 w 358"/>
                  <a:gd name="T21" fmla="*/ 278 h 358"/>
                  <a:gd name="T22" fmla="*/ 52 w 358"/>
                  <a:gd name="T23" fmla="*/ 306 h 358"/>
                  <a:gd name="T24" fmla="*/ 96 w 358"/>
                  <a:gd name="T25" fmla="*/ 338 h 358"/>
                  <a:gd name="T26" fmla="*/ 144 w 358"/>
                  <a:gd name="T27" fmla="*/ 356 h 358"/>
                  <a:gd name="T28" fmla="*/ 196 w 358"/>
                  <a:gd name="T29" fmla="*/ 358 h 358"/>
                  <a:gd name="T30" fmla="*/ 246 w 358"/>
                  <a:gd name="T31" fmla="*/ 346 h 358"/>
                  <a:gd name="T32" fmla="*/ 292 w 358"/>
                  <a:gd name="T33" fmla="*/ 318 h 358"/>
                  <a:gd name="T34" fmla="*/ 318 w 358"/>
                  <a:gd name="T35" fmla="*/ 292 h 358"/>
                  <a:gd name="T36" fmla="*/ 346 w 358"/>
                  <a:gd name="T37" fmla="*/ 248 h 358"/>
                  <a:gd name="T38" fmla="*/ 358 w 358"/>
                  <a:gd name="T39" fmla="*/ 196 h 358"/>
                  <a:gd name="T40" fmla="*/ 354 w 358"/>
                  <a:gd name="T41" fmla="*/ 146 h 358"/>
                  <a:gd name="T42" fmla="*/ 338 w 358"/>
                  <a:gd name="T43" fmla="*/ 96 h 358"/>
                  <a:gd name="T44" fmla="*/ 306 w 358"/>
                  <a:gd name="T45" fmla="*/ 52 h 358"/>
                  <a:gd name="T46" fmla="*/ 86 w 358"/>
                  <a:gd name="T47" fmla="*/ 272 h 358"/>
                  <a:gd name="T48" fmla="*/ 62 w 358"/>
                  <a:gd name="T49" fmla="*/ 240 h 358"/>
                  <a:gd name="T50" fmla="*/ 50 w 358"/>
                  <a:gd name="T51" fmla="*/ 204 h 358"/>
                  <a:gd name="T52" fmla="*/ 48 w 358"/>
                  <a:gd name="T53" fmla="*/ 166 h 358"/>
                  <a:gd name="T54" fmla="*/ 56 w 358"/>
                  <a:gd name="T55" fmla="*/ 130 h 358"/>
                  <a:gd name="T56" fmla="*/ 76 w 358"/>
                  <a:gd name="T57" fmla="*/ 96 h 358"/>
                  <a:gd name="T58" fmla="*/ 96 w 358"/>
                  <a:gd name="T59" fmla="*/ 78 h 358"/>
                  <a:gd name="T60" fmla="*/ 130 w 358"/>
                  <a:gd name="T61" fmla="*/ 58 h 358"/>
                  <a:gd name="T62" fmla="*/ 166 w 358"/>
                  <a:gd name="T63" fmla="*/ 48 h 358"/>
                  <a:gd name="T64" fmla="*/ 204 w 358"/>
                  <a:gd name="T65" fmla="*/ 50 h 358"/>
                  <a:gd name="T66" fmla="*/ 240 w 358"/>
                  <a:gd name="T67" fmla="*/ 64 h 358"/>
                  <a:gd name="T68" fmla="*/ 272 w 358"/>
                  <a:gd name="T69" fmla="*/ 86 h 358"/>
                  <a:gd name="T70" fmla="*/ 288 w 358"/>
                  <a:gd name="T71" fmla="*/ 108 h 358"/>
                  <a:gd name="T72" fmla="*/ 304 w 358"/>
                  <a:gd name="T73" fmla="*/ 142 h 358"/>
                  <a:gd name="T74" fmla="*/ 310 w 358"/>
                  <a:gd name="T75" fmla="*/ 180 h 358"/>
                  <a:gd name="T76" fmla="*/ 304 w 358"/>
                  <a:gd name="T77" fmla="*/ 216 h 358"/>
                  <a:gd name="T78" fmla="*/ 288 w 358"/>
                  <a:gd name="T79" fmla="*/ 252 h 358"/>
                  <a:gd name="T80" fmla="*/ 272 w 358"/>
                  <a:gd name="T81" fmla="*/ 272 h 358"/>
                  <a:gd name="T82" fmla="*/ 240 w 358"/>
                  <a:gd name="T83" fmla="*/ 296 h 358"/>
                  <a:gd name="T84" fmla="*/ 204 w 358"/>
                  <a:gd name="T85" fmla="*/ 308 h 358"/>
                  <a:gd name="T86" fmla="*/ 166 w 358"/>
                  <a:gd name="T87" fmla="*/ 310 h 358"/>
                  <a:gd name="T88" fmla="*/ 130 w 358"/>
                  <a:gd name="T89" fmla="*/ 302 h 358"/>
                  <a:gd name="T90" fmla="*/ 96 w 358"/>
                  <a:gd name="T91" fmla="*/ 282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8" h="358">
                    <a:moveTo>
                      <a:pt x="306" y="52"/>
                    </a:moveTo>
                    <a:lnTo>
                      <a:pt x="306" y="52"/>
                    </a:lnTo>
                    <a:lnTo>
                      <a:pt x="292" y="40"/>
                    </a:lnTo>
                    <a:lnTo>
                      <a:pt x="278" y="30"/>
                    </a:lnTo>
                    <a:lnTo>
                      <a:pt x="262" y="20"/>
                    </a:lnTo>
                    <a:lnTo>
                      <a:pt x="246" y="14"/>
                    </a:lnTo>
                    <a:lnTo>
                      <a:pt x="230" y="8"/>
                    </a:lnTo>
                    <a:lnTo>
                      <a:pt x="212" y="4"/>
                    </a:lnTo>
                    <a:lnTo>
                      <a:pt x="196" y="0"/>
                    </a:lnTo>
                    <a:lnTo>
                      <a:pt x="178" y="0"/>
                    </a:lnTo>
                    <a:lnTo>
                      <a:pt x="162" y="0"/>
                    </a:lnTo>
                    <a:lnTo>
                      <a:pt x="144" y="4"/>
                    </a:lnTo>
                    <a:lnTo>
                      <a:pt x="128" y="8"/>
                    </a:lnTo>
                    <a:lnTo>
                      <a:pt x="112" y="14"/>
                    </a:lnTo>
                    <a:lnTo>
                      <a:pt x="96" y="20"/>
                    </a:lnTo>
                    <a:lnTo>
                      <a:pt x="80" y="30"/>
                    </a:lnTo>
                    <a:lnTo>
                      <a:pt x="66" y="40"/>
                    </a:lnTo>
                    <a:lnTo>
                      <a:pt x="52" y="52"/>
                    </a:lnTo>
                    <a:lnTo>
                      <a:pt x="52" y="52"/>
                    </a:lnTo>
                    <a:lnTo>
                      <a:pt x="40" y="66"/>
                    </a:lnTo>
                    <a:lnTo>
                      <a:pt x="28" y="80"/>
                    </a:lnTo>
                    <a:lnTo>
                      <a:pt x="20" y="96"/>
                    </a:lnTo>
                    <a:lnTo>
                      <a:pt x="12" y="112"/>
                    </a:lnTo>
                    <a:lnTo>
                      <a:pt x="6" y="128"/>
                    </a:lnTo>
                    <a:lnTo>
                      <a:pt x="2" y="146"/>
                    </a:lnTo>
                    <a:lnTo>
                      <a:pt x="0" y="162"/>
                    </a:lnTo>
                    <a:lnTo>
                      <a:pt x="0" y="180"/>
                    </a:lnTo>
                    <a:lnTo>
                      <a:pt x="0" y="196"/>
                    </a:lnTo>
                    <a:lnTo>
                      <a:pt x="2" y="214"/>
                    </a:lnTo>
                    <a:lnTo>
                      <a:pt x="6" y="230"/>
                    </a:lnTo>
                    <a:lnTo>
                      <a:pt x="12" y="248"/>
                    </a:lnTo>
                    <a:lnTo>
                      <a:pt x="20" y="264"/>
                    </a:lnTo>
                    <a:lnTo>
                      <a:pt x="28" y="278"/>
                    </a:lnTo>
                    <a:lnTo>
                      <a:pt x="40" y="292"/>
                    </a:lnTo>
                    <a:lnTo>
                      <a:pt x="52" y="306"/>
                    </a:lnTo>
                    <a:lnTo>
                      <a:pt x="52" y="306"/>
                    </a:lnTo>
                    <a:lnTo>
                      <a:pt x="66" y="318"/>
                    </a:lnTo>
                    <a:lnTo>
                      <a:pt x="80" y="330"/>
                    </a:lnTo>
                    <a:lnTo>
                      <a:pt x="96" y="338"/>
                    </a:lnTo>
                    <a:lnTo>
                      <a:pt x="112" y="346"/>
                    </a:lnTo>
                    <a:lnTo>
                      <a:pt x="128" y="352"/>
                    </a:lnTo>
                    <a:lnTo>
                      <a:pt x="144" y="356"/>
                    </a:lnTo>
                    <a:lnTo>
                      <a:pt x="162" y="358"/>
                    </a:lnTo>
                    <a:lnTo>
                      <a:pt x="178" y="358"/>
                    </a:lnTo>
                    <a:lnTo>
                      <a:pt x="196" y="358"/>
                    </a:lnTo>
                    <a:lnTo>
                      <a:pt x="212" y="356"/>
                    </a:lnTo>
                    <a:lnTo>
                      <a:pt x="230" y="352"/>
                    </a:lnTo>
                    <a:lnTo>
                      <a:pt x="246" y="346"/>
                    </a:lnTo>
                    <a:lnTo>
                      <a:pt x="262" y="338"/>
                    </a:lnTo>
                    <a:lnTo>
                      <a:pt x="278" y="330"/>
                    </a:lnTo>
                    <a:lnTo>
                      <a:pt x="292" y="318"/>
                    </a:lnTo>
                    <a:lnTo>
                      <a:pt x="306" y="306"/>
                    </a:lnTo>
                    <a:lnTo>
                      <a:pt x="306" y="306"/>
                    </a:lnTo>
                    <a:lnTo>
                      <a:pt x="318" y="292"/>
                    </a:lnTo>
                    <a:lnTo>
                      <a:pt x="328" y="278"/>
                    </a:lnTo>
                    <a:lnTo>
                      <a:pt x="338" y="264"/>
                    </a:lnTo>
                    <a:lnTo>
                      <a:pt x="346" y="248"/>
                    </a:lnTo>
                    <a:lnTo>
                      <a:pt x="350" y="230"/>
                    </a:lnTo>
                    <a:lnTo>
                      <a:pt x="354" y="214"/>
                    </a:lnTo>
                    <a:lnTo>
                      <a:pt x="358" y="196"/>
                    </a:lnTo>
                    <a:lnTo>
                      <a:pt x="358" y="180"/>
                    </a:lnTo>
                    <a:lnTo>
                      <a:pt x="358" y="162"/>
                    </a:lnTo>
                    <a:lnTo>
                      <a:pt x="354" y="146"/>
                    </a:lnTo>
                    <a:lnTo>
                      <a:pt x="350" y="128"/>
                    </a:lnTo>
                    <a:lnTo>
                      <a:pt x="346" y="112"/>
                    </a:lnTo>
                    <a:lnTo>
                      <a:pt x="338" y="96"/>
                    </a:lnTo>
                    <a:lnTo>
                      <a:pt x="328" y="80"/>
                    </a:lnTo>
                    <a:lnTo>
                      <a:pt x="318" y="66"/>
                    </a:lnTo>
                    <a:lnTo>
                      <a:pt x="306" y="52"/>
                    </a:lnTo>
                    <a:lnTo>
                      <a:pt x="306" y="52"/>
                    </a:lnTo>
                    <a:close/>
                    <a:moveTo>
                      <a:pt x="86" y="272"/>
                    </a:moveTo>
                    <a:lnTo>
                      <a:pt x="86" y="272"/>
                    </a:lnTo>
                    <a:lnTo>
                      <a:pt x="76" y="262"/>
                    </a:lnTo>
                    <a:lnTo>
                      <a:pt x="68" y="252"/>
                    </a:lnTo>
                    <a:lnTo>
                      <a:pt x="62" y="240"/>
                    </a:lnTo>
                    <a:lnTo>
                      <a:pt x="56" y="230"/>
                    </a:lnTo>
                    <a:lnTo>
                      <a:pt x="52" y="216"/>
                    </a:lnTo>
                    <a:lnTo>
                      <a:pt x="50" y="204"/>
                    </a:lnTo>
                    <a:lnTo>
                      <a:pt x="48" y="192"/>
                    </a:lnTo>
                    <a:lnTo>
                      <a:pt x="48" y="180"/>
                    </a:lnTo>
                    <a:lnTo>
                      <a:pt x="48" y="166"/>
                    </a:lnTo>
                    <a:lnTo>
                      <a:pt x="50" y="154"/>
                    </a:lnTo>
                    <a:lnTo>
                      <a:pt x="52" y="142"/>
                    </a:lnTo>
                    <a:lnTo>
                      <a:pt x="56" y="130"/>
                    </a:lnTo>
                    <a:lnTo>
                      <a:pt x="62" y="118"/>
                    </a:lnTo>
                    <a:lnTo>
                      <a:pt x="68" y="108"/>
                    </a:lnTo>
                    <a:lnTo>
                      <a:pt x="76" y="96"/>
                    </a:lnTo>
                    <a:lnTo>
                      <a:pt x="86" y="86"/>
                    </a:lnTo>
                    <a:lnTo>
                      <a:pt x="86" y="86"/>
                    </a:lnTo>
                    <a:lnTo>
                      <a:pt x="96" y="78"/>
                    </a:lnTo>
                    <a:lnTo>
                      <a:pt x="106" y="70"/>
                    </a:lnTo>
                    <a:lnTo>
                      <a:pt x="118" y="64"/>
                    </a:lnTo>
                    <a:lnTo>
                      <a:pt x="130" y="58"/>
                    </a:lnTo>
                    <a:lnTo>
                      <a:pt x="142" y="54"/>
                    </a:lnTo>
                    <a:lnTo>
                      <a:pt x="154" y="50"/>
                    </a:lnTo>
                    <a:lnTo>
                      <a:pt x="166" y="48"/>
                    </a:lnTo>
                    <a:lnTo>
                      <a:pt x="178" y="48"/>
                    </a:lnTo>
                    <a:lnTo>
                      <a:pt x="192" y="48"/>
                    </a:lnTo>
                    <a:lnTo>
                      <a:pt x="204" y="50"/>
                    </a:lnTo>
                    <a:lnTo>
                      <a:pt x="216" y="54"/>
                    </a:lnTo>
                    <a:lnTo>
                      <a:pt x="228" y="58"/>
                    </a:lnTo>
                    <a:lnTo>
                      <a:pt x="240" y="64"/>
                    </a:lnTo>
                    <a:lnTo>
                      <a:pt x="252" y="70"/>
                    </a:lnTo>
                    <a:lnTo>
                      <a:pt x="262" y="78"/>
                    </a:lnTo>
                    <a:lnTo>
                      <a:pt x="272" y="86"/>
                    </a:lnTo>
                    <a:lnTo>
                      <a:pt x="272" y="86"/>
                    </a:lnTo>
                    <a:lnTo>
                      <a:pt x="280" y="96"/>
                    </a:lnTo>
                    <a:lnTo>
                      <a:pt x="288" y="108"/>
                    </a:lnTo>
                    <a:lnTo>
                      <a:pt x="296" y="118"/>
                    </a:lnTo>
                    <a:lnTo>
                      <a:pt x="300" y="130"/>
                    </a:lnTo>
                    <a:lnTo>
                      <a:pt x="304" y="142"/>
                    </a:lnTo>
                    <a:lnTo>
                      <a:pt x="308" y="154"/>
                    </a:lnTo>
                    <a:lnTo>
                      <a:pt x="310" y="166"/>
                    </a:lnTo>
                    <a:lnTo>
                      <a:pt x="310" y="180"/>
                    </a:lnTo>
                    <a:lnTo>
                      <a:pt x="310" y="192"/>
                    </a:lnTo>
                    <a:lnTo>
                      <a:pt x="308" y="204"/>
                    </a:lnTo>
                    <a:lnTo>
                      <a:pt x="304" y="216"/>
                    </a:lnTo>
                    <a:lnTo>
                      <a:pt x="300" y="230"/>
                    </a:lnTo>
                    <a:lnTo>
                      <a:pt x="296" y="240"/>
                    </a:lnTo>
                    <a:lnTo>
                      <a:pt x="288" y="252"/>
                    </a:lnTo>
                    <a:lnTo>
                      <a:pt x="280" y="262"/>
                    </a:lnTo>
                    <a:lnTo>
                      <a:pt x="272" y="272"/>
                    </a:lnTo>
                    <a:lnTo>
                      <a:pt x="272" y="272"/>
                    </a:lnTo>
                    <a:lnTo>
                      <a:pt x="262" y="282"/>
                    </a:lnTo>
                    <a:lnTo>
                      <a:pt x="252" y="290"/>
                    </a:lnTo>
                    <a:lnTo>
                      <a:pt x="240" y="296"/>
                    </a:lnTo>
                    <a:lnTo>
                      <a:pt x="228" y="302"/>
                    </a:lnTo>
                    <a:lnTo>
                      <a:pt x="216" y="306"/>
                    </a:lnTo>
                    <a:lnTo>
                      <a:pt x="204" y="308"/>
                    </a:lnTo>
                    <a:lnTo>
                      <a:pt x="192" y="310"/>
                    </a:lnTo>
                    <a:lnTo>
                      <a:pt x="178" y="310"/>
                    </a:lnTo>
                    <a:lnTo>
                      <a:pt x="166" y="310"/>
                    </a:lnTo>
                    <a:lnTo>
                      <a:pt x="154" y="308"/>
                    </a:lnTo>
                    <a:lnTo>
                      <a:pt x="142" y="306"/>
                    </a:lnTo>
                    <a:lnTo>
                      <a:pt x="130" y="302"/>
                    </a:lnTo>
                    <a:lnTo>
                      <a:pt x="118" y="296"/>
                    </a:lnTo>
                    <a:lnTo>
                      <a:pt x="106" y="290"/>
                    </a:lnTo>
                    <a:lnTo>
                      <a:pt x="96" y="282"/>
                    </a:lnTo>
                    <a:lnTo>
                      <a:pt x="86" y="272"/>
                    </a:lnTo>
                    <a:lnTo>
                      <a:pt x="86" y="2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1" name="Freeform 11"/>
              <p:cNvSpPr/>
              <p:nvPr/>
            </p:nvSpPr>
            <p:spPr bwMode="auto">
              <a:xfrm>
                <a:off x="1511300" y="10006013"/>
                <a:ext cx="288925" cy="285750"/>
              </a:xfrm>
              <a:custGeom>
                <a:avLst/>
                <a:gdLst>
                  <a:gd name="T0" fmla="*/ 170 w 182"/>
                  <a:gd name="T1" fmla="*/ 108 h 180"/>
                  <a:gd name="T2" fmla="*/ 60 w 182"/>
                  <a:gd name="T3" fmla="*/ 0 h 180"/>
                  <a:gd name="T4" fmla="*/ 60 w 182"/>
                  <a:gd name="T5" fmla="*/ 0 h 180"/>
                  <a:gd name="T6" fmla="*/ 48 w 182"/>
                  <a:gd name="T7" fmla="*/ 16 h 180"/>
                  <a:gd name="T8" fmla="*/ 34 w 182"/>
                  <a:gd name="T9" fmla="*/ 32 h 180"/>
                  <a:gd name="T10" fmla="*/ 34 w 182"/>
                  <a:gd name="T11" fmla="*/ 32 h 180"/>
                  <a:gd name="T12" fmla="*/ 18 w 182"/>
                  <a:gd name="T13" fmla="*/ 46 h 180"/>
                  <a:gd name="T14" fmla="*/ 0 w 182"/>
                  <a:gd name="T15" fmla="*/ 58 h 180"/>
                  <a:gd name="T16" fmla="*/ 110 w 182"/>
                  <a:gd name="T17" fmla="*/ 168 h 180"/>
                  <a:gd name="T18" fmla="*/ 110 w 182"/>
                  <a:gd name="T19" fmla="*/ 168 h 180"/>
                  <a:gd name="T20" fmla="*/ 116 w 182"/>
                  <a:gd name="T21" fmla="*/ 174 h 180"/>
                  <a:gd name="T22" fmla="*/ 124 w 182"/>
                  <a:gd name="T23" fmla="*/ 178 h 180"/>
                  <a:gd name="T24" fmla="*/ 132 w 182"/>
                  <a:gd name="T25" fmla="*/ 180 h 180"/>
                  <a:gd name="T26" fmla="*/ 140 w 182"/>
                  <a:gd name="T27" fmla="*/ 180 h 180"/>
                  <a:gd name="T28" fmla="*/ 148 w 182"/>
                  <a:gd name="T29" fmla="*/ 180 h 180"/>
                  <a:gd name="T30" fmla="*/ 156 w 182"/>
                  <a:gd name="T31" fmla="*/ 178 h 180"/>
                  <a:gd name="T32" fmla="*/ 162 w 182"/>
                  <a:gd name="T33" fmla="*/ 174 h 180"/>
                  <a:gd name="T34" fmla="*/ 170 w 182"/>
                  <a:gd name="T35" fmla="*/ 168 h 180"/>
                  <a:gd name="T36" fmla="*/ 170 w 182"/>
                  <a:gd name="T37" fmla="*/ 168 h 180"/>
                  <a:gd name="T38" fmla="*/ 174 w 182"/>
                  <a:gd name="T39" fmla="*/ 162 h 180"/>
                  <a:gd name="T40" fmla="*/ 178 w 182"/>
                  <a:gd name="T41" fmla="*/ 154 h 180"/>
                  <a:gd name="T42" fmla="*/ 180 w 182"/>
                  <a:gd name="T43" fmla="*/ 146 h 180"/>
                  <a:gd name="T44" fmla="*/ 182 w 182"/>
                  <a:gd name="T45" fmla="*/ 138 h 180"/>
                  <a:gd name="T46" fmla="*/ 180 w 182"/>
                  <a:gd name="T47" fmla="*/ 130 h 180"/>
                  <a:gd name="T48" fmla="*/ 178 w 182"/>
                  <a:gd name="T49" fmla="*/ 122 h 180"/>
                  <a:gd name="T50" fmla="*/ 174 w 182"/>
                  <a:gd name="T51" fmla="*/ 116 h 180"/>
                  <a:gd name="T52" fmla="*/ 170 w 182"/>
                  <a:gd name="T53" fmla="*/ 108 h 180"/>
                  <a:gd name="T54" fmla="*/ 170 w 182"/>
                  <a:gd name="T55" fmla="*/ 10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180">
                    <a:moveTo>
                      <a:pt x="170" y="108"/>
                    </a:moveTo>
                    <a:lnTo>
                      <a:pt x="60" y="0"/>
                    </a:lnTo>
                    <a:lnTo>
                      <a:pt x="60" y="0"/>
                    </a:lnTo>
                    <a:lnTo>
                      <a:pt x="48" y="16"/>
                    </a:lnTo>
                    <a:lnTo>
                      <a:pt x="34" y="32"/>
                    </a:lnTo>
                    <a:lnTo>
                      <a:pt x="34" y="32"/>
                    </a:lnTo>
                    <a:lnTo>
                      <a:pt x="18" y="46"/>
                    </a:lnTo>
                    <a:lnTo>
                      <a:pt x="0" y="58"/>
                    </a:lnTo>
                    <a:lnTo>
                      <a:pt x="110" y="168"/>
                    </a:lnTo>
                    <a:lnTo>
                      <a:pt x="110" y="168"/>
                    </a:lnTo>
                    <a:lnTo>
                      <a:pt x="116" y="174"/>
                    </a:lnTo>
                    <a:lnTo>
                      <a:pt x="124" y="178"/>
                    </a:lnTo>
                    <a:lnTo>
                      <a:pt x="132" y="180"/>
                    </a:lnTo>
                    <a:lnTo>
                      <a:pt x="140" y="180"/>
                    </a:lnTo>
                    <a:lnTo>
                      <a:pt x="148" y="180"/>
                    </a:lnTo>
                    <a:lnTo>
                      <a:pt x="156" y="178"/>
                    </a:lnTo>
                    <a:lnTo>
                      <a:pt x="162" y="174"/>
                    </a:lnTo>
                    <a:lnTo>
                      <a:pt x="170" y="168"/>
                    </a:lnTo>
                    <a:lnTo>
                      <a:pt x="170" y="168"/>
                    </a:lnTo>
                    <a:lnTo>
                      <a:pt x="174" y="162"/>
                    </a:lnTo>
                    <a:lnTo>
                      <a:pt x="178" y="154"/>
                    </a:lnTo>
                    <a:lnTo>
                      <a:pt x="180" y="146"/>
                    </a:lnTo>
                    <a:lnTo>
                      <a:pt x="182" y="138"/>
                    </a:lnTo>
                    <a:lnTo>
                      <a:pt x="180" y="130"/>
                    </a:lnTo>
                    <a:lnTo>
                      <a:pt x="178" y="122"/>
                    </a:lnTo>
                    <a:lnTo>
                      <a:pt x="174" y="116"/>
                    </a:lnTo>
                    <a:lnTo>
                      <a:pt x="170" y="108"/>
                    </a:lnTo>
                    <a:lnTo>
                      <a:pt x="170"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2" name="Freeform 12"/>
              <p:cNvSpPr/>
              <p:nvPr/>
            </p:nvSpPr>
            <p:spPr bwMode="auto">
              <a:xfrm>
                <a:off x="1165225" y="9659938"/>
                <a:ext cx="152400" cy="149225"/>
              </a:xfrm>
              <a:custGeom>
                <a:avLst/>
                <a:gdLst>
                  <a:gd name="T0" fmla="*/ 0 w 96"/>
                  <a:gd name="T1" fmla="*/ 94 h 94"/>
                  <a:gd name="T2" fmla="*/ 24 w 96"/>
                  <a:gd name="T3" fmla="*/ 94 h 94"/>
                  <a:gd name="T4" fmla="*/ 24 w 96"/>
                  <a:gd name="T5" fmla="*/ 94 h 94"/>
                  <a:gd name="T6" fmla="*/ 26 w 96"/>
                  <a:gd name="T7" fmla="*/ 82 h 94"/>
                  <a:gd name="T8" fmla="*/ 32 w 96"/>
                  <a:gd name="T9" fmla="*/ 68 h 94"/>
                  <a:gd name="T10" fmla="*/ 38 w 96"/>
                  <a:gd name="T11" fmla="*/ 58 h 94"/>
                  <a:gd name="T12" fmla="*/ 48 w 96"/>
                  <a:gd name="T13" fmla="*/ 46 h 94"/>
                  <a:gd name="T14" fmla="*/ 48 w 96"/>
                  <a:gd name="T15" fmla="*/ 46 h 94"/>
                  <a:gd name="T16" fmla="*/ 58 w 96"/>
                  <a:gd name="T17" fmla="*/ 38 h 94"/>
                  <a:gd name="T18" fmla="*/ 70 w 96"/>
                  <a:gd name="T19" fmla="*/ 30 h 94"/>
                  <a:gd name="T20" fmla="*/ 84 w 96"/>
                  <a:gd name="T21" fmla="*/ 26 h 94"/>
                  <a:gd name="T22" fmla="*/ 96 w 96"/>
                  <a:gd name="T23" fmla="*/ 24 h 94"/>
                  <a:gd name="T24" fmla="*/ 96 w 96"/>
                  <a:gd name="T25" fmla="*/ 0 h 94"/>
                  <a:gd name="T26" fmla="*/ 96 w 96"/>
                  <a:gd name="T27" fmla="*/ 0 h 94"/>
                  <a:gd name="T28" fmla="*/ 78 w 96"/>
                  <a:gd name="T29" fmla="*/ 2 h 94"/>
                  <a:gd name="T30" fmla="*/ 62 w 96"/>
                  <a:gd name="T31" fmla="*/ 8 h 94"/>
                  <a:gd name="T32" fmla="*/ 46 w 96"/>
                  <a:gd name="T33" fmla="*/ 18 h 94"/>
                  <a:gd name="T34" fmla="*/ 30 w 96"/>
                  <a:gd name="T35" fmla="*/ 30 h 94"/>
                  <a:gd name="T36" fmla="*/ 30 w 96"/>
                  <a:gd name="T37" fmla="*/ 30 h 94"/>
                  <a:gd name="T38" fmla="*/ 18 w 96"/>
                  <a:gd name="T39" fmla="*/ 44 h 94"/>
                  <a:gd name="T40" fmla="*/ 10 w 96"/>
                  <a:gd name="T41" fmla="*/ 60 h 94"/>
                  <a:gd name="T42" fmla="*/ 4 w 96"/>
                  <a:gd name="T43" fmla="*/ 76 h 94"/>
                  <a:gd name="T44" fmla="*/ 0 w 96"/>
                  <a:gd name="T45" fmla="*/ 94 h 94"/>
                  <a:gd name="T46" fmla="*/ 0 w 96"/>
                  <a:gd name="T47"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 h="94">
                    <a:moveTo>
                      <a:pt x="0" y="94"/>
                    </a:moveTo>
                    <a:lnTo>
                      <a:pt x="24" y="94"/>
                    </a:lnTo>
                    <a:lnTo>
                      <a:pt x="24" y="94"/>
                    </a:lnTo>
                    <a:lnTo>
                      <a:pt x="26" y="82"/>
                    </a:lnTo>
                    <a:lnTo>
                      <a:pt x="32" y="68"/>
                    </a:lnTo>
                    <a:lnTo>
                      <a:pt x="38" y="58"/>
                    </a:lnTo>
                    <a:lnTo>
                      <a:pt x="48" y="46"/>
                    </a:lnTo>
                    <a:lnTo>
                      <a:pt x="48" y="46"/>
                    </a:lnTo>
                    <a:lnTo>
                      <a:pt x="58" y="38"/>
                    </a:lnTo>
                    <a:lnTo>
                      <a:pt x="70" y="30"/>
                    </a:lnTo>
                    <a:lnTo>
                      <a:pt x="84" y="26"/>
                    </a:lnTo>
                    <a:lnTo>
                      <a:pt x="96" y="24"/>
                    </a:lnTo>
                    <a:lnTo>
                      <a:pt x="96" y="0"/>
                    </a:lnTo>
                    <a:lnTo>
                      <a:pt x="96" y="0"/>
                    </a:lnTo>
                    <a:lnTo>
                      <a:pt x="78" y="2"/>
                    </a:lnTo>
                    <a:lnTo>
                      <a:pt x="62" y="8"/>
                    </a:lnTo>
                    <a:lnTo>
                      <a:pt x="46" y="18"/>
                    </a:lnTo>
                    <a:lnTo>
                      <a:pt x="30" y="30"/>
                    </a:lnTo>
                    <a:lnTo>
                      <a:pt x="30" y="30"/>
                    </a:lnTo>
                    <a:lnTo>
                      <a:pt x="18" y="44"/>
                    </a:lnTo>
                    <a:lnTo>
                      <a:pt x="10" y="60"/>
                    </a:lnTo>
                    <a:lnTo>
                      <a:pt x="4" y="76"/>
                    </a:lnTo>
                    <a:lnTo>
                      <a:pt x="0" y="94"/>
                    </a:lnTo>
                    <a:lnTo>
                      <a:pt x="0"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85" name="六边形 84"/>
            <p:cNvSpPr/>
            <p:nvPr/>
          </p:nvSpPr>
          <p:spPr>
            <a:xfrm>
              <a:off x="6622570" y="3899434"/>
              <a:ext cx="1408234" cy="1214153"/>
            </a:xfrm>
            <a:prstGeom prst="hexagon">
              <a:avLst/>
            </a:prstGeom>
            <a:solidFill>
              <a:srgbClr val="00B0F0"/>
            </a:solidFill>
            <a:ln w="28575">
              <a:solidFill>
                <a:srgbClr val="DDDD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6" name="Freeform 18"/>
            <p:cNvSpPr>
              <a:spLocks noEditPoints="1"/>
            </p:cNvSpPr>
            <p:nvPr/>
          </p:nvSpPr>
          <p:spPr bwMode="auto">
            <a:xfrm>
              <a:off x="7167132" y="4274491"/>
              <a:ext cx="319108" cy="464039"/>
            </a:xfrm>
            <a:custGeom>
              <a:avLst/>
              <a:gdLst>
                <a:gd name="T0" fmla="*/ 146 w 326"/>
                <a:gd name="T1" fmla="*/ 0 h 474"/>
                <a:gd name="T2" fmla="*/ 100 w 326"/>
                <a:gd name="T3" fmla="*/ 12 h 474"/>
                <a:gd name="T4" fmla="*/ 60 w 326"/>
                <a:gd name="T5" fmla="*/ 38 h 474"/>
                <a:gd name="T6" fmla="*/ 28 w 326"/>
                <a:gd name="T7" fmla="*/ 72 h 474"/>
                <a:gd name="T8" fmla="*/ 8 w 326"/>
                <a:gd name="T9" fmla="*/ 114 h 474"/>
                <a:gd name="T10" fmla="*/ 0 w 326"/>
                <a:gd name="T11" fmla="*/ 162 h 474"/>
                <a:gd name="T12" fmla="*/ 4 w 326"/>
                <a:gd name="T13" fmla="*/ 200 h 474"/>
                <a:gd name="T14" fmla="*/ 16 w 326"/>
                <a:gd name="T15" fmla="*/ 240 h 474"/>
                <a:gd name="T16" fmla="*/ 44 w 326"/>
                <a:gd name="T17" fmla="*/ 334 h 474"/>
                <a:gd name="T18" fmla="*/ 44 w 326"/>
                <a:gd name="T19" fmla="*/ 378 h 474"/>
                <a:gd name="T20" fmla="*/ 56 w 326"/>
                <a:gd name="T21" fmla="*/ 416 h 474"/>
                <a:gd name="T22" fmla="*/ 70 w 326"/>
                <a:gd name="T23" fmla="*/ 426 h 474"/>
                <a:gd name="T24" fmla="*/ 86 w 326"/>
                <a:gd name="T25" fmla="*/ 454 h 474"/>
                <a:gd name="T26" fmla="*/ 110 w 326"/>
                <a:gd name="T27" fmla="*/ 470 h 474"/>
                <a:gd name="T28" fmla="*/ 184 w 326"/>
                <a:gd name="T29" fmla="*/ 474 h 474"/>
                <a:gd name="T30" fmla="*/ 216 w 326"/>
                <a:gd name="T31" fmla="*/ 470 h 474"/>
                <a:gd name="T32" fmla="*/ 240 w 326"/>
                <a:gd name="T33" fmla="*/ 454 h 474"/>
                <a:gd name="T34" fmla="*/ 256 w 326"/>
                <a:gd name="T35" fmla="*/ 426 h 474"/>
                <a:gd name="T36" fmla="*/ 270 w 326"/>
                <a:gd name="T37" fmla="*/ 416 h 474"/>
                <a:gd name="T38" fmla="*/ 280 w 326"/>
                <a:gd name="T39" fmla="*/ 378 h 474"/>
                <a:gd name="T40" fmla="*/ 282 w 326"/>
                <a:gd name="T41" fmla="*/ 334 h 474"/>
                <a:gd name="T42" fmla="*/ 310 w 326"/>
                <a:gd name="T43" fmla="*/ 240 h 474"/>
                <a:gd name="T44" fmla="*/ 322 w 326"/>
                <a:gd name="T45" fmla="*/ 200 h 474"/>
                <a:gd name="T46" fmla="*/ 326 w 326"/>
                <a:gd name="T47" fmla="*/ 162 h 474"/>
                <a:gd name="T48" fmla="*/ 318 w 326"/>
                <a:gd name="T49" fmla="*/ 114 h 474"/>
                <a:gd name="T50" fmla="*/ 298 w 326"/>
                <a:gd name="T51" fmla="*/ 72 h 474"/>
                <a:gd name="T52" fmla="*/ 266 w 326"/>
                <a:gd name="T53" fmla="*/ 38 h 474"/>
                <a:gd name="T54" fmla="*/ 226 w 326"/>
                <a:gd name="T55" fmla="*/ 12 h 474"/>
                <a:gd name="T56" fmla="*/ 180 w 326"/>
                <a:gd name="T57" fmla="*/ 0 h 474"/>
                <a:gd name="T58" fmla="*/ 220 w 326"/>
                <a:gd name="T59" fmla="*/ 410 h 474"/>
                <a:gd name="T60" fmla="*/ 216 w 326"/>
                <a:gd name="T61" fmla="*/ 422 h 474"/>
                <a:gd name="T62" fmla="*/ 208 w 326"/>
                <a:gd name="T63" fmla="*/ 432 h 474"/>
                <a:gd name="T64" fmla="*/ 184 w 326"/>
                <a:gd name="T65" fmla="*/ 436 h 474"/>
                <a:gd name="T66" fmla="*/ 130 w 326"/>
                <a:gd name="T67" fmla="*/ 436 h 474"/>
                <a:gd name="T68" fmla="*/ 112 w 326"/>
                <a:gd name="T69" fmla="*/ 426 h 474"/>
                <a:gd name="T70" fmla="*/ 106 w 326"/>
                <a:gd name="T71" fmla="*/ 410 h 474"/>
                <a:gd name="T72" fmla="*/ 220 w 326"/>
                <a:gd name="T73" fmla="*/ 410 h 474"/>
                <a:gd name="T74" fmla="*/ 220 w 326"/>
                <a:gd name="T75" fmla="*/ 410 h 474"/>
                <a:gd name="T76" fmla="*/ 84 w 326"/>
                <a:gd name="T77" fmla="*/ 392 h 474"/>
                <a:gd name="T78" fmla="*/ 242 w 326"/>
                <a:gd name="T79" fmla="*/ 370 h 474"/>
                <a:gd name="T80" fmla="*/ 240 w 326"/>
                <a:gd name="T81" fmla="*/ 392 h 474"/>
                <a:gd name="T82" fmla="*/ 82 w 326"/>
                <a:gd name="T83" fmla="*/ 352 h 474"/>
                <a:gd name="T84" fmla="*/ 244 w 326"/>
                <a:gd name="T85" fmla="*/ 332 h 474"/>
                <a:gd name="T86" fmla="*/ 244 w 326"/>
                <a:gd name="T87" fmla="*/ 352 h 474"/>
                <a:gd name="T88" fmla="*/ 256 w 326"/>
                <a:gd name="T89" fmla="*/ 276 h 474"/>
                <a:gd name="T90" fmla="*/ 78 w 326"/>
                <a:gd name="T91" fmla="*/ 312 h 474"/>
                <a:gd name="T92" fmla="*/ 70 w 326"/>
                <a:gd name="T93" fmla="*/ 276 h 474"/>
                <a:gd name="T94" fmla="*/ 46 w 326"/>
                <a:gd name="T95" fmla="*/ 210 h 474"/>
                <a:gd name="T96" fmla="*/ 38 w 326"/>
                <a:gd name="T97" fmla="*/ 162 h 474"/>
                <a:gd name="T98" fmla="*/ 40 w 326"/>
                <a:gd name="T99" fmla="*/ 138 h 474"/>
                <a:gd name="T100" fmla="*/ 60 w 326"/>
                <a:gd name="T101" fmla="*/ 92 h 474"/>
                <a:gd name="T102" fmla="*/ 114 w 326"/>
                <a:gd name="T103" fmla="*/ 48 h 474"/>
                <a:gd name="T104" fmla="*/ 150 w 326"/>
                <a:gd name="T105" fmla="*/ 38 h 474"/>
                <a:gd name="T106" fmla="*/ 176 w 326"/>
                <a:gd name="T107" fmla="*/ 38 h 474"/>
                <a:gd name="T108" fmla="*/ 212 w 326"/>
                <a:gd name="T109" fmla="*/ 48 h 474"/>
                <a:gd name="T110" fmla="*/ 266 w 326"/>
                <a:gd name="T111" fmla="*/ 92 h 474"/>
                <a:gd name="T112" fmla="*/ 284 w 326"/>
                <a:gd name="T113" fmla="*/ 138 h 474"/>
                <a:gd name="T114" fmla="*/ 288 w 326"/>
                <a:gd name="T115" fmla="*/ 162 h 474"/>
                <a:gd name="T116" fmla="*/ 280 w 326"/>
                <a:gd name="T117" fmla="*/ 21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474">
                  <a:moveTo>
                    <a:pt x="162" y="0"/>
                  </a:moveTo>
                  <a:lnTo>
                    <a:pt x="162" y="0"/>
                  </a:lnTo>
                  <a:lnTo>
                    <a:pt x="146" y="0"/>
                  </a:lnTo>
                  <a:lnTo>
                    <a:pt x="130" y="4"/>
                  </a:lnTo>
                  <a:lnTo>
                    <a:pt x="114" y="8"/>
                  </a:lnTo>
                  <a:lnTo>
                    <a:pt x="100" y="12"/>
                  </a:lnTo>
                  <a:lnTo>
                    <a:pt x="86" y="20"/>
                  </a:lnTo>
                  <a:lnTo>
                    <a:pt x="72" y="28"/>
                  </a:lnTo>
                  <a:lnTo>
                    <a:pt x="60" y="38"/>
                  </a:lnTo>
                  <a:lnTo>
                    <a:pt x="48" y="48"/>
                  </a:lnTo>
                  <a:lnTo>
                    <a:pt x="38" y="60"/>
                  </a:lnTo>
                  <a:lnTo>
                    <a:pt x="28" y="72"/>
                  </a:lnTo>
                  <a:lnTo>
                    <a:pt x="20" y="86"/>
                  </a:lnTo>
                  <a:lnTo>
                    <a:pt x="12" y="100"/>
                  </a:lnTo>
                  <a:lnTo>
                    <a:pt x="8" y="114"/>
                  </a:lnTo>
                  <a:lnTo>
                    <a:pt x="4" y="130"/>
                  </a:lnTo>
                  <a:lnTo>
                    <a:pt x="2" y="146"/>
                  </a:lnTo>
                  <a:lnTo>
                    <a:pt x="0" y="162"/>
                  </a:lnTo>
                  <a:lnTo>
                    <a:pt x="0" y="162"/>
                  </a:lnTo>
                  <a:lnTo>
                    <a:pt x="2" y="182"/>
                  </a:lnTo>
                  <a:lnTo>
                    <a:pt x="4" y="200"/>
                  </a:lnTo>
                  <a:lnTo>
                    <a:pt x="8" y="220"/>
                  </a:lnTo>
                  <a:lnTo>
                    <a:pt x="16" y="240"/>
                  </a:lnTo>
                  <a:lnTo>
                    <a:pt x="16" y="240"/>
                  </a:lnTo>
                  <a:lnTo>
                    <a:pt x="30" y="282"/>
                  </a:lnTo>
                  <a:lnTo>
                    <a:pt x="40" y="310"/>
                  </a:lnTo>
                  <a:lnTo>
                    <a:pt x="44" y="334"/>
                  </a:lnTo>
                  <a:lnTo>
                    <a:pt x="44" y="358"/>
                  </a:lnTo>
                  <a:lnTo>
                    <a:pt x="44" y="358"/>
                  </a:lnTo>
                  <a:lnTo>
                    <a:pt x="44" y="378"/>
                  </a:lnTo>
                  <a:lnTo>
                    <a:pt x="48" y="398"/>
                  </a:lnTo>
                  <a:lnTo>
                    <a:pt x="50" y="408"/>
                  </a:lnTo>
                  <a:lnTo>
                    <a:pt x="56" y="416"/>
                  </a:lnTo>
                  <a:lnTo>
                    <a:pt x="62" y="422"/>
                  </a:lnTo>
                  <a:lnTo>
                    <a:pt x="70" y="426"/>
                  </a:lnTo>
                  <a:lnTo>
                    <a:pt x="70" y="426"/>
                  </a:lnTo>
                  <a:lnTo>
                    <a:pt x="76" y="440"/>
                  </a:lnTo>
                  <a:lnTo>
                    <a:pt x="80" y="446"/>
                  </a:lnTo>
                  <a:lnTo>
                    <a:pt x="86" y="454"/>
                  </a:lnTo>
                  <a:lnTo>
                    <a:pt x="86" y="454"/>
                  </a:lnTo>
                  <a:lnTo>
                    <a:pt x="96" y="462"/>
                  </a:lnTo>
                  <a:lnTo>
                    <a:pt x="110" y="470"/>
                  </a:lnTo>
                  <a:lnTo>
                    <a:pt x="124" y="474"/>
                  </a:lnTo>
                  <a:lnTo>
                    <a:pt x="142" y="474"/>
                  </a:lnTo>
                  <a:lnTo>
                    <a:pt x="184" y="474"/>
                  </a:lnTo>
                  <a:lnTo>
                    <a:pt x="184" y="474"/>
                  </a:lnTo>
                  <a:lnTo>
                    <a:pt x="202" y="474"/>
                  </a:lnTo>
                  <a:lnTo>
                    <a:pt x="216" y="470"/>
                  </a:lnTo>
                  <a:lnTo>
                    <a:pt x="230" y="462"/>
                  </a:lnTo>
                  <a:lnTo>
                    <a:pt x="240" y="454"/>
                  </a:lnTo>
                  <a:lnTo>
                    <a:pt x="240" y="454"/>
                  </a:lnTo>
                  <a:lnTo>
                    <a:pt x="246" y="446"/>
                  </a:lnTo>
                  <a:lnTo>
                    <a:pt x="250" y="440"/>
                  </a:lnTo>
                  <a:lnTo>
                    <a:pt x="256" y="426"/>
                  </a:lnTo>
                  <a:lnTo>
                    <a:pt x="256" y="426"/>
                  </a:lnTo>
                  <a:lnTo>
                    <a:pt x="264" y="422"/>
                  </a:lnTo>
                  <a:lnTo>
                    <a:pt x="270" y="416"/>
                  </a:lnTo>
                  <a:lnTo>
                    <a:pt x="274" y="408"/>
                  </a:lnTo>
                  <a:lnTo>
                    <a:pt x="278" y="398"/>
                  </a:lnTo>
                  <a:lnTo>
                    <a:pt x="280" y="378"/>
                  </a:lnTo>
                  <a:lnTo>
                    <a:pt x="280" y="358"/>
                  </a:lnTo>
                  <a:lnTo>
                    <a:pt x="280" y="358"/>
                  </a:lnTo>
                  <a:lnTo>
                    <a:pt x="282" y="334"/>
                  </a:lnTo>
                  <a:lnTo>
                    <a:pt x="286" y="310"/>
                  </a:lnTo>
                  <a:lnTo>
                    <a:pt x="294" y="282"/>
                  </a:lnTo>
                  <a:lnTo>
                    <a:pt x="310" y="240"/>
                  </a:lnTo>
                  <a:lnTo>
                    <a:pt x="310" y="240"/>
                  </a:lnTo>
                  <a:lnTo>
                    <a:pt x="316" y="220"/>
                  </a:lnTo>
                  <a:lnTo>
                    <a:pt x="322" y="200"/>
                  </a:lnTo>
                  <a:lnTo>
                    <a:pt x="324" y="182"/>
                  </a:lnTo>
                  <a:lnTo>
                    <a:pt x="326" y="162"/>
                  </a:lnTo>
                  <a:lnTo>
                    <a:pt x="326" y="162"/>
                  </a:lnTo>
                  <a:lnTo>
                    <a:pt x="324" y="146"/>
                  </a:lnTo>
                  <a:lnTo>
                    <a:pt x="322" y="130"/>
                  </a:lnTo>
                  <a:lnTo>
                    <a:pt x="318" y="114"/>
                  </a:lnTo>
                  <a:lnTo>
                    <a:pt x="312" y="100"/>
                  </a:lnTo>
                  <a:lnTo>
                    <a:pt x="306" y="86"/>
                  </a:lnTo>
                  <a:lnTo>
                    <a:pt x="298" y="72"/>
                  </a:lnTo>
                  <a:lnTo>
                    <a:pt x="288" y="60"/>
                  </a:lnTo>
                  <a:lnTo>
                    <a:pt x="278" y="48"/>
                  </a:lnTo>
                  <a:lnTo>
                    <a:pt x="266" y="38"/>
                  </a:lnTo>
                  <a:lnTo>
                    <a:pt x="254" y="28"/>
                  </a:lnTo>
                  <a:lnTo>
                    <a:pt x="240" y="20"/>
                  </a:lnTo>
                  <a:lnTo>
                    <a:pt x="226" y="12"/>
                  </a:lnTo>
                  <a:lnTo>
                    <a:pt x="210" y="8"/>
                  </a:lnTo>
                  <a:lnTo>
                    <a:pt x="196" y="4"/>
                  </a:lnTo>
                  <a:lnTo>
                    <a:pt x="180" y="0"/>
                  </a:lnTo>
                  <a:lnTo>
                    <a:pt x="162" y="0"/>
                  </a:lnTo>
                  <a:lnTo>
                    <a:pt x="162" y="0"/>
                  </a:lnTo>
                  <a:close/>
                  <a:moveTo>
                    <a:pt x="220" y="410"/>
                  </a:moveTo>
                  <a:lnTo>
                    <a:pt x="220" y="410"/>
                  </a:lnTo>
                  <a:lnTo>
                    <a:pt x="220" y="416"/>
                  </a:lnTo>
                  <a:lnTo>
                    <a:pt x="216" y="422"/>
                  </a:lnTo>
                  <a:lnTo>
                    <a:pt x="212" y="428"/>
                  </a:lnTo>
                  <a:lnTo>
                    <a:pt x="212" y="428"/>
                  </a:lnTo>
                  <a:lnTo>
                    <a:pt x="208" y="432"/>
                  </a:lnTo>
                  <a:lnTo>
                    <a:pt x="202" y="434"/>
                  </a:lnTo>
                  <a:lnTo>
                    <a:pt x="194" y="436"/>
                  </a:lnTo>
                  <a:lnTo>
                    <a:pt x="184" y="436"/>
                  </a:lnTo>
                  <a:lnTo>
                    <a:pt x="142" y="436"/>
                  </a:lnTo>
                  <a:lnTo>
                    <a:pt x="142" y="436"/>
                  </a:lnTo>
                  <a:lnTo>
                    <a:pt x="130" y="436"/>
                  </a:lnTo>
                  <a:lnTo>
                    <a:pt x="122" y="434"/>
                  </a:lnTo>
                  <a:lnTo>
                    <a:pt x="116" y="430"/>
                  </a:lnTo>
                  <a:lnTo>
                    <a:pt x="112" y="426"/>
                  </a:lnTo>
                  <a:lnTo>
                    <a:pt x="108" y="422"/>
                  </a:lnTo>
                  <a:lnTo>
                    <a:pt x="106" y="418"/>
                  </a:lnTo>
                  <a:lnTo>
                    <a:pt x="106" y="410"/>
                  </a:lnTo>
                  <a:lnTo>
                    <a:pt x="106" y="410"/>
                  </a:lnTo>
                  <a:lnTo>
                    <a:pt x="106" y="410"/>
                  </a:lnTo>
                  <a:lnTo>
                    <a:pt x="220" y="410"/>
                  </a:lnTo>
                  <a:lnTo>
                    <a:pt x="220" y="410"/>
                  </a:lnTo>
                  <a:lnTo>
                    <a:pt x="220" y="410"/>
                  </a:lnTo>
                  <a:lnTo>
                    <a:pt x="220" y="410"/>
                  </a:lnTo>
                  <a:close/>
                  <a:moveTo>
                    <a:pt x="240" y="392"/>
                  </a:moveTo>
                  <a:lnTo>
                    <a:pt x="84" y="392"/>
                  </a:lnTo>
                  <a:lnTo>
                    <a:pt x="84" y="392"/>
                  </a:lnTo>
                  <a:lnTo>
                    <a:pt x="84" y="384"/>
                  </a:lnTo>
                  <a:lnTo>
                    <a:pt x="82" y="370"/>
                  </a:lnTo>
                  <a:lnTo>
                    <a:pt x="242" y="370"/>
                  </a:lnTo>
                  <a:lnTo>
                    <a:pt x="242" y="370"/>
                  </a:lnTo>
                  <a:lnTo>
                    <a:pt x="242" y="384"/>
                  </a:lnTo>
                  <a:lnTo>
                    <a:pt x="240" y="392"/>
                  </a:lnTo>
                  <a:lnTo>
                    <a:pt x="240" y="392"/>
                  </a:lnTo>
                  <a:close/>
                  <a:moveTo>
                    <a:pt x="244" y="352"/>
                  </a:moveTo>
                  <a:lnTo>
                    <a:pt x="82" y="352"/>
                  </a:lnTo>
                  <a:lnTo>
                    <a:pt x="82" y="352"/>
                  </a:lnTo>
                  <a:lnTo>
                    <a:pt x="82" y="332"/>
                  </a:lnTo>
                  <a:lnTo>
                    <a:pt x="244" y="332"/>
                  </a:lnTo>
                  <a:lnTo>
                    <a:pt x="244" y="332"/>
                  </a:lnTo>
                  <a:lnTo>
                    <a:pt x="244" y="352"/>
                  </a:lnTo>
                  <a:lnTo>
                    <a:pt x="244" y="352"/>
                  </a:lnTo>
                  <a:close/>
                  <a:moveTo>
                    <a:pt x="274" y="226"/>
                  </a:moveTo>
                  <a:lnTo>
                    <a:pt x="274" y="226"/>
                  </a:lnTo>
                  <a:lnTo>
                    <a:pt x="256" y="276"/>
                  </a:lnTo>
                  <a:lnTo>
                    <a:pt x="250" y="296"/>
                  </a:lnTo>
                  <a:lnTo>
                    <a:pt x="246" y="312"/>
                  </a:lnTo>
                  <a:lnTo>
                    <a:pt x="78" y="312"/>
                  </a:lnTo>
                  <a:lnTo>
                    <a:pt x="78" y="312"/>
                  </a:lnTo>
                  <a:lnTo>
                    <a:pt x="74" y="296"/>
                  </a:lnTo>
                  <a:lnTo>
                    <a:pt x="70" y="276"/>
                  </a:lnTo>
                  <a:lnTo>
                    <a:pt x="50" y="226"/>
                  </a:lnTo>
                  <a:lnTo>
                    <a:pt x="50" y="226"/>
                  </a:lnTo>
                  <a:lnTo>
                    <a:pt x="46" y="210"/>
                  </a:lnTo>
                  <a:lnTo>
                    <a:pt x="42" y="194"/>
                  </a:lnTo>
                  <a:lnTo>
                    <a:pt x="38" y="178"/>
                  </a:lnTo>
                  <a:lnTo>
                    <a:pt x="38" y="162"/>
                  </a:lnTo>
                  <a:lnTo>
                    <a:pt x="38" y="162"/>
                  </a:lnTo>
                  <a:lnTo>
                    <a:pt x="38" y="150"/>
                  </a:lnTo>
                  <a:lnTo>
                    <a:pt x="40" y="138"/>
                  </a:lnTo>
                  <a:lnTo>
                    <a:pt x="44" y="126"/>
                  </a:lnTo>
                  <a:lnTo>
                    <a:pt x="48" y="114"/>
                  </a:lnTo>
                  <a:lnTo>
                    <a:pt x="60" y="92"/>
                  </a:lnTo>
                  <a:lnTo>
                    <a:pt x="74" y="74"/>
                  </a:lnTo>
                  <a:lnTo>
                    <a:pt x="94" y="60"/>
                  </a:lnTo>
                  <a:lnTo>
                    <a:pt x="114" y="48"/>
                  </a:lnTo>
                  <a:lnTo>
                    <a:pt x="126" y="44"/>
                  </a:lnTo>
                  <a:lnTo>
                    <a:pt x="138" y="40"/>
                  </a:lnTo>
                  <a:lnTo>
                    <a:pt x="150" y="38"/>
                  </a:lnTo>
                  <a:lnTo>
                    <a:pt x="162" y="38"/>
                  </a:lnTo>
                  <a:lnTo>
                    <a:pt x="162" y="38"/>
                  </a:lnTo>
                  <a:lnTo>
                    <a:pt x="176" y="38"/>
                  </a:lnTo>
                  <a:lnTo>
                    <a:pt x="188" y="40"/>
                  </a:lnTo>
                  <a:lnTo>
                    <a:pt x="200" y="44"/>
                  </a:lnTo>
                  <a:lnTo>
                    <a:pt x="212" y="48"/>
                  </a:lnTo>
                  <a:lnTo>
                    <a:pt x="232" y="60"/>
                  </a:lnTo>
                  <a:lnTo>
                    <a:pt x="250" y="74"/>
                  </a:lnTo>
                  <a:lnTo>
                    <a:pt x="266" y="92"/>
                  </a:lnTo>
                  <a:lnTo>
                    <a:pt x="278" y="114"/>
                  </a:lnTo>
                  <a:lnTo>
                    <a:pt x="282" y="126"/>
                  </a:lnTo>
                  <a:lnTo>
                    <a:pt x="284" y="138"/>
                  </a:lnTo>
                  <a:lnTo>
                    <a:pt x="286" y="150"/>
                  </a:lnTo>
                  <a:lnTo>
                    <a:pt x="288" y="162"/>
                  </a:lnTo>
                  <a:lnTo>
                    <a:pt x="288" y="162"/>
                  </a:lnTo>
                  <a:lnTo>
                    <a:pt x="286" y="178"/>
                  </a:lnTo>
                  <a:lnTo>
                    <a:pt x="284" y="194"/>
                  </a:lnTo>
                  <a:lnTo>
                    <a:pt x="280" y="210"/>
                  </a:lnTo>
                  <a:lnTo>
                    <a:pt x="274" y="226"/>
                  </a:lnTo>
                  <a:lnTo>
                    <a:pt x="274" y="226"/>
                  </a:ln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8" name="六边形 87"/>
            <p:cNvSpPr/>
            <p:nvPr/>
          </p:nvSpPr>
          <p:spPr>
            <a:xfrm>
              <a:off x="4159196" y="2524877"/>
              <a:ext cx="1408234" cy="1214153"/>
            </a:xfrm>
            <a:prstGeom prst="hexagon">
              <a:avLst/>
            </a:prstGeom>
            <a:solidFill>
              <a:srgbClr val="79A715"/>
            </a:solidFill>
            <a:ln w="28575">
              <a:solidFill>
                <a:srgbClr val="DDDD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95" name="组合 94"/>
            <p:cNvGrpSpPr/>
            <p:nvPr/>
          </p:nvGrpSpPr>
          <p:grpSpPr>
            <a:xfrm>
              <a:off x="4661669" y="2931262"/>
              <a:ext cx="403286" cy="401383"/>
              <a:chOff x="8737600" y="9539288"/>
              <a:chExt cx="654050" cy="650875"/>
            </a:xfrm>
            <a:solidFill>
              <a:schemeClr val="bg1"/>
            </a:solidFill>
          </p:grpSpPr>
          <p:sp>
            <p:nvSpPr>
              <p:cNvPr id="99" name="Freeform 19"/>
              <p:cNvSpPr/>
              <p:nvPr/>
            </p:nvSpPr>
            <p:spPr bwMode="auto">
              <a:xfrm>
                <a:off x="8788400" y="9974263"/>
                <a:ext cx="168275" cy="168275"/>
              </a:xfrm>
              <a:custGeom>
                <a:avLst/>
                <a:gdLst>
                  <a:gd name="T0" fmla="*/ 104 w 106"/>
                  <a:gd name="T1" fmla="*/ 2 h 106"/>
                  <a:gd name="T2" fmla="*/ 104 w 106"/>
                  <a:gd name="T3" fmla="*/ 2 h 106"/>
                  <a:gd name="T4" fmla="*/ 100 w 106"/>
                  <a:gd name="T5" fmla="*/ 0 h 106"/>
                  <a:gd name="T6" fmla="*/ 96 w 106"/>
                  <a:gd name="T7" fmla="*/ 0 h 106"/>
                  <a:gd name="T8" fmla="*/ 82 w 106"/>
                  <a:gd name="T9" fmla="*/ 8 h 106"/>
                  <a:gd name="T10" fmla="*/ 62 w 106"/>
                  <a:gd name="T11" fmla="*/ 22 h 106"/>
                  <a:gd name="T12" fmla="*/ 42 w 106"/>
                  <a:gd name="T13" fmla="*/ 42 h 106"/>
                  <a:gd name="T14" fmla="*/ 42 w 106"/>
                  <a:gd name="T15" fmla="*/ 42 h 106"/>
                  <a:gd name="T16" fmla="*/ 22 w 106"/>
                  <a:gd name="T17" fmla="*/ 62 h 106"/>
                  <a:gd name="T18" fmla="*/ 8 w 106"/>
                  <a:gd name="T19" fmla="*/ 82 h 106"/>
                  <a:gd name="T20" fmla="*/ 0 w 106"/>
                  <a:gd name="T21" fmla="*/ 96 h 106"/>
                  <a:gd name="T22" fmla="*/ 0 w 106"/>
                  <a:gd name="T23" fmla="*/ 102 h 106"/>
                  <a:gd name="T24" fmla="*/ 2 w 106"/>
                  <a:gd name="T25" fmla="*/ 104 h 106"/>
                  <a:gd name="T26" fmla="*/ 2 w 106"/>
                  <a:gd name="T27" fmla="*/ 104 h 106"/>
                  <a:gd name="T28" fmla="*/ 4 w 106"/>
                  <a:gd name="T29" fmla="*/ 106 h 106"/>
                  <a:gd name="T30" fmla="*/ 10 w 106"/>
                  <a:gd name="T31" fmla="*/ 104 h 106"/>
                  <a:gd name="T32" fmla="*/ 24 w 106"/>
                  <a:gd name="T33" fmla="*/ 98 h 106"/>
                  <a:gd name="T34" fmla="*/ 44 w 106"/>
                  <a:gd name="T35" fmla="*/ 84 h 106"/>
                  <a:gd name="T36" fmla="*/ 64 w 106"/>
                  <a:gd name="T37" fmla="*/ 64 h 106"/>
                  <a:gd name="T38" fmla="*/ 64 w 106"/>
                  <a:gd name="T39" fmla="*/ 64 h 106"/>
                  <a:gd name="T40" fmla="*/ 84 w 106"/>
                  <a:gd name="T41" fmla="*/ 44 h 106"/>
                  <a:gd name="T42" fmla="*/ 98 w 106"/>
                  <a:gd name="T43" fmla="*/ 24 h 106"/>
                  <a:gd name="T44" fmla="*/ 104 w 106"/>
                  <a:gd name="T45" fmla="*/ 10 h 106"/>
                  <a:gd name="T46" fmla="*/ 106 w 106"/>
                  <a:gd name="T47" fmla="*/ 4 h 106"/>
                  <a:gd name="T48" fmla="*/ 104 w 106"/>
                  <a:gd name="T49" fmla="*/ 2 h 106"/>
                  <a:gd name="T50" fmla="*/ 104 w 106"/>
                  <a:gd name="T51" fmla="*/ 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 h="106">
                    <a:moveTo>
                      <a:pt x="104" y="2"/>
                    </a:moveTo>
                    <a:lnTo>
                      <a:pt x="104" y="2"/>
                    </a:lnTo>
                    <a:lnTo>
                      <a:pt x="100" y="0"/>
                    </a:lnTo>
                    <a:lnTo>
                      <a:pt x="96" y="0"/>
                    </a:lnTo>
                    <a:lnTo>
                      <a:pt x="82" y="8"/>
                    </a:lnTo>
                    <a:lnTo>
                      <a:pt x="62" y="22"/>
                    </a:lnTo>
                    <a:lnTo>
                      <a:pt x="42" y="42"/>
                    </a:lnTo>
                    <a:lnTo>
                      <a:pt x="42" y="42"/>
                    </a:lnTo>
                    <a:lnTo>
                      <a:pt x="22" y="62"/>
                    </a:lnTo>
                    <a:lnTo>
                      <a:pt x="8" y="82"/>
                    </a:lnTo>
                    <a:lnTo>
                      <a:pt x="0" y="96"/>
                    </a:lnTo>
                    <a:lnTo>
                      <a:pt x="0" y="102"/>
                    </a:lnTo>
                    <a:lnTo>
                      <a:pt x="2" y="104"/>
                    </a:lnTo>
                    <a:lnTo>
                      <a:pt x="2" y="104"/>
                    </a:lnTo>
                    <a:lnTo>
                      <a:pt x="4" y="106"/>
                    </a:lnTo>
                    <a:lnTo>
                      <a:pt x="10" y="104"/>
                    </a:lnTo>
                    <a:lnTo>
                      <a:pt x="24" y="98"/>
                    </a:lnTo>
                    <a:lnTo>
                      <a:pt x="44" y="84"/>
                    </a:lnTo>
                    <a:lnTo>
                      <a:pt x="64" y="64"/>
                    </a:lnTo>
                    <a:lnTo>
                      <a:pt x="64" y="64"/>
                    </a:lnTo>
                    <a:lnTo>
                      <a:pt x="84" y="44"/>
                    </a:lnTo>
                    <a:lnTo>
                      <a:pt x="98" y="24"/>
                    </a:lnTo>
                    <a:lnTo>
                      <a:pt x="104" y="10"/>
                    </a:lnTo>
                    <a:lnTo>
                      <a:pt x="106" y="4"/>
                    </a:lnTo>
                    <a:lnTo>
                      <a:pt x="104" y="2"/>
                    </a:lnTo>
                    <a:lnTo>
                      <a:pt x="104"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2" name="Freeform 20"/>
              <p:cNvSpPr/>
              <p:nvPr/>
            </p:nvSpPr>
            <p:spPr bwMode="auto">
              <a:xfrm>
                <a:off x="8737600" y="9923463"/>
                <a:ext cx="139700" cy="136525"/>
              </a:xfrm>
              <a:custGeom>
                <a:avLst/>
                <a:gdLst>
                  <a:gd name="T0" fmla="*/ 86 w 88"/>
                  <a:gd name="T1" fmla="*/ 0 h 86"/>
                  <a:gd name="T2" fmla="*/ 86 w 88"/>
                  <a:gd name="T3" fmla="*/ 0 h 86"/>
                  <a:gd name="T4" fmla="*/ 84 w 88"/>
                  <a:gd name="T5" fmla="*/ 0 h 86"/>
                  <a:gd name="T6" fmla="*/ 78 w 88"/>
                  <a:gd name="T7" fmla="*/ 0 h 86"/>
                  <a:gd name="T8" fmla="*/ 66 w 88"/>
                  <a:gd name="T9" fmla="*/ 4 h 86"/>
                  <a:gd name="T10" fmla="*/ 50 w 88"/>
                  <a:gd name="T11" fmla="*/ 16 h 86"/>
                  <a:gd name="T12" fmla="*/ 32 w 88"/>
                  <a:gd name="T13" fmla="*/ 32 h 86"/>
                  <a:gd name="T14" fmla="*/ 32 w 88"/>
                  <a:gd name="T15" fmla="*/ 32 h 86"/>
                  <a:gd name="T16" fmla="*/ 18 w 88"/>
                  <a:gd name="T17" fmla="*/ 48 h 86"/>
                  <a:gd name="T18" fmla="*/ 6 w 88"/>
                  <a:gd name="T19" fmla="*/ 64 h 86"/>
                  <a:gd name="T20" fmla="*/ 2 w 88"/>
                  <a:gd name="T21" fmla="*/ 78 h 86"/>
                  <a:gd name="T22" fmla="*/ 0 w 88"/>
                  <a:gd name="T23" fmla="*/ 82 h 86"/>
                  <a:gd name="T24" fmla="*/ 2 w 88"/>
                  <a:gd name="T25" fmla="*/ 84 h 86"/>
                  <a:gd name="T26" fmla="*/ 2 w 88"/>
                  <a:gd name="T27" fmla="*/ 84 h 86"/>
                  <a:gd name="T28" fmla="*/ 6 w 88"/>
                  <a:gd name="T29" fmla="*/ 86 h 86"/>
                  <a:gd name="T30" fmla="*/ 10 w 88"/>
                  <a:gd name="T31" fmla="*/ 86 h 86"/>
                  <a:gd name="T32" fmla="*/ 22 w 88"/>
                  <a:gd name="T33" fmla="*/ 80 h 86"/>
                  <a:gd name="T34" fmla="*/ 38 w 88"/>
                  <a:gd name="T35" fmla="*/ 70 h 86"/>
                  <a:gd name="T36" fmla="*/ 56 w 88"/>
                  <a:gd name="T37" fmla="*/ 54 h 86"/>
                  <a:gd name="T38" fmla="*/ 56 w 88"/>
                  <a:gd name="T39" fmla="*/ 54 h 86"/>
                  <a:gd name="T40" fmla="*/ 72 w 88"/>
                  <a:gd name="T41" fmla="*/ 38 h 86"/>
                  <a:gd name="T42" fmla="*/ 82 w 88"/>
                  <a:gd name="T43" fmla="*/ 22 h 86"/>
                  <a:gd name="T44" fmla="*/ 88 w 88"/>
                  <a:gd name="T45" fmla="*/ 8 h 86"/>
                  <a:gd name="T46" fmla="*/ 88 w 88"/>
                  <a:gd name="T47" fmla="*/ 4 h 86"/>
                  <a:gd name="T48" fmla="*/ 86 w 88"/>
                  <a:gd name="T49" fmla="*/ 0 h 86"/>
                  <a:gd name="T50" fmla="*/ 86 w 88"/>
                  <a:gd name="T5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86">
                    <a:moveTo>
                      <a:pt x="86" y="0"/>
                    </a:moveTo>
                    <a:lnTo>
                      <a:pt x="86" y="0"/>
                    </a:lnTo>
                    <a:lnTo>
                      <a:pt x="84" y="0"/>
                    </a:lnTo>
                    <a:lnTo>
                      <a:pt x="78" y="0"/>
                    </a:lnTo>
                    <a:lnTo>
                      <a:pt x="66" y="4"/>
                    </a:lnTo>
                    <a:lnTo>
                      <a:pt x="50" y="16"/>
                    </a:lnTo>
                    <a:lnTo>
                      <a:pt x="32" y="32"/>
                    </a:lnTo>
                    <a:lnTo>
                      <a:pt x="32" y="32"/>
                    </a:lnTo>
                    <a:lnTo>
                      <a:pt x="18" y="48"/>
                    </a:lnTo>
                    <a:lnTo>
                      <a:pt x="6" y="64"/>
                    </a:lnTo>
                    <a:lnTo>
                      <a:pt x="2" y="78"/>
                    </a:lnTo>
                    <a:lnTo>
                      <a:pt x="0" y="82"/>
                    </a:lnTo>
                    <a:lnTo>
                      <a:pt x="2" y="84"/>
                    </a:lnTo>
                    <a:lnTo>
                      <a:pt x="2" y="84"/>
                    </a:lnTo>
                    <a:lnTo>
                      <a:pt x="6" y="86"/>
                    </a:lnTo>
                    <a:lnTo>
                      <a:pt x="10" y="86"/>
                    </a:lnTo>
                    <a:lnTo>
                      <a:pt x="22" y="80"/>
                    </a:lnTo>
                    <a:lnTo>
                      <a:pt x="38" y="70"/>
                    </a:lnTo>
                    <a:lnTo>
                      <a:pt x="56" y="54"/>
                    </a:lnTo>
                    <a:lnTo>
                      <a:pt x="56" y="54"/>
                    </a:lnTo>
                    <a:lnTo>
                      <a:pt x="72" y="38"/>
                    </a:lnTo>
                    <a:lnTo>
                      <a:pt x="82" y="22"/>
                    </a:lnTo>
                    <a:lnTo>
                      <a:pt x="88" y="8"/>
                    </a:lnTo>
                    <a:lnTo>
                      <a:pt x="88" y="4"/>
                    </a:lnTo>
                    <a:lnTo>
                      <a:pt x="86" y="0"/>
                    </a:lnTo>
                    <a:lnTo>
                      <a:pt x="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5" name="Freeform 21"/>
              <p:cNvSpPr/>
              <p:nvPr/>
            </p:nvSpPr>
            <p:spPr bwMode="auto">
              <a:xfrm>
                <a:off x="8870950" y="10053638"/>
                <a:ext cx="136525" cy="136525"/>
              </a:xfrm>
              <a:custGeom>
                <a:avLst/>
                <a:gdLst>
                  <a:gd name="T0" fmla="*/ 32 w 86"/>
                  <a:gd name="T1" fmla="*/ 32 h 86"/>
                  <a:gd name="T2" fmla="*/ 32 w 86"/>
                  <a:gd name="T3" fmla="*/ 32 h 86"/>
                  <a:gd name="T4" fmla="*/ 16 w 86"/>
                  <a:gd name="T5" fmla="*/ 50 h 86"/>
                  <a:gd name="T6" fmla="*/ 4 w 86"/>
                  <a:gd name="T7" fmla="*/ 64 h 86"/>
                  <a:gd name="T8" fmla="*/ 0 w 86"/>
                  <a:gd name="T9" fmla="*/ 78 h 86"/>
                  <a:gd name="T10" fmla="*/ 0 w 86"/>
                  <a:gd name="T11" fmla="*/ 82 h 86"/>
                  <a:gd name="T12" fmla="*/ 0 w 86"/>
                  <a:gd name="T13" fmla="*/ 86 h 86"/>
                  <a:gd name="T14" fmla="*/ 0 w 86"/>
                  <a:gd name="T15" fmla="*/ 86 h 86"/>
                  <a:gd name="T16" fmla="*/ 4 w 86"/>
                  <a:gd name="T17" fmla="*/ 86 h 86"/>
                  <a:gd name="T18" fmla="*/ 8 w 86"/>
                  <a:gd name="T19" fmla="*/ 86 h 86"/>
                  <a:gd name="T20" fmla="*/ 22 w 86"/>
                  <a:gd name="T21" fmla="*/ 82 h 86"/>
                  <a:gd name="T22" fmla="*/ 38 w 86"/>
                  <a:gd name="T23" fmla="*/ 70 h 86"/>
                  <a:gd name="T24" fmla="*/ 54 w 86"/>
                  <a:gd name="T25" fmla="*/ 54 h 86"/>
                  <a:gd name="T26" fmla="*/ 54 w 86"/>
                  <a:gd name="T27" fmla="*/ 54 h 86"/>
                  <a:gd name="T28" fmla="*/ 70 w 86"/>
                  <a:gd name="T29" fmla="*/ 38 h 86"/>
                  <a:gd name="T30" fmla="*/ 80 w 86"/>
                  <a:gd name="T31" fmla="*/ 22 h 86"/>
                  <a:gd name="T32" fmla="*/ 86 w 86"/>
                  <a:gd name="T33" fmla="*/ 10 h 86"/>
                  <a:gd name="T34" fmla="*/ 86 w 86"/>
                  <a:gd name="T35" fmla="*/ 4 h 86"/>
                  <a:gd name="T36" fmla="*/ 84 w 86"/>
                  <a:gd name="T37" fmla="*/ 2 h 86"/>
                  <a:gd name="T38" fmla="*/ 84 w 86"/>
                  <a:gd name="T39" fmla="*/ 2 h 86"/>
                  <a:gd name="T40" fmla="*/ 82 w 86"/>
                  <a:gd name="T41" fmla="*/ 0 h 86"/>
                  <a:gd name="T42" fmla="*/ 76 w 86"/>
                  <a:gd name="T43" fmla="*/ 0 h 86"/>
                  <a:gd name="T44" fmla="*/ 64 w 86"/>
                  <a:gd name="T45" fmla="*/ 6 h 86"/>
                  <a:gd name="T46" fmla="*/ 48 w 86"/>
                  <a:gd name="T47" fmla="*/ 16 h 86"/>
                  <a:gd name="T48" fmla="*/ 32 w 86"/>
                  <a:gd name="T49" fmla="*/ 32 h 86"/>
                  <a:gd name="T50" fmla="*/ 32 w 86"/>
                  <a:gd name="T51" fmla="*/ 3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32" y="32"/>
                    </a:moveTo>
                    <a:lnTo>
                      <a:pt x="32" y="32"/>
                    </a:lnTo>
                    <a:lnTo>
                      <a:pt x="16" y="50"/>
                    </a:lnTo>
                    <a:lnTo>
                      <a:pt x="4" y="64"/>
                    </a:lnTo>
                    <a:lnTo>
                      <a:pt x="0" y="78"/>
                    </a:lnTo>
                    <a:lnTo>
                      <a:pt x="0" y="82"/>
                    </a:lnTo>
                    <a:lnTo>
                      <a:pt x="0" y="86"/>
                    </a:lnTo>
                    <a:lnTo>
                      <a:pt x="0" y="86"/>
                    </a:lnTo>
                    <a:lnTo>
                      <a:pt x="4" y="86"/>
                    </a:lnTo>
                    <a:lnTo>
                      <a:pt x="8" y="86"/>
                    </a:lnTo>
                    <a:lnTo>
                      <a:pt x="22" y="82"/>
                    </a:lnTo>
                    <a:lnTo>
                      <a:pt x="38" y="70"/>
                    </a:lnTo>
                    <a:lnTo>
                      <a:pt x="54" y="54"/>
                    </a:lnTo>
                    <a:lnTo>
                      <a:pt x="54" y="54"/>
                    </a:lnTo>
                    <a:lnTo>
                      <a:pt x="70" y="38"/>
                    </a:lnTo>
                    <a:lnTo>
                      <a:pt x="80" y="22"/>
                    </a:lnTo>
                    <a:lnTo>
                      <a:pt x="86" y="10"/>
                    </a:lnTo>
                    <a:lnTo>
                      <a:pt x="86" y="4"/>
                    </a:lnTo>
                    <a:lnTo>
                      <a:pt x="84" y="2"/>
                    </a:lnTo>
                    <a:lnTo>
                      <a:pt x="84" y="2"/>
                    </a:lnTo>
                    <a:lnTo>
                      <a:pt x="82" y="0"/>
                    </a:lnTo>
                    <a:lnTo>
                      <a:pt x="76" y="0"/>
                    </a:lnTo>
                    <a:lnTo>
                      <a:pt x="64" y="6"/>
                    </a:lnTo>
                    <a:lnTo>
                      <a:pt x="48" y="16"/>
                    </a:lnTo>
                    <a:lnTo>
                      <a:pt x="32" y="32"/>
                    </a:lnTo>
                    <a:lnTo>
                      <a:pt x="3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0" name="Freeform 22"/>
              <p:cNvSpPr>
                <a:spLocks noEditPoints="1"/>
              </p:cNvSpPr>
              <p:nvPr/>
            </p:nvSpPr>
            <p:spPr bwMode="auto">
              <a:xfrm>
                <a:off x="8756650" y="9539288"/>
                <a:ext cx="635000" cy="635000"/>
              </a:xfrm>
              <a:custGeom>
                <a:avLst/>
                <a:gdLst>
                  <a:gd name="T0" fmla="*/ 392 w 400"/>
                  <a:gd name="T1" fmla="*/ 8 h 400"/>
                  <a:gd name="T2" fmla="*/ 380 w 400"/>
                  <a:gd name="T3" fmla="*/ 2 h 400"/>
                  <a:gd name="T4" fmla="*/ 360 w 400"/>
                  <a:gd name="T5" fmla="*/ 0 h 400"/>
                  <a:gd name="T6" fmla="*/ 304 w 400"/>
                  <a:gd name="T7" fmla="*/ 12 h 400"/>
                  <a:gd name="T8" fmla="*/ 234 w 400"/>
                  <a:gd name="T9" fmla="*/ 46 h 400"/>
                  <a:gd name="T10" fmla="*/ 198 w 400"/>
                  <a:gd name="T11" fmla="*/ 72 h 400"/>
                  <a:gd name="T12" fmla="*/ 164 w 400"/>
                  <a:gd name="T13" fmla="*/ 102 h 400"/>
                  <a:gd name="T14" fmla="*/ 116 w 400"/>
                  <a:gd name="T15" fmla="*/ 150 h 400"/>
                  <a:gd name="T16" fmla="*/ 108 w 400"/>
                  <a:gd name="T17" fmla="*/ 152 h 400"/>
                  <a:gd name="T18" fmla="*/ 82 w 400"/>
                  <a:gd name="T19" fmla="*/ 152 h 400"/>
                  <a:gd name="T20" fmla="*/ 30 w 400"/>
                  <a:gd name="T21" fmla="*/ 162 h 400"/>
                  <a:gd name="T22" fmla="*/ 4 w 400"/>
                  <a:gd name="T23" fmla="*/ 174 h 400"/>
                  <a:gd name="T24" fmla="*/ 0 w 400"/>
                  <a:gd name="T25" fmla="*/ 186 h 400"/>
                  <a:gd name="T26" fmla="*/ 8 w 400"/>
                  <a:gd name="T27" fmla="*/ 194 h 400"/>
                  <a:gd name="T28" fmla="*/ 26 w 400"/>
                  <a:gd name="T29" fmla="*/ 198 h 400"/>
                  <a:gd name="T30" fmla="*/ 62 w 400"/>
                  <a:gd name="T31" fmla="*/ 208 h 400"/>
                  <a:gd name="T32" fmla="*/ 94 w 400"/>
                  <a:gd name="T33" fmla="*/ 226 h 400"/>
                  <a:gd name="T34" fmla="*/ 124 w 400"/>
                  <a:gd name="T35" fmla="*/ 248 h 400"/>
                  <a:gd name="T36" fmla="*/ 138 w 400"/>
                  <a:gd name="T37" fmla="*/ 260 h 400"/>
                  <a:gd name="T38" fmla="*/ 164 w 400"/>
                  <a:gd name="T39" fmla="*/ 290 h 400"/>
                  <a:gd name="T40" fmla="*/ 184 w 400"/>
                  <a:gd name="T41" fmla="*/ 322 h 400"/>
                  <a:gd name="T42" fmla="*/ 196 w 400"/>
                  <a:gd name="T43" fmla="*/ 356 h 400"/>
                  <a:gd name="T44" fmla="*/ 206 w 400"/>
                  <a:gd name="T45" fmla="*/ 392 h 400"/>
                  <a:gd name="T46" fmla="*/ 208 w 400"/>
                  <a:gd name="T47" fmla="*/ 398 h 400"/>
                  <a:gd name="T48" fmla="*/ 220 w 400"/>
                  <a:gd name="T49" fmla="*/ 400 h 400"/>
                  <a:gd name="T50" fmla="*/ 224 w 400"/>
                  <a:gd name="T51" fmla="*/ 394 h 400"/>
                  <a:gd name="T52" fmla="*/ 244 w 400"/>
                  <a:gd name="T53" fmla="*/ 344 h 400"/>
                  <a:gd name="T54" fmla="*/ 248 w 400"/>
                  <a:gd name="T55" fmla="*/ 292 h 400"/>
                  <a:gd name="T56" fmla="*/ 248 w 400"/>
                  <a:gd name="T57" fmla="*/ 286 h 400"/>
                  <a:gd name="T58" fmla="*/ 298 w 400"/>
                  <a:gd name="T59" fmla="*/ 236 h 400"/>
                  <a:gd name="T60" fmla="*/ 314 w 400"/>
                  <a:gd name="T61" fmla="*/ 218 h 400"/>
                  <a:gd name="T62" fmla="*/ 342 w 400"/>
                  <a:gd name="T63" fmla="*/ 184 h 400"/>
                  <a:gd name="T64" fmla="*/ 372 w 400"/>
                  <a:gd name="T65" fmla="*/ 130 h 400"/>
                  <a:gd name="T66" fmla="*/ 396 w 400"/>
                  <a:gd name="T67" fmla="*/ 66 h 400"/>
                  <a:gd name="T68" fmla="*/ 400 w 400"/>
                  <a:gd name="T69" fmla="*/ 28 h 400"/>
                  <a:gd name="T70" fmla="*/ 396 w 400"/>
                  <a:gd name="T71" fmla="*/ 12 h 400"/>
                  <a:gd name="T72" fmla="*/ 392 w 400"/>
                  <a:gd name="T73" fmla="*/ 8 h 400"/>
                  <a:gd name="T74" fmla="*/ 254 w 400"/>
                  <a:gd name="T75" fmla="*/ 210 h 400"/>
                  <a:gd name="T76" fmla="*/ 240 w 400"/>
                  <a:gd name="T77" fmla="*/ 218 h 400"/>
                  <a:gd name="T78" fmla="*/ 226 w 400"/>
                  <a:gd name="T79" fmla="*/ 222 h 400"/>
                  <a:gd name="T80" fmla="*/ 210 w 400"/>
                  <a:gd name="T81" fmla="*/ 218 h 400"/>
                  <a:gd name="T82" fmla="*/ 198 w 400"/>
                  <a:gd name="T83" fmla="*/ 210 h 400"/>
                  <a:gd name="T84" fmla="*/ 192 w 400"/>
                  <a:gd name="T85" fmla="*/ 204 h 400"/>
                  <a:gd name="T86" fmla="*/ 186 w 400"/>
                  <a:gd name="T87" fmla="*/ 190 h 400"/>
                  <a:gd name="T88" fmla="*/ 186 w 400"/>
                  <a:gd name="T89" fmla="*/ 174 h 400"/>
                  <a:gd name="T90" fmla="*/ 192 w 400"/>
                  <a:gd name="T91" fmla="*/ 160 h 400"/>
                  <a:gd name="T92" fmla="*/ 198 w 400"/>
                  <a:gd name="T93" fmla="*/ 154 h 400"/>
                  <a:gd name="T94" fmla="*/ 210 w 400"/>
                  <a:gd name="T95" fmla="*/ 144 h 400"/>
                  <a:gd name="T96" fmla="*/ 226 w 400"/>
                  <a:gd name="T97" fmla="*/ 142 h 400"/>
                  <a:gd name="T98" fmla="*/ 240 w 400"/>
                  <a:gd name="T99" fmla="*/ 144 h 400"/>
                  <a:gd name="T100" fmla="*/ 254 w 400"/>
                  <a:gd name="T101" fmla="*/ 154 h 400"/>
                  <a:gd name="T102" fmla="*/ 260 w 400"/>
                  <a:gd name="T103" fmla="*/ 160 h 400"/>
                  <a:gd name="T104" fmla="*/ 264 w 400"/>
                  <a:gd name="T105" fmla="*/ 174 h 400"/>
                  <a:gd name="T106" fmla="*/ 264 w 400"/>
                  <a:gd name="T107" fmla="*/ 190 h 400"/>
                  <a:gd name="T108" fmla="*/ 260 w 400"/>
                  <a:gd name="T109" fmla="*/ 204 h 400"/>
                  <a:gd name="T110" fmla="*/ 254 w 400"/>
                  <a:gd name="T111" fmla="*/ 21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0" h="400">
                    <a:moveTo>
                      <a:pt x="392" y="8"/>
                    </a:moveTo>
                    <a:lnTo>
                      <a:pt x="392" y="8"/>
                    </a:lnTo>
                    <a:lnTo>
                      <a:pt x="388" y="4"/>
                    </a:lnTo>
                    <a:lnTo>
                      <a:pt x="380" y="2"/>
                    </a:lnTo>
                    <a:lnTo>
                      <a:pt x="372" y="0"/>
                    </a:lnTo>
                    <a:lnTo>
                      <a:pt x="360" y="0"/>
                    </a:lnTo>
                    <a:lnTo>
                      <a:pt x="334" y="4"/>
                    </a:lnTo>
                    <a:lnTo>
                      <a:pt x="304" y="12"/>
                    </a:lnTo>
                    <a:lnTo>
                      <a:pt x="270" y="28"/>
                    </a:lnTo>
                    <a:lnTo>
                      <a:pt x="234" y="46"/>
                    </a:lnTo>
                    <a:lnTo>
                      <a:pt x="216" y="58"/>
                    </a:lnTo>
                    <a:lnTo>
                      <a:pt x="198" y="72"/>
                    </a:lnTo>
                    <a:lnTo>
                      <a:pt x="182" y="86"/>
                    </a:lnTo>
                    <a:lnTo>
                      <a:pt x="164" y="102"/>
                    </a:lnTo>
                    <a:lnTo>
                      <a:pt x="116" y="150"/>
                    </a:lnTo>
                    <a:lnTo>
                      <a:pt x="116" y="150"/>
                    </a:lnTo>
                    <a:lnTo>
                      <a:pt x="112" y="152"/>
                    </a:lnTo>
                    <a:lnTo>
                      <a:pt x="108" y="152"/>
                    </a:lnTo>
                    <a:lnTo>
                      <a:pt x="108" y="152"/>
                    </a:lnTo>
                    <a:lnTo>
                      <a:pt x="82" y="152"/>
                    </a:lnTo>
                    <a:lnTo>
                      <a:pt x="56" y="154"/>
                    </a:lnTo>
                    <a:lnTo>
                      <a:pt x="30" y="162"/>
                    </a:lnTo>
                    <a:lnTo>
                      <a:pt x="4" y="174"/>
                    </a:lnTo>
                    <a:lnTo>
                      <a:pt x="4" y="174"/>
                    </a:lnTo>
                    <a:lnTo>
                      <a:pt x="0" y="180"/>
                    </a:lnTo>
                    <a:lnTo>
                      <a:pt x="0" y="186"/>
                    </a:lnTo>
                    <a:lnTo>
                      <a:pt x="2" y="192"/>
                    </a:lnTo>
                    <a:lnTo>
                      <a:pt x="8" y="194"/>
                    </a:lnTo>
                    <a:lnTo>
                      <a:pt x="8" y="194"/>
                    </a:lnTo>
                    <a:lnTo>
                      <a:pt x="26" y="198"/>
                    </a:lnTo>
                    <a:lnTo>
                      <a:pt x="44" y="202"/>
                    </a:lnTo>
                    <a:lnTo>
                      <a:pt x="62" y="208"/>
                    </a:lnTo>
                    <a:lnTo>
                      <a:pt x="78" y="216"/>
                    </a:lnTo>
                    <a:lnTo>
                      <a:pt x="94" y="226"/>
                    </a:lnTo>
                    <a:lnTo>
                      <a:pt x="110" y="236"/>
                    </a:lnTo>
                    <a:lnTo>
                      <a:pt x="124" y="248"/>
                    </a:lnTo>
                    <a:lnTo>
                      <a:pt x="138" y="260"/>
                    </a:lnTo>
                    <a:lnTo>
                      <a:pt x="138" y="260"/>
                    </a:lnTo>
                    <a:lnTo>
                      <a:pt x="152" y="276"/>
                    </a:lnTo>
                    <a:lnTo>
                      <a:pt x="164" y="290"/>
                    </a:lnTo>
                    <a:lnTo>
                      <a:pt x="174" y="306"/>
                    </a:lnTo>
                    <a:lnTo>
                      <a:pt x="184" y="322"/>
                    </a:lnTo>
                    <a:lnTo>
                      <a:pt x="190" y="338"/>
                    </a:lnTo>
                    <a:lnTo>
                      <a:pt x="196" y="356"/>
                    </a:lnTo>
                    <a:lnTo>
                      <a:pt x="202" y="374"/>
                    </a:lnTo>
                    <a:lnTo>
                      <a:pt x="206" y="392"/>
                    </a:lnTo>
                    <a:lnTo>
                      <a:pt x="206" y="392"/>
                    </a:lnTo>
                    <a:lnTo>
                      <a:pt x="208" y="398"/>
                    </a:lnTo>
                    <a:lnTo>
                      <a:pt x="214" y="400"/>
                    </a:lnTo>
                    <a:lnTo>
                      <a:pt x="220" y="400"/>
                    </a:lnTo>
                    <a:lnTo>
                      <a:pt x="224" y="394"/>
                    </a:lnTo>
                    <a:lnTo>
                      <a:pt x="224" y="394"/>
                    </a:lnTo>
                    <a:lnTo>
                      <a:pt x="238" y="370"/>
                    </a:lnTo>
                    <a:lnTo>
                      <a:pt x="244" y="344"/>
                    </a:lnTo>
                    <a:lnTo>
                      <a:pt x="248" y="318"/>
                    </a:lnTo>
                    <a:lnTo>
                      <a:pt x="248" y="292"/>
                    </a:lnTo>
                    <a:lnTo>
                      <a:pt x="248" y="292"/>
                    </a:lnTo>
                    <a:lnTo>
                      <a:pt x="248" y="286"/>
                    </a:lnTo>
                    <a:lnTo>
                      <a:pt x="250" y="282"/>
                    </a:lnTo>
                    <a:lnTo>
                      <a:pt x="298" y="236"/>
                    </a:lnTo>
                    <a:lnTo>
                      <a:pt x="298" y="236"/>
                    </a:lnTo>
                    <a:lnTo>
                      <a:pt x="314" y="218"/>
                    </a:lnTo>
                    <a:lnTo>
                      <a:pt x="328" y="200"/>
                    </a:lnTo>
                    <a:lnTo>
                      <a:pt x="342" y="184"/>
                    </a:lnTo>
                    <a:lnTo>
                      <a:pt x="354" y="166"/>
                    </a:lnTo>
                    <a:lnTo>
                      <a:pt x="372" y="130"/>
                    </a:lnTo>
                    <a:lnTo>
                      <a:pt x="386" y="96"/>
                    </a:lnTo>
                    <a:lnTo>
                      <a:pt x="396" y="66"/>
                    </a:lnTo>
                    <a:lnTo>
                      <a:pt x="400" y="40"/>
                    </a:lnTo>
                    <a:lnTo>
                      <a:pt x="400" y="28"/>
                    </a:lnTo>
                    <a:lnTo>
                      <a:pt x="398" y="20"/>
                    </a:lnTo>
                    <a:lnTo>
                      <a:pt x="396" y="12"/>
                    </a:lnTo>
                    <a:lnTo>
                      <a:pt x="392" y="8"/>
                    </a:lnTo>
                    <a:lnTo>
                      <a:pt x="392" y="8"/>
                    </a:lnTo>
                    <a:close/>
                    <a:moveTo>
                      <a:pt x="254" y="210"/>
                    </a:moveTo>
                    <a:lnTo>
                      <a:pt x="254" y="210"/>
                    </a:lnTo>
                    <a:lnTo>
                      <a:pt x="248" y="214"/>
                    </a:lnTo>
                    <a:lnTo>
                      <a:pt x="240" y="218"/>
                    </a:lnTo>
                    <a:lnTo>
                      <a:pt x="234" y="220"/>
                    </a:lnTo>
                    <a:lnTo>
                      <a:pt x="226" y="222"/>
                    </a:lnTo>
                    <a:lnTo>
                      <a:pt x="218" y="220"/>
                    </a:lnTo>
                    <a:lnTo>
                      <a:pt x="210" y="218"/>
                    </a:lnTo>
                    <a:lnTo>
                      <a:pt x="204" y="214"/>
                    </a:lnTo>
                    <a:lnTo>
                      <a:pt x="198" y="210"/>
                    </a:lnTo>
                    <a:lnTo>
                      <a:pt x="198" y="210"/>
                    </a:lnTo>
                    <a:lnTo>
                      <a:pt x="192" y="204"/>
                    </a:lnTo>
                    <a:lnTo>
                      <a:pt x="188" y="196"/>
                    </a:lnTo>
                    <a:lnTo>
                      <a:pt x="186" y="190"/>
                    </a:lnTo>
                    <a:lnTo>
                      <a:pt x="186" y="182"/>
                    </a:lnTo>
                    <a:lnTo>
                      <a:pt x="186" y="174"/>
                    </a:lnTo>
                    <a:lnTo>
                      <a:pt x="188" y="166"/>
                    </a:lnTo>
                    <a:lnTo>
                      <a:pt x="192" y="160"/>
                    </a:lnTo>
                    <a:lnTo>
                      <a:pt x="198" y="154"/>
                    </a:lnTo>
                    <a:lnTo>
                      <a:pt x="198" y="154"/>
                    </a:lnTo>
                    <a:lnTo>
                      <a:pt x="204" y="148"/>
                    </a:lnTo>
                    <a:lnTo>
                      <a:pt x="210" y="144"/>
                    </a:lnTo>
                    <a:lnTo>
                      <a:pt x="218" y="142"/>
                    </a:lnTo>
                    <a:lnTo>
                      <a:pt x="226" y="142"/>
                    </a:lnTo>
                    <a:lnTo>
                      <a:pt x="234" y="142"/>
                    </a:lnTo>
                    <a:lnTo>
                      <a:pt x="240" y="144"/>
                    </a:lnTo>
                    <a:lnTo>
                      <a:pt x="248" y="148"/>
                    </a:lnTo>
                    <a:lnTo>
                      <a:pt x="254" y="154"/>
                    </a:lnTo>
                    <a:lnTo>
                      <a:pt x="254" y="154"/>
                    </a:lnTo>
                    <a:lnTo>
                      <a:pt x="260" y="160"/>
                    </a:lnTo>
                    <a:lnTo>
                      <a:pt x="262" y="166"/>
                    </a:lnTo>
                    <a:lnTo>
                      <a:pt x="264" y="174"/>
                    </a:lnTo>
                    <a:lnTo>
                      <a:pt x="266" y="182"/>
                    </a:lnTo>
                    <a:lnTo>
                      <a:pt x="264" y="190"/>
                    </a:lnTo>
                    <a:lnTo>
                      <a:pt x="262" y="196"/>
                    </a:lnTo>
                    <a:lnTo>
                      <a:pt x="260" y="204"/>
                    </a:lnTo>
                    <a:lnTo>
                      <a:pt x="254" y="210"/>
                    </a:lnTo>
                    <a:lnTo>
                      <a:pt x="254"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30" name="六边形 129"/>
            <p:cNvSpPr/>
            <p:nvPr/>
          </p:nvSpPr>
          <p:spPr>
            <a:xfrm>
              <a:off x="6622570" y="2524877"/>
              <a:ext cx="1408234" cy="1214153"/>
            </a:xfrm>
            <a:prstGeom prst="hexagon">
              <a:avLst/>
            </a:prstGeom>
            <a:solidFill>
              <a:srgbClr val="79A715"/>
            </a:solidFill>
            <a:ln w="28575">
              <a:solidFill>
                <a:srgbClr val="DDDD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35" name="组合 134"/>
            <p:cNvGrpSpPr/>
            <p:nvPr/>
          </p:nvGrpSpPr>
          <p:grpSpPr>
            <a:xfrm>
              <a:off x="7157346" y="2906789"/>
              <a:ext cx="338683" cy="450329"/>
              <a:chOff x="3695700" y="9539288"/>
              <a:chExt cx="549275" cy="730250"/>
            </a:xfrm>
            <a:solidFill>
              <a:schemeClr val="bg1"/>
            </a:solidFill>
          </p:grpSpPr>
          <p:sp>
            <p:nvSpPr>
              <p:cNvPr id="136" name="Freeform 23"/>
              <p:cNvSpPr/>
              <p:nvPr/>
            </p:nvSpPr>
            <p:spPr bwMode="auto">
              <a:xfrm>
                <a:off x="3702050" y="10040938"/>
                <a:ext cx="244475" cy="228600"/>
              </a:xfrm>
              <a:custGeom>
                <a:avLst/>
                <a:gdLst>
                  <a:gd name="T0" fmla="*/ 106 w 154"/>
                  <a:gd name="T1" fmla="*/ 8 h 144"/>
                  <a:gd name="T2" fmla="*/ 60 w 154"/>
                  <a:gd name="T3" fmla="*/ 8 h 144"/>
                  <a:gd name="T4" fmla="*/ 60 w 154"/>
                  <a:gd name="T5" fmla="*/ 8 h 144"/>
                  <a:gd name="T6" fmla="*/ 48 w 154"/>
                  <a:gd name="T7" fmla="*/ 6 h 144"/>
                  <a:gd name="T8" fmla="*/ 36 w 154"/>
                  <a:gd name="T9" fmla="*/ 0 h 144"/>
                  <a:gd name="T10" fmla="*/ 0 w 154"/>
                  <a:gd name="T11" fmla="*/ 90 h 144"/>
                  <a:gd name="T12" fmla="*/ 0 w 154"/>
                  <a:gd name="T13" fmla="*/ 90 h 144"/>
                  <a:gd name="T14" fmla="*/ 0 w 154"/>
                  <a:gd name="T15" fmla="*/ 94 h 144"/>
                  <a:gd name="T16" fmla="*/ 2 w 154"/>
                  <a:gd name="T17" fmla="*/ 98 h 144"/>
                  <a:gd name="T18" fmla="*/ 4 w 154"/>
                  <a:gd name="T19" fmla="*/ 100 h 144"/>
                  <a:gd name="T20" fmla="*/ 8 w 154"/>
                  <a:gd name="T21" fmla="*/ 102 h 144"/>
                  <a:gd name="T22" fmla="*/ 62 w 154"/>
                  <a:gd name="T23" fmla="*/ 98 h 144"/>
                  <a:gd name="T24" fmla="*/ 62 w 154"/>
                  <a:gd name="T25" fmla="*/ 98 h 144"/>
                  <a:gd name="T26" fmla="*/ 66 w 154"/>
                  <a:gd name="T27" fmla="*/ 98 h 144"/>
                  <a:gd name="T28" fmla="*/ 70 w 154"/>
                  <a:gd name="T29" fmla="*/ 100 h 144"/>
                  <a:gd name="T30" fmla="*/ 104 w 154"/>
                  <a:gd name="T31" fmla="*/ 140 h 144"/>
                  <a:gd name="T32" fmla="*/ 104 w 154"/>
                  <a:gd name="T33" fmla="*/ 140 h 144"/>
                  <a:gd name="T34" fmla="*/ 108 w 154"/>
                  <a:gd name="T35" fmla="*/ 142 h 144"/>
                  <a:gd name="T36" fmla="*/ 112 w 154"/>
                  <a:gd name="T37" fmla="*/ 144 h 144"/>
                  <a:gd name="T38" fmla="*/ 116 w 154"/>
                  <a:gd name="T39" fmla="*/ 142 h 144"/>
                  <a:gd name="T40" fmla="*/ 118 w 154"/>
                  <a:gd name="T41" fmla="*/ 138 h 144"/>
                  <a:gd name="T42" fmla="*/ 154 w 154"/>
                  <a:gd name="T43" fmla="*/ 50 h 144"/>
                  <a:gd name="T44" fmla="*/ 154 w 154"/>
                  <a:gd name="T45" fmla="*/ 50 h 144"/>
                  <a:gd name="T46" fmla="*/ 146 w 154"/>
                  <a:gd name="T47" fmla="*/ 46 h 144"/>
                  <a:gd name="T48" fmla="*/ 140 w 154"/>
                  <a:gd name="T49" fmla="*/ 40 h 144"/>
                  <a:gd name="T50" fmla="*/ 106 w 154"/>
                  <a:gd name="T51"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06" y="8"/>
                    </a:moveTo>
                    <a:lnTo>
                      <a:pt x="60" y="8"/>
                    </a:lnTo>
                    <a:lnTo>
                      <a:pt x="60" y="8"/>
                    </a:lnTo>
                    <a:lnTo>
                      <a:pt x="48" y="6"/>
                    </a:lnTo>
                    <a:lnTo>
                      <a:pt x="36" y="0"/>
                    </a:lnTo>
                    <a:lnTo>
                      <a:pt x="0" y="90"/>
                    </a:lnTo>
                    <a:lnTo>
                      <a:pt x="0" y="90"/>
                    </a:lnTo>
                    <a:lnTo>
                      <a:pt x="0" y="94"/>
                    </a:lnTo>
                    <a:lnTo>
                      <a:pt x="2" y="98"/>
                    </a:lnTo>
                    <a:lnTo>
                      <a:pt x="4" y="100"/>
                    </a:lnTo>
                    <a:lnTo>
                      <a:pt x="8" y="102"/>
                    </a:lnTo>
                    <a:lnTo>
                      <a:pt x="62" y="98"/>
                    </a:lnTo>
                    <a:lnTo>
                      <a:pt x="62" y="98"/>
                    </a:lnTo>
                    <a:lnTo>
                      <a:pt x="66" y="98"/>
                    </a:lnTo>
                    <a:lnTo>
                      <a:pt x="70" y="100"/>
                    </a:lnTo>
                    <a:lnTo>
                      <a:pt x="104" y="140"/>
                    </a:lnTo>
                    <a:lnTo>
                      <a:pt x="104" y="140"/>
                    </a:lnTo>
                    <a:lnTo>
                      <a:pt x="108" y="142"/>
                    </a:lnTo>
                    <a:lnTo>
                      <a:pt x="112" y="144"/>
                    </a:lnTo>
                    <a:lnTo>
                      <a:pt x="116" y="142"/>
                    </a:lnTo>
                    <a:lnTo>
                      <a:pt x="118" y="138"/>
                    </a:lnTo>
                    <a:lnTo>
                      <a:pt x="154" y="50"/>
                    </a:lnTo>
                    <a:lnTo>
                      <a:pt x="154" y="50"/>
                    </a:lnTo>
                    <a:lnTo>
                      <a:pt x="146" y="46"/>
                    </a:lnTo>
                    <a:lnTo>
                      <a:pt x="140" y="40"/>
                    </a:lnTo>
                    <a:lnTo>
                      <a:pt x="10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7" name="Freeform 24"/>
              <p:cNvSpPr/>
              <p:nvPr/>
            </p:nvSpPr>
            <p:spPr bwMode="auto">
              <a:xfrm>
                <a:off x="3994150" y="10040938"/>
                <a:ext cx="244475" cy="228600"/>
              </a:xfrm>
              <a:custGeom>
                <a:avLst/>
                <a:gdLst>
                  <a:gd name="T0" fmla="*/ 118 w 154"/>
                  <a:gd name="T1" fmla="*/ 0 h 144"/>
                  <a:gd name="T2" fmla="*/ 118 w 154"/>
                  <a:gd name="T3" fmla="*/ 0 h 144"/>
                  <a:gd name="T4" fmla="*/ 106 w 154"/>
                  <a:gd name="T5" fmla="*/ 6 h 144"/>
                  <a:gd name="T6" fmla="*/ 94 w 154"/>
                  <a:gd name="T7" fmla="*/ 8 h 144"/>
                  <a:gd name="T8" fmla="*/ 48 w 154"/>
                  <a:gd name="T9" fmla="*/ 8 h 144"/>
                  <a:gd name="T10" fmla="*/ 14 w 154"/>
                  <a:gd name="T11" fmla="*/ 40 h 144"/>
                  <a:gd name="T12" fmla="*/ 14 w 154"/>
                  <a:gd name="T13" fmla="*/ 40 h 144"/>
                  <a:gd name="T14" fmla="*/ 8 w 154"/>
                  <a:gd name="T15" fmla="*/ 46 h 144"/>
                  <a:gd name="T16" fmla="*/ 0 w 154"/>
                  <a:gd name="T17" fmla="*/ 50 h 144"/>
                  <a:gd name="T18" fmla="*/ 36 w 154"/>
                  <a:gd name="T19" fmla="*/ 138 h 144"/>
                  <a:gd name="T20" fmla="*/ 36 w 154"/>
                  <a:gd name="T21" fmla="*/ 138 h 144"/>
                  <a:gd name="T22" fmla="*/ 38 w 154"/>
                  <a:gd name="T23" fmla="*/ 142 h 144"/>
                  <a:gd name="T24" fmla="*/ 42 w 154"/>
                  <a:gd name="T25" fmla="*/ 144 h 144"/>
                  <a:gd name="T26" fmla="*/ 46 w 154"/>
                  <a:gd name="T27" fmla="*/ 142 h 144"/>
                  <a:gd name="T28" fmla="*/ 50 w 154"/>
                  <a:gd name="T29" fmla="*/ 140 h 144"/>
                  <a:gd name="T30" fmla="*/ 84 w 154"/>
                  <a:gd name="T31" fmla="*/ 100 h 144"/>
                  <a:gd name="T32" fmla="*/ 84 w 154"/>
                  <a:gd name="T33" fmla="*/ 100 h 144"/>
                  <a:gd name="T34" fmla="*/ 88 w 154"/>
                  <a:gd name="T35" fmla="*/ 98 h 144"/>
                  <a:gd name="T36" fmla="*/ 92 w 154"/>
                  <a:gd name="T37" fmla="*/ 98 h 144"/>
                  <a:gd name="T38" fmla="*/ 146 w 154"/>
                  <a:gd name="T39" fmla="*/ 102 h 144"/>
                  <a:gd name="T40" fmla="*/ 146 w 154"/>
                  <a:gd name="T41" fmla="*/ 102 h 144"/>
                  <a:gd name="T42" fmla="*/ 150 w 154"/>
                  <a:gd name="T43" fmla="*/ 100 h 144"/>
                  <a:gd name="T44" fmla="*/ 152 w 154"/>
                  <a:gd name="T45" fmla="*/ 98 h 144"/>
                  <a:gd name="T46" fmla="*/ 154 w 154"/>
                  <a:gd name="T47" fmla="*/ 94 h 144"/>
                  <a:gd name="T48" fmla="*/ 154 w 154"/>
                  <a:gd name="T49" fmla="*/ 90 h 144"/>
                  <a:gd name="T50" fmla="*/ 118 w 154"/>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18" y="0"/>
                    </a:moveTo>
                    <a:lnTo>
                      <a:pt x="118" y="0"/>
                    </a:lnTo>
                    <a:lnTo>
                      <a:pt x="106" y="6"/>
                    </a:lnTo>
                    <a:lnTo>
                      <a:pt x="94" y="8"/>
                    </a:lnTo>
                    <a:lnTo>
                      <a:pt x="48" y="8"/>
                    </a:lnTo>
                    <a:lnTo>
                      <a:pt x="14" y="40"/>
                    </a:lnTo>
                    <a:lnTo>
                      <a:pt x="14" y="40"/>
                    </a:lnTo>
                    <a:lnTo>
                      <a:pt x="8" y="46"/>
                    </a:lnTo>
                    <a:lnTo>
                      <a:pt x="0" y="50"/>
                    </a:lnTo>
                    <a:lnTo>
                      <a:pt x="36" y="138"/>
                    </a:lnTo>
                    <a:lnTo>
                      <a:pt x="36" y="138"/>
                    </a:lnTo>
                    <a:lnTo>
                      <a:pt x="38" y="142"/>
                    </a:lnTo>
                    <a:lnTo>
                      <a:pt x="42" y="144"/>
                    </a:lnTo>
                    <a:lnTo>
                      <a:pt x="46" y="142"/>
                    </a:lnTo>
                    <a:lnTo>
                      <a:pt x="50" y="140"/>
                    </a:lnTo>
                    <a:lnTo>
                      <a:pt x="84" y="100"/>
                    </a:lnTo>
                    <a:lnTo>
                      <a:pt x="84" y="100"/>
                    </a:lnTo>
                    <a:lnTo>
                      <a:pt x="88" y="98"/>
                    </a:lnTo>
                    <a:lnTo>
                      <a:pt x="92" y="98"/>
                    </a:lnTo>
                    <a:lnTo>
                      <a:pt x="146" y="102"/>
                    </a:lnTo>
                    <a:lnTo>
                      <a:pt x="146" y="102"/>
                    </a:lnTo>
                    <a:lnTo>
                      <a:pt x="150" y="100"/>
                    </a:lnTo>
                    <a:lnTo>
                      <a:pt x="152" y="98"/>
                    </a:lnTo>
                    <a:lnTo>
                      <a:pt x="154" y="94"/>
                    </a:lnTo>
                    <a:lnTo>
                      <a:pt x="154" y="90"/>
                    </a:lnTo>
                    <a:lnTo>
                      <a:pt x="1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8" name="Freeform 25"/>
              <p:cNvSpPr>
                <a:spLocks noEditPoints="1"/>
              </p:cNvSpPr>
              <p:nvPr/>
            </p:nvSpPr>
            <p:spPr bwMode="auto">
              <a:xfrm>
                <a:off x="3695700" y="9539288"/>
                <a:ext cx="549275" cy="546100"/>
              </a:xfrm>
              <a:custGeom>
                <a:avLst/>
                <a:gdLst>
                  <a:gd name="T0" fmla="*/ 282 w 346"/>
                  <a:gd name="T1" fmla="*/ 300 h 344"/>
                  <a:gd name="T2" fmla="*/ 290 w 346"/>
                  <a:gd name="T3" fmla="*/ 298 h 344"/>
                  <a:gd name="T4" fmla="*/ 298 w 346"/>
                  <a:gd name="T5" fmla="*/ 288 h 344"/>
                  <a:gd name="T6" fmla="*/ 300 w 346"/>
                  <a:gd name="T7" fmla="*/ 232 h 344"/>
                  <a:gd name="T8" fmla="*/ 302 w 346"/>
                  <a:gd name="T9" fmla="*/ 226 h 344"/>
                  <a:gd name="T10" fmla="*/ 340 w 346"/>
                  <a:gd name="T11" fmla="*/ 184 h 344"/>
                  <a:gd name="T12" fmla="*/ 344 w 346"/>
                  <a:gd name="T13" fmla="*/ 178 h 344"/>
                  <a:gd name="T14" fmla="*/ 344 w 346"/>
                  <a:gd name="T15" fmla="*/ 166 h 344"/>
                  <a:gd name="T16" fmla="*/ 306 w 346"/>
                  <a:gd name="T17" fmla="*/ 124 h 344"/>
                  <a:gd name="T18" fmla="*/ 302 w 346"/>
                  <a:gd name="T19" fmla="*/ 120 h 344"/>
                  <a:gd name="T20" fmla="*/ 300 w 346"/>
                  <a:gd name="T21" fmla="*/ 62 h 344"/>
                  <a:gd name="T22" fmla="*/ 298 w 346"/>
                  <a:gd name="T23" fmla="*/ 56 h 344"/>
                  <a:gd name="T24" fmla="*/ 290 w 346"/>
                  <a:gd name="T25" fmla="*/ 46 h 344"/>
                  <a:gd name="T26" fmla="*/ 232 w 346"/>
                  <a:gd name="T27" fmla="*/ 46 h 344"/>
                  <a:gd name="T28" fmla="*/ 226 w 346"/>
                  <a:gd name="T29" fmla="*/ 44 h 344"/>
                  <a:gd name="T30" fmla="*/ 186 w 346"/>
                  <a:gd name="T31" fmla="*/ 6 h 344"/>
                  <a:gd name="T32" fmla="*/ 180 w 346"/>
                  <a:gd name="T33" fmla="*/ 2 h 344"/>
                  <a:gd name="T34" fmla="*/ 166 w 346"/>
                  <a:gd name="T35" fmla="*/ 2 h 344"/>
                  <a:gd name="T36" fmla="*/ 126 w 346"/>
                  <a:gd name="T37" fmla="*/ 40 h 344"/>
                  <a:gd name="T38" fmla="*/ 120 w 346"/>
                  <a:gd name="T39" fmla="*/ 44 h 344"/>
                  <a:gd name="T40" fmla="*/ 64 w 346"/>
                  <a:gd name="T41" fmla="*/ 46 h 344"/>
                  <a:gd name="T42" fmla="*/ 56 w 346"/>
                  <a:gd name="T43" fmla="*/ 46 h 344"/>
                  <a:gd name="T44" fmla="*/ 48 w 346"/>
                  <a:gd name="T45" fmla="*/ 56 h 344"/>
                  <a:gd name="T46" fmla="*/ 46 w 346"/>
                  <a:gd name="T47" fmla="*/ 112 h 344"/>
                  <a:gd name="T48" fmla="*/ 44 w 346"/>
                  <a:gd name="T49" fmla="*/ 120 h 344"/>
                  <a:gd name="T50" fmla="*/ 6 w 346"/>
                  <a:gd name="T51" fmla="*/ 160 h 344"/>
                  <a:gd name="T52" fmla="*/ 2 w 346"/>
                  <a:gd name="T53" fmla="*/ 166 h 344"/>
                  <a:gd name="T54" fmla="*/ 2 w 346"/>
                  <a:gd name="T55" fmla="*/ 178 h 344"/>
                  <a:gd name="T56" fmla="*/ 40 w 346"/>
                  <a:gd name="T57" fmla="*/ 220 h 344"/>
                  <a:gd name="T58" fmla="*/ 44 w 346"/>
                  <a:gd name="T59" fmla="*/ 226 h 344"/>
                  <a:gd name="T60" fmla="*/ 46 w 346"/>
                  <a:gd name="T61" fmla="*/ 282 h 344"/>
                  <a:gd name="T62" fmla="*/ 48 w 346"/>
                  <a:gd name="T63" fmla="*/ 288 h 344"/>
                  <a:gd name="T64" fmla="*/ 56 w 346"/>
                  <a:gd name="T65" fmla="*/ 298 h 344"/>
                  <a:gd name="T66" fmla="*/ 114 w 346"/>
                  <a:gd name="T67" fmla="*/ 300 h 344"/>
                  <a:gd name="T68" fmla="*/ 120 w 346"/>
                  <a:gd name="T69" fmla="*/ 300 h 344"/>
                  <a:gd name="T70" fmla="*/ 160 w 346"/>
                  <a:gd name="T71" fmla="*/ 340 h 344"/>
                  <a:gd name="T72" fmla="*/ 166 w 346"/>
                  <a:gd name="T73" fmla="*/ 344 h 344"/>
                  <a:gd name="T74" fmla="*/ 180 w 346"/>
                  <a:gd name="T75" fmla="*/ 344 h 344"/>
                  <a:gd name="T76" fmla="*/ 220 w 346"/>
                  <a:gd name="T77" fmla="*/ 304 h 344"/>
                  <a:gd name="T78" fmla="*/ 226 w 346"/>
                  <a:gd name="T79" fmla="*/ 300 h 344"/>
                  <a:gd name="T80" fmla="*/ 232 w 346"/>
                  <a:gd name="T81" fmla="*/ 300 h 344"/>
                  <a:gd name="T82" fmla="*/ 172 w 346"/>
                  <a:gd name="T83" fmla="*/ 266 h 344"/>
                  <a:gd name="T84" fmla="*/ 136 w 346"/>
                  <a:gd name="T85" fmla="*/ 258 h 344"/>
                  <a:gd name="T86" fmla="*/ 106 w 346"/>
                  <a:gd name="T87" fmla="*/ 238 h 344"/>
                  <a:gd name="T88" fmla="*/ 86 w 346"/>
                  <a:gd name="T89" fmla="*/ 208 h 344"/>
                  <a:gd name="T90" fmla="*/ 80 w 346"/>
                  <a:gd name="T91" fmla="*/ 172 h 344"/>
                  <a:gd name="T92" fmla="*/ 82 w 346"/>
                  <a:gd name="T93" fmla="*/ 154 h 344"/>
                  <a:gd name="T94" fmla="*/ 96 w 346"/>
                  <a:gd name="T95" fmla="*/ 120 h 344"/>
                  <a:gd name="T96" fmla="*/ 120 w 346"/>
                  <a:gd name="T97" fmla="*/ 94 h 344"/>
                  <a:gd name="T98" fmla="*/ 154 w 346"/>
                  <a:gd name="T99" fmla="*/ 80 h 344"/>
                  <a:gd name="T100" fmla="*/ 172 w 346"/>
                  <a:gd name="T101" fmla="*/ 78 h 344"/>
                  <a:gd name="T102" fmla="*/ 210 w 346"/>
                  <a:gd name="T103" fmla="*/ 86 h 344"/>
                  <a:gd name="T104" fmla="*/ 240 w 346"/>
                  <a:gd name="T105" fmla="*/ 106 h 344"/>
                  <a:gd name="T106" fmla="*/ 260 w 346"/>
                  <a:gd name="T107" fmla="*/ 136 h 344"/>
                  <a:gd name="T108" fmla="*/ 266 w 346"/>
                  <a:gd name="T109" fmla="*/ 172 h 344"/>
                  <a:gd name="T110" fmla="*/ 264 w 346"/>
                  <a:gd name="T111" fmla="*/ 192 h 344"/>
                  <a:gd name="T112" fmla="*/ 250 w 346"/>
                  <a:gd name="T113" fmla="*/ 224 h 344"/>
                  <a:gd name="T114" fmla="*/ 226 w 346"/>
                  <a:gd name="T115" fmla="*/ 250 h 344"/>
                  <a:gd name="T116" fmla="*/ 192 w 346"/>
                  <a:gd name="T117" fmla="*/ 264 h 344"/>
                  <a:gd name="T118" fmla="*/ 172 w 346"/>
                  <a:gd name="T119" fmla="*/ 266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6" h="344">
                    <a:moveTo>
                      <a:pt x="232" y="300"/>
                    </a:moveTo>
                    <a:lnTo>
                      <a:pt x="282" y="300"/>
                    </a:lnTo>
                    <a:lnTo>
                      <a:pt x="282" y="300"/>
                    </a:lnTo>
                    <a:lnTo>
                      <a:pt x="290" y="298"/>
                    </a:lnTo>
                    <a:lnTo>
                      <a:pt x="294" y="294"/>
                    </a:lnTo>
                    <a:lnTo>
                      <a:pt x="298" y="288"/>
                    </a:lnTo>
                    <a:lnTo>
                      <a:pt x="300" y="282"/>
                    </a:lnTo>
                    <a:lnTo>
                      <a:pt x="300" y="232"/>
                    </a:lnTo>
                    <a:lnTo>
                      <a:pt x="300" y="232"/>
                    </a:lnTo>
                    <a:lnTo>
                      <a:pt x="302" y="226"/>
                    </a:lnTo>
                    <a:lnTo>
                      <a:pt x="306" y="220"/>
                    </a:lnTo>
                    <a:lnTo>
                      <a:pt x="340" y="184"/>
                    </a:lnTo>
                    <a:lnTo>
                      <a:pt x="340" y="184"/>
                    </a:lnTo>
                    <a:lnTo>
                      <a:pt x="344" y="178"/>
                    </a:lnTo>
                    <a:lnTo>
                      <a:pt x="346" y="172"/>
                    </a:lnTo>
                    <a:lnTo>
                      <a:pt x="344" y="166"/>
                    </a:lnTo>
                    <a:lnTo>
                      <a:pt x="340" y="160"/>
                    </a:lnTo>
                    <a:lnTo>
                      <a:pt x="306" y="124"/>
                    </a:lnTo>
                    <a:lnTo>
                      <a:pt x="306" y="124"/>
                    </a:lnTo>
                    <a:lnTo>
                      <a:pt x="302" y="120"/>
                    </a:lnTo>
                    <a:lnTo>
                      <a:pt x="300" y="112"/>
                    </a:lnTo>
                    <a:lnTo>
                      <a:pt x="300" y="62"/>
                    </a:lnTo>
                    <a:lnTo>
                      <a:pt x="300" y="62"/>
                    </a:lnTo>
                    <a:lnTo>
                      <a:pt x="298" y="56"/>
                    </a:lnTo>
                    <a:lnTo>
                      <a:pt x="294" y="50"/>
                    </a:lnTo>
                    <a:lnTo>
                      <a:pt x="290" y="46"/>
                    </a:lnTo>
                    <a:lnTo>
                      <a:pt x="282" y="46"/>
                    </a:lnTo>
                    <a:lnTo>
                      <a:pt x="232" y="46"/>
                    </a:lnTo>
                    <a:lnTo>
                      <a:pt x="232" y="46"/>
                    </a:lnTo>
                    <a:lnTo>
                      <a:pt x="226" y="44"/>
                    </a:lnTo>
                    <a:lnTo>
                      <a:pt x="220" y="40"/>
                    </a:lnTo>
                    <a:lnTo>
                      <a:pt x="186" y="6"/>
                    </a:lnTo>
                    <a:lnTo>
                      <a:pt x="186" y="6"/>
                    </a:lnTo>
                    <a:lnTo>
                      <a:pt x="180" y="2"/>
                    </a:lnTo>
                    <a:lnTo>
                      <a:pt x="172" y="0"/>
                    </a:lnTo>
                    <a:lnTo>
                      <a:pt x="166" y="2"/>
                    </a:lnTo>
                    <a:lnTo>
                      <a:pt x="160" y="6"/>
                    </a:lnTo>
                    <a:lnTo>
                      <a:pt x="126" y="40"/>
                    </a:lnTo>
                    <a:lnTo>
                      <a:pt x="126" y="40"/>
                    </a:lnTo>
                    <a:lnTo>
                      <a:pt x="120" y="44"/>
                    </a:lnTo>
                    <a:lnTo>
                      <a:pt x="114" y="46"/>
                    </a:lnTo>
                    <a:lnTo>
                      <a:pt x="64" y="46"/>
                    </a:lnTo>
                    <a:lnTo>
                      <a:pt x="64" y="46"/>
                    </a:lnTo>
                    <a:lnTo>
                      <a:pt x="56" y="46"/>
                    </a:lnTo>
                    <a:lnTo>
                      <a:pt x="52" y="50"/>
                    </a:lnTo>
                    <a:lnTo>
                      <a:pt x="48" y="56"/>
                    </a:lnTo>
                    <a:lnTo>
                      <a:pt x="46" y="62"/>
                    </a:lnTo>
                    <a:lnTo>
                      <a:pt x="46" y="112"/>
                    </a:lnTo>
                    <a:lnTo>
                      <a:pt x="46" y="112"/>
                    </a:lnTo>
                    <a:lnTo>
                      <a:pt x="44" y="120"/>
                    </a:lnTo>
                    <a:lnTo>
                      <a:pt x="40" y="124"/>
                    </a:lnTo>
                    <a:lnTo>
                      <a:pt x="6" y="160"/>
                    </a:lnTo>
                    <a:lnTo>
                      <a:pt x="6" y="160"/>
                    </a:lnTo>
                    <a:lnTo>
                      <a:pt x="2" y="166"/>
                    </a:lnTo>
                    <a:lnTo>
                      <a:pt x="0" y="172"/>
                    </a:lnTo>
                    <a:lnTo>
                      <a:pt x="2" y="178"/>
                    </a:lnTo>
                    <a:lnTo>
                      <a:pt x="6" y="184"/>
                    </a:lnTo>
                    <a:lnTo>
                      <a:pt x="40" y="220"/>
                    </a:lnTo>
                    <a:lnTo>
                      <a:pt x="40" y="220"/>
                    </a:lnTo>
                    <a:lnTo>
                      <a:pt x="44" y="226"/>
                    </a:lnTo>
                    <a:lnTo>
                      <a:pt x="46" y="232"/>
                    </a:lnTo>
                    <a:lnTo>
                      <a:pt x="46" y="282"/>
                    </a:lnTo>
                    <a:lnTo>
                      <a:pt x="46" y="282"/>
                    </a:lnTo>
                    <a:lnTo>
                      <a:pt x="48" y="288"/>
                    </a:lnTo>
                    <a:lnTo>
                      <a:pt x="52" y="294"/>
                    </a:lnTo>
                    <a:lnTo>
                      <a:pt x="56" y="298"/>
                    </a:lnTo>
                    <a:lnTo>
                      <a:pt x="64" y="300"/>
                    </a:lnTo>
                    <a:lnTo>
                      <a:pt x="114" y="300"/>
                    </a:lnTo>
                    <a:lnTo>
                      <a:pt x="114" y="300"/>
                    </a:lnTo>
                    <a:lnTo>
                      <a:pt x="120" y="300"/>
                    </a:lnTo>
                    <a:lnTo>
                      <a:pt x="126" y="304"/>
                    </a:lnTo>
                    <a:lnTo>
                      <a:pt x="160" y="340"/>
                    </a:lnTo>
                    <a:lnTo>
                      <a:pt x="160" y="340"/>
                    </a:lnTo>
                    <a:lnTo>
                      <a:pt x="166" y="344"/>
                    </a:lnTo>
                    <a:lnTo>
                      <a:pt x="172" y="344"/>
                    </a:lnTo>
                    <a:lnTo>
                      <a:pt x="180" y="344"/>
                    </a:lnTo>
                    <a:lnTo>
                      <a:pt x="186" y="340"/>
                    </a:lnTo>
                    <a:lnTo>
                      <a:pt x="220" y="304"/>
                    </a:lnTo>
                    <a:lnTo>
                      <a:pt x="220" y="304"/>
                    </a:lnTo>
                    <a:lnTo>
                      <a:pt x="226" y="300"/>
                    </a:lnTo>
                    <a:lnTo>
                      <a:pt x="232" y="300"/>
                    </a:lnTo>
                    <a:lnTo>
                      <a:pt x="232" y="300"/>
                    </a:lnTo>
                    <a:close/>
                    <a:moveTo>
                      <a:pt x="172" y="266"/>
                    </a:moveTo>
                    <a:lnTo>
                      <a:pt x="172" y="266"/>
                    </a:lnTo>
                    <a:lnTo>
                      <a:pt x="154" y="264"/>
                    </a:lnTo>
                    <a:lnTo>
                      <a:pt x="136" y="258"/>
                    </a:lnTo>
                    <a:lnTo>
                      <a:pt x="120" y="250"/>
                    </a:lnTo>
                    <a:lnTo>
                      <a:pt x="106" y="238"/>
                    </a:lnTo>
                    <a:lnTo>
                      <a:pt x="96" y="224"/>
                    </a:lnTo>
                    <a:lnTo>
                      <a:pt x="86" y="208"/>
                    </a:lnTo>
                    <a:lnTo>
                      <a:pt x="82" y="192"/>
                    </a:lnTo>
                    <a:lnTo>
                      <a:pt x="80" y="172"/>
                    </a:lnTo>
                    <a:lnTo>
                      <a:pt x="80" y="172"/>
                    </a:lnTo>
                    <a:lnTo>
                      <a:pt x="82" y="154"/>
                    </a:lnTo>
                    <a:lnTo>
                      <a:pt x="86" y="136"/>
                    </a:lnTo>
                    <a:lnTo>
                      <a:pt x="96" y="120"/>
                    </a:lnTo>
                    <a:lnTo>
                      <a:pt x="106" y="106"/>
                    </a:lnTo>
                    <a:lnTo>
                      <a:pt x="120" y="94"/>
                    </a:lnTo>
                    <a:lnTo>
                      <a:pt x="136" y="86"/>
                    </a:lnTo>
                    <a:lnTo>
                      <a:pt x="154" y="80"/>
                    </a:lnTo>
                    <a:lnTo>
                      <a:pt x="172" y="78"/>
                    </a:lnTo>
                    <a:lnTo>
                      <a:pt x="172" y="78"/>
                    </a:lnTo>
                    <a:lnTo>
                      <a:pt x="192" y="80"/>
                    </a:lnTo>
                    <a:lnTo>
                      <a:pt x="210" y="86"/>
                    </a:lnTo>
                    <a:lnTo>
                      <a:pt x="226" y="94"/>
                    </a:lnTo>
                    <a:lnTo>
                      <a:pt x="240" y="106"/>
                    </a:lnTo>
                    <a:lnTo>
                      <a:pt x="250" y="120"/>
                    </a:lnTo>
                    <a:lnTo>
                      <a:pt x="260" y="136"/>
                    </a:lnTo>
                    <a:lnTo>
                      <a:pt x="264" y="154"/>
                    </a:lnTo>
                    <a:lnTo>
                      <a:pt x="266" y="172"/>
                    </a:lnTo>
                    <a:lnTo>
                      <a:pt x="266" y="172"/>
                    </a:lnTo>
                    <a:lnTo>
                      <a:pt x="264" y="192"/>
                    </a:lnTo>
                    <a:lnTo>
                      <a:pt x="260" y="208"/>
                    </a:lnTo>
                    <a:lnTo>
                      <a:pt x="250" y="224"/>
                    </a:lnTo>
                    <a:lnTo>
                      <a:pt x="240" y="238"/>
                    </a:lnTo>
                    <a:lnTo>
                      <a:pt x="226" y="250"/>
                    </a:lnTo>
                    <a:lnTo>
                      <a:pt x="210" y="258"/>
                    </a:lnTo>
                    <a:lnTo>
                      <a:pt x="192" y="264"/>
                    </a:lnTo>
                    <a:lnTo>
                      <a:pt x="172" y="266"/>
                    </a:lnTo>
                    <a:lnTo>
                      <a:pt x="172" y="2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9" name="Freeform 26"/>
              <p:cNvSpPr/>
              <p:nvPr/>
            </p:nvSpPr>
            <p:spPr bwMode="auto">
              <a:xfrm>
                <a:off x="3917950" y="9707563"/>
                <a:ext cx="82550" cy="222250"/>
              </a:xfrm>
              <a:custGeom>
                <a:avLst/>
                <a:gdLst>
                  <a:gd name="T0" fmla="*/ 6 w 52"/>
                  <a:gd name="T1" fmla="*/ 16 h 140"/>
                  <a:gd name="T2" fmla="*/ 6 w 52"/>
                  <a:gd name="T3" fmla="*/ 16 h 140"/>
                  <a:gd name="T4" fmla="*/ 0 w 52"/>
                  <a:gd name="T5" fmla="*/ 18 h 140"/>
                  <a:gd name="T6" fmla="*/ 0 w 52"/>
                  <a:gd name="T7" fmla="*/ 46 h 140"/>
                  <a:gd name="T8" fmla="*/ 0 w 52"/>
                  <a:gd name="T9" fmla="*/ 46 h 140"/>
                  <a:gd name="T10" fmla="*/ 10 w 52"/>
                  <a:gd name="T11" fmla="*/ 42 h 140"/>
                  <a:gd name="T12" fmla="*/ 20 w 52"/>
                  <a:gd name="T13" fmla="*/ 36 h 140"/>
                  <a:gd name="T14" fmla="*/ 20 w 52"/>
                  <a:gd name="T15" fmla="*/ 140 h 140"/>
                  <a:gd name="T16" fmla="*/ 52 w 52"/>
                  <a:gd name="T17" fmla="*/ 140 h 140"/>
                  <a:gd name="T18" fmla="*/ 52 w 52"/>
                  <a:gd name="T19" fmla="*/ 0 h 140"/>
                  <a:gd name="T20" fmla="*/ 26 w 52"/>
                  <a:gd name="T21" fmla="*/ 0 h 140"/>
                  <a:gd name="T22" fmla="*/ 26 w 52"/>
                  <a:gd name="T23" fmla="*/ 0 h 140"/>
                  <a:gd name="T24" fmla="*/ 20 w 52"/>
                  <a:gd name="T25" fmla="*/ 8 h 140"/>
                  <a:gd name="T26" fmla="*/ 14 w 52"/>
                  <a:gd name="T27" fmla="*/ 12 h 140"/>
                  <a:gd name="T28" fmla="*/ 6 w 52"/>
                  <a:gd name="T29" fmla="*/ 16 h 140"/>
                  <a:gd name="T30" fmla="*/ 6 w 52"/>
                  <a:gd name="T31" fmla="*/ 1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140">
                    <a:moveTo>
                      <a:pt x="6" y="16"/>
                    </a:moveTo>
                    <a:lnTo>
                      <a:pt x="6" y="16"/>
                    </a:lnTo>
                    <a:lnTo>
                      <a:pt x="0" y="18"/>
                    </a:lnTo>
                    <a:lnTo>
                      <a:pt x="0" y="46"/>
                    </a:lnTo>
                    <a:lnTo>
                      <a:pt x="0" y="46"/>
                    </a:lnTo>
                    <a:lnTo>
                      <a:pt x="10" y="42"/>
                    </a:lnTo>
                    <a:lnTo>
                      <a:pt x="20" y="36"/>
                    </a:lnTo>
                    <a:lnTo>
                      <a:pt x="20" y="140"/>
                    </a:lnTo>
                    <a:lnTo>
                      <a:pt x="52" y="140"/>
                    </a:lnTo>
                    <a:lnTo>
                      <a:pt x="52" y="0"/>
                    </a:lnTo>
                    <a:lnTo>
                      <a:pt x="26" y="0"/>
                    </a:lnTo>
                    <a:lnTo>
                      <a:pt x="26" y="0"/>
                    </a:lnTo>
                    <a:lnTo>
                      <a:pt x="20" y="8"/>
                    </a:lnTo>
                    <a:lnTo>
                      <a:pt x="14" y="12"/>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41" name="六边形 140"/>
            <p:cNvSpPr/>
            <p:nvPr/>
          </p:nvSpPr>
          <p:spPr>
            <a:xfrm>
              <a:off x="4159196" y="3899434"/>
              <a:ext cx="1408234" cy="1214153"/>
            </a:xfrm>
            <a:prstGeom prst="hexagon">
              <a:avLst/>
            </a:prstGeom>
            <a:solidFill>
              <a:srgbClr val="00B0F0"/>
            </a:solidFill>
            <a:ln w="28575">
              <a:solidFill>
                <a:srgbClr val="DDDD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42" name="组合 141"/>
            <p:cNvGrpSpPr/>
            <p:nvPr/>
          </p:nvGrpSpPr>
          <p:grpSpPr>
            <a:xfrm>
              <a:off x="4663626" y="4303862"/>
              <a:ext cx="399372" cy="405297"/>
              <a:chOff x="7467600" y="9539288"/>
              <a:chExt cx="647700" cy="657225"/>
            </a:xfrm>
            <a:solidFill>
              <a:schemeClr val="bg1"/>
            </a:solidFill>
          </p:grpSpPr>
          <p:sp>
            <p:nvSpPr>
              <p:cNvPr id="143" name="Freeform 27"/>
              <p:cNvSpPr>
                <a:spLocks noEditPoints="1"/>
              </p:cNvSpPr>
              <p:nvPr/>
            </p:nvSpPr>
            <p:spPr bwMode="auto">
              <a:xfrm>
                <a:off x="7467600" y="9539288"/>
                <a:ext cx="460375" cy="565150"/>
              </a:xfrm>
              <a:custGeom>
                <a:avLst/>
                <a:gdLst>
                  <a:gd name="T0" fmla="*/ 98 w 290"/>
                  <a:gd name="T1" fmla="*/ 170 h 356"/>
                  <a:gd name="T2" fmla="*/ 108 w 290"/>
                  <a:gd name="T3" fmla="*/ 170 h 356"/>
                  <a:gd name="T4" fmla="*/ 122 w 290"/>
                  <a:gd name="T5" fmla="*/ 164 h 356"/>
                  <a:gd name="T6" fmla="*/ 132 w 290"/>
                  <a:gd name="T7" fmla="*/ 152 h 356"/>
                  <a:gd name="T8" fmla="*/ 138 w 290"/>
                  <a:gd name="T9" fmla="*/ 138 h 356"/>
                  <a:gd name="T10" fmla="*/ 140 w 290"/>
                  <a:gd name="T11" fmla="*/ 40 h 356"/>
                  <a:gd name="T12" fmla="*/ 140 w 290"/>
                  <a:gd name="T13" fmla="*/ 36 h 356"/>
                  <a:gd name="T14" fmla="*/ 148 w 290"/>
                  <a:gd name="T15" fmla="*/ 28 h 356"/>
                  <a:gd name="T16" fmla="*/ 250 w 290"/>
                  <a:gd name="T17" fmla="*/ 28 h 356"/>
                  <a:gd name="T18" fmla="*/ 256 w 290"/>
                  <a:gd name="T19" fmla="*/ 30 h 356"/>
                  <a:gd name="T20" fmla="*/ 260 w 290"/>
                  <a:gd name="T21" fmla="*/ 34 h 356"/>
                  <a:gd name="T22" fmla="*/ 290 w 290"/>
                  <a:gd name="T23" fmla="*/ 34 h 356"/>
                  <a:gd name="T24" fmla="*/ 288 w 290"/>
                  <a:gd name="T25" fmla="*/ 26 h 356"/>
                  <a:gd name="T26" fmla="*/ 276 w 290"/>
                  <a:gd name="T27" fmla="*/ 10 h 356"/>
                  <a:gd name="T28" fmla="*/ 264 w 290"/>
                  <a:gd name="T29" fmla="*/ 2 h 356"/>
                  <a:gd name="T30" fmla="*/ 250 w 290"/>
                  <a:gd name="T31" fmla="*/ 0 h 356"/>
                  <a:gd name="T32" fmla="*/ 152 w 290"/>
                  <a:gd name="T33" fmla="*/ 0 h 356"/>
                  <a:gd name="T34" fmla="*/ 134 w 290"/>
                  <a:gd name="T35" fmla="*/ 4 h 356"/>
                  <a:gd name="T36" fmla="*/ 120 w 290"/>
                  <a:gd name="T37" fmla="*/ 16 h 356"/>
                  <a:gd name="T38" fmla="*/ 14 w 290"/>
                  <a:gd name="T39" fmla="*/ 152 h 356"/>
                  <a:gd name="T40" fmla="*/ 8 w 290"/>
                  <a:gd name="T41" fmla="*/ 158 h 356"/>
                  <a:gd name="T42" fmla="*/ 2 w 290"/>
                  <a:gd name="T43" fmla="*/ 174 h 356"/>
                  <a:gd name="T44" fmla="*/ 0 w 290"/>
                  <a:gd name="T45" fmla="*/ 316 h 356"/>
                  <a:gd name="T46" fmla="*/ 2 w 290"/>
                  <a:gd name="T47" fmla="*/ 324 h 356"/>
                  <a:gd name="T48" fmla="*/ 8 w 290"/>
                  <a:gd name="T49" fmla="*/ 338 h 356"/>
                  <a:gd name="T50" fmla="*/ 18 w 290"/>
                  <a:gd name="T51" fmla="*/ 350 h 356"/>
                  <a:gd name="T52" fmla="*/ 32 w 290"/>
                  <a:gd name="T53" fmla="*/ 356 h 356"/>
                  <a:gd name="T54" fmla="*/ 94 w 290"/>
                  <a:gd name="T55" fmla="*/ 356 h 356"/>
                  <a:gd name="T56" fmla="*/ 40 w 290"/>
                  <a:gd name="T57" fmla="*/ 328 h 356"/>
                  <a:gd name="T58" fmla="*/ 36 w 290"/>
                  <a:gd name="T59" fmla="*/ 328 h 356"/>
                  <a:gd name="T60" fmla="*/ 30 w 290"/>
                  <a:gd name="T61" fmla="*/ 320 h 356"/>
                  <a:gd name="T62" fmla="*/ 28 w 290"/>
                  <a:gd name="T63" fmla="*/ 184 h 356"/>
                  <a:gd name="T64" fmla="*/ 30 w 290"/>
                  <a:gd name="T65" fmla="*/ 178 h 356"/>
                  <a:gd name="T66" fmla="*/ 36 w 290"/>
                  <a:gd name="T67" fmla="*/ 172 h 356"/>
                  <a:gd name="T68" fmla="*/ 40 w 290"/>
                  <a:gd name="T69" fmla="*/ 170 h 356"/>
                  <a:gd name="T70" fmla="*/ 112 w 290"/>
                  <a:gd name="T71" fmla="*/ 130 h 356"/>
                  <a:gd name="T72" fmla="*/ 110 w 290"/>
                  <a:gd name="T73" fmla="*/ 134 h 356"/>
                  <a:gd name="T74" fmla="*/ 104 w 290"/>
                  <a:gd name="T75" fmla="*/ 142 h 356"/>
                  <a:gd name="T76" fmla="*/ 58 w 290"/>
                  <a:gd name="T77" fmla="*/ 14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0" h="356">
                    <a:moveTo>
                      <a:pt x="40" y="170"/>
                    </a:moveTo>
                    <a:lnTo>
                      <a:pt x="98" y="170"/>
                    </a:lnTo>
                    <a:lnTo>
                      <a:pt x="98" y="170"/>
                    </a:lnTo>
                    <a:lnTo>
                      <a:pt x="108" y="170"/>
                    </a:lnTo>
                    <a:lnTo>
                      <a:pt x="114" y="168"/>
                    </a:lnTo>
                    <a:lnTo>
                      <a:pt x="122" y="164"/>
                    </a:lnTo>
                    <a:lnTo>
                      <a:pt x="128" y="158"/>
                    </a:lnTo>
                    <a:lnTo>
                      <a:pt x="132" y="152"/>
                    </a:lnTo>
                    <a:lnTo>
                      <a:pt x="136" y="146"/>
                    </a:lnTo>
                    <a:lnTo>
                      <a:pt x="138" y="138"/>
                    </a:lnTo>
                    <a:lnTo>
                      <a:pt x="140" y="130"/>
                    </a:lnTo>
                    <a:lnTo>
                      <a:pt x="140" y="40"/>
                    </a:lnTo>
                    <a:lnTo>
                      <a:pt x="140" y="40"/>
                    </a:lnTo>
                    <a:lnTo>
                      <a:pt x="140" y="36"/>
                    </a:lnTo>
                    <a:lnTo>
                      <a:pt x="144" y="32"/>
                    </a:lnTo>
                    <a:lnTo>
                      <a:pt x="148" y="28"/>
                    </a:lnTo>
                    <a:lnTo>
                      <a:pt x="152" y="28"/>
                    </a:lnTo>
                    <a:lnTo>
                      <a:pt x="250" y="28"/>
                    </a:lnTo>
                    <a:lnTo>
                      <a:pt x="250" y="28"/>
                    </a:lnTo>
                    <a:lnTo>
                      <a:pt x="256" y="30"/>
                    </a:lnTo>
                    <a:lnTo>
                      <a:pt x="260" y="34"/>
                    </a:lnTo>
                    <a:lnTo>
                      <a:pt x="260" y="34"/>
                    </a:lnTo>
                    <a:lnTo>
                      <a:pt x="270" y="34"/>
                    </a:lnTo>
                    <a:lnTo>
                      <a:pt x="290" y="34"/>
                    </a:lnTo>
                    <a:lnTo>
                      <a:pt x="290" y="34"/>
                    </a:lnTo>
                    <a:lnTo>
                      <a:pt x="288" y="26"/>
                    </a:lnTo>
                    <a:lnTo>
                      <a:pt x="284" y="20"/>
                    </a:lnTo>
                    <a:lnTo>
                      <a:pt x="276" y="10"/>
                    </a:lnTo>
                    <a:lnTo>
                      <a:pt x="270" y="6"/>
                    </a:lnTo>
                    <a:lnTo>
                      <a:pt x="264" y="2"/>
                    </a:lnTo>
                    <a:lnTo>
                      <a:pt x="258" y="0"/>
                    </a:lnTo>
                    <a:lnTo>
                      <a:pt x="250" y="0"/>
                    </a:lnTo>
                    <a:lnTo>
                      <a:pt x="152" y="0"/>
                    </a:lnTo>
                    <a:lnTo>
                      <a:pt x="152" y="0"/>
                    </a:lnTo>
                    <a:lnTo>
                      <a:pt x="144" y="2"/>
                    </a:lnTo>
                    <a:lnTo>
                      <a:pt x="134" y="4"/>
                    </a:lnTo>
                    <a:lnTo>
                      <a:pt x="128" y="8"/>
                    </a:lnTo>
                    <a:lnTo>
                      <a:pt x="120" y="16"/>
                    </a:lnTo>
                    <a:lnTo>
                      <a:pt x="120" y="16"/>
                    </a:lnTo>
                    <a:lnTo>
                      <a:pt x="14" y="152"/>
                    </a:lnTo>
                    <a:lnTo>
                      <a:pt x="14" y="152"/>
                    </a:lnTo>
                    <a:lnTo>
                      <a:pt x="8" y="158"/>
                    </a:lnTo>
                    <a:lnTo>
                      <a:pt x="4" y="166"/>
                    </a:lnTo>
                    <a:lnTo>
                      <a:pt x="2" y="174"/>
                    </a:lnTo>
                    <a:lnTo>
                      <a:pt x="0" y="184"/>
                    </a:lnTo>
                    <a:lnTo>
                      <a:pt x="0" y="316"/>
                    </a:lnTo>
                    <a:lnTo>
                      <a:pt x="0" y="316"/>
                    </a:lnTo>
                    <a:lnTo>
                      <a:pt x="2" y="324"/>
                    </a:lnTo>
                    <a:lnTo>
                      <a:pt x="4" y="332"/>
                    </a:lnTo>
                    <a:lnTo>
                      <a:pt x="8" y="338"/>
                    </a:lnTo>
                    <a:lnTo>
                      <a:pt x="12" y="344"/>
                    </a:lnTo>
                    <a:lnTo>
                      <a:pt x="18" y="350"/>
                    </a:lnTo>
                    <a:lnTo>
                      <a:pt x="26" y="352"/>
                    </a:lnTo>
                    <a:lnTo>
                      <a:pt x="32" y="356"/>
                    </a:lnTo>
                    <a:lnTo>
                      <a:pt x="40" y="356"/>
                    </a:lnTo>
                    <a:lnTo>
                      <a:pt x="94" y="356"/>
                    </a:lnTo>
                    <a:lnTo>
                      <a:pt x="94" y="328"/>
                    </a:lnTo>
                    <a:lnTo>
                      <a:pt x="40" y="328"/>
                    </a:lnTo>
                    <a:lnTo>
                      <a:pt x="40" y="328"/>
                    </a:lnTo>
                    <a:lnTo>
                      <a:pt x="36" y="328"/>
                    </a:lnTo>
                    <a:lnTo>
                      <a:pt x="32" y="324"/>
                    </a:lnTo>
                    <a:lnTo>
                      <a:pt x="30" y="320"/>
                    </a:lnTo>
                    <a:lnTo>
                      <a:pt x="28" y="316"/>
                    </a:lnTo>
                    <a:lnTo>
                      <a:pt x="28" y="184"/>
                    </a:lnTo>
                    <a:lnTo>
                      <a:pt x="28" y="184"/>
                    </a:lnTo>
                    <a:lnTo>
                      <a:pt x="30" y="178"/>
                    </a:lnTo>
                    <a:lnTo>
                      <a:pt x="32" y="174"/>
                    </a:lnTo>
                    <a:lnTo>
                      <a:pt x="36" y="172"/>
                    </a:lnTo>
                    <a:lnTo>
                      <a:pt x="40" y="170"/>
                    </a:lnTo>
                    <a:lnTo>
                      <a:pt x="40" y="170"/>
                    </a:lnTo>
                    <a:close/>
                    <a:moveTo>
                      <a:pt x="112" y="72"/>
                    </a:moveTo>
                    <a:lnTo>
                      <a:pt x="112" y="130"/>
                    </a:lnTo>
                    <a:lnTo>
                      <a:pt x="112" y="130"/>
                    </a:lnTo>
                    <a:lnTo>
                      <a:pt x="110" y="134"/>
                    </a:lnTo>
                    <a:lnTo>
                      <a:pt x="108" y="138"/>
                    </a:lnTo>
                    <a:lnTo>
                      <a:pt x="104" y="142"/>
                    </a:lnTo>
                    <a:lnTo>
                      <a:pt x="98" y="142"/>
                    </a:lnTo>
                    <a:lnTo>
                      <a:pt x="58" y="142"/>
                    </a:lnTo>
                    <a:lnTo>
                      <a:pt x="112"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4" name="Freeform 28"/>
              <p:cNvSpPr>
                <a:spLocks noEditPoints="1"/>
              </p:cNvSpPr>
              <p:nvPr/>
            </p:nvSpPr>
            <p:spPr bwMode="auto">
              <a:xfrm>
                <a:off x="7654925" y="9631363"/>
                <a:ext cx="460375" cy="565150"/>
              </a:xfrm>
              <a:custGeom>
                <a:avLst/>
                <a:gdLst>
                  <a:gd name="T0" fmla="*/ 152 w 290"/>
                  <a:gd name="T1" fmla="*/ 0 h 356"/>
                  <a:gd name="T2" fmla="*/ 142 w 290"/>
                  <a:gd name="T3" fmla="*/ 2 h 356"/>
                  <a:gd name="T4" fmla="*/ 126 w 290"/>
                  <a:gd name="T5" fmla="*/ 8 h 356"/>
                  <a:gd name="T6" fmla="*/ 120 w 290"/>
                  <a:gd name="T7" fmla="*/ 16 h 356"/>
                  <a:gd name="T8" fmla="*/ 14 w 290"/>
                  <a:gd name="T9" fmla="*/ 152 h 356"/>
                  <a:gd name="T10" fmla="*/ 4 w 290"/>
                  <a:gd name="T11" fmla="*/ 166 h 356"/>
                  <a:gd name="T12" fmla="*/ 0 w 290"/>
                  <a:gd name="T13" fmla="*/ 184 h 356"/>
                  <a:gd name="T14" fmla="*/ 0 w 290"/>
                  <a:gd name="T15" fmla="*/ 316 h 356"/>
                  <a:gd name="T16" fmla="*/ 2 w 290"/>
                  <a:gd name="T17" fmla="*/ 332 h 356"/>
                  <a:gd name="T18" fmla="*/ 12 w 290"/>
                  <a:gd name="T19" fmla="*/ 344 h 356"/>
                  <a:gd name="T20" fmla="*/ 24 w 290"/>
                  <a:gd name="T21" fmla="*/ 352 h 356"/>
                  <a:gd name="T22" fmla="*/ 40 w 290"/>
                  <a:gd name="T23" fmla="*/ 356 h 356"/>
                  <a:gd name="T24" fmla="*/ 248 w 290"/>
                  <a:gd name="T25" fmla="*/ 356 h 356"/>
                  <a:gd name="T26" fmla="*/ 264 w 290"/>
                  <a:gd name="T27" fmla="*/ 352 h 356"/>
                  <a:gd name="T28" fmla="*/ 278 w 290"/>
                  <a:gd name="T29" fmla="*/ 344 h 356"/>
                  <a:gd name="T30" fmla="*/ 286 w 290"/>
                  <a:gd name="T31" fmla="*/ 332 h 356"/>
                  <a:gd name="T32" fmla="*/ 290 w 290"/>
                  <a:gd name="T33" fmla="*/ 316 h 356"/>
                  <a:gd name="T34" fmla="*/ 290 w 290"/>
                  <a:gd name="T35" fmla="*/ 40 h 356"/>
                  <a:gd name="T36" fmla="*/ 286 w 290"/>
                  <a:gd name="T37" fmla="*/ 24 h 356"/>
                  <a:gd name="T38" fmla="*/ 278 w 290"/>
                  <a:gd name="T39" fmla="*/ 12 h 356"/>
                  <a:gd name="T40" fmla="*/ 264 w 290"/>
                  <a:gd name="T41" fmla="*/ 4 h 356"/>
                  <a:gd name="T42" fmla="*/ 248 w 290"/>
                  <a:gd name="T43" fmla="*/ 0 h 356"/>
                  <a:gd name="T44" fmla="*/ 110 w 290"/>
                  <a:gd name="T45" fmla="*/ 72 h 356"/>
                  <a:gd name="T46" fmla="*/ 110 w 290"/>
                  <a:gd name="T47" fmla="*/ 130 h 356"/>
                  <a:gd name="T48" fmla="*/ 108 w 290"/>
                  <a:gd name="T49" fmla="*/ 138 h 356"/>
                  <a:gd name="T50" fmla="*/ 98 w 290"/>
                  <a:gd name="T51" fmla="*/ 142 h 356"/>
                  <a:gd name="T52" fmla="*/ 110 w 290"/>
                  <a:gd name="T53" fmla="*/ 72 h 356"/>
                  <a:gd name="T54" fmla="*/ 262 w 290"/>
                  <a:gd name="T55" fmla="*/ 316 h 356"/>
                  <a:gd name="T56" fmla="*/ 258 w 290"/>
                  <a:gd name="T57" fmla="*/ 324 h 356"/>
                  <a:gd name="T58" fmla="*/ 248 w 290"/>
                  <a:gd name="T59" fmla="*/ 328 h 356"/>
                  <a:gd name="T60" fmla="*/ 40 w 290"/>
                  <a:gd name="T61" fmla="*/ 328 h 356"/>
                  <a:gd name="T62" fmla="*/ 32 w 290"/>
                  <a:gd name="T63" fmla="*/ 324 h 356"/>
                  <a:gd name="T64" fmla="*/ 28 w 290"/>
                  <a:gd name="T65" fmla="*/ 316 h 356"/>
                  <a:gd name="T66" fmla="*/ 28 w 290"/>
                  <a:gd name="T67" fmla="*/ 184 h 356"/>
                  <a:gd name="T68" fmla="*/ 32 w 290"/>
                  <a:gd name="T69" fmla="*/ 174 h 356"/>
                  <a:gd name="T70" fmla="*/ 40 w 290"/>
                  <a:gd name="T71" fmla="*/ 170 h 356"/>
                  <a:gd name="T72" fmla="*/ 98 w 290"/>
                  <a:gd name="T73" fmla="*/ 170 h 356"/>
                  <a:gd name="T74" fmla="*/ 114 w 290"/>
                  <a:gd name="T75" fmla="*/ 168 h 356"/>
                  <a:gd name="T76" fmla="*/ 126 w 290"/>
                  <a:gd name="T77" fmla="*/ 158 h 356"/>
                  <a:gd name="T78" fmla="*/ 136 w 290"/>
                  <a:gd name="T79" fmla="*/ 146 h 356"/>
                  <a:gd name="T80" fmla="*/ 138 w 290"/>
                  <a:gd name="T81" fmla="*/ 130 h 356"/>
                  <a:gd name="T82" fmla="*/ 138 w 290"/>
                  <a:gd name="T83" fmla="*/ 40 h 356"/>
                  <a:gd name="T84" fmla="*/ 142 w 290"/>
                  <a:gd name="T85" fmla="*/ 32 h 356"/>
                  <a:gd name="T86" fmla="*/ 152 w 290"/>
                  <a:gd name="T87" fmla="*/ 28 h 356"/>
                  <a:gd name="T88" fmla="*/ 248 w 290"/>
                  <a:gd name="T89" fmla="*/ 28 h 356"/>
                  <a:gd name="T90" fmla="*/ 258 w 290"/>
                  <a:gd name="T91" fmla="*/ 32 h 356"/>
                  <a:gd name="T92" fmla="*/ 262 w 290"/>
                  <a:gd name="T93" fmla="*/ 4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0" h="356">
                    <a:moveTo>
                      <a:pt x="248" y="0"/>
                    </a:moveTo>
                    <a:lnTo>
                      <a:pt x="152" y="0"/>
                    </a:lnTo>
                    <a:lnTo>
                      <a:pt x="152" y="0"/>
                    </a:lnTo>
                    <a:lnTo>
                      <a:pt x="142" y="2"/>
                    </a:lnTo>
                    <a:lnTo>
                      <a:pt x="134" y="4"/>
                    </a:lnTo>
                    <a:lnTo>
                      <a:pt x="126" y="8"/>
                    </a:lnTo>
                    <a:lnTo>
                      <a:pt x="120" y="16"/>
                    </a:lnTo>
                    <a:lnTo>
                      <a:pt x="120" y="16"/>
                    </a:lnTo>
                    <a:lnTo>
                      <a:pt x="14" y="152"/>
                    </a:lnTo>
                    <a:lnTo>
                      <a:pt x="14" y="152"/>
                    </a:lnTo>
                    <a:lnTo>
                      <a:pt x="8" y="158"/>
                    </a:lnTo>
                    <a:lnTo>
                      <a:pt x="4" y="166"/>
                    </a:lnTo>
                    <a:lnTo>
                      <a:pt x="0" y="174"/>
                    </a:lnTo>
                    <a:lnTo>
                      <a:pt x="0" y="184"/>
                    </a:lnTo>
                    <a:lnTo>
                      <a:pt x="0" y="316"/>
                    </a:lnTo>
                    <a:lnTo>
                      <a:pt x="0" y="316"/>
                    </a:lnTo>
                    <a:lnTo>
                      <a:pt x="0" y="324"/>
                    </a:lnTo>
                    <a:lnTo>
                      <a:pt x="2" y="332"/>
                    </a:lnTo>
                    <a:lnTo>
                      <a:pt x="6" y="338"/>
                    </a:lnTo>
                    <a:lnTo>
                      <a:pt x="12" y="344"/>
                    </a:lnTo>
                    <a:lnTo>
                      <a:pt x="18" y="350"/>
                    </a:lnTo>
                    <a:lnTo>
                      <a:pt x="24" y="352"/>
                    </a:lnTo>
                    <a:lnTo>
                      <a:pt x="32" y="356"/>
                    </a:lnTo>
                    <a:lnTo>
                      <a:pt x="40" y="356"/>
                    </a:lnTo>
                    <a:lnTo>
                      <a:pt x="248" y="356"/>
                    </a:lnTo>
                    <a:lnTo>
                      <a:pt x="248" y="356"/>
                    </a:lnTo>
                    <a:lnTo>
                      <a:pt x="258" y="356"/>
                    </a:lnTo>
                    <a:lnTo>
                      <a:pt x="264" y="352"/>
                    </a:lnTo>
                    <a:lnTo>
                      <a:pt x="272" y="350"/>
                    </a:lnTo>
                    <a:lnTo>
                      <a:pt x="278" y="344"/>
                    </a:lnTo>
                    <a:lnTo>
                      <a:pt x="282" y="338"/>
                    </a:lnTo>
                    <a:lnTo>
                      <a:pt x="286" y="332"/>
                    </a:lnTo>
                    <a:lnTo>
                      <a:pt x="288" y="324"/>
                    </a:lnTo>
                    <a:lnTo>
                      <a:pt x="290" y="316"/>
                    </a:lnTo>
                    <a:lnTo>
                      <a:pt x="290" y="40"/>
                    </a:lnTo>
                    <a:lnTo>
                      <a:pt x="290" y="40"/>
                    </a:lnTo>
                    <a:lnTo>
                      <a:pt x="288" y="32"/>
                    </a:lnTo>
                    <a:lnTo>
                      <a:pt x="286" y="24"/>
                    </a:lnTo>
                    <a:lnTo>
                      <a:pt x="282" y="18"/>
                    </a:lnTo>
                    <a:lnTo>
                      <a:pt x="278" y="12"/>
                    </a:lnTo>
                    <a:lnTo>
                      <a:pt x="272" y="6"/>
                    </a:lnTo>
                    <a:lnTo>
                      <a:pt x="264" y="4"/>
                    </a:lnTo>
                    <a:lnTo>
                      <a:pt x="258" y="0"/>
                    </a:lnTo>
                    <a:lnTo>
                      <a:pt x="248" y="0"/>
                    </a:lnTo>
                    <a:lnTo>
                      <a:pt x="248" y="0"/>
                    </a:lnTo>
                    <a:close/>
                    <a:moveTo>
                      <a:pt x="110" y="72"/>
                    </a:moveTo>
                    <a:lnTo>
                      <a:pt x="110" y="130"/>
                    </a:lnTo>
                    <a:lnTo>
                      <a:pt x="110" y="130"/>
                    </a:lnTo>
                    <a:lnTo>
                      <a:pt x="110" y="134"/>
                    </a:lnTo>
                    <a:lnTo>
                      <a:pt x="108" y="138"/>
                    </a:lnTo>
                    <a:lnTo>
                      <a:pt x="104" y="142"/>
                    </a:lnTo>
                    <a:lnTo>
                      <a:pt x="98" y="142"/>
                    </a:lnTo>
                    <a:lnTo>
                      <a:pt x="56" y="142"/>
                    </a:lnTo>
                    <a:lnTo>
                      <a:pt x="110" y="72"/>
                    </a:lnTo>
                    <a:close/>
                    <a:moveTo>
                      <a:pt x="262" y="316"/>
                    </a:moveTo>
                    <a:lnTo>
                      <a:pt x="262" y="316"/>
                    </a:lnTo>
                    <a:lnTo>
                      <a:pt x="260" y="320"/>
                    </a:lnTo>
                    <a:lnTo>
                      <a:pt x="258" y="324"/>
                    </a:lnTo>
                    <a:lnTo>
                      <a:pt x="254" y="328"/>
                    </a:lnTo>
                    <a:lnTo>
                      <a:pt x="248" y="328"/>
                    </a:lnTo>
                    <a:lnTo>
                      <a:pt x="40" y="328"/>
                    </a:lnTo>
                    <a:lnTo>
                      <a:pt x="40" y="328"/>
                    </a:lnTo>
                    <a:lnTo>
                      <a:pt x="36" y="328"/>
                    </a:lnTo>
                    <a:lnTo>
                      <a:pt x="32" y="324"/>
                    </a:lnTo>
                    <a:lnTo>
                      <a:pt x="28" y="320"/>
                    </a:lnTo>
                    <a:lnTo>
                      <a:pt x="28" y="316"/>
                    </a:lnTo>
                    <a:lnTo>
                      <a:pt x="28" y="184"/>
                    </a:lnTo>
                    <a:lnTo>
                      <a:pt x="28" y="184"/>
                    </a:lnTo>
                    <a:lnTo>
                      <a:pt x="28" y="178"/>
                    </a:lnTo>
                    <a:lnTo>
                      <a:pt x="32" y="174"/>
                    </a:lnTo>
                    <a:lnTo>
                      <a:pt x="36" y="172"/>
                    </a:lnTo>
                    <a:lnTo>
                      <a:pt x="40" y="170"/>
                    </a:lnTo>
                    <a:lnTo>
                      <a:pt x="98" y="170"/>
                    </a:lnTo>
                    <a:lnTo>
                      <a:pt x="98" y="170"/>
                    </a:lnTo>
                    <a:lnTo>
                      <a:pt x="106" y="170"/>
                    </a:lnTo>
                    <a:lnTo>
                      <a:pt x="114" y="168"/>
                    </a:lnTo>
                    <a:lnTo>
                      <a:pt x="120" y="164"/>
                    </a:lnTo>
                    <a:lnTo>
                      <a:pt x="126" y="158"/>
                    </a:lnTo>
                    <a:lnTo>
                      <a:pt x="132" y="152"/>
                    </a:lnTo>
                    <a:lnTo>
                      <a:pt x="136" y="146"/>
                    </a:lnTo>
                    <a:lnTo>
                      <a:pt x="138" y="138"/>
                    </a:lnTo>
                    <a:lnTo>
                      <a:pt x="138" y="130"/>
                    </a:lnTo>
                    <a:lnTo>
                      <a:pt x="138" y="40"/>
                    </a:lnTo>
                    <a:lnTo>
                      <a:pt x="138" y="40"/>
                    </a:lnTo>
                    <a:lnTo>
                      <a:pt x="140" y="36"/>
                    </a:lnTo>
                    <a:lnTo>
                      <a:pt x="142" y="32"/>
                    </a:lnTo>
                    <a:lnTo>
                      <a:pt x="146" y="28"/>
                    </a:lnTo>
                    <a:lnTo>
                      <a:pt x="152" y="28"/>
                    </a:lnTo>
                    <a:lnTo>
                      <a:pt x="248" y="28"/>
                    </a:lnTo>
                    <a:lnTo>
                      <a:pt x="248" y="28"/>
                    </a:lnTo>
                    <a:lnTo>
                      <a:pt x="254" y="28"/>
                    </a:lnTo>
                    <a:lnTo>
                      <a:pt x="258" y="32"/>
                    </a:lnTo>
                    <a:lnTo>
                      <a:pt x="260" y="36"/>
                    </a:lnTo>
                    <a:lnTo>
                      <a:pt x="262" y="40"/>
                    </a:lnTo>
                    <a:lnTo>
                      <a:pt x="262" y="3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46" name="六边形 145"/>
            <p:cNvSpPr/>
            <p:nvPr/>
          </p:nvSpPr>
          <p:spPr>
            <a:xfrm>
              <a:off x="5391884" y="4586713"/>
              <a:ext cx="1408234" cy="1214153"/>
            </a:xfrm>
            <a:prstGeom prst="hexagon">
              <a:avLst/>
            </a:prstGeom>
            <a:solidFill>
              <a:srgbClr val="79A715"/>
            </a:solidFill>
            <a:ln w="28575">
              <a:solidFill>
                <a:srgbClr val="DDDD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7" name="Freeform 29"/>
            <p:cNvSpPr>
              <a:spLocks noEditPoints="1"/>
            </p:cNvSpPr>
            <p:nvPr/>
          </p:nvSpPr>
          <p:spPr bwMode="auto">
            <a:xfrm>
              <a:off x="5887503" y="4989182"/>
              <a:ext cx="416994" cy="409215"/>
            </a:xfrm>
            <a:custGeom>
              <a:avLst/>
              <a:gdLst>
                <a:gd name="T0" fmla="*/ 342 w 426"/>
                <a:gd name="T1" fmla="*/ 272 h 418"/>
                <a:gd name="T2" fmla="*/ 334 w 426"/>
                <a:gd name="T3" fmla="*/ 282 h 418"/>
                <a:gd name="T4" fmla="*/ 358 w 426"/>
                <a:gd name="T5" fmla="*/ 308 h 418"/>
                <a:gd name="T6" fmla="*/ 304 w 426"/>
                <a:gd name="T7" fmla="*/ 344 h 418"/>
                <a:gd name="T8" fmla="*/ 258 w 426"/>
                <a:gd name="T9" fmla="*/ 360 h 418"/>
                <a:gd name="T10" fmla="*/ 290 w 426"/>
                <a:gd name="T11" fmla="*/ 206 h 418"/>
                <a:gd name="T12" fmla="*/ 300 w 426"/>
                <a:gd name="T13" fmla="*/ 204 h 418"/>
                <a:gd name="T14" fmla="*/ 304 w 426"/>
                <a:gd name="T15" fmla="*/ 160 h 418"/>
                <a:gd name="T16" fmla="*/ 300 w 426"/>
                <a:gd name="T17" fmla="*/ 150 h 418"/>
                <a:gd name="T18" fmla="*/ 242 w 426"/>
                <a:gd name="T19" fmla="*/ 146 h 418"/>
                <a:gd name="T20" fmla="*/ 254 w 426"/>
                <a:gd name="T21" fmla="*/ 96 h 418"/>
                <a:gd name="T22" fmla="*/ 270 w 426"/>
                <a:gd name="T23" fmla="*/ 56 h 418"/>
                <a:gd name="T24" fmla="*/ 266 w 426"/>
                <a:gd name="T25" fmla="*/ 34 h 418"/>
                <a:gd name="T26" fmla="*/ 246 w 426"/>
                <a:gd name="T27" fmla="*/ 10 h 418"/>
                <a:gd name="T28" fmla="*/ 214 w 426"/>
                <a:gd name="T29" fmla="*/ 0 h 418"/>
                <a:gd name="T30" fmla="*/ 192 w 426"/>
                <a:gd name="T31" fmla="*/ 4 h 418"/>
                <a:gd name="T32" fmla="*/ 166 w 426"/>
                <a:gd name="T33" fmla="*/ 24 h 418"/>
                <a:gd name="T34" fmla="*/ 158 w 426"/>
                <a:gd name="T35" fmla="*/ 56 h 418"/>
                <a:gd name="T36" fmla="*/ 164 w 426"/>
                <a:gd name="T37" fmla="*/ 84 h 418"/>
                <a:gd name="T38" fmla="*/ 184 w 426"/>
                <a:gd name="T39" fmla="*/ 146 h 418"/>
                <a:gd name="T40" fmla="*/ 132 w 426"/>
                <a:gd name="T41" fmla="*/ 148 h 418"/>
                <a:gd name="T42" fmla="*/ 124 w 426"/>
                <a:gd name="T43" fmla="*/ 160 h 418"/>
                <a:gd name="T44" fmla="*/ 124 w 426"/>
                <a:gd name="T45" fmla="*/ 200 h 418"/>
                <a:gd name="T46" fmla="*/ 136 w 426"/>
                <a:gd name="T47" fmla="*/ 206 h 418"/>
                <a:gd name="T48" fmla="*/ 184 w 426"/>
                <a:gd name="T49" fmla="*/ 364 h 418"/>
                <a:gd name="T50" fmla="*/ 138 w 426"/>
                <a:gd name="T51" fmla="*/ 350 h 418"/>
                <a:gd name="T52" fmla="*/ 94 w 426"/>
                <a:gd name="T53" fmla="*/ 328 h 418"/>
                <a:gd name="T54" fmla="*/ 92 w 426"/>
                <a:gd name="T55" fmla="*/ 288 h 418"/>
                <a:gd name="T56" fmla="*/ 90 w 426"/>
                <a:gd name="T57" fmla="*/ 274 h 418"/>
                <a:gd name="T58" fmla="*/ 10 w 426"/>
                <a:gd name="T59" fmla="*/ 272 h 418"/>
                <a:gd name="T60" fmla="*/ 0 w 426"/>
                <a:gd name="T61" fmla="*/ 278 h 418"/>
                <a:gd name="T62" fmla="*/ 0 w 426"/>
                <a:gd name="T63" fmla="*/ 356 h 418"/>
                <a:gd name="T64" fmla="*/ 10 w 426"/>
                <a:gd name="T65" fmla="*/ 366 h 418"/>
                <a:gd name="T66" fmla="*/ 34 w 426"/>
                <a:gd name="T67" fmla="*/ 346 h 418"/>
                <a:gd name="T68" fmla="*/ 92 w 426"/>
                <a:gd name="T69" fmla="*/ 388 h 418"/>
                <a:gd name="T70" fmla="*/ 162 w 426"/>
                <a:gd name="T71" fmla="*/ 412 h 418"/>
                <a:gd name="T72" fmla="*/ 214 w 426"/>
                <a:gd name="T73" fmla="*/ 418 h 418"/>
                <a:gd name="T74" fmla="*/ 288 w 426"/>
                <a:gd name="T75" fmla="*/ 406 h 418"/>
                <a:gd name="T76" fmla="*/ 356 w 426"/>
                <a:gd name="T77" fmla="*/ 376 h 418"/>
                <a:gd name="T78" fmla="*/ 412 w 426"/>
                <a:gd name="T79" fmla="*/ 362 h 418"/>
                <a:gd name="T80" fmla="*/ 422 w 426"/>
                <a:gd name="T81" fmla="*/ 364 h 418"/>
                <a:gd name="T82" fmla="*/ 426 w 426"/>
                <a:gd name="T83" fmla="*/ 280 h 418"/>
                <a:gd name="T84" fmla="*/ 424 w 426"/>
                <a:gd name="T85" fmla="*/ 274 h 418"/>
                <a:gd name="T86" fmla="*/ 418 w 426"/>
                <a:gd name="T87" fmla="*/ 272 h 418"/>
                <a:gd name="T88" fmla="*/ 206 w 426"/>
                <a:gd name="T89" fmla="*/ 72 h 418"/>
                <a:gd name="T90" fmla="*/ 196 w 426"/>
                <a:gd name="T91" fmla="*/ 56 h 418"/>
                <a:gd name="T92" fmla="*/ 202 w 426"/>
                <a:gd name="T93" fmla="*/ 44 h 418"/>
                <a:gd name="T94" fmla="*/ 214 w 426"/>
                <a:gd name="T95" fmla="*/ 38 h 418"/>
                <a:gd name="T96" fmla="*/ 230 w 426"/>
                <a:gd name="T97" fmla="*/ 50 h 418"/>
                <a:gd name="T98" fmla="*/ 230 w 426"/>
                <a:gd name="T99" fmla="*/ 64 h 418"/>
                <a:gd name="T100" fmla="*/ 214 w 426"/>
                <a:gd name="T101" fmla="*/ 74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6" h="418">
                  <a:moveTo>
                    <a:pt x="418" y="272"/>
                  </a:moveTo>
                  <a:lnTo>
                    <a:pt x="342" y="272"/>
                  </a:lnTo>
                  <a:lnTo>
                    <a:pt x="342" y="272"/>
                  </a:lnTo>
                  <a:lnTo>
                    <a:pt x="338" y="274"/>
                  </a:lnTo>
                  <a:lnTo>
                    <a:pt x="334" y="278"/>
                  </a:lnTo>
                  <a:lnTo>
                    <a:pt x="334" y="282"/>
                  </a:lnTo>
                  <a:lnTo>
                    <a:pt x="336" y="288"/>
                  </a:lnTo>
                  <a:lnTo>
                    <a:pt x="358" y="308"/>
                  </a:lnTo>
                  <a:lnTo>
                    <a:pt x="358" y="308"/>
                  </a:lnTo>
                  <a:lnTo>
                    <a:pt x="332" y="328"/>
                  </a:lnTo>
                  <a:lnTo>
                    <a:pt x="320" y="338"/>
                  </a:lnTo>
                  <a:lnTo>
                    <a:pt x="304" y="344"/>
                  </a:lnTo>
                  <a:lnTo>
                    <a:pt x="290" y="350"/>
                  </a:lnTo>
                  <a:lnTo>
                    <a:pt x="274" y="356"/>
                  </a:lnTo>
                  <a:lnTo>
                    <a:pt x="258" y="360"/>
                  </a:lnTo>
                  <a:lnTo>
                    <a:pt x="242" y="364"/>
                  </a:lnTo>
                  <a:lnTo>
                    <a:pt x="242" y="206"/>
                  </a:lnTo>
                  <a:lnTo>
                    <a:pt x="290" y="206"/>
                  </a:lnTo>
                  <a:lnTo>
                    <a:pt x="290" y="206"/>
                  </a:lnTo>
                  <a:lnTo>
                    <a:pt x="296" y="206"/>
                  </a:lnTo>
                  <a:lnTo>
                    <a:pt x="300" y="204"/>
                  </a:lnTo>
                  <a:lnTo>
                    <a:pt x="302" y="200"/>
                  </a:lnTo>
                  <a:lnTo>
                    <a:pt x="304" y="194"/>
                  </a:lnTo>
                  <a:lnTo>
                    <a:pt x="304" y="160"/>
                  </a:lnTo>
                  <a:lnTo>
                    <a:pt x="304" y="160"/>
                  </a:lnTo>
                  <a:lnTo>
                    <a:pt x="302" y="154"/>
                  </a:lnTo>
                  <a:lnTo>
                    <a:pt x="300" y="150"/>
                  </a:lnTo>
                  <a:lnTo>
                    <a:pt x="296" y="148"/>
                  </a:lnTo>
                  <a:lnTo>
                    <a:pt x="290" y="146"/>
                  </a:lnTo>
                  <a:lnTo>
                    <a:pt x="242" y="146"/>
                  </a:lnTo>
                  <a:lnTo>
                    <a:pt x="242" y="106"/>
                  </a:lnTo>
                  <a:lnTo>
                    <a:pt x="242" y="106"/>
                  </a:lnTo>
                  <a:lnTo>
                    <a:pt x="254" y="96"/>
                  </a:lnTo>
                  <a:lnTo>
                    <a:pt x="262" y="84"/>
                  </a:lnTo>
                  <a:lnTo>
                    <a:pt x="268" y="72"/>
                  </a:lnTo>
                  <a:lnTo>
                    <a:pt x="270" y="56"/>
                  </a:lnTo>
                  <a:lnTo>
                    <a:pt x="270" y="56"/>
                  </a:lnTo>
                  <a:lnTo>
                    <a:pt x="268" y="46"/>
                  </a:lnTo>
                  <a:lnTo>
                    <a:pt x="266" y="34"/>
                  </a:lnTo>
                  <a:lnTo>
                    <a:pt x="260" y="24"/>
                  </a:lnTo>
                  <a:lnTo>
                    <a:pt x="254" y="16"/>
                  </a:lnTo>
                  <a:lnTo>
                    <a:pt x="246" y="10"/>
                  </a:lnTo>
                  <a:lnTo>
                    <a:pt x="236" y="4"/>
                  </a:lnTo>
                  <a:lnTo>
                    <a:pt x="224" y="2"/>
                  </a:lnTo>
                  <a:lnTo>
                    <a:pt x="214" y="0"/>
                  </a:lnTo>
                  <a:lnTo>
                    <a:pt x="214" y="0"/>
                  </a:lnTo>
                  <a:lnTo>
                    <a:pt x="202" y="2"/>
                  </a:lnTo>
                  <a:lnTo>
                    <a:pt x="192" y="4"/>
                  </a:lnTo>
                  <a:lnTo>
                    <a:pt x="182" y="10"/>
                  </a:lnTo>
                  <a:lnTo>
                    <a:pt x="174" y="16"/>
                  </a:lnTo>
                  <a:lnTo>
                    <a:pt x="166" y="24"/>
                  </a:lnTo>
                  <a:lnTo>
                    <a:pt x="162" y="34"/>
                  </a:lnTo>
                  <a:lnTo>
                    <a:pt x="158" y="46"/>
                  </a:lnTo>
                  <a:lnTo>
                    <a:pt x="158" y="56"/>
                  </a:lnTo>
                  <a:lnTo>
                    <a:pt x="158" y="56"/>
                  </a:lnTo>
                  <a:lnTo>
                    <a:pt x="158" y="72"/>
                  </a:lnTo>
                  <a:lnTo>
                    <a:pt x="164" y="84"/>
                  </a:lnTo>
                  <a:lnTo>
                    <a:pt x="174" y="96"/>
                  </a:lnTo>
                  <a:lnTo>
                    <a:pt x="184" y="106"/>
                  </a:lnTo>
                  <a:lnTo>
                    <a:pt x="184" y="146"/>
                  </a:lnTo>
                  <a:lnTo>
                    <a:pt x="136" y="146"/>
                  </a:lnTo>
                  <a:lnTo>
                    <a:pt x="136" y="146"/>
                  </a:lnTo>
                  <a:lnTo>
                    <a:pt x="132" y="148"/>
                  </a:lnTo>
                  <a:lnTo>
                    <a:pt x="128" y="150"/>
                  </a:lnTo>
                  <a:lnTo>
                    <a:pt x="124" y="154"/>
                  </a:lnTo>
                  <a:lnTo>
                    <a:pt x="124" y="160"/>
                  </a:lnTo>
                  <a:lnTo>
                    <a:pt x="124" y="194"/>
                  </a:lnTo>
                  <a:lnTo>
                    <a:pt x="124" y="194"/>
                  </a:lnTo>
                  <a:lnTo>
                    <a:pt x="124" y="200"/>
                  </a:lnTo>
                  <a:lnTo>
                    <a:pt x="128" y="204"/>
                  </a:lnTo>
                  <a:lnTo>
                    <a:pt x="132" y="206"/>
                  </a:lnTo>
                  <a:lnTo>
                    <a:pt x="136" y="206"/>
                  </a:lnTo>
                  <a:lnTo>
                    <a:pt x="184" y="206"/>
                  </a:lnTo>
                  <a:lnTo>
                    <a:pt x="184" y="364"/>
                  </a:lnTo>
                  <a:lnTo>
                    <a:pt x="184" y="364"/>
                  </a:lnTo>
                  <a:lnTo>
                    <a:pt x="168" y="360"/>
                  </a:lnTo>
                  <a:lnTo>
                    <a:pt x="152" y="356"/>
                  </a:lnTo>
                  <a:lnTo>
                    <a:pt x="138" y="350"/>
                  </a:lnTo>
                  <a:lnTo>
                    <a:pt x="122" y="344"/>
                  </a:lnTo>
                  <a:lnTo>
                    <a:pt x="108" y="338"/>
                  </a:lnTo>
                  <a:lnTo>
                    <a:pt x="94" y="328"/>
                  </a:lnTo>
                  <a:lnTo>
                    <a:pt x="70" y="308"/>
                  </a:lnTo>
                  <a:lnTo>
                    <a:pt x="92" y="288"/>
                  </a:lnTo>
                  <a:lnTo>
                    <a:pt x="92" y="288"/>
                  </a:lnTo>
                  <a:lnTo>
                    <a:pt x="94" y="282"/>
                  </a:lnTo>
                  <a:lnTo>
                    <a:pt x="94" y="278"/>
                  </a:lnTo>
                  <a:lnTo>
                    <a:pt x="90" y="274"/>
                  </a:lnTo>
                  <a:lnTo>
                    <a:pt x="84" y="272"/>
                  </a:lnTo>
                  <a:lnTo>
                    <a:pt x="10" y="272"/>
                  </a:lnTo>
                  <a:lnTo>
                    <a:pt x="10" y="272"/>
                  </a:lnTo>
                  <a:lnTo>
                    <a:pt x="6" y="272"/>
                  </a:lnTo>
                  <a:lnTo>
                    <a:pt x="2" y="274"/>
                  </a:lnTo>
                  <a:lnTo>
                    <a:pt x="0" y="278"/>
                  </a:lnTo>
                  <a:lnTo>
                    <a:pt x="0" y="280"/>
                  </a:lnTo>
                  <a:lnTo>
                    <a:pt x="0" y="356"/>
                  </a:lnTo>
                  <a:lnTo>
                    <a:pt x="0" y="356"/>
                  </a:lnTo>
                  <a:lnTo>
                    <a:pt x="2" y="362"/>
                  </a:lnTo>
                  <a:lnTo>
                    <a:pt x="6" y="364"/>
                  </a:lnTo>
                  <a:lnTo>
                    <a:pt x="10" y="366"/>
                  </a:lnTo>
                  <a:lnTo>
                    <a:pt x="16" y="362"/>
                  </a:lnTo>
                  <a:lnTo>
                    <a:pt x="34" y="346"/>
                  </a:lnTo>
                  <a:lnTo>
                    <a:pt x="34" y="346"/>
                  </a:lnTo>
                  <a:lnTo>
                    <a:pt x="52" y="362"/>
                  </a:lnTo>
                  <a:lnTo>
                    <a:pt x="72" y="376"/>
                  </a:lnTo>
                  <a:lnTo>
                    <a:pt x="92" y="388"/>
                  </a:lnTo>
                  <a:lnTo>
                    <a:pt x="114" y="398"/>
                  </a:lnTo>
                  <a:lnTo>
                    <a:pt x="138" y="406"/>
                  </a:lnTo>
                  <a:lnTo>
                    <a:pt x="162" y="412"/>
                  </a:lnTo>
                  <a:lnTo>
                    <a:pt x="188" y="416"/>
                  </a:lnTo>
                  <a:lnTo>
                    <a:pt x="214" y="418"/>
                  </a:lnTo>
                  <a:lnTo>
                    <a:pt x="214" y="418"/>
                  </a:lnTo>
                  <a:lnTo>
                    <a:pt x="240" y="416"/>
                  </a:lnTo>
                  <a:lnTo>
                    <a:pt x="264" y="412"/>
                  </a:lnTo>
                  <a:lnTo>
                    <a:pt x="288" y="406"/>
                  </a:lnTo>
                  <a:lnTo>
                    <a:pt x="312" y="398"/>
                  </a:lnTo>
                  <a:lnTo>
                    <a:pt x="334" y="388"/>
                  </a:lnTo>
                  <a:lnTo>
                    <a:pt x="356" y="376"/>
                  </a:lnTo>
                  <a:lnTo>
                    <a:pt x="376" y="362"/>
                  </a:lnTo>
                  <a:lnTo>
                    <a:pt x="394" y="346"/>
                  </a:lnTo>
                  <a:lnTo>
                    <a:pt x="412" y="362"/>
                  </a:lnTo>
                  <a:lnTo>
                    <a:pt x="412" y="362"/>
                  </a:lnTo>
                  <a:lnTo>
                    <a:pt x="416" y="366"/>
                  </a:lnTo>
                  <a:lnTo>
                    <a:pt x="422" y="364"/>
                  </a:lnTo>
                  <a:lnTo>
                    <a:pt x="426" y="362"/>
                  </a:lnTo>
                  <a:lnTo>
                    <a:pt x="426" y="356"/>
                  </a:lnTo>
                  <a:lnTo>
                    <a:pt x="426" y="280"/>
                  </a:lnTo>
                  <a:lnTo>
                    <a:pt x="426" y="280"/>
                  </a:lnTo>
                  <a:lnTo>
                    <a:pt x="426" y="278"/>
                  </a:lnTo>
                  <a:lnTo>
                    <a:pt x="424" y="274"/>
                  </a:lnTo>
                  <a:lnTo>
                    <a:pt x="422" y="272"/>
                  </a:lnTo>
                  <a:lnTo>
                    <a:pt x="418" y="272"/>
                  </a:lnTo>
                  <a:lnTo>
                    <a:pt x="418" y="272"/>
                  </a:lnTo>
                  <a:close/>
                  <a:moveTo>
                    <a:pt x="214" y="74"/>
                  </a:moveTo>
                  <a:lnTo>
                    <a:pt x="214" y="74"/>
                  </a:lnTo>
                  <a:lnTo>
                    <a:pt x="206" y="72"/>
                  </a:lnTo>
                  <a:lnTo>
                    <a:pt x="202" y="70"/>
                  </a:lnTo>
                  <a:lnTo>
                    <a:pt x="198" y="64"/>
                  </a:lnTo>
                  <a:lnTo>
                    <a:pt x="196" y="56"/>
                  </a:lnTo>
                  <a:lnTo>
                    <a:pt x="196" y="56"/>
                  </a:lnTo>
                  <a:lnTo>
                    <a:pt x="198" y="50"/>
                  </a:lnTo>
                  <a:lnTo>
                    <a:pt x="202" y="44"/>
                  </a:lnTo>
                  <a:lnTo>
                    <a:pt x="206" y="40"/>
                  </a:lnTo>
                  <a:lnTo>
                    <a:pt x="214" y="38"/>
                  </a:lnTo>
                  <a:lnTo>
                    <a:pt x="214" y="38"/>
                  </a:lnTo>
                  <a:lnTo>
                    <a:pt x="220" y="40"/>
                  </a:lnTo>
                  <a:lnTo>
                    <a:pt x="226" y="44"/>
                  </a:lnTo>
                  <a:lnTo>
                    <a:pt x="230" y="50"/>
                  </a:lnTo>
                  <a:lnTo>
                    <a:pt x="232" y="56"/>
                  </a:lnTo>
                  <a:lnTo>
                    <a:pt x="232" y="56"/>
                  </a:lnTo>
                  <a:lnTo>
                    <a:pt x="230" y="64"/>
                  </a:lnTo>
                  <a:lnTo>
                    <a:pt x="226" y="70"/>
                  </a:lnTo>
                  <a:lnTo>
                    <a:pt x="220" y="72"/>
                  </a:lnTo>
                  <a:lnTo>
                    <a:pt x="214" y="74"/>
                  </a:lnTo>
                  <a:lnTo>
                    <a:pt x="214" y="74"/>
                  </a:ln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48" name="矩形 147"/>
            <p:cNvSpPr/>
            <p:nvPr/>
          </p:nvSpPr>
          <p:spPr>
            <a:xfrm>
              <a:off x="544866" y="3284012"/>
              <a:ext cx="2889596" cy="1043350"/>
            </a:xfrm>
            <a:prstGeom prst="rect">
              <a:avLst/>
            </a:prstGeom>
            <a:noFill/>
          </p:spPr>
          <p:txBody>
            <a:bodyPr wrap="square" lIns="121908" tIns="60954" rIns="121908" bIns="60954">
              <a:spAutoFit/>
            </a:bodyPr>
            <a:lstStyle/>
            <a:p>
              <a:pPr algn="r">
                <a:lnSpc>
                  <a:spcPct val="130000"/>
                </a:lnSpc>
              </a:pPr>
              <a:r>
                <a:rPr lang="zh-CN" altLang="en-US" sz="1300" dirty="0">
                  <a:solidFill>
                    <a:schemeClr val="tx1">
                      <a:lumMod val="50000"/>
                      <a:lumOff val="50000"/>
                    </a:schemeClr>
                  </a:solidFill>
                  <a:cs typeface="+mn-ea"/>
                  <a:sym typeface="+mn-lt"/>
                </a:rPr>
                <a:t>在此输入您的标题</a:t>
              </a:r>
              <a:endParaRPr lang="en-US" altLang="zh-CN" sz="1300" dirty="0">
                <a:solidFill>
                  <a:schemeClr val="tx1">
                    <a:lumMod val="50000"/>
                    <a:lumOff val="50000"/>
                  </a:schemeClr>
                </a:solidFill>
                <a:cs typeface="+mn-ea"/>
                <a:sym typeface="+mn-lt"/>
              </a:endParaRPr>
            </a:p>
            <a:p>
              <a:pPr algn="r">
                <a:lnSpc>
                  <a:spcPct val="130000"/>
                </a:lnSpc>
              </a:pPr>
              <a:r>
                <a:rPr lang="zh-CN" altLang="en-US" sz="1100" dirty="0">
                  <a:solidFill>
                    <a:schemeClr val="tx1">
                      <a:lumMod val="50000"/>
                      <a:lumOff val="50000"/>
                    </a:schemeClr>
                  </a:solidFill>
                  <a:cs typeface="+mn-ea"/>
                  <a:sym typeface="+mn-lt"/>
                </a:rPr>
                <a:t>在此输入您的文字，在此输入您的文字，在此输入您的文字在此输入您的文字，在此输入您的文字</a:t>
              </a:r>
            </a:p>
          </p:txBody>
        </p:sp>
        <p:sp>
          <p:nvSpPr>
            <p:cNvPr id="150" name="Freeform 19"/>
            <p:cNvSpPr/>
            <p:nvPr/>
          </p:nvSpPr>
          <p:spPr bwMode="auto">
            <a:xfrm flipH="1">
              <a:off x="3742720" y="3664178"/>
              <a:ext cx="106190" cy="106206"/>
            </a:xfrm>
            <a:custGeom>
              <a:avLst/>
              <a:gdLst>
                <a:gd name="T0" fmla="*/ 104 w 106"/>
                <a:gd name="T1" fmla="*/ 2 h 106"/>
                <a:gd name="T2" fmla="*/ 104 w 106"/>
                <a:gd name="T3" fmla="*/ 2 h 106"/>
                <a:gd name="T4" fmla="*/ 100 w 106"/>
                <a:gd name="T5" fmla="*/ 0 h 106"/>
                <a:gd name="T6" fmla="*/ 96 w 106"/>
                <a:gd name="T7" fmla="*/ 0 h 106"/>
                <a:gd name="T8" fmla="*/ 82 w 106"/>
                <a:gd name="T9" fmla="*/ 8 h 106"/>
                <a:gd name="T10" fmla="*/ 62 w 106"/>
                <a:gd name="T11" fmla="*/ 22 h 106"/>
                <a:gd name="T12" fmla="*/ 42 w 106"/>
                <a:gd name="T13" fmla="*/ 42 h 106"/>
                <a:gd name="T14" fmla="*/ 42 w 106"/>
                <a:gd name="T15" fmla="*/ 42 h 106"/>
                <a:gd name="T16" fmla="*/ 22 w 106"/>
                <a:gd name="T17" fmla="*/ 62 h 106"/>
                <a:gd name="T18" fmla="*/ 8 w 106"/>
                <a:gd name="T19" fmla="*/ 82 h 106"/>
                <a:gd name="T20" fmla="*/ 0 w 106"/>
                <a:gd name="T21" fmla="*/ 96 h 106"/>
                <a:gd name="T22" fmla="*/ 0 w 106"/>
                <a:gd name="T23" fmla="*/ 102 h 106"/>
                <a:gd name="T24" fmla="*/ 2 w 106"/>
                <a:gd name="T25" fmla="*/ 104 h 106"/>
                <a:gd name="T26" fmla="*/ 2 w 106"/>
                <a:gd name="T27" fmla="*/ 104 h 106"/>
                <a:gd name="T28" fmla="*/ 4 w 106"/>
                <a:gd name="T29" fmla="*/ 106 h 106"/>
                <a:gd name="T30" fmla="*/ 10 w 106"/>
                <a:gd name="T31" fmla="*/ 104 h 106"/>
                <a:gd name="T32" fmla="*/ 24 w 106"/>
                <a:gd name="T33" fmla="*/ 98 h 106"/>
                <a:gd name="T34" fmla="*/ 44 w 106"/>
                <a:gd name="T35" fmla="*/ 84 h 106"/>
                <a:gd name="T36" fmla="*/ 64 w 106"/>
                <a:gd name="T37" fmla="*/ 64 h 106"/>
                <a:gd name="T38" fmla="*/ 64 w 106"/>
                <a:gd name="T39" fmla="*/ 64 h 106"/>
                <a:gd name="T40" fmla="*/ 84 w 106"/>
                <a:gd name="T41" fmla="*/ 44 h 106"/>
                <a:gd name="T42" fmla="*/ 98 w 106"/>
                <a:gd name="T43" fmla="*/ 24 h 106"/>
                <a:gd name="T44" fmla="*/ 104 w 106"/>
                <a:gd name="T45" fmla="*/ 10 h 106"/>
                <a:gd name="T46" fmla="*/ 106 w 106"/>
                <a:gd name="T47" fmla="*/ 4 h 106"/>
                <a:gd name="T48" fmla="*/ 104 w 106"/>
                <a:gd name="T49" fmla="*/ 2 h 106"/>
                <a:gd name="T50" fmla="*/ 104 w 106"/>
                <a:gd name="T51" fmla="*/ 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 h="106">
                  <a:moveTo>
                    <a:pt x="104" y="2"/>
                  </a:moveTo>
                  <a:lnTo>
                    <a:pt x="104" y="2"/>
                  </a:lnTo>
                  <a:lnTo>
                    <a:pt x="100" y="0"/>
                  </a:lnTo>
                  <a:lnTo>
                    <a:pt x="96" y="0"/>
                  </a:lnTo>
                  <a:lnTo>
                    <a:pt x="82" y="8"/>
                  </a:lnTo>
                  <a:lnTo>
                    <a:pt x="62" y="22"/>
                  </a:lnTo>
                  <a:lnTo>
                    <a:pt x="42" y="42"/>
                  </a:lnTo>
                  <a:lnTo>
                    <a:pt x="42" y="42"/>
                  </a:lnTo>
                  <a:lnTo>
                    <a:pt x="22" y="62"/>
                  </a:lnTo>
                  <a:lnTo>
                    <a:pt x="8" y="82"/>
                  </a:lnTo>
                  <a:lnTo>
                    <a:pt x="0" y="96"/>
                  </a:lnTo>
                  <a:lnTo>
                    <a:pt x="0" y="102"/>
                  </a:lnTo>
                  <a:lnTo>
                    <a:pt x="2" y="104"/>
                  </a:lnTo>
                  <a:lnTo>
                    <a:pt x="2" y="104"/>
                  </a:lnTo>
                  <a:lnTo>
                    <a:pt x="4" y="106"/>
                  </a:lnTo>
                  <a:lnTo>
                    <a:pt x="10" y="104"/>
                  </a:lnTo>
                  <a:lnTo>
                    <a:pt x="24" y="98"/>
                  </a:lnTo>
                  <a:lnTo>
                    <a:pt x="44" y="84"/>
                  </a:lnTo>
                  <a:lnTo>
                    <a:pt x="64" y="64"/>
                  </a:lnTo>
                  <a:lnTo>
                    <a:pt x="64" y="64"/>
                  </a:lnTo>
                  <a:lnTo>
                    <a:pt x="84" y="44"/>
                  </a:lnTo>
                  <a:lnTo>
                    <a:pt x="98" y="24"/>
                  </a:lnTo>
                  <a:lnTo>
                    <a:pt x="104" y="10"/>
                  </a:lnTo>
                  <a:lnTo>
                    <a:pt x="106" y="4"/>
                  </a:lnTo>
                  <a:lnTo>
                    <a:pt x="104" y="2"/>
                  </a:lnTo>
                  <a:lnTo>
                    <a:pt x="104" y="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04066"/>
                </a:solidFill>
                <a:cs typeface="+mn-ea"/>
                <a:sym typeface="+mn-lt"/>
              </a:endParaRPr>
            </a:p>
          </p:txBody>
        </p:sp>
        <p:sp>
          <p:nvSpPr>
            <p:cNvPr id="151" name="Freeform 20"/>
            <p:cNvSpPr/>
            <p:nvPr/>
          </p:nvSpPr>
          <p:spPr bwMode="auto">
            <a:xfrm flipH="1">
              <a:off x="3792809" y="3632116"/>
              <a:ext cx="88158" cy="86167"/>
            </a:xfrm>
            <a:custGeom>
              <a:avLst/>
              <a:gdLst>
                <a:gd name="T0" fmla="*/ 86 w 88"/>
                <a:gd name="T1" fmla="*/ 0 h 86"/>
                <a:gd name="T2" fmla="*/ 86 w 88"/>
                <a:gd name="T3" fmla="*/ 0 h 86"/>
                <a:gd name="T4" fmla="*/ 84 w 88"/>
                <a:gd name="T5" fmla="*/ 0 h 86"/>
                <a:gd name="T6" fmla="*/ 78 w 88"/>
                <a:gd name="T7" fmla="*/ 0 h 86"/>
                <a:gd name="T8" fmla="*/ 66 w 88"/>
                <a:gd name="T9" fmla="*/ 4 h 86"/>
                <a:gd name="T10" fmla="*/ 50 w 88"/>
                <a:gd name="T11" fmla="*/ 16 h 86"/>
                <a:gd name="T12" fmla="*/ 32 w 88"/>
                <a:gd name="T13" fmla="*/ 32 h 86"/>
                <a:gd name="T14" fmla="*/ 32 w 88"/>
                <a:gd name="T15" fmla="*/ 32 h 86"/>
                <a:gd name="T16" fmla="*/ 18 w 88"/>
                <a:gd name="T17" fmla="*/ 48 h 86"/>
                <a:gd name="T18" fmla="*/ 6 w 88"/>
                <a:gd name="T19" fmla="*/ 64 h 86"/>
                <a:gd name="T20" fmla="*/ 2 w 88"/>
                <a:gd name="T21" fmla="*/ 78 h 86"/>
                <a:gd name="T22" fmla="*/ 0 w 88"/>
                <a:gd name="T23" fmla="*/ 82 h 86"/>
                <a:gd name="T24" fmla="*/ 2 w 88"/>
                <a:gd name="T25" fmla="*/ 84 h 86"/>
                <a:gd name="T26" fmla="*/ 2 w 88"/>
                <a:gd name="T27" fmla="*/ 84 h 86"/>
                <a:gd name="T28" fmla="*/ 6 w 88"/>
                <a:gd name="T29" fmla="*/ 86 h 86"/>
                <a:gd name="T30" fmla="*/ 10 w 88"/>
                <a:gd name="T31" fmla="*/ 86 h 86"/>
                <a:gd name="T32" fmla="*/ 22 w 88"/>
                <a:gd name="T33" fmla="*/ 80 h 86"/>
                <a:gd name="T34" fmla="*/ 38 w 88"/>
                <a:gd name="T35" fmla="*/ 70 h 86"/>
                <a:gd name="T36" fmla="*/ 56 w 88"/>
                <a:gd name="T37" fmla="*/ 54 h 86"/>
                <a:gd name="T38" fmla="*/ 56 w 88"/>
                <a:gd name="T39" fmla="*/ 54 h 86"/>
                <a:gd name="T40" fmla="*/ 72 w 88"/>
                <a:gd name="T41" fmla="*/ 38 h 86"/>
                <a:gd name="T42" fmla="*/ 82 w 88"/>
                <a:gd name="T43" fmla="*/ 22 h 86"/>
                <a:gd name="T44" fmla="*/ 88 w 88"/>
                <a:gd name="T45" fmla="*/ 8 h 86"/>
                <a:gd name="T46" fmla="*/ 88 w 88"/>
                <a:gd name="T47" fmla="*/ 4 h 86"/>
                <a:gd name="T48" fmla="*/ 86 w 88"/>
                <a:gd name="T49" fmla="*/ 0 h 86"/>
                <a:gd name="T50" fmla="*/ 86 w 88"/>
                <a:gd name="T5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86">
                  <a:moveTo>
                    <a:pt x="86" y="0"/>
                  </a:moveTo>
                  <a:lnTo>
                    <a:pt x="86" y="0"/>
                  </a:lnTo>
                  <a:lnTo>
                    <a:pt x="84" y="0"/>
                  </a:lnTo>
                  <a:lnTo>
                    <a:pt x="78" y="0"/>
                  </a:lnTo>
                  <a:lnTo>
                    <a:pt x="66" y="4"/>
                  </a:lnTo>
                  <a:lnTo>
                    <a:pt x="50" y="16"/>
                  </a:lnTo>
                  <a:lnTo>
                    <a:pt x="32" y="32"/>
                  </a:lnTo>
                  <a:lnTo>
                    <a:pt x="32" y="32"/>
                  </a:lnTo>
                  <a:lnTo>
                    <a:pt x="18" y="48"/>
                  </a:lnTo>
                  <a:lnTo>
                    <a:pt x="6" y="64"/>
                  </a:lnTo>
                  <a:lnTo>
                    <a:pt x="2" y="78"/>
                  </a:lnTo>
                  <a:lnTo>
                    <a:pt x="0" y="82"/>
                  </a:lnTo>
                  <a:lnTo>
                    <a:pt x="2" y="84"/>
                  </a:lnTo>
                  <a:lnTo>
                    <a:pt x="2" y="84"/>
                  </a:lnTo>
                  <a:lnTo>
                    <a:pt x="6" y="86"/>
                  </a:lnTo>
                  <a:lnTo>
                    <a:pt x="10" y="86"/>
                  </a:lnTo>
                  <a:lnTo>
                    <a:pt x="22" y="80"/>
                  </a:lnTo>
                  <a:lnTo>
                    <a:pt x="38" y="70"/>
                  </a:lnTo>
                  <a:lnTo>
                    <a:pt x="56" y="54"/>
                  </a:lnTo>
                  <a:lnTo>
                    <a:pt x="56" y="54"/>
                  </a:lnTo>
                  <a:lnTo>
                    <a:pt x="72" y="38"/>
                  </a:lnTo>
                  <a:lnTo>
                    <a:pt x="82" y="22"/>
                  </a:lnTo>
                  <a:lnTo>
                    <a:pt x="88" y="8"/>
                  </a:lnTo>
                  <a:lnTo>
                    <a:pt x="88" y="4"/>
                  </a:lnTo>
                  <a:lnTo>
                    <a:pt x="86" y="0"/>
                  </a:lnTo>
                  <a:lnTo>
                    <a:pt x="86"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04066"/>
                </a:solidFill>
                <a:cs typeface="+mn-ea"/>
                <a:sym typeface="+mn-lt"/>
              </a:endParaRPr>
            </a:p>
          </p:txBody>
        </p:sp>
        <p:sp>
          <p:nvSpPr>
            <p:cNvPr id="152" name="Freeform 21"/>
            <p:cNvSpPr/>
            <p:nvPr/>
          </p:nvSpPr>
          <p:spPr bwMode="auto">
            <a:xfrm flipH="1">
              <a:off x="3710662" y="3714275"/>
              <a:ext cx="86154" cy="86167"/>
            </a:xfrm>
            <a:custGeom>
              <a:avLst/>
              <a:gdLst>
                <a:gd name="T0" fmla="*/ 32 w 86"/>
                <a:gd name="T1" fmla="*/ 32 h 86"/>
                <a:gd name="T2" fmla="*/ 32 w 86"/>
                <a:gd name="T3" fmla="*/ 32 h 86"/>
                <a:gd name="T4" fmla="*/ 16 w 86"/>
                <a:gd name="T5" fmla="*/ 50 h 86"/>
                <a:gd name="T6" fmla="*/ 4 w 86"/>
                <a:gd name="T7" fmla="*/ 64 h 86"/>
                <a:gd name="T8" fmla="*/ 0 w 86"/>
                <a:gd name="T9" fmla="*/ 78 h 86"/>
                <a:gd name="T10" fmla="*/ 0 w 86"/>
                <a:gd name="T11" fmla="*/ 82 h 86"/>
                <a:gd name="T12" fmla="*/ 0 w 86"/>
                <a:gd name="T13" fmla="*/ 86 h 86"/>
                <a:gd name="T14" fmla="*/ 0 w 86"/>
                <a:gd name="T15" fmla="*/ 86 h 86"/>
                <a:gd name="T16" fmla="*/ 4 w 86"/>
                <a:gd name="T17" fmla="*/ 86 h 86"/>
                <a:gd name="T18" fmla="*/ 8 w 86"/>
                <a:gd name="T19" fmla="*/ 86 h 86"/>
                <a:gd name="T20" fmla="*/ 22 w 86"/>
                <a:gd name="T21" fmla="*/ 82 h 86"/>
                <a:gd name="T22" fmla="*/ 38 w 86"/>
                <a:gd name="T23" fmla="*/ 70 h 86"/>
                <a:gd name="T24" fmla="*/ 54 w 86"/>
                <a:gd name="T25" fmla="*/ 54 h 86"/>
                <a:gd name="T26" fmla="*/ 54 w 86"/>
                <a:gd name="T27" fmla="*/ 54 h 86"/>
                <a:gd name="T28" fmla="*/ 70 w 86"/>
                <a:gd name="T29" fmla="*/ 38 h 86"/>
                <a:gd name="T30" fmla="*/ 80 w 86"/>
                <a:gd name="T31" fmla="*/ 22 h 86"/>
                <a:gd name="T32" fmla="*/ 86 w 86"/>
                <a:gd name="T33" fmla="*/ 10 h 86"/>
                <a:gd name="T34" fmla="*/ 86 w 86"/>
                <a:gd name="T35" fmla="*/ 4 h 86"/>
                <a:gd name="T36" fmla="*/ 84 w 86"/>
                <a:gd name="T37" fmla="*/ 2 h 86"/>
                <a:gd name="T38" fmla="*/ 84 w 86"/>
                <a:gd name="T39" fmla="*/ 2 h 86"/>
                <a:gd name="T40" fmla="*/ 82 w 86"/>
                <a:gd name="T41" fmla="*/ 0 h 86"/>
                <a:gd name="T42" fmla="*/ 76 w 86"/>
                <a:gd name="T43" fmla="*/ 0 h 86"/>
                <a:gd name="T44" fmla="*/ 64 w 86"/>
                <a:gd name="T45" fmla="*/ 6 h 86"/>
                <a:gd name="T46" fmla="*/ 48 w 86"/>
                <a:gd name="T47" fmla="*/ 16 h 86"/>
                <a:gd name="T48" fmla="*/ 32 w 86"/>
                <a:gd name="T49" fmla="*/ 32 h 86"/>
                <a:gd name="T50" fmla="*/ 32 w 86"/>
                <a:gd name="T51" fmla="*/ 3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32" y="32"/>
                  </a:moveTo>
                  <a:lnTo>
                    <a:pt x="32" y="32"/>
                  </a:lnTo>
                  <a:lnTo>
                    <a:pt x="16" y="50"/>
                  </a:lnTo>
                  <a:lnTo>
                    <a:pt x="4" y="64"/>
                  </a:lnTo>
                  <a:lnTo>
                    <a:pt x="0" y="78"/>
                  </a:lnTo>
                  <a:lnTo>
                    <a:pt x="0" y="82"/>
                  </a:lnTo>
                  <a:lnTo>
                    <a:pt x="0" y="86"/>
                  </a:lnTo>
                  <a:lnTo>
                    <a:pt x="0" y="86"/>
                  </a:lnTo>
                  <a:lnTo>
                    <a:pt x="4" y="86"/>
                  </a:lnTo>
                  <a:lnTo>
                    <a:pt x="8" y="86"/>
                  </a:lnTo>
                  <a:lnTo>
                    <a:pt x="22" y="82"/>
                  </a:lnTo>
                  <a:lnTo>
                    <a:pt x="38" y="70"/>
                  </a:lnTo>
                  <a:lnTo>
                    <a:pt x="54" y="54"/>
                  </a:lnTo>
                  <a:lnTo>
                    <a:pt x="54" y="54"/>
                  </a:lnTo>
                  <a:lnTo>
                    <a:pt x="70" y="38"/>
                  </a:lnTo>
                  <a:lnTo>
                    <a:pt x="80" y="22"/>
                  </a:lnTo>
                  <a:lnTo>
                    <a:pt x="86" y="10"/>
                  </a:lnTo>
                  <a:lnTo>
                    <a:pt x="86" y="4"/>
                  </a:lnTo>
                  <a:lnTo>
                    <a:pt x="84" y="2"/>
                  </a:lnTo>
                  <a:lnTo>
                    <a:pt x="84" y="2"/>
                  </a:lnTo>
                  <a:lnTo>
                    <a:pt x="82" y="0"/>
                  </a:lnTo>
                  <a:lnTo>
                    <a:pt x="76" y="0"/>
                  </a:lnTo>
                  <a:lnTo>
                    <a:pt x="64" y="6"/>
                  </a:lnTo>
                  <a:lnTo>
                    <a:pt x="48" y="16"/>
                  </a:lnTo>
                  <a:lnTo>
                    <a:pt x="32" y="32"/>
                  </a:lnTo>
                  <a:lnTo>
                    <a:pt x="32" y="32"/>
                  </a:lnTo>
                  <a:close/>
                </a:path>
              </a:pathLst>
            </a:custGeom>
            <a:solidFill>
              <a:srgbClr val="79A715"/>
            </a:solidFill>
            <a:ln>
              <a:noFill/>
            </a:ln>
            <a:extLst/>
          </p:spPr>
          <p:txBody>
            <a:bodyPr vert="horz" wrap="square" lIns="91440" tIns="45720" rIns="91440" bIns="45720" numCol="1" anchor="t" anchorCtr="0" compatLnSpc="1"/>
            <a:lstStyle/>
            <a:p>
              <a:endParaRPr lang="zh-CN" altLang="en-US">
                <a:solidFill>
                  <a:srgbClr val="404066"/>
                </a:solidFill>
                <a:cs typeface="+mn-ea"/>
                <a:sym typeface="+mn-lt"/>
              </a:endParaRPr>
            </a:p>
          </p:txBody>
        </p:sp>
        <p:sp>
          <p:nvSpPr>
            <p:cNvPr id="153" name="Freeform 22"/>
            <p:cNvSpPr>
              <a:spLocks noEditPoints="1"/>
            </p:cNvSpPr>
            <p:nvPr/>
          </p:nvSpPr>
          <p:spPr bwMode="auto">
            <a:xfrm flipH="1">
              <a:off x="3468229" y="3389647"/>
              <a:ext cx="400717" cy="400776"/>
            </a:xfrm>
            <a:custGeom>
              <a:avLst/>
              <a:gdLst>
                <a:gd name="T0" fmla="*/ 392 w 400"/>
                <a:gd name="T1" fmla="*/ 8 h 400"/>
                <a:gd name="T2" fmla="*/ 380 w 400"/>
                <a:gd name="T3" fmla="*/ 2 h 400"/>
                <a:gd name="T4" fmla="*/ 360 w 400"/>
                <a:gd name="T5" fmla="*/ 0 h 400"/>
                <a:gd name="T6" fmla="*/ 304 w 400"/>
                <a:gd name="T7" fmla="*/ 12 h 400"/>
                <a:gd name="T8" fmla="*/ 234 w 400"/>
                <a:gd name="T9" fmla="*/ 46 h 400"/>
                <a:gd name="T10" fmla="*/ 198 w 400"/>
                <a:gd name="T11" fmla="*/ 72 h 400"/>
                <a:gd name="T12" fmla="*/ 164 w 400"/>
                <a:gd name="T13" fmla="*/ 102 h 400"/>
                <a:gd name="T14" fmla="*/ 116 w 400"/>
                <a:gd name="T15" fmla="*/ 150 h 400"/>
                <a:gd name="T16" fmla="*/ 108 w 400"/>
                <a:gd name="T17" fmla="*/ 152 h 400"/>
                <a:gd name="T18" fmla="*/ 82 w 400"/>
                <a:gd name="T19" fmla="*/ 152 h 400"/>
                <a:gd name="T20" fmla="*/ 30 w 400"/>
                <a:gd name="T21" fmla="*/ 162 h 400"/>
                <a:gd name="T22" fmla="*/ 4 w 400"/>
                <a:gd name="T23" fmla="*/ 174 h 400"/>
                <a:gd name="T24" fmla="*/ 0 w 400"/>
                <a:gd name="T25" fmla="*/ 186 h 400"/>
                <a:gd name="T26" fmla="*/ 8 w 400"/>
                <a:gd name="T27" fmla="*/ 194 h 400"/>
                <a:gd name="T28" fmla="*/ 26 w 400"/>
                <a:gd name="T29" fmla="*/ 198 h 400"/>
                <a:gd name="T30" fmla="*/ 62 w 400"/>
                <a:gd name="T31" fmla="*/ 208 h 400"/>
                <a:gd name="T32" fmla="*/ 94 w 400"/>
                <a:gd name="T33" fmla="*/ 226 h 400"/>
                <a:gd name="T34" fmla="*/ 124 w 400"/>
                <a:gd name="T35" fmla="*/ 248 h 400"/>
                <a:gd name="T36" fmla="*/ 138 w 400"/>
                <a:gd name="T37" fmla="*/ 260 h 400"/>
                <a:gd name="T38" fmla="*/ 164 w 400"/>
                <a:gd name="T39" fmla="*/ 290 h 400"/>
                <a:gd name="T40" fmla="*/ 184 w 400"/>
                <a:gd name="T41" fmla="*/ 322 h 400"/>
                <a:gd name="T42" fmla="*/ 196 w 400"/>
                <a:gd name="T43" fmla="*/ 356 h 400"/>
                <a:gd name="T44" fmla="*/ 206 w 400"/>
                <a:gd name="T45" fmla="*/ 392 h 400"/>
                <a:gd name="T46" fmla="*/ 208 w 400"/>
                <a:gd name="T47" fmla="*/ 398 h 400"/>
                <a:gd name="T48" fmla="*/ 220 w 400"/>
                <a:gd name="T49" fmla="*/ 400 h 400"/>
                <a:gd name="T50" fmla="*/ 224 w 400"/>
                <a:gd name="T51" fmla="*/ 394 h 400"/>
                <a:gd name="T52" fmla="*/ 244 w 400"/>
                <a:gd name="T53" fmla="*/ 344 h 400"/>
                <a:gd name="T54" fmla="*/ 248 w 400"/>
                <a:gd name="T55" fmla="*/ 292 h 400"/>
                <a:gd name="T56" fmla="*/ 248 w 400"/>
                <a:gd name="T57" fmla="*/ 286 h 400"/>
                <a:gd name="T58" fmla="*/ 298 w 400"/>
                <a:gd name="T59" fmla="*/ 236 h 400"/>
                <a:gd name="T60" fmla="*/ 314 w 400"/>
                <a:gd name="T61" fmla="*/ 218 h 400"/>
                <a:gd name="T62" fmla="*/ 342 w 400"/>
                <a:gd name="T63" fmla="*/ 184 h 400"/>
                <a:gd name="T64" fmla="*/ 372 w 400"/>
                <a:gd name="T65" fmla="*/ 130 h 400"/>
                <a:gd name="T66" fmla="*/ 396 w 400"/>
                <a:gd name="T67" fmla="*/ 66 h 400"/>
                <a:gd name="T68" fmla="*/ 400 w 400"/>
                <a:gd name="T69" fmla="*/ 28 h 400"/>
                <a:gd name="T70" fmla="*/ 396 w 400"/>
                <a:gd name="T71" fmla="*/ 12 h 400"/>
                <a:gd name="T72" fmla="*/ 392 w 400"/>
                <a:gd name="T73" fmla="*/ 8 h 400"/>
                <a:gd name="T74" fmla="*/ 254 w 400"/>
                <a:gd name="T75" fmla="*/ 210 h 400"/>
                <a:gd name="T76" fmla="*/ 240 w 400"/>
                <a:gd name="T77" fmla="*/ 218 h 400"/>
                <a:gd name="T78" fmla="*/ 226 w 400"/>
                <a:gd name="T79" fmla="*/ 222 h 400"/>
                <a:gd name="T80" fmla="*/ 210 w 400"/>
                <a:gd name="T81" fmla="*/ 218 h 400"/>
                <a:gd name="T82" fmla="*/ 198 w 400"/>
                <a:gd name="T83" fmla="*/ 210 h 400"/>
                <a:gd name="T84" fmla="*/ 192 w 400"/>
                <a:gd name="T85" fmla="*/ 204 h 400"/>
                <a:gd name="T86" fmla="*/ 186 w 400"/>
                <a:gd name="T87" fmla="*/ 190 h 400"/>
                <a:gd name="T88" fmla="*/ 186 w 400"/>
                <a:gd name="T89" fmla="*/ 174 h 400"/>
                <a:gd name="T90" fmla="*/ 192 w 400"/>
                <a:gd name="T91" fmla="*/ 160 h 400"/>
                <a:gd name="T92" fmla="*/ 198 w 400"/>
                <a:gd name="T93" fmla="*/ 154 h 400"/>
                <a:gd name="T94" fmla="*/ 210 w 400"/>
                <a:gd name="T95" fmla="*/ 144 h 400"/>
                <a:gd name="T96" fmla="*/ 226 w 400"/>
                <a:gd name="T97" fmla="*/ 142 h 400"/>
                <a:gd name="T98" fmla="*/ 240 w 400"/>
                <a:gd name="T99" fmla="*/ 144 h 400"/>
                <a:gd name="T100" fmla="*/ 254 w 400"/>
                <a:gd name="T101" fmla="*/ 154 h 400"/>
                <a:gd name="T102" fmla="*/ 260 w 400"/>
                <a:gd name="T103" fmla="*/ 160 h 400"/>
                <a:gd name="T104" fmla="*/ 264 w 400"/>
                <a:gd name="T105" fmla="*/ 174 h 400"/>
                <a:gd name="T106" fmla="*/ 264 w 400"/>
                <a:gd name="T107" fmla="*/ 190 h 400"/>
                <a:gd name="T108" fmla="*/ 260 w 400"/>
                <a:gd name="T109" fmla="*/ 204 h 400"/>
                <a:gd name="T110" fmla="*/ 254 w 400"/>
                <a:gd name="T111" fmla="*/ 21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0" h="400">
                  <a:moveTo>
                    <a:pt x="392" y="8"/>
                  </a:moveTo>
                  <a:lnTo>
                    <a:pt x="392" y="8"/>
                  </a:lnTo>
                  <a:lnTo>
                    <a:pt x="388" y="4"/>
                  </a:lnTo>
                  <a:lnTo>
                    <a:pt x="380" y="2"/>
                  </a:lnTo>
                  <a:lnTo>
                    <a:pt x="372" y="0"/>
                  </a:lnTo>
                  <a:lnTo>
                    <a:pt x="360" y="0"/>
                  </a:lnTo>
                  <a:lnTo>
                    <a:pt x="334" y="4"/>
                  </a:lnTo>
                  <a:lnTo>
                    <a:pt x="304" y="12"/>
                  </a:lnTo>
                  <a:lnTo>
                    <a:pt x="270" y="28"/>
                  </a:lnTo>
                  <a:lnTo>
                    <a:pt x="234" y="46"/>
                  </a:lnTo>
                  <a:lnTo>
                    <a:pt x="216" y="58"/>
                  </a:lnTo>
                  <a:lnTo>
                    <a:pt x="198" y="72"/>
                  </a:lnTo>
                  <a:lnTo>
                    <a:pt x="182" y="86"/>
                  </a:lnTo>
                  <a:lnTo>
                    <a:pt x="164" y="102"/>
                  </a:lnTo>
                  <a:lnTo>
                    <a:pt x="116" y="150"/>
                  </a:lnTo>
                  <a:lnTo>
                    <a:pt x="116" y="150"/>
                  </a:lnTo>
                  <a:lnTo>
                    <a:pt x="112" y="152"/>
                  </a:lnTo>
                  <a:lnTo>
                    <a:pt x="108" y="152"/>
                  </a:lnTo>
                  <a:lnTo>
                    <a:pt x="108" y="152"/>
                  </a:lnTo>
                  <a:lnTo>
                    <a:pt x="82" y="152"/>
                  </a:lnTo>
                  <a:lnTo>
                    <a:pt x="56" y="154"/>
                  </a:lnTo>
                  <a:lnTo>
                    <a:pt x="30" y="162"/>
                  </a:lnTo>
                  <a:lnTo>
                    <a:pt x="4" y="174"/>
                  </a:lnTo>
                  <a:lnTo>
                    <a:pt x="4" y="174"/>
                  </a:lnTo>
                  <a:lnTo>
                    <a:pt x="0" y="180"/>
                  </a:lnTo>
                  <a:lnTo>
                    <a:pt x="0" y="186"/>
                  </a:lnTo>
                  <a:lnTo>
                    <a:pt x="2" y="192"/>
                  </a:lnTo>
                  <a:lnTo>
                    <a:pt x="8" y="194"/>
                  </a:lnTo>
                  <a:lnTo>
                    <a:pt x="8" y="194"/>
                  </a:lnTo>
                  <a:lnTo>
                    <a:pt x="26" y="198"/>
                  </a:lnTo>
                  <a:lnTo>
                    <a:pt x="44" y="202"/>
                  </a:lnTo>
                  <a:lnTo>
                    <a:pt x="62" y="208"/>
                  </a:lnTo>
                  <a:lnTo>
                    <a:pt x="78" y="216"/>
                  </a:lnTo>
                  <a:lnTo>
                    <a:pt x="94" y="226"/>
                  </a:lnTo>
                  <a:lnTo>
                    <a:pt x="110" y="236"/>
                  </a:lnTo>
                  <a:lnTo>
                    <a:pt x="124" y="248"/>
                  </a:lnTo>
                  <a:lnTo>
                    <a:pt x="138" y="260"/>
                  </a:lnTo>
                  <a:lnTo>
                    <a:pt x="138" y="260"/>
                  </a:lnTo>
                  <a:lnTo>
                    <a:pt x="152" y="276"/>
                  </a:lnTo>
                  <a:lnTo>
                    <a:pt x="164" y="290"/>
                  </a:lnTo>
                  <a:lnTo>
                    <a:pt x="174" y="306"/>
                  </a:lnTo>
                  <a:lnTo>
                    <a:pt x="184" y="322"/>
                  </a:lnTo>
                  <a:lnTo>
                    <a:pt x="190" y="338"/>
                  </a:lnTo>
                  <a:lnTo>
                    <a:pt x="196" y="356"/>
                  </a:lnTo>
                  <a:lnTo>
                    <a:pt x="202" y="374"/>
                  </a:lnTo>
                  <a:lnTo>
                    <a:pt x="206" y="392"/>
                  </a:lnTo>
                  <a:lnTo>
                    <a:pt x="206" y="392"/>
                  </a:lnTo>
                  <a:lnTo>
                    <a:pt x="208" y="398"/>
                  </a:lnTo>
                  <a:lnTo>
                    <a:pt x="214" y="400"/>
                  </a:lnTo>
                  <a:lnTo>
                    <a:pt x="220" y="400"/>
                  </a:lnTo>
                  <a:lnTo>
                    <a:pt x="224" y="394"/>
                  </a:lnTo>
                  <a:lnTo>
                    <a:pt x="224" y="394"/>
                  </a:lnTo>
                  <a:lnTo>
                    <a:pt x="238" y="370"/>
                  </a:lnTo>
                  <a:lnTo>
                    <a:pt x="244" y="344"/>
                  </a:lnTo>
                  <a:lnTo>
                    <a:pt x="248" y="318"/>
                  </a:lnTo>
                  <a:lnTo>
                    <a:pt x="248" y="292"/>
                  </a:lnTo>
                  <a:lnTo>
                    <a:pt x="248" y="292"/>
                  </a:lnTo>
                  <a:lnTo>
                    <a:pt x="248" y="286"/>
                  </a:lnTo>
                  <a:lnTo>
                    <a:pt x="250" y="282"/>
                  </a:lnTo>
                  <a:lnTo>
                    <a:pt x="298" y="236"/>
                  </a:lnTo>
                  <a:lnTo>
                    <a:pt x="298" y="236"/>
                  </a:lnTo>
                  <a:lnTo>
                    <a:pt x="314" y="218"/>
                  </a:lnTo>
                  <a:lnTo>
                    <a:pt x="328" y="200"/>
                  </a:lnTo>
                  <a:lnTo>
                    <a:pt x="342" y="184"/>
                  </a:lnTo>
                  <a:lnTo>
                    <a:pt x="354" y="166"/>
                  </a:lnTo>
                  <a:lnTo>
                    <a:pt x="372" y="130"/>
                  </a:lnTo>
                  <a:lnTo>
                    <a:pt x="386" y="96"/>
                  </a:lnTo>
                  <a:lnTo>
                    <a:pt x="396" y="66"/>
                  </a:lnTo>
                  <a:lnTo>
                    <a:pt x="400" y="40"/>
                  </a:lnTo>
                  <a:lnTo>
                    <a:pt x="400" y="28"/>
                  </a:lnTo>
                  <a:lnTo>
                    <a:pt x="398" y="20"/>
                  </a:lnTo>
                  <a:lnTo>
                    <a:pt x="396" y="12"/>
                  </a:lnTo>
                  <a:lnTo>
                    <a:pt x="392" y="8"/>
                  </a:lnTo>
                  <a:lnTo>
                    <a:pt x="392" y="8"/>
                  </a:lnTo>
                  <a:close/>
                  <a:moveTo>
                    <a:pt x="254" y="210"/>
                  </a:moveTo>
                  <a:lnTo>
                    <a:pt x="254" y="210"/>
                  </a:lnTo>
                  <a:lnTo>
                    <a:pt x="248" y="214"/>
                  </a:lnTo>
                  <a:lnTo>
                    <a:pt x="240" y="218"/>
                  </a:lnTo>
                  <a:lnTo>
                    <a:pt x="234" y="220"/>
                  </a:lnTo>
                  <a:lnTo>
                    <a:pt x="226" y="222"/>
                  </a:lnTo>
                  <a:lnTo>
                    <a:pt x="218" y="220"/>
                  </a:lnTo>
                  <a:lnTo>
                    <a:pt x="210" y="218"/>
                  </a:lnTo>
                  <a:lnTo>
                    <a:pt x="204" y="214"/>
                  </a:lnTo>
                  <a:lnTo>
                    <a:pt x="198" y="210"/>
                  </a:lnTo>
                  <a:lnTo>
                    <a:pt x="198" y="210"/>
                  </a:lnTo>
                  <a:lnTo>
                    <a:pt x="192" y="204"/>
                  </a:lnTo>
                  <a:lnTo>
                    <a:pt x="188" y="196"/>
                  </a:lnTo>
                  <a:lnTo>
                    <a:pt x="186" y="190"/>
                  </a:lnTo>
                  <a:lnTo>
                    <a:pt x="186" y="182"/>
                  </a:lnTo>
                  <a:lnTo>
                    <a:pt x="186" y="174"/>
                  </a:lnTo>
                  <a:lnTo>
                    <a:pt x="188" y="166"/>
                  </a:lnTo>
                  <a:lnTo>
                    <a:pt x="192" y="160"/>
                  </a:lnTo>
                  <a:lnTo>
                    <a:pt x="198" y="154"/>
                  </a:lnTo>
                  <a:lnTo>
                    <a:pt x="198" y="154"/>
                  </a:lnTo>
                  <a:lnTo>
                    <a:pt x="204" y="148"/>
                  </a:lnTo>
                  <a:lnTo>
                    <a:pt x="210" y="144"/>
                  </a:lnTo>
                  <a:lnTo>
                    <a:pt x="218" y="142"/>
                  </a:lnTo>
                  <a:lnTo>
                    <a:pt x="226" y="142"/>
                  </a:lnTo>
                  <a:lnTo>
                    <a:pt x="234" y="142"/>
                  </a:lnTo>
                  <a:lnTo>
                    <a:pt x="240" y="144"/>
                  </a:lnTo>
                  <a:lnTo>
                    <a:pt x="248" y="148"/>
                  </a:lnTo>
                  <a:lnTo>
                    <a:pt x="254" y="154"/>
                  </a:lnTo>
                  <a:lnTo>
                    <a:pt x="254" y="154"/>
                  </a:lnTo>
                  <a:lnTo>
                    <a:pt x="260" y="160"/>
                  </a:lnTo>
                  <a:lnTo>
                    <a:pt x="262" y="166"/>
                  </a:lnTo>
                  <a:lnTo>
                    <a:pt x="264" y="174"/>
                  </a:lnTo>
                  <a:lnTo>
                    <a:pt x="266" y="182"/>
                  </a:lnTo>
                  <a:lnTo>
                    <a:pt x="264" y="190"/>
                  </a:lnTo>
                  <a:lnTo>
                    <a:pt x="262" y="196"/>
                  </a:lnTo>
                  <a:lnTo>
                    <a:pt x="260" y="204"/>
                  </a:lnTo>
                  <a:lnTo>
                    <a:pt x="254" y="210"/>
                  </a:lnTo>
                  <a:lnTo>
                    <a:pt x="254" y="210"/>
                  </a:lnTo>
                  <a:close/>
                </a:path>
              </a:pathLst>
            </a:custGeom>
            <a:solidFill>
              <a:srgbClr val="79A715"/>
            </a:solidFill>
            <a:ln>
              <a:noFill/>
            </a:ln>
            <a:extLst/>
          </p:spPr>
          <p:txBody>
            <a:bodyPr vert="horz" wrap="square" lIns="91440" tIns="45720" rIns="91440" bIns="45720" numCol="1" anchor="t" anchorCtr="0" compatLnSpc="1"/>
            <a:lstStyle/>
            <a:p>
              <a:endParaRPr lang="zh-CN" altLang="en-US">
                <a:solidFill>
                  <a:srgbClr val="404066"/>
                </a:solidFill>
                <a:cs typeface="+mn-ea"/>
                <a:sym typeface="+mn-lt"/>
              </a:endParaRPr>
            </a:p>
          </p:txBody>
        </p:sp>
        <p:sp>
          <p:nvSpPr>
            <p:cNvPr id="154" name="矩形 153"/>
            <p:cNvSpPr/>
            <p:nvPr/>
          </p:nvSpPr>
          <p:spPr>
            <a:xfrm>
              <a:off x="544866" y="1837597"/>
              <a:ext cx="2889596" cy="1043350"/>
            </a:xfrm>
            <a:prstGeom prst="rect">
              <a:avLst/>
            </a:prstGeom>
            <a:noFill/>
          </p:spPr>
          <p:txBody>
            <a:bodyPr wrap="square" lIns="121908" tIns="60954" rIns="121908" bIns="60954">
              <a:spAutoFit/>
            </a:bodyPr>
            <a:lstStyle/>
            <a:p>
              <a:pPr algn="r">
                <a:lnSpc>
                  <a:spcPct val="130000"/>
                </a:lnSpc>
              </a:pPr>
              <a:r>
                <a:rPr lang="zh-CN" altLang="en-US" sz="1300" dirty="0">
                  <a:solidFill>
                    <a:schemeClr val="tx1">
                      <a:lumMod val="50000"/>
                      <a:lumOff val="50000"/>
                    </a:schemeClr>
                  </a:solidFill>
                  <a:cs typeface="+mn-ea"/>
                  <a:sym typeface="+mn-lt"/>
                </a:rPr>
                <a:t>在此输入您的标题</a:t>
              </a:r>
              <a:endParaRPr lang="en-US" altLang="zh-CN" sz="1300" dirty="0">
                <a:solidFill>
                  <a:schemeClr val="tx1">
                    <a:lumMod val="50000"/>
                    <a:lumOff val="50000"/>
                  </a:schemeClr>
                </a:solidFill>
                <a:cs typeface="+mn-ea"/>
                <a:sym typeface="+mn-lt"/>
              </a:endParaRPr>
            </a:p>
            <a:p>
              <a:pPr algn="r">
                <a:lnSpc>
                  <a:spcPct val="130000"/>
                </a:lnSpc>
              </a:pPr>
              <a:r>
                <a:rPr lang="zh-CN" altLang="en-US" sz="1100" dirty="0">
                  <a:solidFill>
                    <a:schemeClr val="tx1">
                      <a:lumMod val="50000"/>
                      <a:lumOff val="50000"/>
                    </a:schemeClr>
                  </a:solidFill>
                  <a:cs typeface="+mn-ea"/>
                  <a:sym typeface="+mn-lt"/>
                </a:rPr>
                <a:t>在此输入您的文字，在此输入您的文字，在此输入您的文字在此输入您的文字，在此输入您的文字</a:t>
              </a:r>
            </a:p>
          </p:txBody>
        </p:sp>
        <p:sp>
          <p:nvSpPr>
            <p:cNvPr id="156" name="Freeform 10"/>
            <p:cNvSpPr>
              <a:spLocks noEditPoints="1"/>
            </p:cNvSpPr>
            <p:nvPr/>
          </p:nvSpPr>
          <p:spPr bwMode="auto">
            <a:xfrm>
              <a:off x="3440435" y="1944273"/>
              <a:ext cx="353715" cy="353761"/>
            </a:xfrm>
            <a:custGeom>
              <a:avLst/>
              <a:gdLst>
                <a:gd name="T0" fmla="*/ 292 w 358"/>
                <a:gd name="T1" fmla="*/ 40 h 358"/>
                <a:gd name="T2" fmla="*/ 246 w 358"/>
                <a:gd name="T3" fmla="*/ 14 h 358"/>
                <a:gd name="T4" fmla="*/ 196 w 358"/>
                <a:gd name="T5" fmla="*/ 0 h 358"/>
                <a:gd name="T6" fmla="*/ 144 w 358"/>
                <a:gd name="T7" fmla="*/ 4 h 358"/>
                <a:gd name="T8" fmla="*/ 96 w 358"/>
                <a:gd name="T9" fmla="*/ 20 h 358"/>
                <a:gd name="T10" fmla="*/ 52 w 358"/>
                <a:gd name="T11" fmla="*/ 52 h 358"/>
                <a:gd name="T12" fmla="*/ 28 w 358"/>
                <a:gd name="T13" fmla="*/ 80 h 358"/>
                <a:gd name="T14" fmla="*/ 6 w 358"/>
                <a:gd name="T15" fmla="*/ 128 h 358"/>
                <a:gd name="T16" fmla="*/ 0 w 358"/>
                <a:gd name="T17" fmla="*/ 180 h 358"/>
                <a:gd name="T18" fmla="*/ 6 w 358"/>
                <a:gd name="T19" fmla="*/ 230 h 358"/>
                <a:gd name="T20" fmla="*/ 28 w 358"/>
                <a:gd name="T21" fmla="*/ 278 h 358"/>
                <a:gd name="T22" fmla="*/ 52 w 358"/>
                <a:gd name="T23" fmla="*/ 306 h 358"/>
                <a:gd name="T24" fmla="*/ 96 w 358"/>
                <a:gd name="T25" fmla="*/ 338 h 358"/>
                <a:gd name="T26" fmla="*/ 144 w 358"/>
                <a:gd name="T27" fmla="*/ 356 h 358"/>
                <a:gd name="T28" fmla="*/ 196 w 358"/>
                <a:gd name="T29" fmla="*/ 358 h 358"/>
                <a:gd name="T30" fmla="*/ 246 w 358"/>
                <a:gd name="T31" fmla="*/ 346 h 358"/>
                <a:gd name="T32" fmla="*/ 292 w 358"/>
                <a:gd name="T33" fmla="*/ 318 h 358"/>
                <a:gd name="T34" fmla="*/ 318 w 358"/>
                <a:gd name="T35" fmla="*/ 292 h 358"/>
                <a:gd name="T36" fmla="*/ 346 w 358"/>
                <a:gd name="T37" fmla="*/ 248 h 358"/>
                <a:gd name="T38" fmla="*/ 358 w 358"/>
                <a:gd name="T39" fmla="*/ 196 h 358"/>
                <a:gd name="T40" fmla="*/ 354 w 358"/>
                <a:gd name="T41" fmla="*/ 146 h 358"/>
                <a:gd name="T42" fmla="*/ 338 w 358"/>
                <a:gd name="T43" fmla="*/ 96 h 358"/>
                <a:gd name="T44" fmla="*/ 306 w 358"/>
                <a:gd name="T45" fmla="*/ 52 h 358"/>
                <a:gd name="T46" fmla="*/ 86 w 358"/>
                <a:gd name="T47" fmla="*/ 272 h 358"/>
                <a:gd name="T48" fmla="*/ 62 w 358"/>
                <a:gd name="T49" fmla="*/ 240 h 358"/>
                <a:gd name="T50" fmla="*/ 50 w 358"/>
                <a:gd name="T51" fmla="*/ 204 h 358"/>
                <a:gd name="T52" fmla="*/ 48 w 358"/>
                <a:gd name="T53" fmla="*/ 166 h 358"/>
                <a:gd name="T54" fmla="*/ 56 w 358"/>
                <a:gd name="T55" fmla="*/ 130 h 358"/>
                <a:gd name="T56" fmla="*/ 76 w 358"/>
                <a:gd name="T57" fmla="*/ 96 h 358"/>
                <a:gd name="T58" fmla="*/ 96 w 358"/>
                <a:gd name="T59" fmla="*/ 78 h 358"/>
                <a:gd name="T60" fmla="*/ 130 w 358"/>
                <a:gd name="T61" fmla="*/ 58 h 358"/>
                <a:gd name="T62" fmla="*/ 166 w 358"/>
                <a:gd name="T63" fmla="*/ 48 h 358"/>
                <a:gd name="T64" fmla="*/ 204 w 358"/>
                <a:gd name="T65" fmla="*/ 50 h 358"/>
                <a:gd name="T66" fmla="*/ 240 w 358"/>
                <a:gd name="T67" fmla="*/ 64 h 358"/>
                <a:gd name="T68" fmla="*/ 272 w 358"/>
                <a:gd name="T69" fmla="*/ 86 h 358"/>
                <a:gd name="T70" fmla="*/ 288 w 358"/>
                <a:gd name="T71" fmla="*/ 108 h 358"/>
                <a:gd name="T72" fmla="*/ 304 w 358"/>
                <a:gd name="T73" fmla="*/ 142 h 358"/>
                <a:gd name="T74" fmla="*/ 310 w 358"/>
                <a:gd name="T75" fmla="*/ 180 h 358"/>
                <a:gd name="T76" fmla="*/ 304 w 358"/>
                <a:gd name="T77" fmla="*/ 216 h 358"/>
                <a:gd name="T78" fmla="*/ 288 w 358"/>
                <a:gd name="T79" fmla="*/ 252 h 358"/>
                <a:gd name="T80" fmla="*/ 272 w 358"/>
                <a:gd name="T81" fmla="*/ 272 h 358"/>
                <a:gd name="T82" fmla="*/ 240 w 358"/>
                <a:gd name="T83" fmla="*/ 296 h 358"/>
                <a:gd name="T84" fmla="*/ 204 w 358"/>
                <a:gd name="T85" fmla="*/ 308 h 358"/>
                <a:gd name="T86" fmla="*/ 166 w 358"/>
                <a:gd name="T87" fmla="*/ 310 h 358"/>
                <a:gd name="T88" fmla="*/ 130 w 358"/>
                <a:gd name="T89" fmla="*/ 302 h 358"/>
                <a:gd name="T90" fmla="*/ 96 w 358"/>
                <a:gd name="T91" fmla="*/ 282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8" h="358">
                  <a:moveTo>
                    <a:pt x="306" y="52"/>
                  </a:moveTo>
                  <a:lnTo>
                    <a:pt x="306" y="52"/>
                  </a:lnTo>
                  <a:lnTo>
                    <a:pt x="292" y="40"/>
                  </a:lnTo>
                  <a:lnTo>
                    <a:pt x="278" y="30"/>
                  </a:lnTo>
                  <a:lnTo>
                    <a:pt x="262" y="20"/>
                  </a:lnTo>
                  <a:lnTo>
                    <a:pt x="246" y="14"/>
                  </a:lnTo>
                  <a:lnTo>
                    <a:pt x="230" y="8"/>
                  </a:lnTo>
                  <a:lnTo>
                    <a:pt x="212" y="4"/>
                  </a:lnTo>
                  <a:lnTo>
                    <a:pt x="196" y="0"/>
                  </a:lnTo>
                  <a:lnTo>
                    <a:pt x="178" y="0"/>
                  </a:lnTo>
                  <a:lnTo>
                    <a:pt x="162" y="0"/>
                  </a:lnTo>
                  <a:lnTo>
                    <a:pt x="144" y="4"/>
                  </a:lnTo>
                  <a:lnTo>
                    <a:pt x="128" y="8"/>
                  </a:lnTo>
                  <a:lnTo>
                    <a:pt x="112" y="14"/>
                  </a:lnTo>
                  <a:lnTo>
                    <a:pt x="96" y="20"/>
                  </a:lnTo>
                  <a:lnTo>
                    <a:pt x="80" y="30"/>
                  </a:lnTo>
                  <a:lnTo>
                    <a:pt x="66" y="40"/>
                  </a:lnTo>
                  <a:lnTo>
                    <a:pt x="52" y="52"/>
                  </a:lnTo>
                  <a:lnTo>
                    <a:pt x="52" y="52"/>
                  </a:lnTo>
                  <a:lnTo>
                    <a:pt x="40" y="66"/>
                  </a:lnTo>
                  <a:lnTo>
                    <a:pt x="28" y="80"/>
                  </a:lnTo>
                  <a:lnTo>
                    <a:pt x="20" y="96"/>
                  </a:lnTo>
                  <a:lnTo>
                    <a:pt x="12" y="112"/>
                  </a:lnTo>
                  <a:lnTo>
                    <a:pt x="6" y="128"/>
                  </a:lnTo>
                  <a:lnTo>
                    <a:pt x="2" y="146"/>
                  </a:lnTo>
                  <a:lnTo>
                    <a:pt x="0" y="162"/>
                  </a:lnTo>
                  <a:lnTo>
                    <a:pt x="0" y="180"/>
                  </a:lnTo>
                  <a:lnTo>
                    <a:pt x="0" y="196"/>
                  </a:lnTo>
                  <a:lnTo>
                    <a:pt x="2" y="214"/>
                  </a:lnTo>
                  <a:lnTo>
                    <a:pt x="6" y="230"/>
                  </a:lnTo>
                  <a:lnTo>
                    <a:pt x="12" y="248"/>
                  </a:lnTo>
                  <a:lnTo>
                    <a:pt x="20" y="264"/>
                  </a:lnTo>
                  <a:lnTo>
                    <a:pt x="28" y="278"/>
                  </a:lnTo>
                  <a:lnTo>
                    <a:pt x="40" y="292"/>
                  </a:lnTo>
                  <a:lnTo>
                    <a:pt x="52" y="306"/>
                  </a:lnTo>
                  <a:lnTo>
                    <a:pt x="52" y="306"/>
                  </a:lnTo>
                  <a:lnTo>
                    <a:pt x="66" y="318"/>
                  </a:lnTo>
                  <a:lnTo>
                    <a:pt x="80" y="330"/>
                  </a:lnTo>
                  <a:lnTo>
                    <a:pt x="96" y="338"/>
                  </a:lnTo>
                  <a:lnTo>
                    <a:pt x="112" y="346"/>
                  </a:lnTo>
                  <a:lnTo>
                    <a:pt x="128" y="352"/>
                  </a:lnTo>
                  <a:lnTo>
                    <a:pt x="144" y="356"/>
                  </a:lnTo>
                  <a:lnTo>
                    <a:pt x="162" y="358"/>
                  </a:lnTo>
                  <a:lnTo>
                    <a:pt x="178" y="358"/>
                  </a:lnTo>
                  <a:lnTo>
                    <a:pt x="196" y="358"/>
                  </a:lnTo>
                  <a:lnTo>
                    <a:pt x="212" y="356"/>
                  </a:lnTo>
                  <a:lnTo>
                    <a:pt x="230" y="352"/>
                  </a:lnTo>
                  <a:lnTo>
                    <a:pt x="246" y="346"/>
                  </a:lnTo>
                  <a:lnTo>
                    <a:pt x="262" y="338"/>
                  </a:lnTo>
                  <a:lnTo>
                    <a:pt x="278" y="330"/>
                  </a:lnTo>
                  <a:lnTo>
                    <a:pt x="292" y="318"/>
                  </a:lnTo>
                  <a:lnTo>
                    <a:pt x="306" y="306"/>
                  </a:lnTo>
                  <a:lnTo>
                    <a:pt x="306" y="306"/>
                  </a:lnTo>
                  <a:lnTo>
                    <a:pt x="318" y="292"/>
                  </a:lnTo>
                  <a:lnTo>
                    <a:pt x="328" y="278"/>
                  </a:lnTo>
                  <a:lnTo>
                    <a:pt x="338" y="264"/>
                  </a:lnTo>
                  <a:lnTo>
                    <a:pt x="346" y="248"/>
                  </a:lnTo>
                  <a:lnTo>
                    <a:pt x="350" y="230"/>
                  </a:lnTo>
                  <a:lnTo>
                    <a:pt x="354" y="214"/>
                  </a:lnTo>
                  <a:lnTo>
                    <a:pt x="358" y="196"/>
                  </a:lnTo>
                  <a:lnTo>
                    <a:pt x="358" y="180"/>
                  </a:lnTo>
                  <a:lnTo>
                    <a:pt x="358" y="162"/>
                  </a:lnTo>
                  <a:lnTo>
                    <a:pt x="354" y="146"/>
                  </a:lnTo>
                  <a:lnTo>
                    <a:pt x="350" y="128"/>
                  </a:lnTo>
                  <a:lnTo>
                    <a:pt x="346" y="112"/>
                  </a:lnTo>
                  <a:lnTo>
                    <a:pt x="338" y="96"/>
                  </a:lnTo>
                  <a:lnTo>
                    <a:pt x="328" y="80"/>
                  </a:lnTo>
                  <a:lnTo>
                    <a:pt x="318" y="66"/>
                  </a:lnTo>
                  <a:lnTo>
                    <a:pt x="306" y="52"/>
                  </a:lnTo>
                  <a:lnTo>
                    <a:pt x="306" y="52"/>
                  </a:lnTo>
                  <a:close/>
                  <a:moveTo>
                    <a:pt x="86" y="272"/>
                  </a:moveTo>
                  <a:lnTo>
                    <a:pt x="86" y="272"/>
                  </a:lnTo>
                  <a:lnTo>
                    <a:pt x="76" y="262"/>
                  </a:lnTo>
                  <a:lnTo>
                    <a:pt x="68" y="252"/>
                  </a:lnTo>
                  <a:lnTo>
                    <a:pt x="62" y="240"/>
                  </a:lnTo>
                  <a:lnTo>
                    <a:pt x="56" y="230"/>
                  </a:lnTo>
                  <a:lnTo>
                    <a:pt x="52" y="216"/>
                  </a:lnTo>
                  <a:lnTo>
                    <a:pt x="50" y="204"/>
                  </a:lnTo>
                  <a:lnTo>
                    <a:pt x="48" y="192"/>
                  </a:lnTo>
                  <a:lnTo>
                    <a:pt x="48" y="180"/>
                  </a:lnTo>
                  <a:lnTo>
                    <a:pt x="48" y="166"/>
                  </a:lnTo>
                  <a:lnTo>
                    <a:pt x="50" y="154"/>
                  </a:lnTo>
                  <a:lnTo>
                    <a:pt x="52" y="142"/>
                  </a:lnTo>
                  <a:lnTo>
                    <a:pt x="56" y="130"/>
                  </a:lnTo>
                  <a:lnTo>
                    <a:pt x="62" y="118"/>
                  </a:lnTo>
                  <a:lnTo>
                    <a:pt x="68" y="108"/>
                  </a:lnTo>
                  <a:lnTo>
                    <a:pt x="76" y="96"/>
                  </a:lnTo>
                  <a:lnTo>
                    <a:pt x="86" y="86"/>
                  </a:lnTo>
                  <a:lnTo>
                    <a:pt x="86" y="86"/>
                  </a:lnTo>
                  <a:lnTo>
                    <a:pt x="96" y="78"/>
                  </a:lnTo>
                  <a:lnTo>
                    <a:pt x="106" y="70"/>
                  </a:lnTo>
                  <a:lnTo>
                    <a:pt x="118" y="64"/>
                  </a:lnTo>
                  <a:lnTo>
                    <a:pt x="130" y="58"/>
                  </a:lnTo>
                  <a:lnTo>
                    <a:pt x="142" y="54"/>
                  </a:lnTo>
                  <a:lnTo>
                    <a:pt x="154" y="50"/>
                  </a:lnTo>
                  <a:lnTo>
                    <a:pt x="166" y="48"/>
                  </a:lnTo>
                  <a:lnTo>
                    <a:pt x="178" y="48"/>
                  </a:lnTo>
                  <a:lnTo>
                    <a:pt x="192" y="48"/>
                  </a:lnTo>
                  <a:lnTo>
                    <a:pt x="204" y="50"/>
                  </a:lnTo>
                  <a:lnTo>
                    <a:pt x="216" y="54"/>
                  </a:lnTo>
                  <a:lnTo>
                    <a:pt x="228" y="58"/>
                  </a:lnTo>
                  <a:lnTo>
                    <a:pt x="240" y="64"/>
                  </a:lnTo>
                  <a:lnTo>
                    <a:pt x="252" y="70"/>
                  </a:lnTo>
                  <a:lnTo>
                    <a:pt x="262" y="78"/>
                  </a:lnTo>
                  <a:lnTo>
                    <a:pt x="272" y="86"/>
                  </a:lnTo>
                  <a:lnTo>
                    <a:pt x="272" y="86"/>
                  </a:lnTo>
                  <a:lnTo>
                    <a:pt x="280" y="96"/>
                  </a:lnTo>
                  <a:lnTo>
                    <a:pt x="288" y="108"/>
                  </a:lnTo>
                  <a:lnTo>
                    <a:pt x="296" y="118"/>
                  </a:lnTo>
                  <a:lnTo>
                    <a:pt x="300" y="130"/>
                  </a:lnTo>
                  <a:lnTo>
                    <a:pt x="304" y="142"/>
                  </a:lnTo>
                  <a:lnTo>
                    <a:pt x="308" y="154"/>
                  </a:lnTo>
                  <a:lnTo>
                    <a:pt x="310" y="166"/>
                  </a:lnTo>
                  <a:lnTo>
                    <a:pt x="310" y="180"/>
                  </a:lnTo>
                  <a:lnTo>
                    <a:pt x="310" y="192"/>
                  </a:lnTo>
                  <a:lnTo>
                    <a:pt x="308" y="204"/>
                  </a:lnTo>
                  <a:lnTo>
                    <a:pt x="304" y="216"/>
                  </a:lnTo>
                  <a:lnTo>
                    <a:pt x="300" y="230"/>
                  </a:lnTo>
                  <a:lnTo>
                    <a:pt x="296" y="240"/>
                  </a:lnTo>
                  <a:lnTo>
                    <a:pt x="288" y="252"/>
                  </a:lnTo>
                  <a:lnTo>
                    <a:pt x="280" y="262"/>
                  </a:lnTo>
                  <a:lnTo>
                    <a:pt x="272" y="272"/>
                  </a:lnTo>
                  <a:lnTo>
                    <a:pt x="272" y="272"/>
                  </a:lnTo>
                  <a:lnTo>
                    <a:pt x="262" y="282"/>
                  </a:lnTo>
                  <a:lnTo>
                    <a:pt x="252" y="290"/>
                  </a:lnTo>
                  <a:lnTo>
                    <a:pt x="240" y="296"/>
                  </a:lnTo>
                  <a:lnTo>
                    <a:pt x="228" y="302"/>
                  </a:lnTo>
                  <a:lnTo>
                    <a:pt x="216" y="306"/>
                  </a:lnTo>
                  <a:lnTo>
                    <a:pt x="204" y="308"/>
                  </a:lnTo>
                  <a:lnTo>
                    <a:pt x="192" y="310"/>
                  </a:lnTo>
                  <a:lnTo>
                    <a:pt x="178" y="310"/>
                  </a:lnTo>
                  <a:lnTo>
                    <a:pt x="166" y="310"/>
                  </a:lnTo>
                  <a:lnTo>
                    <a:pt x="154" y="308"/>
                  </a:lnTo>
                  <a:lnTo>
                    <a:pt x="142" y="306"/>
                  </a:lnTo>
                  <a:lnTo>
                    <a:pt x="130" y="302"/>
                  </a:lnTo>
                  <a:lnTo>
                    <a:pt x="118" y="296"/>
                  </a:lnTo>
                  <a:lnTo>
                    <a:pt x="106" y="290"/>
                  </a:lnTo>
                  <a:lnTo>
                    <a:pt x="96" y="282"/>
                  </a:lnTo>
                  <a:lnTo>
                    <a:pt x="86" y="272"/>
                  </a:lnTo>
                  <a:lnTo>
                    <a:pt x="86" y="272"/>
                  </a:lnTo>
                  <a:close/>
                </a:path>
              </a:pathLst>
            </a:custGeom>
            <a:solidFill>
              <a:srgbClr val="00B0F0"/>
            </a:solidFill>
            <a:ln>
              <a:noFill/>
            </a:ln>
            <a:extLst/>
          </p:spPr>
          <p:txBody>
            <a:bodyPr vert="horz" wrap="square" lIns="91440" tIns="45720" rIns="91440" bIns="45720" numCol="1" anchor="t" anchorCtr="0" compatLnSpc="1"/>
            <a:lstStyle/>
            <a:p>
              <a:endParaRPr lang="zh-CN" altLang="en-US">
                <a:solidFill>
                  <a:srgbClr val="404066"/>
                </a:solidFill>
                <a:cs typeface="+mn-ea"/>
                <a:sym typeface="+mn-lt"/>
              </a:endParaRPr>
            </a:p>
          </p:txBody>
        </p:sp>
        <p:sp>
          <p:nvSpPr>
            <p:cNvPr id="157" name="Freeform 11"/>
            <p:cNvSpPr/>
            <p:nvPr/>
          </p:nvSpPr>
          <p:spPr bwMode="auto">
            <a:xfrm>
              <a:off x="3728940" y="2234792"/>
              <a:ext cx="179821" cy="177868"/>
            </a:xfrm>
            <a:custGeom>
              <a:avLst/>
              <a:gdLst>
                <a:gd name="T0" fmla="*/ 170 w 182"/>
                <a:gd name="T1" fmla="*/ 108 h 180"/>
                <a:gd name="T2" fmla="*/ 60 w 182"/>
                <a:gd name="T3" fmla="*/ 0 h 180"/>
                <a:gd name="T4" fmla="*/ 60 w 182"/>
                <a:gd name="T5" fmla="*/ 0 h 180"/>
                <a:gd name="T6" fmla="*/ 48 w 182"/>
                <a:gd name="T7" fmla="*/ 16 h 180"/>
                <a:gd name="T8" fmla="*/ 34 w 182"/>
                <a:gd name="T9" fmla="*/ 32 h 180"/>
                <a:gd name="T10" fmla="*/ 34 w 182"/>
                <a:gd name="T11" fmla="*/ 32 h 180"/>
                <a:gd name="T12" fmla="*/ 18 w 182"/>
                <a:gd name="T13" fmla="*/ 46 h 180"/>
                <a:gd name="T14" fmla="*/ 0 w 182"/>
                <a:gd name="T15" fmla="*/ 58 h 180"/>
                <a:gd name="T16" fmla="*/ 110 w 182"/>
                <a:gd name="T17" fmla="*/ 168 h 180"/>
                <a:gd name="T18" fmla="*/ 110 w 182"/>
                <a:gd name="T19" fmla="*/ 168 h 180"/>
                <a:gd name="T20" fmla="*/ 116 w 182"/>
                <a:gd name="T21" fmla="*/ 174 h 180"/>
                <a:gd name="T22" fmla="*/ 124 w 182"/>
                <a:gd name="T23" fmla="*/ 178 h 180"/>
                <a:gd name="T24" fmla="*/ 132 w 182"/>
                <a:gd name="T25" fmla="*/ 180 h 180"/>
                <a:gd name="T26" fmla="*/ 140 w 182"/>
                <a:gd name="T27" fmla="*/ 180 h 180"/>
                <a:gd name="T28" fmla="*/ 148 w 182"/>
                <a:gd name="T29" fmla="*/ 180 h 180"/>
                <a:gd name="T30" fmla="*/ 156 w 182"/>
                <a:gd name="T31" fmla="*/ 178 h 180"/>
                <a:gd name="T32" fmla="*/ 162 w 182"/>
                <a:gd name="T33" fmla="*/ 174 h 180"/>
                <a:gd name="T34" fmla="*/ 170 w 182"/>
                <a:gd name="T35" fmla="*/ 168 h 180"/>
                <a:gd name="T36" fmla="*/ 170 w 182"/>
                <a:gd name="T37" fmla="*/ 168 h 180"/>
                <a:gd name="T38" fmla="*/ 174 w 182"/>
                <a:gd name="T39" fmla="*/ 162 h 180"/>
                <a:gd name="T40" fmla="*/ 178 w 182"/>
                <a:gd name="T41" fmla="*/ 154 h 180"/>
                <a:gd name="T42" fmla="*/ 180 w 182"/>
                <a:gd name="T43" fmla="*/ 146 h 180"/>
                <a:gd name="T44" fmla="*/ 182 w 182"/>
                <a:gd name="T45" fmla="*/ 138 h 180"/>
                <a:gd name="T46" fmla="*/ 180 w 182"/>
                <a:gd name="T47" fmla="*/ 130 h 180"/>
                <a:gd name="T48" fmla="*/ 178 w 182"/>
                <a:gd name="T49" fmla="*/ 122 h 180"/>
                <a:gd name="T50" fmla="*/ 174 w 182"/>
                <a:gd name="T51" fmla="*/ 116 h 180"/>
                <a:gd name="T52" fmla="*/ 170 w 182"/>
                <a:gd name="T53" fmla="*/ 108 h 180"/>
                <a:gd name="T54" fmla="*/ 170 w 182"/>
                <a:gd name="T55" fmla="*/ 10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180">
                  <a:moveTo>
                    <a:pt x="170" y="108"/>
                  </a:moveTo>
                  <a:lnTo>
                    <a:pt x="60" y="0"/>
                  </a:lnTo>
                  <a:lnTo>
                    <a:pt x="60" y="0"/>
                  </a:lnTo>
                  <a:lnTo>
                    <a:pt x="48" y="16"/>
                  </a:lnTo>
                  <a:lnTo>
                    <a:pt x="34" y="32"/>
                  </a:lnTo>
                  <a:lnTo>
                    <a:pt x="34" y="32"/>
                  </a:lnTo>
                  <a:lnTo>
                    <a:pt x="18" y="46"/>
                  </a:lnTo>
                  <a:lnTo>
                    <a:pt x="0" y="58"/>
                  </a:lnTo>
                  <a:lnTo>
                    <a:pt x="110" y="168"/>
                  </a:lnTo>
                  <a:lnTo>
                    <a:pt x="110" y="168"/>
                  </a:lnTo>
                  <a:lnTo>
                    <a:pt x="116" y="174"/>
                  </a:lnTo>
                  <a:lnTo>
                    <a:pt x="124" y="178"/>
                  </a:lnTo>
                  <a:lnTo>
                    <a:pt x="132" y="180"/>
                  </a:lnTo>
                  <a:lnTo>
                    <a:pt x="140" y="180"/>
                  </a:lnTo>
                  <a:lnTo>
                    <a:pt x="148" y="180"/>
                  </a:lnTo>
                  <a:lnTo>
                    <a:pt x="156" y="178"/>
                  </a:lnTo>
                  <a:lnTo>
                    <a:pt x="162" y="174"/>
                  </a:lnTo>
                  <a:lnTo>
                    <a:pt x="170" y="168"/>
                  </a:lnTo>
                  <a:lnTo>
                    <a:pt x="170" y="168"/>
                  </a:lnTo>
                  <a:lnTo>
                    <a:pt x="174" y="162"/>
                  </a:lnTo>
                  <a:lnTo>
                    <a:pt x="178" y="154"/>
                  </a:lnTo>
                  <a:lnTo>
                    <a:pt x="180" y="146"/>
                  </a:lnTo>
                  <a:lnTo>
                    <a:pt x="182" y="138"/>
                  </a:lnTo>
                  <a:lnTo>
                    <a:pt x="180" y="130"/>
                  </a:lnTo>
                  <a:lnTo>
                    <a:pt x="178" y="122"/>
                  </a:lnTo>
                  <a:lnTo>
                    <a:pt x="174" y="116"/>
                  </a:lnTo>
                  <a:lnTo>
                    <a:pt x="170" y="108"/>
                  </a:lnTo>
                  <a:lnTo>
                    <a:pt x="170" y="108"/>
                  </a:lnTo>
                  <a:close/>
                </a:path>
              </a:pathLst>
            </a:custGeom>
            <a:solidFill>
              <a:srgbClr val="00B0F0"/>
            </a:solidFill>
            <a:ln>
              <a:noFill/>
            </a:ln>
            <a:extLst/>
          </p:spPr>
          <p:txBody>
            <a:bodyPr vert="horz" wrap="square" lIns="91440" tIns="45720" rIns="91440" bIns="45720" numCol="1" anchor="t" anchorCtr="0" compatLnSpc="1"/>
            <a:lstStyle/>
            <a:p>
              <a:endParaRPr lang="zh-CN" altLang="en-US">
                <a:solidFill>
                  <a:srgbClr val="404066"/>
                </a:solidFill>
                <a:cs typeface="+mn-ea"/>
                <a:sym typeface="+mn-lt"/>
              </a:endParaRPr>
            </a:p>
          </p:txBody>
        </p:sp>
        <p:sp>
          <p:nvSpPr>
            <p:cNvPr id="158" name="Freeform 12"/>
            <p:cNvSpPr/>
            <p:nvPr/>
          </p:nvSpPr>
          <p:spPr bwMode="auto">
            <a:xfrm>
              <a:off x="3513549" y="2019373"/>
              <a:ext cx="94851" cy="92887"/>
            </a:xfrm>
            <a:custGeom>
              <a:avLst/>
              <a:gdLst>
                <a:gd name="T0" fmla="*/ 0 w 96"/>
                <a:gd name="T1" fmla="*/ 94 h 94"/>
                <a:gd name="T2" fmla="*/ 24 w 96"/>
                <a:gd name="T3" fmla="*/ 94 h 94"/>
                <a:gd name="T4" fmla="*/ 24 w 96"/>
                <a:gd name="T5" fmla="*/ 94 h 94"/>
                <a:gd name="T6" fmla="*/ 26 w 96"/>
                <a:gd name="T7" fmla="*/ 82 h 94"/>
                <a:gd name="T8" fmla="*/ 32 w 96"/>
                <a:gd name="T9" fmla="*/ 68 h 94"/>
                <a:gd name="T10" fmla="*/ 38 w 96"/>
                <a:gd name="T11" fmla="*/ 58 h 94"/>
                <a:gd name="T12" fmla="*/ 48 w 96"/>
                <a:gd name="T13" fmla="*/ 46 h 94"/>
                <a:gd name="T14" fmla="*/ 48 w 96"/>
                <a:gd name="T15" fmla="*/ 46 h 94"/>
                <a:gd name="T16" fmla="*/ 58 w 96"/>
                <a:gd name="T17" fmla="*/ 38 h 94"/>
                <a:gd name="T18" fmla="*/ 70 w 96"/>
                <a:gd name="T19" fmla="*/ 30 h 94"/>
                <a:gd name="T20" fmla="*/ 84 w 96"/>
                <a:gd name="T21" fmla="*/ 26 h 94"/>
                <a:gd name="T22" fmla="*/ 96 w 96"/>
                <a:gd name="T23" fmla="*/ 24 h 94"/>
                <a:gd name="T24" fmla="*/ 96 w 96"/>
                <a:gd name="T25" fmla="*/ 0 h 94"/>
                <a:gd name="T26" fmla="*/ 96 w 96"/>
                <a:gd name="T27" fmla="*/ 0 h 94"/>
                <a:gd name="T28" fmla="*/ 78 w 96"/>
                <a:gd name="T29" fmla="*/ 2 h 94"/>
                <a:gd name="T30" fmla="*/ 62 w 96"/>
                <a:gd name="T31" fmla="*/ 8 h 94"/>
                <a:gd name="T32" fmla="*/ 46 w 96"/>
                <a:gd name="T33" fmla="*/ 18 h 94"/>
                <a:gd name="T34" fmla="*/ 30 w 96"/>
                <a:gd name="T35" fmla="*/ 30 h 94"/>
                <a:gd name="T36" fmla="*/ 30 w 96"/>
                <a:gd name="T37" fmla="*/ 30 h 94"/>
                <a:gd name="T38" fmla="*/ 18 w 96"/>
                <a:gd name="T39" fmla="*/ 44 h 94"/>
                <a:gd name="T40" fmla="*/ 10 w 96"/>
                <a:gd name="T41" fmla="*/ 60 h 94"/>
                <a:gd name="T42" fmla="*/ 4 w 96"/>
                <a:gd name="T43" fmla="*/ 76 h 94"/>
                <a:gd name="T44" fmla="*/ 0 w 96"/>
                <a:gd name="T45" fmla="*/ 94 h 94"/>
                <a:gd name="T46" fmla="*/ 0 w 96"/>
                <a:gd name="T47"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 h="94">
                  <a:moveTo>
                    <a:pt x="0" y="94"/>
                  </a:moveTo>
                  <a:lnTo>
                    <a:pt x="24" y="94"/>
                  </a:lnTo>
                  <a:lnTo>
                    <a:pt x="24" y="94"/>
                  </a:lnTo>
                  <a:lnTo>
                    <a:pt x="26" y="82"/>
                  </a:lnTo>
                  <a:lnTo>
                    <a:pt x="32" y="68"/>
                  </a:lnTo>
                  <a:lnTo>
                    <a:pt x="38" y="58"/>
                  </a:lnTo>
                  <a:lnTo>
                    <a:pt x="48" y="46"/>
                  </a:lnTo>
                  <a:lnTo>
                    <a:pt x="48" y="46"/>
                  </a:lnTo>
                  <a:lnTo>
                    <a:pt x="58" y="38"/>
                  </a:lnTo>
                  <a:lnTo>
                    <a:pt x="70" y="30"/>
                  </a:lnTo>
                  <a:lnTo>
                    <a:pt x="84" y="26"/>
                  </a:lnTo>
                  <a:lnTo>
                    <a:pt x="96" y="24"/>
                  </a:lnTo>
                  <a:lnTo>
                    <a:pt x="96" y="0"/>
                  </a:lnTo>
                  <a:lnTo>
                    <a:pt x="96" y="0"/>
                  </a:lnTo>
                  <a:lnTo>
                    <a:pt x="78" y="2"/>
                  </a:lnTo>
                  <a:lnTo>
                    <a:pt x="62" y="8"/>
                  </a:lnTo>
                  <a:lnTo>
                    <a:pt x="46" y="18"/>
                  </a:lnTo>
                  <a:lnTo>
                    <a:pt x="30" y="30"/>
                  </a:lnTo>
                  <a:lnTo>
                    <a:pt x="30" y="30"/>
                  </a:lnTo>
                  <a:lnTo>
                    <a:pt x="18" y="44"/>
                  </a:lnTo>
                  <a:lnTo>
                    <a:pt x="10" y="60"/>
                  </a:lnTo>
                  <a:lnTo>
                    <a:pt x="4" y="76"/>
                  </a:lnTo>
                  <a:lnTo>
                    <a:pt x="0" y="94"/>
                  </a:lnTo>
                  <a:lnTo>
                    <a:pt x="0" y="9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04066"/>
                </a:solidFill>
                <a:cs typeface="+mn-ea"/>
                <a:sym typeface="+mn-lt"/>
              </a:endParaRPr>
            </a:p>
          </p:txBody>
        </p:sp>
        <p:sp>
          <p:nvSpPr>
            <p:cNvPr id="159" name="矩形 158"/>
            <p:cNvSpPr/>
            <p:nvPr/>
          </p:nvSpPr>
          <p:spPr>
            <a:xfrm>
              <a:off x="8757539" y="1837597"/>
              <a:ext cx="2889596" cy="1043350"/>
            </a:xfrm>
            <a:prstGeom prst="rect">
              <a:avLst/>
            </a:prstGeom>
            <a:noFill/>
          </p:spPr>
          <p:txBody>
            <a:bodyPr wrap="square" lIns="121908" tIns="60954" rIns="121908" bIns="60954">
              <a:spAutoFit/>
            </a:bodyPr>
            <a:lstStyle/>
            <a:p>
              <a:pPr>
                <a:lnSpc>
                  <a:spcPct val="130000"/>
                </a:lnSpc>
              </a:pPr>
              <a:r>
                <a:rPr lang="zh-CN" altLang="en-US" sz="1300" dirty="0">
                  <a:solidFill>
                    <a:schemeClr val="tx1">
                      <a:lumMod val="50000"/>
                      <a:lumOff val="50000"/>
                    </a:schemeClr>
                  </a:solidFill>
                  <a:cs typeface="+mn-ea"/>
                  <a:sym typeface="+mn-lt"/>
                </a:rPr>
                <a:t>在此输入您的标题</a:t>
              </a:r>
              <a:endParaRPr lang="en-US" altLang="zh-CN" sz="1300" dirty="0">
                <a:solidFill>
                  <a:schemeClr val="tx1">
                    <a:lumMod val="50000"/>
                    <a:lumOff val="50000"/>
                  </a:schemeClr>
                </a:solidFill>
                <a:cs typeface="+mn-ea"/>
                <a:sym typeface="+mn-lt"/>
              </a:endParaRPr>
            </a:p>
            <a:p>
              <a:pPr>
                <a:lnSpc>
                  <a:spcPct val="130000"/>
                </a:lnSpc>
              </a:pPr>
              <a:r>
                <a:rPr lang="zh-CN" altLang="en-US" sz="1100" dirty="0">
                  <a:solidFill>
                    <a:schemeClr val="tx1">
                      <a:lumMod val="50000"/>
                      <a:lumOff val="50000"/>
                    </a:schemeClr>
                  </a:solidFill>
                  <a:cs typeface="+mn-ea"/>
                  <a:sym typeface="+mn-lt"/>
                </a:rPr>
                <a:t>在此输入您的文字，在此输入您的文字，在此输入您的文字在此输入您的文字，在此输入您的文字</a:t>
              </a:r>
            </a:p>
          </p:txBody>
        </p:sp>
        <p:sp>
          <p:nvSpPr>
            <p:cNvPr id="161" name="Freeform 23"/>
            <p:cNvSpPr/>
            <p:nvPr/>
          </p:nvSpPr>
          <p:spPr bwMode="auto">
            <a:xfrm>
              <a:off x="8338899" y="2251732"/>
              <a:ext cx="156703" cy="146546"/>
            </a:xfrm>
            <a:custGeom>
              <a:avLst/>
              <a:gdLst>
                <a:gd name="T0" fmla="*/ 106 w 154"/>
                <a:gd name="T1" fmla="*/ 8 h 144"/>
                <a:gd name="T2" fmla="*/ 60 w 154"/>
                <a:gd name="T3" fmla="*/ 8 h 144"/>
                <a:gd name="T4" fmla="*/ 60 w 154"/>
                <a:gd name="T5" fmla="*/ 8 h 144"/>
                <a:gd name="T6" fmla="*/ 48 w 154"/>
                <a:gd name="T7" fmla="*/ 6 h 144"/>
                <a:gd name="T8" fmla="*/ 36 w 154"/>
                <a:gd name="T9" fmla="*/ 0 h 144"/>
                <a:gd name="T10" fmla="*/ 0 w 154"/>
                <a:gd name="T11" fmla="*/ 90 h 144"/>
                <a:gd name="T12" fmla="*/ 0 w 154"/>
                <a:gd name="T13" fmla="*/ 90 h 144"/>
                <a:gd name="T14" fmla="*/ 0 w 154"/>
                <a:gd name="T15" fmla="*/ 94 h 144"/>
                <a:gd name="T16" fmla="*/ 2 w 154"/>
                <a:gd name="T17" fmla="*/ 98 h 144"/>
                <a:gd name="T18" fmla="*/ 4 w 154"/>
                <a:gd name="T19" fmla="*/ 100 h 144"/>
                <a:gd name="T20" fmla="*/ 8 w 154"/>
                <a:gd name="T21" fmla="*/ 102 h 144"/>
                <a:gd name="T22" fmla="*/ 62 w 154"/>
                <a:gd name="T23" fmla="*/ 98 h 144"/>
                <a:gd name="T24" fmla="*/ 62 w 154"/>
                <a:gd name="T25" fmla="*/ 98 h 144"/>
                <a:gd name="T26" fmla="*/ 66 w 154"/>
                <a:gd name="T27" fmla="*/ 98 h 144"/>
                <a:gd name="T28" fmla="*/ 70 w 154"/>
                <a:gd name="T29" fmla="*/ 100 h 144"/>
                <a:gd name="T30" fmla="*/ 104 w 154"/>
                <a:gd name="T31" fmla="*/ 140 h 144"/>
                <a:gd name="T32" fmla="*/ 104 w 154"/>
                <a:gd name="T33" fmla="*/ 140 h 144"/>
                <a:gd name="T34" fmla="*/ 108 w 154"/>
                <a:gd name="T35" fmla="*/ 142 h 144"/>
                <a:gd name="T36" fmla="*/ 112 w 154"/>
                <a:gd name="T37" fmla="*/ 144 h 144"/>
                <a:gd name="T38" fmla="*/ 116 w 154"/>
                <a:gd name="T39" fmla="*/ 142 h 144"/>
                <a:gd name="T40" fmla="*/ 118 w 154"/>
                <a:gd name="T41" fmla="*/ 138 h 144"/>
                <a:gd name="T42" fmla="*/ 154 w 154"/>
                <a:gd name="T43" fmla="*/ 50 h 144"/>
                <a:gd name="T44" fmla="*/ 154 w 154"/>
                <a:gd name="T45" fmla="*/ 50 h 144"/>
                <a:gd name="T46" fmla="*/ 146 w 154"/>
                <a:gd name="T47" fmla="*/ 46 h 144"/>
                <a:gd name="T48" fmla="*/ 140 w 154"/>
                <a:gd name="T49" fmla="*/ 40 h 144"/>
                <a:gd name="T50" fmla="*/ 106 w 154"/>
                <a:gd name="T51"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06" y="8"/>
                  </a:moveTo>
                  <a:lnTo>
                    <a:pt x="60" y="8"/>
                  </a:lnTo>
                  <a:lnTo>
                    <a:pt x="60" y="8"/>
                  </a:lnTo>
                  <a:lnTo>
                    <a:pt x="48" y="6"/>
                  </a:lnTo>
                  <a:lnTo>
                    <a:pt x="36" y="0"/>
                  </a:lnTo>
                  <a:lnTo>
                    <a:pt x="0" y="90"/>
                  </a:lnTo>
                  <a:lnTo>
                    <a:pt x="0" y="90"/>
                  </a:lnTo>
                  <a:lnTo>
                    <a:pt x="0" y="94"/>
                  </a:lnTo>
                  <a:lnTo>
                    <a:pt x="2" y="98"/>
                  </a:lnTo>
                  <a:lnTo>
                    <a:pt x="4" y="100"/>
                  </a:lnTo>
                  <a:lnTo>
                    <a:pt x="8" y="102"/>
                  </a:lnTo>
                  <a:lnTo>
                    <a:pt x="62" y="98"/>
                  </a:lnTo>
                  <a:lnTo>
                    <a:pt x="62" y="98"/>
                  </a:lnTo>
                  <a:lnTo>
                    <a:pt x="66" y="98"/>
                  </a:lnTo>
                  <a:lnTo>
                    <a:pt x="70" y="100"/>
                  </a:lnTo>
                  <a:lnTo>
                    <a:pt x="104" y="140"/>
                  </a:lnTo>
                  <a:lnTo>
                    <a:pt x="104" y="140"/>
                  </a:lnTo>
                  <a:lnTo>
                    <a:pt x="108" y="142"/>
                  </a:lnTo>
                  <a:lnTo>
                    <a:pt x="112" y="144"/>
                  </a:lnTo>
                  <a:lnTo>
                    <a:pt x="116" y="142"/>
                  </a:lnTo>
                  <a:lnTo>
                    <a:pt x="118" y="138"/>
                  </a:lnTo>
                  <a:lnTo>
                    <a:pt x="154" y="50"/>
                  </a:lnTo>
                  <a:lnTo>
                    <a:pt x="154" y="50"/>
                  </a:lnTo>
                  <a:lnTo>
                    <a:pt x="146" y="46"/>
                  </a:lnTo>
                  <a:lnTo>
                    <a:pt x="140" y="40"/>
                  </a:lnTo>
                  <a:lnTo>
                    <a:pt x="106" y="8"/>
                  </a:lnTo>
                  <a:close/>
                </a:path>
              </a:pathLst>
            </a:custGeom>
            <a:solidFill>
              <a:srgbClr val="79A715"/>
            </a:solidFill>
            <a:ln>
              <a:noFill/>
            </a:ln>
            <a:extLst/>
          </p:spPr>
          <p:txBody>
            <a:bodyPr vert="horz" wrap="square" lIns="91440" tIns="45720" rIns="91440" bIns="45720" numCol="1" anchor="t" anchorCtr="0" compatLnSpc="1"/>
            <a:lstStyle/>
            <a:p>
              <a:endParaRPr lang="zh-CN" altLang="en-US">
                <a:solidFill>
                  <a:srgbClr val="404066"/>
                </a:solidFill>
                <a:cs typeface="+mn-ea"/>
                <a:sym typeface="+mn-lt"/>
              </a:endParaRPr>
            </a:p>
          </p:txBody>
        </p:sp>
        <p:sp>
          <p:nvSpPr>
            <p:cNvPr id="162" name="Freeform 24"/>
            <p:cNvSpPr/>
            <p:nvPr/>
          </p:nvSpPr>
          <p:spPr bwMode="auto">
            <a:xfrm>
              <a:off x="8526129" y="2251732"/>
              <a:ext cx="156703" cy="146546"/>
            </a:xfrm>
            <a:custGeom>
              <a:avLst/>
              <a:gdLst>
                <a:gd name="T0" fmla="*/ 118 w 154"/>
                <a:gd name="T1" fmla="*/ 0 h 144"/>
                <a:gd name="T2" fmla="*/ 118 w 154"/>
                <a:gd name="T3" fmla="*/ 0 h 144"/>
                <a:gd name="T4" fmla="*/ 106 w 154"/>
                <a:gd name="T5" fmla="*/ 6 h 144"/>
                <a:gd name="T6" fmla="*/ 94 w 154"/>
                <a:gd name="T7" fmla="*/ 8 h 144"/>
                <a:gd name="T8" fmla="*/ 48 w 154"/>
                <a:gd name="T9" fmla="*/ 8 h 144"/>
                <a:gd name="T10" fmla="*/ 14 w 154"/>
                <a:gd name="T11" fmla="*/ 40 h 144"/>
                <a:gd name="T12" fmla="*/ 14 w 154"/>
                <a:gd name="T13" fmla="*/ 40 h 144"/>
                <a:gd name="T14" fmla="*/ 8 w 154"/>
                <a:gd name="T15" fmla="*/ 46 h 144"/>
                <a:gd name="T16" fmla="*/ 0 w 154"/>
                <a:gd name="T17" fmla="*/ 50 h 144"/>
                <a:gd name="T18" fmla="*/ 36 w 154"/>
                <a:gd name="T19" fmla="*/ 138 h 144"/>
                <a:gd name="T20" fmla="*/ 36 w 154"/>
                <a:gd name="T21" fmla="*/ 138 h 144"/>
                <a:gd name="T22" fmla="*/ 38 w 154"/>
                <a:gd name="T23" fmla="*/ 142 h 144"/>
                <a:gd name="T24" fmla="*/ 42 w 154"/>
                <a:gd name="T25" fmla="*/ 144 h 144"/>
                <a:gd name="T26" fmla="*/ 46 w 154"/>
                <a:gd name="T27" fmla="*/ 142 h 144"/>
                <a:gd name="T28" fmla="*/ 50 w 154"/>
                <a:gd name="T29" fmla="*/ 140 h 144"/>
                <a:gd name="T30" fmla="*/ 84 w 154"/>
                <a:gd name="T31" fmla="*/ 100 h 144"/>
                <a:gd name="T32" fmla="*/ 84 w 154"/>
                <a:gd name="T33" fmla="*/ 100 h 144"/>
                <a:gd name="T34" fmla="*/ 88 w 154"/>
                <a:gd name="T35" fmla="*/ 98 h 144"/>
                <a:gd name="T36" fmla="*/ 92 w 154"/>
                <a:gd name="T37" fmla="*/ 98 h 144"/>
                <a:gd name="T38" fmla="*/ 146 w 154"/>
                <a:gd name="T39" fmla="*/ 102 h 144"/>
                <a:gd name="T40" fmla="*/ 146 w 154"/>
                <a:gd name="T41" fmla="*/ 102 h 144"/>
                <a:gd name="T42" fmla="*/ 150 w 154"/>
                <a:gd name="T43" fmla="*/ 100 h 144"/>
                <a:gd name="T44" fmla="*/ 152 w 154"/>
                <a:gd name="T45" fmla="*/ 98 h 144"/>
                <a:gd name="T46" fmla="*/ 154 w 154"/>
                <a:gd name="T47" fmla="*/ 94 h 144"/>
                <a:gd name="T48" fmla="*/ 154 w 154"/>
                <a:gd name="T49" fmla="*/ 90 h 144"/>
                <a:gd name="T50" fmla="*/ 118 w 154"/>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18" y="0"/>
                  </a:moveTo>
                  <a:lnTo>
                    <a:pt x="118" y="0"/>
                  </a:lnTo>
                  <a:lnTo>
                    <a:pt x="106" y="6"/>
                  </a:lnTo>
                  <a:lnTo>
                    <a:pt x="94" y="8"/>
                  </a:lnTo>
                  <a:lnTo>
                    <a:pt x="48" y="8"/>
                  </a:lnTo>
                  <a:lnTo>
                    <a:pt x="14" y="40"/>
                  </a:lnTo>
                  <a:lnTo>
                    <a:pt x="14" y="40"/>
                  </a:lnTo>
                  <a:lnTo>
                    <a:pt x="8" y="46"/>
                  </a:lnTo>
                  <a:lnTo>
                    <a:pt x="0" y="50"/>
                  </a:lnTo>
                  <a:lnTo>
                    <a:pt x="36" y="138"/>
                  </a:lnTo>
                  <a:lnTo>
                    <a:pt x="36" y="138"/>
                  </a:lnTo>
                  <a:lnTo>
                    <a:pt x="38" y="142"/>
                  </a:lnTo>
                  <a:lnTo>
                    <a:pt x="42" y="144"/>
                  </a:lnTo>
                  <a:lnTo>
                    <a:pt x="46" y="142"/>
                  </a:lnTo>
                  <a:lnTo>
                    <a:pt x="50" y="140"/>
                  </a:lnTo>
                  <a:lnTo>
                    <a:pt x="84" y="100"/>
                  </a:lnTo>
                  <a:lnTo>
                    <a:pt x="84" y="100"/>
                  </a:lnTo>
                  <a:lnTo>
                    <a:pt x="88" y="98"/>
                  </a:lnTo>
                  <a:lnTo>
                    <a:pt x="92" y="98"/>
                  </a:lnTo>
                  <a:lnTo>
                    <a:pt x="146" y="102"/>
                  </a:lnTo>
                  <a:lnTo>
                    <a:pt x="146" y="102"/>
                  </a:lnTo>
                  <a:lnTo>
                    <a:pt x="150" y="100"/>
                  </a:lnTo>
                  <a:lnTo>
                    <a:pt x="152" y="98"/>
                  </a:lnTo>
                  <a:lnTo>
                    <a:pt x="154" y="94"/>
                  </a:lnTo>
                  <a:lnTo>
                    <a:pt x="154" y="90"/>
                  </a:lnTo>
                  <a:lnTo>
                    <a:pt x="118" y="0"/>
                  </a:lnTo>
                  <a:close/>
                </a:path>
              </a:pathLst>
            </a:custGeom>
            <a:solidFill>
              <a:srgbClr val="79A715"/>
            </a:solidFill>
            <a:ln>
              <a:noFill/>
            </a:ln>
            <a:extLst/>
          </p:spPr>
          <p:txBody>
            <a:bodyPr vert="horz" wrap="square" lIns="91440" tIns="45720" rIns="91440" bIns="45720" numCol="1" anchor="t" anchorCtr="0" compatLnSpc="1"/>
            <a:lstStyle/>
            <a:p>
              <a:endParaRPr lang="zh-CN" altLang="en-US">
                <a:solidFill>
                  <a:srgbClr val="404066"/>
                </a:solidFill>
                <a:cs typeface="+mn-ea"/>
                <a:sym typeface="+mn-lt"/>
              </a:endParaRPr>
            </a:p>
          </p:txBody>
        </p:sp>
        <p:sp>
          <p:nvSpPr>
            <p:cNvPr id="163" name="Freeform 25"/>
            <p:cNvSpPr>
              <a:spLocks noEditPoints="1"/>
            </p:cNvSpPr>
            <p:nvPr/>
          </p:nvSpPr>
          <p:spPr bwMode="auto">
            <a:xfrm>
              <a:off x="8334829" y="1930146"/>
              <a:ext cx="352073" cy="350081"/>
            </a:xfrm>
            <a:custGeom>
              <a:avLst/>
              <a:gdLst>
                <a:gd name="T0" fmla="*/ 282 w 346"/>
                <a:gd name="T1" fmla="*/ 300 h 344"/>
                <a:gd name="T2" fmla="*/ 290 w 346"/>
                <a:gd name="T3" fmla="*/ 298 h 344"/>
                <a:gd name="T4" fmla="*/ 298 w 346"/>
                <a:gd name="T5" fmla="*/ 288 h 344"/>
                <a:gd name="T6" fmla="*/ 300 w 346"/>
                <a:gd name="T7" fmla="*/ 232 h 344"/>
                <a:gd name="T8" fmla="*/ 302 w 346"/>
                <a:gd name="T9" fmla="*/ 226 h 344"/>
                <a:gd name="T10" fmla="*/ 340 w 346"/>
                <a:gd name="T11" fmla="*/ 184 h 344"/>
                <a:gd name="T12" fmla="*/ 344 w 346"/>
                <a:gd name="T13" fmla="*/ 178 h 344"/>
                <a:gd name="T14" fmla="*/ 344 w 346"/>
                <a:gd name="T15" fmla="*/ 166 h 344"/>
                <a:gd name="T16" fmla="*/ 306 w 346"/>
                <a:gd name="T17" fmla="*/ 124 h 344"/>
                <a:gd name="T18" fmla="*/ 302 w 346"/>
                <a:gd name="T19" fmla="*/ 120 h 344"/>
                <a:gd name="T20" fmla="*/ 300 w 346"/>
                <a:gd name="T21" fmla="*/ 62 h 344"/>
                <a:gd name="T22" fmla="*/ 298 w 346"/>
                <a:gd name="T23" fmla="*/ 56 h 344"/>
                <a:gd name="T24" fmla="*/ 290 w 346"/>
                <a:gd name="T25" fmla="*/ 46 h 344"/>
                <a:gd name="T26" fmla="*/ 232 w 346"/>
                <a:gd name="T27" fmla="*/ 46 h 344"/>
                <a:gd name="T28" fmla="*/ 226 w 346"/>
                <a:gd name="T29" fmla="*/ 44 h 344"/>
                <a:gd name="T30" fmla="*/ 186 w 346"/>
                <a:gd name="T31" fmla="*/ 6 h 344"/>
                <a:gd name="T32" fmla="*/ 180 w 346"/>
                <a:gd name="T33" fmla="*/ 2 h 344"/>
                <a:gd name="T34" fmla="*/ 166 w 346"/>
                <a:gd name="T35" fmla="*/ 2 h 344"/>
                <a:gd name="T36" fmla="*/ 126 w 346"/>
                <a:gd name="T37" fmla="*/ 40 h 344"/>
                <a:gd name="T38" fmla="*/ 120 w 346"/>
                <a:gd name="T39" fmla="*/ 44 h 344"/>
                <a:gd name="T40" fmla="*/ 64 w 346"/>
                <a:gd name="T41" fmla="*/ 46 h 344"/>
                <a:gd name="T42" fmla="*/ 56 w 346"/>
                <a:gd name="T43" fmla="*/ 46 h 344"/>
                <a:gd name="T44" fmla="*/ 48 w 346"/>
                <a:gd name="T45" fmla="*/ 56 h 344"/>
                <a:gd name="T46" fmla="*/ 46 w 346"/>
                <a:gd name="T47" fmla="*/ 112 h 344"/>
                <a:gd name="T48" fmla="*/ 44 w 346"/>
                <a:gd name="T49" fmla="*/ 120 h 344"/>
                <a:gd name="T50" fmla="*/ 6 w 346"/>
                <a:gd name="T51" fmla="*/ 160 h 344"/>
                <a:gd name="T52" fmla="*/ 2 w 346"/>
                <a:gd name="T53" fmla="*/ 166 h 344"/>
                <a:gd name="T54" fmla="*/ 2 w 346"/>
                <a:gd name="T55" fmla="*/ 178 h 344"/>
                <a:gd name="T56" fmla="*/ 40 w 346"/>
                <a:gd name="T57" fmla="*/ 220 h 344"/>
                <a:gd name="T58" fmla="*/ 44 w 346"/>
                <a:gd name="T59" fmla="*/ 226 h 344"/>
                <a:gd name="T60" fmla="*/ 46 w 346"/>
                <a:gd name="T61" fmla="*/ 282 h 344"/>
                <a:gd name="T62" fmla="*/ 48 w 346"/>
                <a:gd name="T63" fmla="*/ 288 h 344"/>
                <a:gd name="T64" fmla="*/ 56 w 346"/>
                <a:gd name="T65" fmla="*/ 298 h 344"/>
                <a:gd name="T66" fmla="*/ 114 w 346"/>
                <a:gd name="T67" fmla="*/ 300 h 344"/>
                <a:gd name="T68" fmla="*/ 120 w 346"/>
                <a:gd name="T69" fmla="*/ 300 h 344"/>
                <a:gd name="T70" fmla="*/ 160 w 346"/>
                <a:gd name="T71" fmla="*/ 340 h 344"/>
                <a:gd name="T72" fmla="*/ 166 w 346"/>
                <a:gd name="T73" fmla="*/ 344 h 344"/>
                <a:gd name="T74" fmla="*/ 180 w 346"/>
                <a:gd name="T75" fmla="*/ 344 h 344"/>
                <a:gd name="T76" fmla="*/ 220 w 346"/>
                <a:gd name="T77" fmla="*/ 304 h 344"/>
                <a:gd name="T78" fmla="*/ 226 w 346"/>
                <a:gd name="T79" fmla="*/ 300 h 344"/>
                <a:gd name="T80" fmla="*/ 232 w 346"/>
                <a:gd name="T81" fmla="*/ 300 h 344"/>
                <a:gd name="T82" fmla="*/ 172 w 346"/>
                <a:gd name="T83" fmla="*/ 266 h 344"/>
                <a:gd name="T84" fmla="*/ 136 w 346"/>
                <a:gd name="T85" fmla="*/ 258 h 344"/>
                <a:gd name="T86" fmla="*/ 106 w 346"/>
                <a:gd name="T87" fmla="*/ 238 h 344"/>
                <a:gd name="T88" fmla="*/ 86 w 346"/>
                <a:gd name="T89" fmla="*/ 208 h 344"/>
                <a:gd name="T90" fmla="*/ 80 w 346"/>
                <a:gd name="T91" fmla="*/ 172 h 344"/>
                <a:gd name="T92" fmla="*/ 82 w 346"/>
                <a:gd name="T93" fmla="*/ 154 h 344"/>
                <a:gd name="T94" fmla="*/ 96 w 346"/>
                <a:gd name="T95" fmla="*/ 120 h 344"/>
                <a:gd name="T96" fmla="*/ 120 w 346"/>
                <a:gd name="T97" fmla="*/ 94 h 344"/>
                <a:gd name="T98" fmla="*/ 154 w 346"/>
                <a:gd name="T99" fmla="*/ 80 h 344"/>
                <a:gd name="T100" fmla="*/ 172 w 346"/>
                <a:gd name="T101" fmla="*/ 78 h 344"/>
                <a:gd name="T102" fmla="*/ 210 w 346"/>
                <a:gd name="T103" fmla="*/ 86 h 344"/>
                <a:gd name="T104" fmla="*/ 240 w 346"/>
                <a:gd name="T105" fmla="*/ 106 h 344"/>
                <a:gd name="T106" fmla="*/ 260 w 346"/>
                <a:gd name="T107" fmla="*/ 136 h 344"/>
                <a:gd name="T108" fmla="*/ 266 w 346"/>
                <a:gd name="T109" fmla="*/ 172 h 344"/>
                <a:gd name="T110" fmla="*/ 264 w 346"/>
                <a:gd name="T111" fmla="*/ 192 h 344"/>
                <a:gd name="T112" fmla="*/ 250 w 346"/>
                <a:gd name="T113" fmla="*/ 224 h 344"/>
                <a:gd name="T114" fmla="*/ 226 w 346"/>
                <a:gd name="T115" fmla="*/ 250 h 344"/>
                <a:gd name="T116" fmla="*/ 192 w 346"/>
                <a:gd name="T117" fmla="*/ 264 h 344"/>
                <a:gd name="T118" fmla="*/ 172 w 346"/>
                <a:gd name="T119" fmla="*/ 266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6" h="344">
                  <a:moveTo>
                    <a:pt x="232" y="300"/>
                  </a:moveTo>
                  <a:lnTo>
                    <a:pt x="282" y="300"/>
                  </a:lnTo>
                  <a:lnTo>
                    <a:pt x="282" y="300"/>
                  </a:lnTo>
                  <a:lnTo>
                    <a:pt x="290" y="298"/>
                  </a:lnTo>
                  <a:lnTo>
                    <a:pt x="294" y="294"/>
                  </a:lnTo>
                  <a:lnTo>
                    <a:pt x="298" y="288"/>
                  </a:lnTo>
                  <a:lnTo>
                    <a:pt x="300" y="282"/>
                  </a:lnTo>
                  <a:lnTo>
                    <a:pt x="300" y="232"/>
                  </a:lnTo>
                  <a:lnTo>
                    <a:pt x="300" y="232"/>
                  </a:lnTo>
                  <a:lnTo>
                    <a:pt x="302" y="226"/>
                  </a:lnTo>
                  <a:lnTo>
                    <a:pt x="306" y="220"/>
                  </a:lnTo>
                  <a:lnTo>
                    <a:pt x="340" y="184"/>
                  </a:lnTo>
                  <a:lnTo>
                    <a:pt x="340" y="184"/>
                  </a:lnTo>
                  <a:lnTo>
                    <a:pt x="344" y="178"/>
                  </a:lnTo>
                  <a:lnTo>
                    <a:pt x="346" y="172"/>
                  </a:lnTo>
                  <a:lnTo>
                    <a:pt x="344" y="166"/>
                  </a:lnTo>
                  <a:lnTo>
                    <a:pt x="340" y="160"/>
                  </a:lnTo>
                  <a:lnTo>
                    <a:pt x="306" y="124"/>
                  </a:lnTo>
                  <a:lnTo>
                    <a:pt x="306" y="124"/>
                  </a:lnTo>
                  <a:lnTo>
                    <a:pt x="302" y="120"/>
                  </a:lnTo>
                  <a:lnTo>
                    <a:pt x="300" y="112"/>
                  </a:lnTo>
                  <a:lnTo>
                    <a:pt x="300" y="62"/>
                  </a:lnTo>
                  <a:lnTo>
                    <a:pt x="300" y="62"/>
                  </a:lnTo>
                  <a:lnTo>
                    <a:pt x="298" y="56"/>
                  </a:lnTo>
                  <a:lnTo>
                    <a:pt x="294" y="50"/>
                  </a:lnTo>
                  <a:lnTo>
                    <a:pt x="290" y="46"/>
                  </a:lnTo>
                  <a:lnTo>
                    <a:pt x="282" y="46"/>
                  </a:lnTo>
                  <a:lnTo>
                    <a:pt x="232" y="46"/>
                  </a:lnTo>
                  <a:lnTo>
                    <a:pt x="232" y="46"/>
                  </a:lnTo>
                  <a:lnTo>
                    <a:pt x="226" y="44"/>
                  </a:lnTo>
                  <a:lnTo>
                    <a:pt x="220" y="40"/>
                  </a:lnTo>
                  <a:lnTo>
                    <a:pt x="186" y="6"/>
                  </a:lnTo>
                  <a:lnTo>
                    <a:pt x="186" y="6"/>
                  </a:lnTo>
                  <a:lnTo>
                    <a:pt x="180" y="2"/>
                  </a:lnTo>
                  <a:lnTo>
                    <a:pt x="172" y="0"/>
                  </a:lnTo>
                  <a:lnTo>
                    <a:pt x="166" y="2"/>
                  </a:lnTo>
                  <a:lnTo>
                    <a:pt x="160" y="6"/>
                  </a:lnTo>
                  <a:lnTo>
                    <a:pt x="126" y="40"/>
                  </a:lnTo>
                  <a:lnTo>
                    <a:pt x="126" y="40"/>
                  </a:lnTo>
                  <a:lnTo>
                    <a:pt x="120" y="44"/>
                  </a:lnTo>
                  <a:lnTo>
                    <a:pt x="114" y="46"/>
                  </a:lnTo>
                  <a:lnTo>
                    <a:pt x="64" y="46"/>
                  </a:lnTo>
                  <a:lnTo>
                    <a:pt x="64" y="46"/>
                  </a:lnTo>
                  <a:lnTo>
                    <a:pt x="56" y="46"/>
                  </a:lnTo>
                  <a:lnTo>
                    <a:pt x="52" y="50"/>
                  </a:lnTo>
                  <a:lnTo>
                    <a:pt x="48" y="56"/>
                  </a:lnTo>
                  <a:lnTo>
                    <a:pt x="46" y="62"/>
                  </a:lnTo>
                  <a:lnTo>
                    <a:pt x="46" y="112"/>
                  </a:lnTo>
                  <a:lnTo>
                    <a:pt x="46" y="112"/>
                  </a:lnTo>
                  <a:lnTo>
                    <a:pt x="44" y="120"/>
                  </a:lnTo>
                  <a:lnTo>
                    <a:pt x="40" y="124"/>
                  </a:lnTo>
                  <a:lnTo>
                    <a:pt x="6" y="160"/>
                  </a:lnTo>
                  <a:lnTo>
                    <a:pt x="6" y="160"/>
                  </a:lnTo>
                  <a:lnTo>
                    <a:pt x="2" y="166"/>
                  </a:lnTo>
                  <a:lnTo>
                    <a:pt x="0" y="172"/>
                  </a:lnTo>
                  <a:lnTo>
                    <a:pt x="2" y="178"/>
                  </a:lnTo>
                  <a:lnTo>
                    <a:pt x="6" y="184"/>
                  </a:lnTo>
                  <a:lnTo>
                    <a:pt x="40" y="220"/>
                  </a:lnTo>
                  <a:lnTo>
                    <a:pt x="40" y="220"/>
                  </a:lnTo>
                  <a:lnTo>
                    <a:pt x="44" y="226"/>
                  </a:lnTo>
                  <a:lnTo>
                    <a:pt x="46" y="232"/>
                  </a:lnTo>
                  <a:lnTo>
                    <a:pt x="46" y="282"/>
                  </a:lnTo>
                  <a:lnTo>
                    <a:pt x="46" y="282"/>
                  </a:lnTo>
                  <a:lnTo>
                    <a:pt x="48" y="288"/>
                  </a:lnTo>
                  <a:lnTo>
                    <a:pt x="52" y="294"/>
                  </a:lnTo>
                  <a:lnTo>
                    <a:pt x="56" y="298"/>
                  </a:lnTo>
                  <a:lnTo>
                    <a:pt x="64" y="300"/>
                  </a:lnTo>
                  <a:lnTo>
                    <a:pt x="114" y="300"/>
                  </a:lnTo>
                  <a:lnTo>
                    <a:pt x="114" y="300"/>
                  </a:lnTo>
                  <a:lnTo>
                    <a:pt x="120" y="300"/>
                  </a:lnTo>
                  <a:lnTo>
                    <a:pt x="126" y="304"/>
                  </a:lnTo>
                  <a:lnTo>
                    <a:pt x="160" y="340"/>
                  </a:lnTo>
                  <a:lnTo>
                    <a:pt x="160" y="340"/>
                  </a:lnTo>
                  <a:lnTo>
                    <a:pt x="166" y="344"/>
                  </a:lnTo>
                  <a:lnTo>
                    <a:pt x="172" y="344"/>
                  </a:lnTo>
                  <a:lnTo>
                    <a:pt x="180" y="344"/>
                  </a:lnTo>
                  <a:lnTo>
                    <a:pt x="186" y="340"/>
                  </a:lnTo>
                  <a:lnTo>
                    <a:pt x="220" y="304"/>
                  </a:lnTo>
                  <a:lnTo>
                    <a:pt x="220" y="304"/>
                  </a:lnTo>
                  <a:lnTo>
                    <a:pt x="226" y="300"/>
                  </a:lnTo>
                  <a:lnTo>
                    <a:pt x="232" y="300"/>
                  </a:lnTo>
                  <a:lnTo>
                    <a:pt x="232" y="300"/>
                  </a:lnTo>
                  <a:close/>
                  <a:moveTo>
                    <a:pt x="172" y="266"/>
                  </a:moveTo>
                  <a:lnTo>
                    <a:pt x="172" y="266"/>
                  </a:lnTo>
                  <a:lnTo>
                    <a:pt x="154" y="264"/>
                  </a:lnTo>
                  <a:lnTo>
                    <a:pt x="136" y="258"/>
                  </a:lnTo>
                  <a:lnTo>
                    <a:pt x="120" y="250"/>
                  </a:lnTo>
                  <a:lnTo>
                    <a:pt x="106" y="238"/>
                  </a:lnTo>
                  <a:lnTo>
                    <a:pt x="96" y="224"/>
                  </a:lnTo>
                  <a:lnTo>
                    <a:pt x="86" y="208"/>
                  </a:lnTo>
                  <a:lnTo>
                    <a:pt x="82" y="192"/>
                  </a:lnTo>
                  <a:lnTo>
                    <a:pt x="80" y="172"/>
                  </a:lnTo>
                  <a:lnTo>
                    <a:pt x="80" y="172"/>
                  </a:lnTo>
                  <a:lnTo>
                    <a:pt x="82" y="154"/>
                  </a:lnTo>
                  <a:lnTo>
                    <a:pt x="86" y="136"/>
                  </a:lnTo>
                  <a:lnTo>
                    <a:pt x="96" y="120"/>
                  </a:lnTo>
                  <a:lnTo>
                    <a:pt x="106" y="106"/>
                  </a:lnTo>
                  <a:lnTo>
                    <a:pt x="120" y="94"/>
                  </a:lnTo>
                  <a:lnTo>
                    <a:pt x="136" y="86"/>
                  </a:lnTo>
                  <a:lnTo>
                    <a:pt x="154" y="80"/>
                  </a:lnTo>
                  <a:lnTo>
                    <a:pt x="172" y="78"/>
                  </a:lnTo>
                  <a:lnTo>
                    <a:pt x="172" y="78"/>
                  </a:lnTo>
                  <a:lnTo>
                    <a:pt x="192" y="80"/>
                  </a:lnTo>
                  <a:lnTo>
                    <a:pt x="210" y="86"/>
                  </a:lnTo>
                  <a:lnTo>
                    <a:pt x="226" y="94"/>
                  </a:lnTo>
                  <a:lnTo>
                    <a:pt x="240" y="106"/>
                  </a:lnTo>
                  <a:lnTo>
                    <a:pt x="250" y="120"/>
                  </a:lnTo>
                  <a:lnTo>
                    <a:pt x="260" y="136"/>
                  </a:lnTo>
                  <a:lnTo>
                    <a:pt x="264" y="154"/>
                  </a:lnTo>
                  <a:lnTo>
                    <a:pt x="266" y="172"/>
                  </a:lnTo>
                  <a:lnTo>
                    <a:pt x="266" y="172"/>
                  </a:lnTo>
                  <a:lnTo>
                    <a:pt x="264" y="192"/>
                  </a:lnTo>
                  <a:lnTo>
                    <a:pt x="260" y="208"/>
                  </a:lnTo>
                  <a:lnTo>
                    <a:pt x="250" y="224"/>
                  </a:lnTo>
                  <a:lnTo>
                    <a:pt x="240" y="238"/>
                  </a:lnTo>
                  <a:lnTo>
                    <a:pt x="226" y="250"/>
                  </a:lnTo>
                  <a:lnTo>
                    <a:pt x="210" y="258"/>
                  </a:lnTo>
                  <a:lnTo>
                    <a:pt x="192" y="264"/>
                  </a:lnTo>
                  <a:lnTo>
                    <a:pt x="172" y="266"/>
                  </a:lnTo>
                  <a:lnTo>
                    <a:pt x="172" y="266"/>
                  </a:lnTo>
                  <a:close/>
                </a:path>
              </a:pathLst>
            </a:custGeom>
            <a:solidFill>
              <a:srgbClr val="79A715"/>
            </a:solidFill>
            <a:ln>
              <a:noFill/>
            </a:ln>
            <a:extLst/>
          </p:spPr>
          <p:txBody>
            <a:bodyPr vert="horz" wrap="square" lIns="91440" tIns="45720" rIns="91440" bIns="45720" numCol="1" anchor="t" anchorCtr="0" compatLnSpc="1"/>
            <a:lstStyle/>
            <a:p>
              <a:endParaRPr lang="zh-CN" altLang="en-US">
                <a:solidFill>
                  <a:srgbClr val="404066"/>
                </a:solidFill>
                <a:cs typeface="+mn-ea"/>
                <a:sym typeface="+mn-lt"/>
              </a:endParaRPr>
            </a:p>
          </p:txBody>
        </p:sp>
        <p:sp>
          <p:nvSpPr>
            <p:cNvPr id="164" name="Freeform 26"/>
            <p:cNvSpPr/>
            <p:nvPr/>
          </p:nvSpPr>
          <p:spPr bwMode="auto">
            <a:xfrm>
              <a:off x="8477286" y="2038020"/>
              <a:ext cx="52913" cy="142475"/>
            </a:xfrm>
            <a:custGeom>
              <a:avLst/>
              <a:gdLst>
                <a:gd name="T0" fmla="*/ 6 w 52"/>
                <a:gd name="T1" fmla="*/ 16 h 140"/>
                <a:gd name="T2" fmla="*/ 6 w 52"/>
                <a:gd name="T3" fmla="*/ 16 h 140"/>
                <a:gd name="T4" fmla="*/ 0 w 52"/>
                <a:gd name="T5" fmla="*/ 18 h 140"/>
                <a:gd name="T6" fmla="*/ 0 w 52"/>
                <a:gd name="T7" fmla="*/ 46 h 140"/>
                <a:gd name="T8" fmla="*/ 0 w 52"/>
                <a:gd name="T9" fmla="*/ 46 h 140"/>
                <a:gd name="T10" fmla="*/ 10 w 52"/>
                <a:gd name="T11" fmla="*/ 42 h 140"/>
                <a:gd name="T12" fmla="*/ 20 w 52"/>
                <a:gd name="T13" fmla="*/ 36 h 140"/>
                <a:gd name="T14" fmla="*/ 20 w 52"/>
                <a:gd name="T15" fmla="*/ 140 h 140"/>
                <a:gd name="T16" fmla="*/ 52 w 52"/>
                <a:gd name="T17" fmla="*/ 140 h 140"/>
                <a:gd name="T18" fmla="*/ 52 w 52"/>
                <a:gd name="T19" fmla="*/ 0 h 140"/>
                <a:gd name="T20" fmla="*/ 26 w 52"/>
                <a:gd name="T21" fmla="*/ 0 h 140"/>
                <a:gd name="T22" fmla="*/ 26 w 52"/>
                <a:gd name="T23" fmla="*/ 0 h 140"/>
                <a:gd name="T24" fmla="*/ 20 w 52"/>
                <a:gd name="T25" fmla="*/ 8 h 140"/>
                <a:gd name="T26" fmla="*/ 14 w 52"/>
                <a:gd name="T27" fmla="*/ 12 h 140"/>
                <a:gd name="T28" fmla="*/ 6 w 52"/>
                <a:gd name="T29" fmla="*/ 16 h 140"/>
                <a:gd name="T30" fmla="*/ 6 w 52"/>
                <a:gd name="T31" fmla="*/ 1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140">
                  <a:moveTo>
                    <a:pt x="6" y="16"/>
                  </a:moveTo>
                  <a:lnTo>
                    <a:pt x="6" y="16"/>
                  </a:lnTo>
                  <a:lnTo>
                    <a:pt x="0" y="18"/>
                  </a:lnTo>
                  <a:lnTo>
                    <a:pt x="0" y="46"/>
                  </a:lnTo>
                  <a:lnTo>
                    <a:pt x="0" y="46"/>
                  </a:lnTo>
                  <a:lnTo>
                    <a:pt x="10" y="42"/>
                  </a:lnTo>
                  <a:lnTo>
                    <a:pt x="20" y="36"/>
                  </a:lnTo>
                  <a:lnTo>
                    <a:pt x="20" y="140"/>
                  </a:lnTo>
                  <a:lnTo>
                    <a:pt x="52" y="140"/>
                  </a:lnTo>
                  <a:lnTo>
                    <a:pt x="52" y="0"/>
                  </a:lnTo>
                  <a:lnTo>
                    <a:pt x="26" y="0"/>
                  </a:lnTo>
                  <a:lnTo>
                    <a:pt x="26" y="0"/>
                  </a:lnTo>
                  <a:lnTo>
                    <a:pt x="20" y="8"/>
                  </a:lnTo>
                  <a:lnTo>
                    <a:pt x="14" y="12"/>
                  </a:lnTo>
                  <a:lnTo>
                    <a:pt x="6" y="16"/>
                  </a:lnTo>
                  <a:lnTo>
                    <a:pt x="6" y="16"/>
                  </a:lnTo>
                  <a:close/>
                </a:path>
              </a:pathLst>
            </a:custGeom>
            <a:solidFill>
              <a:srgbClr val="79A715"/>
            </a:solidFill>
            <a:ln>
              <a:noFill/>
            </a:ln>
            <a:extLst/>
          </p:spPr>
          <p:txBody>
            <a:bodyPr vert="horz" wrap="square" lIns="91440" tIns="45720" rIns="91440" bIns="45720" numCol="1" anchor="t" anchorCtr="0" compatLnSpc="1"/>
            <a:lstStyle/>
            <a:p>
              <a:endParaRPr lang="zh-CN" altLang="en-US">
                <a:solidFill>
                  <a:srgbClr val="404066"/>
                </a:solidFill>
                <a:cs typeface="+mn-ea"/>
                <a:sym typeface="+mn-lt"/>
              </a:endParaRPr>
            </a:p>
          </p:txBody>
        </p:sp>
        <p:sp>
          <p:nvSpPr>
            <p:cNvPr id="165" name="矩形 164"/>
            <p:cNvSpPr/>
            <p:nvPr/>
          </p:nvSpPr>
          <p:spPr>
            <a:xfrm>
              <a:off x="544866" y="4730426"/>
              <a:ext cx="2889596" cy="1043350"/>
            </a:xfrm>
            <a:prstGeom prst="rect">
              <a:avLst/>
            </a:prstGeom>
            <a:noFill/>
          </p:spPr>
          <p:txBody>
            <a:bodyPr wrap="square" lIns="121908" tIns="60954" rIns="121908" bIns="60954">
              <a:spAutoFit/>
            </a:bodyPr>
            <a:lstStyle/>
            <a:p>
              <a:pPr algn="r">
                <a:lnSpc>
                  <a:spcPct val="130000"/>
                </a:lnSpc>
              </a:pPr>
              <a:r>
                <a:rPr lang="zh-CN" altLang="en-US" sz="1300" dirty="0">
                  <a:solidFill>
                    <a:schemeClr val="tx1">
                      <a:lumMod val="50000"/>
                      <a:lumOff val="50000"/>
                    </a:schemeClr>
                  </a:solidFill>
                  <a:cs typeface="+mn-ea"/>
                  <a:sym typeface="+mn-lt"/>
                </a:rPr>
                <a:t>在此输入您的标题</a:t>
              </a:r>
              <a:endParaRPr lang="en-US" altLang="zh-CN" sz="1300" dirty="0">
                <a:solidFill>
                  <a:schemeClr val="tx1">
                    <a:lumMod val="50000"/>
                    <a:lumOff val="50000"/>
                  </a:schemeClr>
                </a:solidFill>
                <a:cs typeface="+mn-ea"/>
                <a:sym typeface="+mn-lt"/>
              </a:endParaRPr>
            </a:p>
            <a:p>
              <a:pPr algn="r">
                <a:lnSpc>
                  <a:spcPct val="130000"/>
                </a:lnSpc>
              </a:pPr>
              <a:r>
                <a:rPr lang="zh-CN" altLang="en-US" sz="1100" dirty="0">
                  <a:solidFill>
                    <a:schemeClr val="tx1">
                      <a:lumMod val="50000"/>
                      <a:lumOff val="50000"/>
                    </a:schemeClr>
                  </a:solidFill>
                  <a:cs typeface="+mn-ea"/>
                  <a:sym typeface="+mn-lt"/>
                </a:rPr>
                <a:t>在此输入您的文字，在此输入您的文字，在此输入您的文字在此输入您的文字，在此输入您的文字</a:t>
              </a:r>
            </a:p>
          </p:txBody>
        </p:sp>
        <p:sp>
          <p:nvSpPr>
            <p:cNvPr id="167" name="Freeform 27"/>
            <p:cNvSpPr>
              <a:spLocks noEditPoints="1"/>
            </p:cNvSpPr>
            <p:nvPr/>
          </p:nvSpPr>
          <p:spPr bwMode="auto">
            <a:xfrm>
              <a:off x="3454244" y="4798793"/>
              <a:ext cx="313250" cy="384593"/>
            </a:xfrm>
            <a:custGeom>
              <a:avLst/>
              <a:gdLst>
                <a:gd name="T0" fmla="*/ 98 w 290"/>
                <a:gd name="T1" fmla="*/ 170 h 356"/>
                <a:gd name="T2" fmla="*/ 108 w 290"/>
                <a:gd name="T3" fmla="*/ 170 h 356"/>
                <a:gd name="T4" fmla="*/ 122 w 290"/>
                <a:gd name="T5" fmla="*/ 164 h 356"/>
                <a:gd name="T6" fmla="*/ 132 w 290"/>
                <a:gd name="T7" fmla="*/ 152 h 356"/>
                <a:gd name="T8" fmla="*/ 138 w 290"/>
                <a:gd name="T9" fmla="*/ 138 h 356"/>
                <a:gd name="T10" fmla="*/ 140 w 290"/>
                <a:gd name="T11" fmla="*/ 40 h 356"/>
                <a:gd name="T12" fmla="*/ 140 w 290"/>
                <a:gd name="T13" fmla="*/ 36 h 356"/>
                <a:gd name="T14" fmla="*/ 148 w 290"/>
                <a:gd name="T15" fmla="*/ 28 h 356"/>
                <a:gd name="T16" fmla="*/ 250 w 290"/>
                <a:gd name="T17" fmla="*/ 28 h 356"/>
                <a:gd name="T18" fmla="*/ 256 w 290"/>
                <a:gd name="T19" fmla="*/ 30 h 356"/>
                <a:gd name="T20" fmla="*/ 260 w 290"/>
                <a:gd name="T21" fmla="*/ 34 h 356"/>
                <a:gd name="T22" fmla="*/ 290 w 290"/>
                <a:gd name="T23" fmla="*/ 34 h 356"/>
                <a:gd name="T24" fmla="*/ 288 w 290"/>
                <a:gd name="T25" fmla="*/ 26 h 356"/>
                <a:gd name="T26" fmla="*/ 276 w 290"/>
                <a:gd name="T27" fmla="*/ 10 h 356"/>
                <a:gd name="T28" fmla="*/ 264 w 290"/>
                <a:gd name="T29" fmla="*/ 2 h 356"/>
                <a:gd name="T30" fmla="*/ 250 w 290"/>
                <a:gd name="T31" fmla="*/ 0 h 356"/>
                <a:gd name="T32" fmla="*/ 152 w 290"/>
                <a:gd name="T33" fmla="*/ 0 h 356"/>
                <a:gd name="T34" fmla="*/ 134 w 290"/>
                <a:gd name="T35" fmla="*/ 4 h 356"/>
                <a:gd name="T36" fmla="*/ 120 w 290"/>
                <a:gd name="T37" fmla="*/ 16 h 356"/>
                <a:gd name="T38" fmla="*/ 14 w 290"/>
                <a:gd name="T39" fmla="*/ 152 h 356"/>
                <a:gd name="T40" fmla="*/ 8 w 290"/>
                <a:gd name="T41" fmla="*/ 158 h 356"/>
                <a:gd name="T42" fmla="*/ 2 w 290"/>
                <a:gd name="T43" fmla="*/ 174 h 356"/>
                <a:gd name="T44" fmla="*/ 0 w 290"/>
                <a:gd name="T45" fmla="*/ 316 h 356"/>
                <a:gd name="T46" fmla="*/ 2 w 290"/>
                <a:gd name="T47" fmla="*/ 324 h 356"/>
                <a:gd name="T48" fmla="*/ 8 w 290"/>
                <a:gd name="T49" fmla="*/ 338 h 356"/>
                <a:gd name="T50" fmla="*/ 18 w 290"/>
                <a:gd name="T51" fmla="*/ 350 h 356"/>
                <a:gd name="T52" fmla="*/ 32 w 290"/>
                <a:gd name="T53" fmla="*/ 356 h 356"/>
                <a:gd name="T54" fmla="*/ 94 w 290"/>
                <a:gd name="T55" fmla="*/ 356 h 356"/>
                <a:gd name="T56" fmla="*/ 40 w 290"/>
                <a:gd name="T57" fmla="*/ 328 h 356"/>
                <a:gd name="T58" fmla="*/ 36 w 290"/>
                <a:gd name="T59" fmla="*/ 328 h 356"/>
                <a:gd name="T60" fmla="*/ 30 w 290"/>
                <a:gd name="T61" fmla="*/ 320 h 356"/>
                <a:gd name="T62" fmla="*/ 28 w 290"/>
                <a:gd name="T63" fmla="*/ 184 h 356"/>
                <a:gd name="T64" fmla="*/ 30 w 290"/>
                <a:gd name="T65" fmla="*/ 178 h 356"/>
                <a:gd name="T66" fmla="*/ 36 w 290"/>
                <a:gd name="T67" fmla="*/ 172 h 356"/>
                <a:gd name="T68" fmla="*/ 40 w 290"/>
                <a:gd name="T69" fmla="*/ 170 h 356"/>
                <a:gd name="T70" fmla="*/ 112 w 290"/>
                <a:gd name="T71" fmla="*/ 130 h 356"/>
                <a:gd name="T72" fmla="*/ 110 w 290"/>
                <a:gd name="T73" fmla="*/ 134 h 356"/>
                <a:gd name="T74" fmla="*/ 104 w 290"/>
                <a:gd name="T75" fmla="*/ 142 h 356"/>
                <a:gd name="T76" fmla="*/ 58 w 290"/>
                <a:gd name="T77" fmla="*/ 14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0" h="356">
                  <a:moveTo>
                    <a:pt x="40" y="170"/>
                  </a:moveTo>
                  <a:lnTo>
                    <a:pt x="98" y="170"/>
                  </a:lnTo>
                  <a:lnTo>
                    <a:pt x="98" y="170"/>
                  </a:lnTo>
                  <a:lnTo>
                    <a:pt x="108" y="170"/>
                  </a:lnTo>
                  <a:lnTo>
                    <a:pt x="114" y="168"/>
                  </a:lnTo>
                  <a:lnTo>
                    <a:pt x="122" y="164"/>
                  </a:lnTo>
                  <a:lnTo>
                    <a:pt x="128" y="158"/>
                  </a:lnTo>
                  <a:lnTo>
                    <a:pt x="132" y="152"/>
                  </a:lnTo>
                  <a:lnTo>
                    <a:pt x="136" y="146"/>
                  </a:lnTo>
                  <a:lnTo>
                    <a:pt x="138" y="138"/>
                  </a:lnTo>
                  <a:lnTo>
                    <a:pt x="140" y="130"/>
                  </a:lnTo>
                  <a:lnTo>
                    <a:pt x="140" y="40"/>
                  </a:lnTo>
                  <a:lnTo>
                    <a:pt x="140" y="40"/>
                  </a:lnTo>
                  <a:lnTo>
                    <a:pt x="140" y="36"/>
                  </a:lnTo>
                  <a:lnTo>
                    <a:pt x="144" y="32"/>
                  </a:lnTo>
                  <a:lnTo>
                    <a:pt x="148" y="28"/>
                  </a:lnTo>
                  <a:lnTo>
                    <a:pt x="152" y="28"/>
                  </a:lnTo>
                  <a:lnTo>
                    <a:pt x="250" y="28"/>
                  </a:lnTo>
                  <a:lnTo>
                    <a:pt x="250" y="28"/>
                  </a:lnTo>
                  <a:lnTo>
                    <a:pt x="256" y="30"/>
                  </a:lnTo>
                  <a:lnTo>
                    <a:pt x="260" y="34"/>
                  </a:lnTo>
                  <a:lnTo>
                    <a:pt x="260" y="34"/>
                  </a:lnTo>
                  <a:lnTo>
                    <a:pt x="270" y="34"/>
                  </a:lnTo>
                  <a:lnTo>
                    <a:pt x="290" y="34"/>
                  </a:lnTo>
                  <a:lnTo>
                    <a:pt x="290" y="34"/>
                  </a:lnTo>
                  <a:lnTo>
                    <a:pt x="288" y="26"/>
                  </a:lnTo>
                  <a:lnTo>
                    <a:pt x="284" y="20"/>
                  </a:lnTo>
                  <a:lnTo>
                    <a:pt x="276" y="10"/>
                  </a:lnTo>
                  <a:lnTo>
                    <a:pt x="270" y="6"/>
                  </a:lnTo>
                  <a:lnTo>
                    <a:pt x="264" y="2"/>
                  </a:lnTo>
                  <a:lnTo>
                    <a:pt x="258" y="0"/>
                  </a:lnTo>
                  <a:lnTo>
                    <a:pt x="250" y="0"/>
                  </a:lnTo>
                  <a:lnTo>
                    <a:pt x="152" y="0"/>
                  </a:lnTo>
                  <a:lnTo>
                    <a:pt x="152" y="0"/>
                  </a:lnTo>
                  <a:lnTo>
                    <a:pt x="144" y="2"/>
                  </a:lnTo>
                  <a:lnTo>
                    <a:pt x="134" y="4"/>
                  </a:lnTo>
                  <a:lnTo>
                    <a:pt x="128" y="8"/>
                  </a:lnTo>
                  <a:lnTo>
                    <a:pt x="120" y="16"/>
                  </a:lnTo>
                  <a:lnTo>
                    <a:pt x="120" y="16"/>
                  </a:lnTo>
                  <a:lnTo>
                    <a:pt x="14" y="152"/>
                  </a:lnTo>
                  <a:lnTo>
                    <a:pt x="14" y="152"/>
                  </a:lnTo>
                  <a:lnTo>
                    <a:pt x="8" y="158"/>
                  </a:lnTo>
                  <a:lnTo>
                    <a:pt x="4" y="166"/>
                  </a:lnTo>
                  <a:lnTo>
                    <a:pt x="2" y="174"/>
                  </a:lnTo>
                  <a:lnTo>
                    <a:pt x="0" y="184"/>
                  </a:lnTo>
                  <a:lnTo>
                    <a:pt x="0" y="316"/>
                  </a:lnTo>
                  <a:lnTo>
                    <a:pt x="0" y="316"/>
                  </a:lnTo>
                  <a:lnTo>
                    <a:pt x="2" y="324"/>
                  </a:lnTo>
                  <a:lnTo>
                    <a:pt x="4" y="332"/>
                  </a:lnTo>
                  <a:lnTo>
                    <a:pt x="8" y="338"/>
                  </a:lnTo>
                  <a:lnTo>
                    <a:pt x="12" y="344"/>
                  </a:lnTo>
                  <a:lnTo>
                    <a:pt x="18" y="350"/>
                  </a:lnTo>
                  <a:lnTo>
                    <a:pt x="26" y="352"/>
                  </a:lnTo>
                  <a:lnTo>
                    <a:pt x="32" y="356"/>
                  </a:lnTo>
                  <a:lnTo>
                    <a:pt x="40" y="356"/>
                  </a:lnTo>
                  <a:lnTo>
                    <a:pt x="94" y="356"/>
                  </a:lnTo>
                  <a:lnTo>
                    <a:pt x="94" y="328"/>
                  </a:lnTo>
                  <a:lnTo>
                    <a:pt x="40" y="328"/>
                  </a:lnTo>
                  <a:lnTo>
                    <a:pt x="40" y="328"/>
                  </a:lnTo>
                  <a:lnTo>
                    <a:pt x="36" y="328"/>
                  </a:lnTo>
                  <a:lnTo>
                    <a:pt x="32" y="324"/>
                  </a:lnTo>
                  <a:lnTo>
                    <a:pt x="30" y="320"/>
                  </a:lnTo>
                  <a:lnTo>
                    <a:pt x="28" y="316"/>
                  </a:lnTo>
                  <a:lnTo>
                    <a:pt x="28" y="184"/>
                  </a:lnTo>
                  <a:lnTo>
                    <a:pt x="28" y="184"/>
                  </a:lnTo>
                  <a:lnTo>
                    <a:pt x="30" y="178"/>
                  </a:lnTo>
                  <a:lnTo>
                    <a:pt x="32" y="174"/>
                  </a:lnTo>
                  <a:lnTo>
                    <a:pt x="36" y="172"/>
                  </a:lnTo>
                  <a:lnTo>
                    <a:pt x="40" y="170"/>
                  </a:lnTo>
                  <a:lnTo>
                    <a:pt x="40" y="170"/>
                  </a:lnTo>
                  <a:close/>
                  <a:moveTo>
                    <a:pt x="112" y="72"/>
                  </a:moveTo>
                  <a:lnTo>
                    <a:pt x="112" y="130"/>
                  </a:lnTo>
                  <a:lnTo>
                    <a:pt x="112" y="130"/>
                  </a:lnTo>
                  <a:lnTo>
                    <a:pt x="110" y="134"/>
                  </a:lnTo>
                  <a:lnTo>
                    <a:pt x="108" y="138"/>
                  </a:lnTo>
                  <a:lnTo>
                    <a:pt x="104" y="142"/>
                  </a:lnTo>
                  <a:lnTo>
                    <a:pt x="98" y="142"/>
                  </a:lnTo>
                  <a:lnTo>
                    <a:pt x="58" y="142"/>
                  </a:lnTo>
                  <a:lnTo>
                    <a:pt x="112" y="72"/>
                  </a:lnTo>
                  <a:close/>
                </a:path>
              </a:pathLst>
            </a:custGeom>
            <a:solidFill>
              <a:srgbClr val="00B0F0"/>
            </a:solidFill>
            <a:ln>
              <a:noFill/>
            </a:ln>
            <a:extLst/>
          </p:spPr>
          <p:txBody>
            <a:bodyPr vert="horz" wrap="square" lIns="91440" tIns="45720" rIns="91440" bIns="45720" numCol="1" anchor="t" anchorCtr="0" compatLnSpc="1"/>
            <a:lstStyle/>
            <a:p>
              <a:endParaRPr lang="zh-CN" altLang="en-US">
                <a:solidFill>
                  <a:srgbClr val="404066"/>
                </a:solidFill>
                <a:cs typeface="+mn-ea"/>
                <a:sym typeface="+mn-lt"/>
              </a:endParaRPr>
            </a:p>
          </p:txBody>
        </p:sp>
        <p:sp>
          <p:nvSpPr>
            <p:cNvPr id="168" name="Freeform 28"/>
            <p:cNvSpPr>
              <a:spLocks noEditPoints="1"/>
            </p:cNvSpPr>
            <p:nvPr/>
          </p:nvSpPr>
          <p:spPr bwMode="auto">
            <a:xfrm>
              <a:off x="3581705" y="4861451"/>
              <a:ext cx="313250" cy="384593"/>
            </a:xfrm>
            <a:custGeom>
              <a:avLst/>
              <a:gdLst>
                <a:gd name="T0" fmla="*/ 152 w 290"/>
                <a:gd name="T1" fmla="*/ 0 h 356"/>
                <a:gd name="T2" fmla="*/ 142 w 290"/>
                <a:gd name="T3" fmla="*/ 2 h 356"/>
                <a:gd name="T4" fmla="*/ 126 w 290"/>
                <a:gd name="T5" fmla="*/ 8 h 356"/>
                <a:gd name="T6" fmla="*/ 120 w 290"/>
                <a:gd name="T7" fmla="*/ 16 h 356"/>
                <a:gd name="T8" fmla="*/ 14 w 290"/>
                <a:gd name="T9" fmla="*/ 152 h 356"/>
                <a:gd name="T10" fmla="*/ 4 w 290"/>
                <a:gd name="T11" fmla="*/ 166 h 356"/>
                <a:gd name="T12" fmla="*/ 0 w 290"/>
                <a:gd name="T13" fmla="*/ 184 h 356"/>
                <a:gd name="T14" fmla="*/ 0 w 290"/>
                <a:gd name="T15" fmla="*/ 316 h 356"/>
                <a:gd name="T16" fmla="*/ 2 w 290"/>
                <a:gd name="T17" fmla="*/ 332 h 356"/>
                <a:gd name="T18" fmla="*/ 12 w 290"/>
                <a:gd name="T19" fmla="*/ 344 h 356"/>
                <a:gd name="T20" fmla="*/ 24 w 290"/>
                <a:gd name="T21" fmla="*/ 352 h 356"/>
                <a:gd name="T22" fmla="*/ 40 w 290"/>
                <a:gd name="T23" fmla="*/ 356 h 356"/>
                <a:gd name="T24" fmla="*/ 248 w 290"/>
                <a:gd name="T25" fmla="*/ 356 h 356"/>
                <a:gd name="T26" fmla="*/ 264 w 290"/>
                <a:gd name="T27" fmla="*/ 352 h 356"/>
                <a:gd name="T28" fmla="*/ 278 w 290"/>
                <a:gd name="T29" fmla="*/ 344 h 356"/>
                <a:gd name="T30" fmla="*/ 286 w 290"/>
                <a:gd name="T31" fmla="*/ 332 h 356"/>
                <a:gd name="T32" fmla="*/ 290 w 290"/>
                <a:gd name="T33" fmla="*/ 316 h 356"/>
                <a:gd name="T34" fmla="*/ 290 w 290"/>
                <a:gd name="T35" fmla="*/ 40 h 356"/>
                <a:gd name="T36" fmla="*/ 286 w 290"/>
                <a:gd name="T37" fmla="*/ 24 h 356"/>
                <a:gd name="T38" fmla="*/ 278 w 290"/>
                <a:gd name="T39" fmla="*/ 12 h 356"/>
                <a:gd name="T40" fmla="*/ 264 w 290"/>
                <a:gd name="T41" fmla="*/ 4 h 356"/>
                <a:gd name="T42" fmla="*/ 248 w 290"/>
                <a:gd name="T43" fmla="*/ 0 h 356"/>
                <a:gd name="T44" fmla="*/ 110 w 290"/>
                <a:gd name="T45" fmla="*/ 72 h 356"/>
                <a:gd name="T46" fmla="*/ 110 w 290"/>
                <a:gd name="T47" fmla="*/ 130 h 356"/>
                <a:gd name="T48" fmla="*/ 108 w 290"/>
                <a:gd name="T49" fmla="*/ 138 h 356"/>
                <a:gd name="T50" fmla="*/ 98 w 290"/>
                <a:gd name="T51" fmla="*/ 142 h 356"/>
                <a:gd name="T52" fmla="*/ 110 w 290"/>
                <a:gd name="T53" fmla="*/ 72 h 356"/>
                <a:gd name="T54" fmla="*/ 262 w 290"/>
                <a:gd name="T55" fmla="*/ 316 h 356"/>
                <a:gd name="T56" fmla="*/ 258 w 290"/>
                <a:gd name="T57" fmla="*/ 324 h 356"/>
                <a:gd name="T58" fmla="*/ 248 w 290"/>
                <a:gd name="T59" fmla="*/ 328 h 356"/>
                <a:gd name="T60" fmla="*/ 40 w 290"/>
                <a:gd name="T61" fmla="*/ 328 h 356"/>
                <a:gd name="T62" fmla="*/ 32 w 290"/>
                <a:gd name="T63" fmla="*/ 324 h 356"/>
                <a:gd name="T64" fmla="*/ 28 w 290"/>
                <a:gd name="T65" fmla="*/ 316 h 356"/>
                <a:gd name="T66" fmla="*/ 28 w 290"/>
                <a:gd name="T67" fmla="*/ 184 h 356"/>
                <a:gd name="T68" fmla="*/ 32 w 290"/>
                <a:gd name="T69" fmla="*/ 174 h 356"/>
                <a:gd name="T70" fmla="*/ 40 w 290"/>
                <a:gd name="T71" fmla="*/ 170 h 356"/>
                <a:gd name="T72" fmla="*/ 98 w 290"/>
                <a:gd name="T73" fmla="*/ 170 h 356"/>
                <a:gd name="T74" fmla="*/ 114 w 290"/>
                <a:gd name="T75" fmla="*/ 168 h 356"/>
                <a:gd name="T76" fmla="*/ 126 w 290"/>
                <a:gd name="T77" fmla="*/ 158 h 356"/>
                <a:gd name="T78" fmla="*/ 136 w 290"/>
                <a:gd name="T79" fmla="*/ 146 h 356"/>
                <a:gd name="T80" fmla="*/ 138 w 290"/>
                <a:gd name="T81" fmla="*/ 130 h 356"/>
                <a:gd name="T82" fmla="*/ 138 w 290"/>
                <a:gd name="T83" fmla="*/ 40 h 356"/>
                <a:gd name="T84" fmla="*/ 142 w 290"/>
                <a:gd name="T85" fmla="*/ 32 h 356"/>
                <a:gd name="T86" fmla="*/ 152 w 290"/>
                <a:gd name="T87" fmla="*/ 28 h 356"/>
                <a:gd name="T88" fmla="*/ 248 w 290"/>
                <a:gd name="T89" fmla="*/ 28 h 356"/>
                <a:gd name="T90" fmla="*/ 258 w 290"/>
                <a:gd name="T91" fmla="*/ 32 h 356"/>
                <a:gd name="T92" fmla="*/ 262 w 290"/>
                <a:gd name="T93" fmla="*/ 4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0" h="356">
                  <a:moveTo>
                    <a:pt x="248" y="0"/>
                  </a:moveTo>
                  <a:lnTo>
                    <a:pt x="152" y="0"/>
                  </a:lnTo>
                  <a:lnTo>
                    <a:pt x="152" y="0"/>
                  </a:lnTo>
                  <a:lnTo>
                    <a:pt x="142" y="2"/>
                  </a:lnTo>
                  <a:lnTo>
                    <a:pt x="134" y="4"/>
                  </a:lnTo>
                  <a:lnTo>
                    <a:pt x="126" y="8"/>
                  </a:lnTo>
                  <a:lnTo>
                    <a:pt x="120" y="16"/>
                  </a:lnTo>
                  <a:lnTo>
                    <a:pt x="120" y="16"/>
                  </a:lnTo>
                  <a:lnTo>
                    <a:pt x="14" y="152"/>
                  </a:lnTo>
                  <a:lnTo>
                    <a:pt x="14" y="152"/>
                  </a:lnTo>
                  <a:lnTo>
                    <a:pt x="8" y="158"/>
                  </a:lnTo>
                  <a:lnTo>
                    <a:pt x="4" y="166"/>
                  </a:lnTo>
                  <a:lnTo>
                    <a:pt x="0" y="174"/>
                  </a:lnTo>
                  <a:lnTo>
                    <a:pt x="0" y="184"/>
                  </a:lnTo>
                  <a:lnTo>
                    <a:pt x="0" y="316"/>
                  </a:lnTo>
                  <a:lnTo>
                    <a:pt x="0" y="316"/>
                  </a:lnTo>
                  <a:lnTo>
                    <a:pt x="0" y="324"/>
                  </a:lnTo>
                  <a:lnTo>
                    <a:pt x="2" y="332"/>
                  </a:lnTo>
                  <a:lnTo>
                    <a:pt x="6" y="338"/>
                  </a:lnTo>
                  <a:lnTo>
                    <a:pt x="12" y="344"/>
                  </a:lnTo>
                  <a:lnTo>
                    <a:pt x="18" y="350"/>
                  </a:lnTo>
                  <a:lnTo>
                    <a:pt x="24" y="352"/>
                  </a:lnTo>
                  <a:lnTo>
                    <a:pt x="32" y="356"/>
                  </a:lnTo>
                  <a:lnTo>
                    <a:pt x="40" y="356"/>
                  </a:lnTo>
                  <a:lnTo>
                    <a:pt x="248" y="356"/>
                  </a:lnTo>
                  <a:lnTo>
                    <a:pt x="248" y="356"/>
                  </a:lnTo>
                  <a:lnTo>
                    <a:pt x="258" y="356"/>
                  </a:lnTo>
                  <a:lnTo>
                    <a:pt x="264" y="352"/>
                  </a:lnTo>
                  <a:lnTo>
                    <a:pt x="272" y="350"/>
                  </a:lnTo>
                  <a:lnTo>
                    <a:pt x="278" y="344"/>
                  </a:lnTo>
                  <a:lnTo>
                    <a:pt x="282" y="338"/>
                  </a:lnTo>
                  <a:lnTo>
                    <a:pt x="286" y="332"/>
                  </a:lnTo>
                  <a:lnTo>
                    <a:pt x="288" y="324"/>
                  </a:lnTo>
                  <a:lnTo>
                    <a:pt x="290" y="316"/>
                  </a:lnTo>
                  <a:lnTo>
                    <a:pt x="290" y="40"/>
                  </a:lnTo>
                  <a:lnTo>
                    <a:pt x="290" y="40"/>
                  </a:lnTo>
                  <a:lnTo>
                    <a:pt x="288" y="32"/>
                  </a:lnTo>
                  <a:lnTo>
                    <a:pt x="286" y="24"/>
                  </a:lnTo>
                  <a:lnTo>
                    <a:pt x="282" y="18"/>
                  </a:lnTo>
                  <a:lnTo>
                    <a:pt x="278" y="12"/>
                  </a:lnTo>
                  <a:lnTo>
                    <a:pt x="272" y="6"/>
                  </a:lnTo>
                  <a:lnTo>
                    <a:pt x="264" y="4"/>
                  </a:lnTo>
                  <a:lnTo>
                    <a:pt x="258" y="0"/>
                  </a:lnTo>
                  <a:lnTo>
                    <a:pt x="248" y="0"/>
                  </a:lnTo>
                  <a:lnTo>
                    <a:pt x="248" y="0"/>
                  </a:lnTo>
                  <a:close/>
                  <a:moveTo>
                    <a:pt x="110" y="72"/>
                  </a:moveTo>
                  <a:lnTo>
                    <a:pt x="110" y="130"/>
                  </a:lnTo>
                  <a:lnTo>
                    <a:pt x="110" y="130"/>
                  </a:lnTo>
                  <a:lnTo>
                    <a:pt x="110" y="134"/>
                  </a:lnTo>
                  <a:lnTo>
                    <a:pt x="108" y="138"/>
                  </a:lnTo>
                  <a:lnTo>
                    <a:pt x="104" y="142"/>
                  </a:lnTo>
                  <a:lnTo>
                    <a:pt x="98" y="142"/>
                  </a:lnTo>
                  <a:lnTo>
                    <a:pt x="56" y="142"/>
                  </a:lnTo>
                  <a:lnTo>
                    <a:pt x="110" y="72"/>
                  </a:lnTo>
                  <a:close/>
                  <a:moveTo>
                    <a:pt x="262" y="316"/>
                  </a:moveTo>
                  <a:lnTo>
                    <a:pt x="262" y="316"/>
                  </a:lnTo>
                  <a:lnTo>
                    <a:pt x="260" y="320"/>
                  </a:lnTo>
                  <a:lnTo>
                    <a:pt x="258" y="324"/>
                  </a:lnTo>
                  <a:lnTo>
                    <a:pt x="254" y="328"/>
                  </a:lnTo>
                  <a:lnTo>
                    <a:pt x="248" y="328"/>
                  </a:lnTo>
                  <a:lnTo>
                    <a:pt x="40" y="328"/>
                  </a:lnTo>
                  <a:lnTo>
                    <a:pt x="40" y="328"/>
                  </a:lnTo>
                  <a:lnTo>
                    <a:pt x="36" y="328"/>
                  </a:lnTo>
                  <a:lnTo>
                    <a:pt x="32" y="324"/>
                  </a:lnTo>
                  <a:lnTo>
                    <a:pt x="28" y="320"/>
                  </a:lnTo>
                  <a:lnTo>
                    <a:pt x="28" y="316"/>
                  </a:lnTo>
                  <a:lnTo>
                    <a:pt x="28" y="184"/>
                  </a:lnTo>
                  <a:lnTo>
                    <a:pt x="28" y="184"/>
                  </a:lnTo>
                  <a:lnTo>
                    <a:pt x="28" y="178"/>
                  </a:lnTo>
                  <a:lnTo>
                    <a:pt x="32" y="174"/>
                  </a:lnTo>
                  <a:lnTo>
                    <a:pt x="36" y="172"/>
                  </a:lnTo>
                  <a:lnTo>
                    <a:pt x="40" y="170"/>
                  </a:lnTo>
                  <a:lnTo>
                    <a:pt x="98" y="170"/>
                  </a:lnTo>
                  <a:lnTo>
                    <a:pt x="98" y="170"/>
                  </a:lnTo>
                  <a:lnTo>
                    <a:pt x="106" y="170"/>
                  </a:lnTo>
                  <a:lnTo>
                    <a:pt x="114" y="168"/>
                  </a:lnTo>
                  <a:lnTo>
                    <a:pt x="120" y="164"/>
                  </a:lnTo>
                  <a:lnTo>
                    <a:pt x="126" y="158"/>
                  </a:lnTo>
                  <a:lnTo>
                    <a:pt x="132" y="152"/>
                  </a:lnTo>
                  <a:lnTo>
                    <a:pt x="136" y="146"/>
                  </a:lnTo>
                  <a:lnTo>
                    <a:pt x="138" y="138"/>
                  </a:lnTo>
                  <a:lnTo>
                    <a:pt x="138" y="130"/>
                  </a:lnTo>
                  <a:lnTo>
                    <a:pt x="138" y="40"/>
                  </a:lnTo>
                  <a:lnTo>
                    <a:pt x="138" y="40"/>
                  </a:lnTo>
                  <a:lnTo>
                    <a:pt x="140" y="36"/>
                  </a:lnTo>
                  <a:lnTo>
                    <a:pt x="142" y="32"/>
                  </a:lnTo>
                  <a:lnTo>
                    <a:pt x="146" y="28"/>
                  </a:lnTo>
                  <a:lnTo>
                    <a:pt x="152" y="28"/>
                  </a:lnTo>
                  <a:lnTo>
                    <a:pt x="248" y="28"/>
                  </a:lnTo>
                  <a:lnTo>
                    <a:pt x="248" y="28"/>
                  </a:lnTo>
                  <a:lnTo>
                    <a:pt x="254" y="28"/>
                  </a:lnTo>
                  <a:lnTo>
                    <a:pt x="258" y="32"/>
                  </a:lnTo>
                  <a:lnTo>
                    <a:pt x="260" y="36"/>
                  </a:lnTo>
                  <a:lnTo>
                    <a:pt x="262" y="40"/>
                  </a:lnTo>
                  <a:lnTo>
                    <a:pt x="262" y="316"/>
                  </a:lnTo>
                  <a:close/>
                </a:path>
              </a:pathLst>
            </a:custGeom>
            <a:solidFill>
              <a:srgbClr val="00B0F0"/>
            </a:solidFill>
            <a:ln>
              <a:noFill/>
            </a:ln>
            <a:extLst/>
          </p:spPr>
          <p:txBody>
            <a:bodyPr vert="horz" wrap="square" lIns="91440" tIns="45720" rIns="91440" bIns="45720" numCol="1" anchor="t" anchorCtr="0" compatLnSpc="1"/>
            <a:lstStyle/>
            <a:p>
              <a:endParaRPr lang="zh-CN" altLang="en-US">
                <a:solidFill>
                  <a:srgbClr val="404066"/>
                </a:solidFill>
                <a:cs typeface="+mn-ea"/>
                <a:sym typeface="+mn-lt"/>
              </a:endParaRPr>
            </a:p>
          </p:txBody>
        </p:sp>
        <p:sp>
          <p:nvSpPr>
            <p:cNvPr id="169" name="矩形 168"/>
            <p:cNvSpPr/>
            <p:nvPr/>
          </p:nvSpPr>
          <p:spPr>
            <a:xfrm>
              <a:off x="8757539" y="3284012"/>
              <a:ext cx="2889596" cy="1043350"/>
            </a:xfrm>
            <a:prstGeom prst="rect">
              <a:avLst/>
            </a:prstGeom>
            <a:noFill/>
          </p:spPr>
          <p:txBody>
            <a:bodyPr wrap="square" lIns="121908" tIns="60954" rIns="121908" bIns="60954">
              <a:spAutoFit/>
            </a:bodyPr>
            <a:lstStyle/>
            <a:p>
              <a:pPr>
                <a:lnSpc>
                  <a:spcPct val="130000"/>
                </a:lnSpc>
              </a:pPr>
              <a:r>
                <a:rPr lang="zh-CN" altLang="en-US" sz="1300" dirty="0">
                  <a:solidFill>
                    <a:schemeClr val="tx1">
                      <a:lumMod val="50000"/>
                      <a:lumOff val="50000"/>
                    </a:schemeClr>
                  </a:solidFill>
                  <a:cs typeface="+mn-ea"/>
                  <a:sym typeface="+mn-lt"/>
                </a:rPr>
                <a:t>在此输入您的标题</a:t>
              </a:r>
              <a:endParaRPr lang="en-US" altLang="zh-CN" sz="1300" dirty="0">
                <a:solidFill>
                  <a:schemeClr val="tx1">
                    <a:lumMod val="50000"/>
                    <a:lumOff val="50000"/>
                  </a:schemeClr>
                </a:solidFill>
                <a:cs typeface="+mn-ea"/>
                <a:sym typeface="+mn-lt"/>
              </a:endParaRPr>
            </a:p>
            <a:p>
              <a:pPr>
                <a:lnSpc>
                  <a:spcPct val="130000"/>
                </a:lnSpc>
              </a:pPr>
              <a:r>
                <a:rPr lang="zh-CN" altLang="en-US" sz="1100" dirty="0">
                  <a:solidFill>
                    <a:schemeClr val="tx1">
                      <a:lumMod val="50000"/>
                      <a:lumOff val="50000"/>
                    </a:schemeClr>
                  </a:solidFill>
                  <a:cs typeface="+mn-ea"/>
                  <a:sym typeface="+mn-lt"/>
                </a:rPr>
                <a:t>在此输入您的文字，在此输入您的文字，在此输入您的文字在此输入您的文字，在此输入您的文字</a:t>
              </a:r>
            </a:p>
          </p:txBody>
        </p:sp>
        <p:sp>
          <p:nvSpPr>
            <p:cNvPr id="170" name="Freeform 18"/>
            <p:cNvSpPr>
              <a:spLocks noEditPoints="1"/>
            </p:cNvSpPr>
            <p:nvPr/>
          </p:nvSpPr>
          <p:spPr bwMode="auto">
            <a:xfrm>
              <a:off x="8383771" y="3379960"/>
              <a:ext cx="319108" cy="464039"/>
            </a:xfrm>
            <a:custGeom>
              <a:avLst/>
              <a:gdLst>
                <a:gd name="T0" fmla="*/ 146 w 326"/>
                <a:gd name="T1" fmla="*/ 0 h 474"/>
                <a:gd name="T2" fmla="*/ 100 w 326"/>
                <a:gd name="T3" fmla="*/ 12 h 474"/>
                <a:gd name="T4" fmla="*/ 60 w 326"/>
                <a:gd name="T5" fmla="*/ 38 h 474"/>
                <a:gd name="T6" fmla="*/ 28 w 326"/>
                <a:gd name="T7" fmla="*/ 72 h 474"/>
                <a:gd name="T8" fmla="*/ 8 w 326"/>
                <a:gd name="T9" fmla="*/ 114 h 474"/>
                <a:gd name="T10" fmla="*/ 0 w 326"/>
                <a:gd name="T11" fmla="*/ 162 h 474"/>
                <a:gd name="T12" fmla="*/ 4 w 326"/>
                <a:gd name="T13" fmla="*/ 200 h 474"/>
                <a:gd name="T14" fmla="*/ 16 w 326"/>
                <a:gd name="T15" fmla="*/ 240 h 474"/>
                <a:gd name="T16" fmla="*/ 44 w 326"/>
                <a:gd name="T17" fmla="*/ 334 h 474"/>
                <a:gd name="T18" fmla="*/ 44 w 326"/>
                <a:gd name="T19" fmla="*/ 378 h 474"/>
                <a:gd name="T20" fmla="*/ 56 w 326"/>
                <a:gd name="T21" fmla="*/ 416 h 474"/>
                <a:gd name="T22" fmla="*/ 70 w 326"/>
                <a:gd name="T23" fmla="*/ 426 h 474"/>
                <a:gd name="T24" fmla="*/ 86 w 326"/>
                <a:gd name="T25" fmla="*/ 454 h 474"/>
                <a:gd name="T26" fmla="*/ 110 w 326"/>
                <a:gd name="T27" fmla="*/ 470 h 474"/>
                <a:gd name="T28" fmla="*/ 184 w 326"/>
                <a:gd name="T29" fmla="*/ 474 h 474"/>
                <a:gd name="T30" fmla="*/ 216 w 326"/>
                <a:gd name="T31" fmla="*/ 470 h 474"/>
                <a:gd name="T32" fmla="*/ 240 w 326"/>
                <a:gd name="T33" fmla="*/ 454 h 474"/>
                <a:gd name="T34" fmla="*/ 256 w 326"/>
                <a:gd name="T35" fmla="*/ 426 h 474"/>
                <a:gd name="T36" fmla="*/ 270 w 326"/>
                <a:gd name="T37" fmla="*/ 416 h 474"/>
                <a:gd name="T38" fmla="*/ 280 w 326"/>
                <a:gd name="T39" fmla="*/ 378 h 474"/>
                <a:gd name="T40" fmla="*/ 282 w 326"/>
                <a:gd name="T41" fmla="*/ 334 h 474"/>
                <a:gd name="T42" fmla="*/ 310 w 326"/>
                <a:gd name="T43" fmla="*/ 240 h 474"/>
                <a:gd name="T44" fmla="*/ 322 w 326"/>
                <a:gd name="T45" fmla="*/ 200 h 474"/>
                <a:gd name="T46" fmla="*/ 326 w 326"/>
                <a:gd name="T47" fmla="*/ 162 h 474"/>
                <a:gd name="T48" fmla="*/ 318 w 326"/>
                <a:gd name="T49" fmla="*/ 114 h 474"/>
                <a:gd name="T50" fmla="*/ 298 w 326"/>
                <a:gd name="T51" fmla="*/ 72 h 474"/>
                <a:gd name="T52" fmla="*/ 266 w 326"/>
                <a:gd name="T53" fmla="*/ 38 h 474"/>
                <a:gd name="T54" fmla="*/ 226 w 326"/>
                <a:gd name="T55" fmla="*/ 12 h 474"/>
                <a:gd name="T56" fmla="*/ 180 w 326"/>
                <a:gd name="T57" fmla="*/ 0 h 474"/>
                <a:gd name="T58" fmla="*/ 220 w 326"/>
                <a:gd name="T59" fmla="*/ 410 h 474"/>
                <a:gd name="T60" fmla="*/ 216 w 326"/>
                <a:gd name="T61" fmla="*/ 422 h 474"/>
                <a:gd name="T62" fmla="*/ 208 w 326"/>
                <a:gd name="T63" fmla="*/ 432 h 474"/>
                <a:gd name="T64" fmla="*/ 184 w 326"/>
                <a:gd name="T65" fmla="*/ 436 h 474"/>
                <a:gd name="T66" fmla="*/ 130 w 326"/>
                <a:gd name="T67" fmla="*/ 436 h 474"/>
                <a:gd name="T68" fmla="*/ 112 w 326"/>
                <a:gd name="T69" fmla="*/ 426 h 474"/>
                <a:gd name="T70" fmla="*/ 106 w 326"/>
                <a:gd name="T71" fmla="*/ 410 h 474"/>
                <a:gd name="T72" fmla="*/ 220 w 326"/>
                <a:gd name="T73" fmla="*/ 410 h 474"/>
                <a:gd name="T74" fmla="*/ 220 w 326"/>
                <a:gd name="T75" fmla="*/ 410 h 474"/>
                <a:gd name="T76" fmla="*/ 84 w 326"/>
                <a:gd name="T77" fmla="*/ 392 h 474"/>
                <a:gd name="T78" fmla="*/ 242 w 326"/>
                <a:gd name="T79" fmla="*/ 370 h 474"/>
                <a:gd name="T80" fmla="*/ 240 w 326"/>
                <a:gd name="T81" fmla="*/ 392 h 474"/>
                <a:gd name="T82" fmla="*/ 82 w 326"/>
                <a:gd name="T83" fmla="*/ 352 h 474"/>
                <a:gd name="T84" fmla="*/ 244 w 326"/>
                <a:gd name="T85" fmla="*/ 332 h 474"/>
                <a:gd name="T86" fmla="*/ 244 w 326"/>
                <a:gd name="T87" fmla="*/ 352 h 474"/>
                <a:gd name="T88" fmla="*/ 256 w 326"/>
                <a:gd name="T89" fmla="*/ 276 h 474"/>
                <a:gd name="T90" fmla="*/ 78 w 326"/>
                <a:gd name="T91" fmla="*/ 312 h 474"/>
                <a:gd name="T92" fmla="*/ 70 w 326"/>
                <a:gd name="T93" fmla="*/ 276 h 474"/>
                <a:gd name="T94" fmla="*/ 46 w 326"/>
                <a:gd name="T95" fmla="*/ 210 h 474"/>
                <a:gd name="T96" fmla="*/ 38 w 326"/>
                <a:gd name="T97" fmla="*/ 162 h 474"/>
                <a:gd name="T98" fmla="*/ 40 w 326"/>
                <a:gd name="T99" fmla="*/ 138 h 474"/>
                <a:gd name="T100" fmla="*/ 60 w 326"/>
                <a:gd name="T101" fmla="*/ 92 h 474"/>
                <a:gd name="T102" fmla="*/ 114 w 326"/>
                <a:gd name="T103" fmla="*/ 48 h 474"/>
                <a:gd name="T104" fmla="*/ 150 w 326"/>
                <a:gd name="T105" fmla="*/ 38 h 474"/>
                <a:gd name="T106" fmla="*/ 176 w 326"/>
                <a:gd name="T107" fmla="*/ 38 h 474"/>
                <a:gd name="T108" fmla="*/ 212 w 326"/>
                <a:gd name="T109" fmla="*/ 48 h 474"/>
                <a:gd name="T110" fmla="*/ 266 w 326"/>
                <a:gd name="T111" fmla="*/ 92 h 474"/>
                <a:gd name="T112" fmla="*/ 284 w 326"/>
                <a:gd name="T113" fmla="*/ 138 h 474"/>
                <a:gd name="T114" fmla="*/ 288 w 326"/>
                <a:gd name="T115" fmla="*/ 162 h 474"/>
                <a:gd name="T116" fmla="*/ 280 w 326"/>
                <a:gd name="T117" fmla="*/ 21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474">
                  <a:moveTo>
                    <a:pt x="162" y="0"/>
                  </a:moveTo>
                  <a:lnTo>
                    <a:pt x="162" y="0"/>
                  </a:lnTo>
                  <a:lnTo>
                    <a:pt x="146" y="0"/>
                  </a:lnTo>
                  <a:lnTo>
                    <a:pt x="130" y="4"/>
                  </a:lnTo>
                  <a:lnTo>
                    <a:pt x="114" y="8"/>
                  </a:lnTo>
                  <a:lnTo>
                    <a:pt x="100" y="12"/>
                  </a:lnTo>
                  <a:lnTo>
                    <a:pt x="86" y="20"/>
                  </a:lnTo>
                  <a:lnTo>
                    <a:pt x="72" y="28"/>
                  </a:lnTo>
                  <a:lnTo>
                    <a:pt x="60" y="38"/>
                  </a:lnTo>
                  <a:lnTo>
                    <a:pt x="48" y="48"/>
                  </a:lnTo>
                  <a:lnTo>
                    <a:pt x="38" y="60"/>
                  </a:lnTo>
                  <a:lnTo>
                    <a:pt x="28" y="72"/>
                  </a:lnTo>
                  <a:lnTo>
                    <a:pt x="20" y="86"/>
                  </a:lnTo>
                  <a:lnTo>
                    <a:pt x="12" y="100"/>
                  </a:lnTo>
                  <a:lnTo>
                    <a:pt x="8" y="114"/>
                  </a:lnTo>
                  <a:lnTo>
                    <a:pt x="4" y="130"/>
                  </a:lnTo>
                  <a:lnTo>
                    <a:pt x="2" y="146"/>
                  </a:lnTo>
                  <a:lnTo>
                    <a:pt x="0" y="162"/>
                  </a:lnTo>
                  <a:lnTo>
                    <a:pt x="0" y="162"/>
                  </a:lnTo>
                  <a:lnTo>
                    <a:pt x="2" y="182"/>
                  </a:lnTo>
                  <a:lnTo>
                    <a:pt x="4" y="200"/>
                  </a:lnTo>
                  <a:lnTo>
                    <a:pt x="8" y="220"/>
                  </a:lnTo>
                  <a:lnTo>
                    <a:pt x="16" y="240"/>
                  </a:lnTo>
                  <a:lnTo>
                    <a:pt x="16" y="240"/>
                  </a:lnTo>
                  <a:lnTo>
                    <a:pt x="30" y="282"/>
                  </a:lnTo>
                  <a:lnTo>
                    <a:pt x="40" y="310"/>
                  </a:lnTo>
                  <a:lnTo>
                    <a:pt x="44" y="334"/>
                  </a:lnTo>
                  <a:lnTo>
                    <a:pt x="44" y="358"/>
                  </a:lnTo>
                  <a:lnTo>
                    <a:pt x="44" y="358"/>
                  </a:lnTo>
                  <a:lnTo>
                    <a:pt x="44" y="378"/>
                  </a:lnTo>
                  <a:lnTo>
                    <a:pt x="48" y="398"/>
                  </a:lnTo>
                  <a:lnTo>
                    <a:pt x="50" y="408"/>
                  </a:lnTo>
                  <a:lnTo>
                    <a:pt x="56" y="416"/>
                  </a:lnTo>
                  <a:lnTo>
                    <a:pt x="62" y="422"/>
                  </a:lnTo>
                  <a:lnTo>
                    <a:pt x="70" y="426"/>
                  </a:lnTo>
                  <a:lnTo>
                    <a:pt x="70" y="426"/>
                  </a:lnTo>
                  <a:lnTo>
                    <a:pt x="76" y="440"/>
                  </a:lnTo>
                  <a:lnTo>
                    <a:pt x="80" y="446"/>
                  </a:lnTo>
                  <a:lnTo>
                    <a:pt x="86" y="454"/>
                  </a:lnTo>
                  <a:lnTo>
                    <a:pt x="86" y="454"/>
                  </a:lnTo>
                  <a:lnTo>
                    <a:pt x="96" y="462"/>
                  </a:lnTo>
                  <a:lnTo>
                    <a:pt x="110" y="470"/>
                  </a:lnTo>
                  <a:lnTo>
                    <a:pt x="124" y="474"/>
                  </a:lnTo>
                  <a:lnTo>
                    <a:pt x="142" y="474"/>
                  </a:lnTo>
                  <a:lnTo>
                    <a:pt x="184" y="474"/>
                  </a:lnTo>
                  <a:lnTo>
                    <a:pt x="184" y="474"/>
                  </a:lnTo>
                  <a:lnTo>
                    <a:pt x="202" y="474"/>
                  </a:lnTo>
                  <a:lnTo>
                    <a:pt x="216" y="470"/>
                  </a:lnTo>
                  <a:lnTo>
                    <a:pt x="230" y="462"/>
                  </a:lnTo>
                  <a:lnTo>
                    <a:pt x="240" y="454"/>
                  </a:lnTo>
                  <a:lnTo>
                    <a:pt x="240" y="454"/>
                  </a:lnTo>
                  <a:lnTo>
                    <a:pt x="246" y="446"/>
                  </a:lnTo>
                  <a:lnTo>
                    <a:pt x="250" y="440"/>
                  </a:lnTo>
                  <a:lnTo>
                    <a:pt x="256" y="426"/>
                  </a:lnTo>
                  <a:lnTo>
                    <a:pt x="256" y="426"/>
                  </a:lnTo>
                  <a:lnTo>
                    <a:pt x="264" y="422"/>
                  </a:lnTo>
                  <a:lnTo>
                    <a:pt x="270" y="416"/>
                  </a:lnTo>
                  <a:lnTo>
                    <a:pt x="274" y="408"/>
                  </a:lnTo>
                  <a:lnTo>
                    <a:pt x="278" y="398"/>
                  </a:lnTo>
                  <a:lnTo>
                    <a:pt x="280" y="378"/>
                  </a:lnTo>
                  <a:lnTo>
                    <a:pt x="280" y="358"/>
                  </a:lnTo>
                  <a:lnTo>
                    <a:pt x="280" y="358"/>
                  </a:lnTo>
                  <a:lnTo>
                    <a:pt x="282" y="334"/>
                  </a:lnTo>
                  <a:lnTo>
                    <a:pt x="286" y="310"/>
                  </a:lnTo>
                  <a:lnTo>
                    <a:pt x="294" y="282"/>
                  </a:lnTo>
                  <a:lnTo>
                    <a:pt x="310" y="240"/>
                  </a:lnTo>
                  <a:lnTo>
                    <a:pt x="310" y="240"/>
                  </a:lnTo>
                  <a:lnTo>
                    <a:pt x="316" y="220"/>
                  </a:lnTo>
                  <a:lnTo>
                    <a:pt x="322" y="200"/>
                  </a:lnTo>
                  <a:lnTo>
                    <a:pt x="324" y="182"/>
                  </a:lnTo>
                  <a:lnTo>
                    <a:pt x="326" y="162"/>
                  </a:lnTo>
                  <a:lnTo>
                    <a:pt x="326" y="162"/>
                  </a:lnTo>
                  <a:lnTo>
                    <a:pt x="324" y="146"/>
                  </a:lnTo>
                  <a:lnTo>
                    <a:pt x="322" y="130"/>
                  </a:lnTo>
                  <a:lnTo>
                    <a:pt x="318" y="114"/>
                  </a:lnTo>
                  <a:lnTo>
                    <a:pt x="312" y="100"/>
                  </a:lnTo>
                  <a:lnTo>
                    <a:pt x="306" y="86"/>
                  </a:lnTo>
                  <a:lnTo>
                    <a:pt x="298" y="72"/>
                  </a:lnTo>
                  <a:lnTo>
                    <a:pt x="288" y="60"/>
                  </a:lnTo>
                  <a:lnTo>
                    <a:pt x="278" y="48"/>
                  </a:lnTo>
                  <a:lnTo>
                    <a:pt x="266" y="38"/>
                  </a:lnTo>
                  <a:lnTo>
                    <a:pt x="254" y="28"/>
                  </a:lnTo>
                  <a:lnTo>
                    <a:pt x="240" y="20"/>
                  </a:lnTo>
                  <a:lnTo>
                    <a:pt x="226" y="12"/>
                  </a:lnTo>
                  <a:lnTo>
                    <a:pt x="210" y="8"/>
                  </a:lnTo>
                  <a:lnTo>
                    <a:pt x="196" y="4"/>
                  </a:lnTo>
                  <a:lnTo>
                    <a:pt x="180" y="0"/>
                  </a:lnTo>
                  <a:lnTo>
                    <a:pt x="162" y="0"/>
                  </a:lnTo>
                  <a:lnTo>
                    <a:pt x="162" y="0"/>
                  </a:lnTo>
                  <a:close/>
                  <a:moveTo>
                    <a:pt x="220" y="410"/>
                  </a:moveTo>
                  <a:lnTo>
                    <a:pt x="220" y="410"/>
                  </a:lnTo>
                  <a:lnTo>
                    <a:pt x="220" y="416"/>
                  </a:lnTo>
                  <a:lnTo>
                    <a:pt x="216" y="422"/>
                  </a:lnTo>
                  <a:lnTo>
                    <a:pt x="212" y="428"/>
                  </a:lnTo>
                  <a:lnTo>
                    <a:pt x="212" y="428"/>
                  </a:lnTo>
                  <a:lnTo>
                    <a:pt x="208" y="432"/>
                  </a:lnTo>
                  <a:lnTo>
                    <a:pt x="202" y="434"/>
                  </a:lnTo>
                  <a:lnTo>
                    <a:pt x="194" y="436"/>
                  </a:lnTo>
                  <a:lnTo>
                    <a:pt x="184" y="436"/>
                  </a:lnTo>
                  <a:lnTo>
                    <a:pt x="142" y="436"/>
                  </a:lnTo>
                  <a:lnTo>
                    <a:pt x="142" y="436"/>
                  </a:lnTo>
                  <a:lnTo>
                    <a:pt x="130" y="436"/>
                  </a:lnTo>
                  <a:lnTo>
                    <a:pt x="122" y="434"/>
                  </a:lnTo>
                  <a:lnTo>
                    <a:pt x="116" y="430"/>
                  </a:lnTo>
                  <a:lnTo>
                    <a:pt x="112" y="426"/>
                  </a:lnTo>
                  <a:lnTo>
                    <a:pt x="108" y="422"/>
                  </a:lnTo>
                  <a:lnTo>
                    <a:pt x="106" y="418"/>
                  </a:lnTo>
                  <a:lnTo>
                    <a:pt x="106" y="410"/>
                  </a:lnTo>
                  <a:lnTo>
                    <a:pt x="106" y="410"/>
                  </a:lnTo>
                  <a:lnTo>
                    <a:pt x="106" y="410"/>
                  </a:lnTo>
                  <a:lnTo>
                    <a:pt x="220" y="410"/>
                  </a:lnTo>
                  <a:lnTo>
                    <a:pt x="220" y="410"/>
                  </a:lnTo>
                  <a:lnTo>
                    <a:pt x="220" y="410"/>
                  </a:lnTo>
                  <a:lnTo>
                    <a:pt x="220" y="410"/>
                  </a:lnTo>
                  <a:close/>
                  <a:moveTo>
                    <a:pt x="240" y="392"/>
                  </a:moveTo>
                  <a:lnTo>
                    <a:pt x="84" y="392"/>
                  </a:lnTo>
                  <a:lnTo>
                    <a:pt x="84" y="392"/>
                  </a:lnTo>
                  <a:lnTo>
                    <a:pt x="84" y="384"/>
                  </a:lnTo>
                  <a:lnTo>
                    <a:pt x="82" y="370"/>
                  </a:lnTo>
                  <a:lnTo>
                    <a:pt x="242" y="370"/>
                  </a:lnTo>
                  <a:lnTo>
                    <a:pt x="242" y="370"/>
                  </a:lnTo>
                  <a:lnTo>
                    <a:pt x="242" y="384"/>
                  </a:lnTo>
                  <a:lnTo>
                    <a:pt x="240" y="392"/>
                  </a:lnTo>
                  <a:lnTo>
                    <a:pt x="240" y="392"/>
                  </a:lnTo>
                  <a:close/>
                  <a:moveTo>
                    <a:pt x="244" y="352"/>
                  </a:moveTo>
                  <a:lnTo>
                    <a:pt x="82" y="352"/>
                  </a:lnTo>
                  <a:lnTo>
                    <a:pt x="82" y="352"/>
                  </a:lnTo>
                  <a:lnTo>
                    <a:pt x="82" y="332"/>
                  </a:lnTo>
                  <a:lnTo>
                    <a:pt x="244" y="332"/>
                  </a:lnTo>
                  <a:lnTo>
                    <a:pt x="244" y="332"/>
                  </a:lnTo>
                  <a:lnTo>
                    <a:pt x="244" y="352"/>
                  </a:lnTo>
                  <a:lnTo>
                    <a:pt x="244" y="352"/>
                  </a:lnTo>
                  <a:close/>
                  <a:moveTo>
                    <a:pt x="274" y="226"/>
                  </a:moveTo>
                  <a:lnTo>
                    <a:pt x="274" y="226"/>
                  </a:lnTo>
                  <a:lnTo>
                    <a:pt x="256" y="276"/>
                  </a:lnTo>
                  <a:lnTo>
                    <a:pt x="250" y="296"/>
                  </a:lnTo>
                  <a:lnTo>
                    <a:pt x="246" y="312"/>
                  </a:lnTo>
                  <a:lnTo>
                    <a:pt x="78" y="312"/>
                  </a:lnTo>
                  <a:lnTo>
                    <a:pt x="78" y="312"/>
                  </a:lnTo>
                  <a:lnTo>
                    <a:pt x="74" y="296"/>
                  </a:lnTo>
                  <a:lnTo>
                    <a:pt x="70" y="276"/>
                  </a:lnTo>
                  <a:lnTo>
                    <a:pt x="50" y="226"/>
                  </a:lnTo>
                  <a:lnTo>
                    <a:pt x="50" y="226"/>
                  </a:lnTo>
                  <a:lnTo>
                    <a:pt x="46" y="210"/>
                  </a:lnTo>
                  <a:lnTo>
                    <a:pt x="42" y="194"/>
                  </a:lnTo>
                  <a:lnTo>
                    <a:pt x="38" y="178"/>
                  </a:lnTo>
                  <a:lnTo>
                    <a:pt x="38" y="162"/>
                  </a:lnTo>
                  <a:lnTo>
                    <a:pt x="38" y="162"/>
                  </a:lnTo>
                  <a:lnTo>
                    <a:pt x="38" y="150"/>
                  </a:lnTo>
                  <a:lnTo>
                    <a:pt x="40" y="138"/>
                  </a:lnTo>
                  <a:lnTo>
                    <a:pt x="44" y="126"/>
                  </a:lnTo>
                  <a:lnTo>
                    <a:pt x="48" y="114"/>
                  </a:lnTo>
                  <a:lnTo>
                    <a:pt x="60" y="92"/>
                  </a:lnTo>
                  <a:lnTo>
                    <a:pt x="74" y="74"/>
                  </a:lnTo>
                  <a:lnTo>
                    <a:pt x="94" y="60"/>
                  </a:lnTo>
                  <a:lnTo>
                    <a:pt x="114" y="48"/>
                  </a:lnTo>
                  <a:lnTo>
                    <a:pt x="126" y="44"/>
                  </a:lnTo>
                  <a:lnTo>
                    <a:pt x="138" y="40"/>
                  </a:lnTo>
                  <a:lnTo>
                    <a:pt x="150" y="38"/>
                  </a:lnTo>
                  <a:lnTo>
                    <a:pt x="162" y="38"/>
                  </a:lnTo>
                  <a:lnTo>
                    <a:pt x="162" y="38"/>
                  </a:lnTo>
                  <a:lnTo>
                    <a:pt x="176" y="38"/>
                  </a:lnTo>
                  <a:lnTo>
                    <a:pt x="188" y="40"/>
                  </a:lnTo>
                  <a:lnTo>
                    <a:pt x="200" y="44"/>
                  </a:lnTo>
                  <a:lnTo>
                    <a:pt x="212" y="48"/>
                  </a:lnTo>
                  <a:lnTo>
                    <a:pt x="232" y="60"/>
                  </a:lnTo>
                  <a:lnTo>
                    <a:pt x="250" y="74"/>
                  </a:lnTo>
                  <a:lnTo>
                    <a:pt x="266" y="92"/>
                  </a:lnTo>
                  <a:lnTo>
                    <a:pt x="278" y="114"/>
                  </a:lnTo>
                  <a:lnTo>
                    <a:pt x="282" y="126"/>
                  </a:lnTo>
                  <a:lnTo>
                    <a:pt x="284" y="138"/>
                  </a:lnTo>
                  <a:lnTo>
                    <a:pt x="286" y="150"/>
                  </a:lnTo>
                  <a:lnTo>
                    <a:pt x="288" y="162"/>
                  </a:lnTo>
                  <a:lnTo>
                    <a:pt x="288" y="162"/>
                  </a:lnTo>
                  <a:lnTo>
                    <a:pt x="286" y="178"/>
                  </a:lnTo>
                  <a:lnTo>
                    <a:pt x="284" y="194"/>
                  </a:lnTo>
                  <a:lnTo>
                    <a:pt x="280" y="210"/>
                  </a:lnTo>
                  <a:lnTo>
                    <a:pt x="274" y="226"/>
                  </a:lnTo>
                  <a:lnTo>
                    <a:pt x="274" y="226"/>
                  </a:lnTo>
                  <a:close/>
                </a:path>
              </a:pathLst>
            </a:custGeom>
            <a:solidFill>
              <a:srgbClr val="00B0F0"/>
            </a:solidFill>
            <a:ln>
              <a:noFill/>
            </a:ln>
          </p:spPr>
          <p:txBody>
            <a:bodyPr vert="horz" wrap="square" lIns="121908" tIns="60954" rIns="121908" bIns="60954" numCol="1" anchor="t" anchorCtr="0" compatLnSpc="1"/>
            <a:lstStyle/>
            <a:p>
              <a:endParaRPr lang="zh-CN" altLang="en-US">
                <a:solidFill>
                  <a:srgbClr val="404066"/>
                </a:solidFill>
                <a:cs typeface="+mn-ea"/>
                <a:sym typeface="+mn-lt"/>
              </a:endParaRPr>
            </a:p>
          </p:txBody>
        </p:sp>
        <p:sp>
          <p:nvSpPr>
            <p:cNvPr id="171" name="矩形 170"/>
            <p:cNvSpPr/>
            <p:nvPr/>
          </p:nvSpPr>
          <p:spPr>
            <a:xfrm>
              <a:off x="8757539" y="4730426"/>
              <a:ext cx="2889596" cy="1043350"/>
            </a:xfrm>
            <a:prstGeom prst="rect">
              <a:avLst/>
            </a:prstGeom>
            <a:noFill/>
          </p:spPr>
          <p:txBody>
            <a:bodyPr wrap="square" lIns="121908" tIns="60954" rIns="121908" bIns="60954">
              <a:spAutoFit/>
            </a:bodyPr>
            <a:lstStyle/>
            <a:p>
              <a:pPr>
                <a:lnSpc>
                  <a:spcPct val="130000"/>
                </a:lnSpc>
              </a:pPr>
              <a:r>
                <a:rPr lang="zh-CN" altLang="en-US" sz="1300" dirty="0">
                  <a:solidFill>
                    <a:schemeClr val="tx1">
                      <a:lumMod val="50000"/>
                      <a:lumOff val="50000"/>
                    </a:schemeClr>
                  </a:solidFill>
                  <a:cs typeface="+mn-ea"/>
                  <a:sym typeface="+mn-lt"/>
                </a:rPr>
                <a:t>在此输入您的标题</a:t>
              </a:r>
              <a:endParaRPr lang="en-US" altLang="zh-CN" sz="1300" dirty="0">
                <a:solidFill>
                  <a:schemeClr val="tx1">
                    <a:lumMod val="50000"/>
                    <a:lumOff val="50000"/>
                  </a:schemeClr>
                </a:solidFill>
                <a:cs typeface="+mn-ea"/>
                <a:sym typeface="+mn-lt"/>
              </a:endParaRPr>
            </a:p>
            <a:p>
              <a:pPr>
                <a:lnSpc>
                  <a:spcPct val="130000"/>
                </a:lnSpc>
              </a:pPr>
              <a:r>
                <a:rPr lang="zh-CN" altLang="en-US" sz="1100" dirty="0">
                  <a:solidFill>
                    <a:schemeClr val="tx1">
                      <a:lumMod val="50000"/>
                      <a:lumOff val="50000"/>
                    </a:schemeClr>
                  </a:solidFill>
                  <a:cs typeface="+mn-ea"/>
                  <a:sym typeface="+mn-lt"/>
                </a:rPr>
                <a:t>在此输入您的文字，在此输入您的文字，在此输入您的文字在此输入您的文字，在此输入您的文字</a:t>
              </a:r>
            </a:p>
          </p:txBody>
        </p:sp>
        <p:sp>
          <p:nvSpPr>
            <p:cNvPr id="172" name="Freeform 29"/>
            <p:cNvSpPr>
              <a:spLocks noEditPoints="1"/>
            </p:cNvSpPr>
            <p:nvPr/>
          </p:nvSpPr>
          <p:spPr bwMode="auto">
            <a:xfrm>
              <a:off x="8334828" y="4828215"/>
              <a:ext cx="416994" cy="409215"/>
            </a:xfrm>
            <a:custGeom>
              <a:avLst/>
              <a:gdLst>
                <a:gd name="T0" fmla="*/ 342 w 426"/>
                <a:gd name="T1" fmla="*/ 272 h 418"/>
                <a:gd name="T2" fmla="*/ 334 w 426"/>
                <a:gd name="T3" fmla="*/ 282 h 418"/>
                <a:gd name="T4" fmla="*/ 358 w 426"/>
                <a:gd name="T5" fmla="*/ 308 h 418"/>
                <a:gd name="T6" fmla="*/ 304 w 426"/>
                <a:gd name="T7" fmla="*/ 344 h 418"/>
                <a:gd name="T8" fmla="*/ 258 w 426"/>
                <a:gd name="T9" fmla="*/ 360 h 418"/>
                <a:gd name="T10" fmla="*/ 290 w 426"/>
                <a:gd name="T11" fmla="*/ 206 h 418"/>
                <a:gd name="T12" fmla="*/ 300 w 426"/>
                <a:gd name="T13" fmla="*/ 204 h 418"/>
                <a:gd name="T14" fmla="*/ 304 w 426"/>
                <a:gd name="T15" fmla="*/ 160 h 418"/>
                <a:gd name="T16" fmla="*/ 300 w 426"/>
                <a:gd name="T17" fmla="*/ 150 h 418"/>
                <a:gd name="T18" fmla="*/ 242 w 426"/>
                <a:gd name="T19" fmla="*/ 146 h 418"/>
                <a:gd name="T20" fmla="*/ 254 w 426"/>
                <a:gd name="T21" fmla="*/ 96 h 418"/>
                <a:gd name="T22" fmla="*/ 270 w 426"/>
                <a:gd name="T23" fmla="*/ 56 h 418"/>
                <a:gd name="T24" fmla="*/ 266 w 426"/>
                <a:gd name="T25" fmla="*/ 34 h 418"/>
                <a:gd name="T26" fmla="*/ 246 w 426"/>
                <a:gd name="T27" fmla="*/ 10 h 418"/>
                <a:gd name="T28" fmla="*/ 214 w 426"/>
                <a:gd name="T29" fmla="*/ 0 h 418"/>
                <a:gd name="T30" fmla="*/ 192 w 426"/>
                <a:gd name="T31" fmla="*/ 4 h 418"/>
                <a:gd name="T32" fmla="*/ 166 w 426"/>
                <a:gd name="T33" fmla="*/ 24 h 418"/>
                <a:gd name="T34" fmla="*/ 158 w 426"/>
                <a:gd name="T35" fmla="*/ 56 h 418"/>
                <a:gd name="T36" fmla="*/ 164 w 426"/>
                <a:gd name="T37" fmla="*/ 84 h 418"/>
                <a:gd name="T38" fmla="*/ 184 w 426"/>
                <a:gd name="T39" fmla="*/ 146 h 418"/>
                <a:gd name="T40" fmla="*/ 132 w 426"/>
                <a:gd name="T41" fmla="*/ 148 h 418"/>
                <a:gd name="T42" fmla="*/ 124 w 426"/>
                <a:gd name="T43" fmla="*/ 160 h 418"/>
                <a:gd name="T44" fmla="*/ 124 w 426"/>
                <a:gd name="T45" fmla="*/ 200 h 418"/>
                <a:gd name="T46" fmla="*/ 136 w 426"/>
                <a:gd name="T47" fmla="*/ 206 h 418"/>
                <a:gd name="T48" fmla="*/ 184 w 426"/>
                <a:gd name="T49" fmla="*/ 364 h 418"/>
                <a:gd name="T50" fmla="*/ 138 w 426"/>
                <a:gd name="T51" fmla="*/ 350 h 418"/>
                <a:gd name="T52" fmla="*/ 94 w 426"/>
                <a:gd name="T53" fmla="*/ 328 h 418"/>
                <a:gd name="T54" fmla="*/ 92 w 426"/>
                <a:gd name="T55" fmla="*/ 288 h 418"/>
                <a:gd name="T56" fmla="*/ 90 w 426"/>
                <a:gd name="T57" fmla="*/ 274 h 418"/>
                <a:gd name="T58" fmla="*/ 10 w 426"/>
                <a:gd name="T59" fmla="*/ 272 h 418"/>
                <a:gd name="T60" fmla="*/ 0 w 426"/>
                <a:gd name="T61" fmla="*/ 278 h 418"/>
                <a:gd name="T62" fmla="*/ 0 w 426"/>
                <a:gd name="T63" fmla="*/ 356 h 418"/>
                <a:gd name="T64" fmla="*/ 10 w 426"/>
                <a:gd name="T65" fmla="*/ 366 h 418"/>
                <a:gd name="T66" fmla="*/ 34 w 426"/>
                <a:gd name="T67" fmla="*/ 346 h 418"/>
                <a:gd name="T68" fmla="*/ 92 w 426"/>
                <a:gd name="T69" fmla="*/ 388 h 418"/>
                <a:gd name="T70" fmla="*/ 162 w 426"/>
                <a:gd name="T71" fmla="*/ 412 h 418"/>
                <a:gd name="T72" fmla="*/ 214 w 426"/>
                <a:gd name="T73" fmla="*/ 418 h 418"/>
                <a:gd name="T74" fmla="*/ 288 w 426"/>
                <a:gd name="T75" fmla="*/ 406 h 418"/>
                <a:gd name="T76" fmla="*/ 356 w 426"/>
                <a:gd name="T77" fmla="*/ 376 h 418"/>
                <a:gd name="T78" fmla="*/ 412 w 426"/>
                <a:gd name="T79" fmla="*/ 362 h 418"/>
                <a:gd name="T80" fmla="*/ 422 w 426"/>
                <a:gd name="T81" fmla="*/ 364 h 418"/>
                <a:gd name="T82" fmla="*/ 426 w 426"/>
                <a:gd name="T83" fmla="*/ 280 h 418"/>
                <a:gd name="T84" fmla="*/ 424 w 426"/>
                <a:gd name="T85" fmla="*/ 274 h 418"/>
                <a:gd name="T86" fmla="*/ 418 w 426"/>
                <a:gd name="T87" fmla="*/ 272 h 418"/>
                <a:gd name="T88" fmla="*/ 206 w 426"/>
                <a:gd name="T89" fmla="*/ 72 h 418"/>
                <a:gd name="T90" fmla="*/ 196 w 426"/>
                <a:gd name="T91" fmla="*/ 56 h 418"/>
                <a:gd name="T92" fmla="*/ 202 w 426"/>
                <a:gd name="T93" fmla="*/ 44 h 418"/>
                <a:gd name="T94" fmla="*/ 214 w 426"/>
                <a:gd name="T95" fmla="*/ 38 h 418"/>
                <a:gd name="T96" fmla="*/ 230 w 426"/>
                <a:gd name="T97" fmla="*/ 50 h 418"/>
                <a:gd name="T98" fmla="*/ 230 w 426"/>
                <a:gd name="T99" fmla="*/ 64 h 418"/>
                <a:gd name="T100" fmla="*/ 214 w 426"/>
                <a:gd name="T101" fmla="*/ 74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6" h="418">
                  <a:moveTo>
                    <a:pt x="418" y="272"/>
                  </a:moveTo>
                  <a:lnTo>
                    <a:pt x="342" y="272"/>
                  </a:lnTo>
                  <a:lnTo>
                    <a:pt x="342" y="272"/>
                  </a:lnTo>
                  <a:lnTo>
                    <a:pt x="338" y="274"/>
                  </a:lnTo>
                  <a:lnTo>
                    <a:pt x="334" y="278"/>
                  </a:lnTo>
                  <a:lnTo>
                    <a:pt x="334" y="282"/>
                  </a:lnTo>
                  <a:lnTo>
                    <a:pt x="336" y="288"/>
                  </a:lnTo>
                  <a:lnTo>
                    <a:pt x="358" y="308"/>
                  </a:lnTo>
                  <a:lnTo>
                    <a:pt x="358" y="308"/>
                  </a:lnTo>
                  <a:lnTo>
                    <a:pt x="332" y="328"/>
                  </a:lnTo>
                  <a:lnTo>
                    <a:pt x="320" y="338"/>
                  </a:lnTo>
                  <a:lnTo>
                    <a:pt x="304" y="344"/>
                  </a:lnTo>
                  <a:lnTo>
                    <a:pt x="290" y="350"/>
                  </a:lnTo>
                  <a:lnTo>
                    <a:pt x="274" y="356"/>
                  </a:lnTo>
                  <a:lnTo>
                    <a:pt x="258" y="360"/>
                  </a:lnTo>
                  <a:lnTo>
                    <a:pt x="242" y="364"/>
                  </a:lnTo>
                  <a:lnTo>
                    <a:pt x="242" y="206"/>
                  </a:lnTo>
                  <a:lnTo>
                    <a:pt x="290" y="206"/>
                  </a:lnTo>
                  <a:lnTo>
                    <a:pt x="290" y="206"/>
                  </a:lnTo>
                  <a:lnTo>
                    <a:pt x="296" y="206"/>
                  </a:lnTo>
                  <a:lnTo>
                    <a:pt x="300" y="204"/>
                  </a:lnTo>
                  <a:lnTo>
                    <a:pt x="302" y="200"/>
                  </a:lnTo>
                  <a:lnTo>
                    <a:pt x="304" y="194"/>
                  </a:lnTo>
                  <a:lnTo>
                    <a:pt x="304" y="160"/>
                  </a:lnTo>
                  <a:lnTo>
                    <a:pt x="304" y="160"/>
                  </a:lnTo>
                  <a:lnTo>
                    <a:pt x="302" y="154"/>
                  </a:lnTo>
                  <a:lnTo>
                    <a:pt x="300" y="150"/>
                  </a:lnTo>
                  <a:lnTo>
                    <a:pt x="296" y="148"/>
                  </a:lnTo>
                  <a:lnTo>
                    <a:pt x="290" y="146"/>
                  </a:lnTo>
                  <a:lnTo>
                    <a:pt x="242" y="146"/>
                  </a:lnTo>
                  <a:lnTo>
                    <a:pt x="242" y="106"/>
                  </a:lnTo>
                  <a:lnTo>
                    <a:pt x="242" y="106"/>
                  </a:lnTo>
                  <a:lnTo>
                    <a:pt x="254" y="96"/>
                  </a:lnTo>
                  <a:lnTo>
                    <a:pt x="262" y="84"/>
                  </a:lnTo>
                  <a:lnTo>
                    <a:pt x="268" y="72"/>
                  </a:lnTo>
                  <a:lnTo>
                    <a:pt x="270" y="56"/>
                  </a:lnTo>
                  <a:lnTo>
                    <a:pt x="270" y="56"/>
                  </a:lnTo>
                  <a:lnTo>
                    <a:pt x="268" y="46"/>
                  </a:lnTo>
                  <a:lnTo>
                    <a:pt x="266" y="34"/>
                  </a:lnTo>
                  <a:lnTo>
                    <a:pt x="260" y="24"/>
                  </a:lnTo>
                  <a:lnTo>
                    <a:pt x="254" y="16"/>
                  </a:lnTo>
                  <a:lnTo>
                    <a:pt x="246" y="10"/>
                  </a:lnTo>
                  <a:lnTo>
                    <a:pt x="236" y="4"/>
                  </a:lnTo>
                  <a:lnTo>
                    <a:pt x="224" y="2"/>
                  </a:lnTo>
                  <a:lnTo>
                    <a:pt x="214" y="0"/>
                  </a:lnTo>
                  <a:lnTo>
                    <a:pt x="214" y="0"/>
                  </a:lnTo>
                  <a:lnTo>
                    <a:pt x="202" y="2"/>
                  </a:lnTo>
                  <a:lnTo>
                    <a:pt x="192" y="4"/>
                  </a:lnTo>
                  <a:lnTo>
                    <a:pt x="182" y="10"/>
                  </a:lnTo>
                  <a:lnTo>
                    <a:pt x="174" y="16"/>
                  </a:lnTo>
                  <a:lnTo>
                    <a:pt x="166" y="24"/>
                  </a:lnTo>
                  <a:lnTo>
                    <a:pt x="162" y="34"/>
                  </a:lnTo>
                  <a:lnTo>
                    <a:pt x="158" y="46"/>
                  </a:lnTo>
                  <a:lnTo>
                    <a:pt x="158" y="56"/>
                  </a:lnTo>
                  <a:lnTo>
                    <a:pt x="158" y="56"/>
                  </a:lnTo>
                  <a:lnTo>
                    <a:pt x="158" y="72"/>
                  </a:lnTo>
                  <a:lnTo>
                    <a:pt x="164" y="84"/>
                  </a:lnTo>
                  <a:lnTo>
                    <a:pt x="174" y="96"/>
                  </a:lnTo>
                  <a:lnTo>
                    <a:pt x="184" y="106"/>
                  </a:lnTo>
                  <a:lnTo>
                    <a:pt x="184" y="146"/>
                  </a:lnTo>
                  <a:lnTo>
                    <a:pt x="136" y="146"/>
                  </a:lnTo>
                  <a:lnTo>
                    <a:pt x="136" y="146"/>
                  </a:lnTo>
                  <a:lnTo>
                    <a:pt x="132" y="148"/>
                  </a:lnTo>
                  <a:lnTo>
                    <a:pt x="128" y="150"/>
                  </a:lnTo>
                  <a:lnTo>
                    <a:pt x="124" y="154"/>
                  </a:lnTo>
                  <a:lnTo>
                    <a:pt x="124" y="160"/>
                  </a:lnTo>
                  <a:lnTo>
                    <a:pt x="124" y="194"/>
                  </a:lnTo>
                  <a:lnTo>
                    <a:pt x="124" y="194"/>
                  </a:lnTo>
                  <a:lnTo>
                    <a:pt x="124" y="200"/>
                  </a:lnTo>
                  <a:lnTo>
                    <a:pt x="128" y="204"/>
                  </a:lnTo>
                  <a:lnTo>
                    <a:pt x="132" y="206"/>
                  </a:lnTo>
                  <a:lnTo>
                    <a:pt x="136" y="206"/>
                  </a:lnTo>
                  <a:lnTo>
                    <a:pt x="184" y="206"/>
                  </a:lnTo>
                  <a:lnTo>
                    <a:pt x="184" y="364"/>
                  </a:lnTo>
                  <a:lnTo>
                    <a:pt x="184" y="364"/>
                  </a:lnTo>
                  <a:lnTo>
                    <a:pt x="168" y="360"/>
                  </a:lnTo>
                  <a:lnTo>
                    <a:pt x="152" y="356"/>
                  </a:lnTo>
                  <a:lnTo>
                    <a:pt x="138" y="350"/>
                  </a:lnTo>
                  <a:lnTo>
                    <a:pt x="122" y="344"/>
                  </a:lnTo>
                  <a:lnTo>
                    <a:pt x="108" y="338"/>
                  </a:lnTo>
                  <a:lnTo>
                    <a:pt x="94" y="328"/>
                  </a:lnTo>
                  <a:lnTo>
                    <a:pt x="70" y="308"/>
                  </a:lnTo>
                  <a:lnTo>
                    <a:pt x="92" y="288"/>
                  </a:lnTo>
                  <a:lnTo>
                    <a:pt x="92" y="288"/>
                  </a:lnTo>
                  <a:lnTo>
                    <a:pt x="94" y="282"/>
                  </a:lnTo>
                  <a:lnTo>
                    <a:pt x="94" y="278"/>
                  </a:lnTo>
                  <a:lnTo>
                    <a:pt x="90" y="274"/>
                  </a:lnTo>
                  <a:lnTo>
                    <a:pt x="84" y="272"/>
                  </a:lnTo>
                  <a:lnTo>
                    <a:pt x="10" y="272"/>
                  </a:lnTo>
                  <a:lnTo>
                    <a:pt x="10" y="272"/>
                  </a:lnTo>
                  <a:lnTo>
                    <a:pt x="6" y="272"/>
                  </a:lnTo>
                  <a:lnTo>
                    <a:pt x="2" y="274"/>
                  </a:lnTo>
                  <a:lnTo>
                    <a:pt x="0" y="278"/>
                  </a:lnTo>
                  <a:lnTo>
                    <a:pt x="0" y="280"/>
                  </a:lnTo>
                  <a:lnTo>
                    <a:pt x="0" y="356"/>
                  </a:lnTo>
                  <a:lnTo>
                    <a:pt x="0" y="356"/>
                  </a:lnTo>
                  <a:lnTo>
                    <a:pt x="2" y="362"/>
                  </a:lnTo>
                  <a:lnTo>
                    <a:pt x="6" y="364"/>
                  </a:lnTo>
                  <a:lnTo>
                    <a:pt x="10" y="366"/>
                  </a:lnTo>
                  <a:lnTo>
                    <a:pt x="16" y="362"/>
                  </a:lnTo>
                  <a:lnTo>
                    <a:pt x="34" y="346"/>
                  </a:lnTo>
                  <a:lnTo>
                    <a:pt x="34" y="346"/>
                  </a:lnTo>
                  <a:lnTo>
                    <a:pt x="52" y="362"/>
                  </a:lnTo>
                  <a:lnTo>
                    <a:pt x="72" y="376"/>
                  </a:lnTo>
                  <a:lnTo>
                    <a:pt x="92" y="388"/>
                  </a:lnTo>
                  <a:lnTo>
                    <a:pt x="114" y="398"/>
                  </a:lnTo>
                  <a:lnTo>
                    <a:pt x="138" y="406"/>
                  </a:lnTo>
                  <a:lnTo>
                    <a:pt x="162" y="412"/>
                  </a:lnTo>
                  <a:lnTo>
                    <a:pt x="188" y="416"/>
                  </a:lnTo>
                  <a:lnTo>
                    <a:pt x="214" y="418"/>
                  </a:lnTo>
                  <a:lnTo>
                    <a:pt x="214" y="418"/>
                  </a:lnTo>
                  <a:lnTo>
                    <a:pt x="240" y="416"/>
                  </a:lnTo>
                  <a:lnTo>
                    <a:pt x="264" y="412"/>
                  </a:lnTo>
                  <a:lnTo>
                    <a:pt x="288" y="406"/>
                  </a:lnTo>
                  <a:lnTo>
                    <a:pt x="312" y="398"/>
                  </a:lnTo>
                  <a:lnTo>
                    <a:pt x="334" y="388"/>
                  </a:lnTo>
                  <a:lnTo>
                    <a:pt x="356" y="376"/>
                  </a:lnTo>
                  <a:lnTo>
                    <a:pt x="376" y="362"/>
                  </a:lnTo>
                  <a:lnTo>
                    <a:pt x="394" y="346"/>
                  </a:lnTo>
                  <a:lnTo>
                    <a:pt x="412" y="362"/>
                  </a:lnTo>
                  <a:lnTo>
                    <a:pt x="412" y="362"/>
                  </a:lnTo>
                  <a:lnTo>
                    <a:pt x="416" y="366"/>
                  </a:lnTo>
                  <a:lnTo>
                    <a:pt x="422" y="364"/>
                  </a:lnTo>
                  <a:lnTo>
                    <a:pt x="426" y="362"/>
                  </a:lnTo>
                  <a:lnTo>
                    <a:pt x="426" y="356"/>
                  </a:lnTo>
                  <a:lnTo>
                    <a:pt x="426" y="280"/>
                  </a:lnTo>
                  <a:lnTo>
                    <a:pt x="426" y="280"/>
                  </a:lnTo>
                  <a:lnTo>
                    <a:pt x="426" y="278"/>
                  </a:lnTo>
                  <a:lnTo>
                    <a:pt x="424" y="274"/>
                  </a:lnTo>
                  <a:lnTo>
                    <a:pt x="422" y="272"/>
                  </a:lnTo>
                  <a:lnTo>
                    <a:pt x="418" y="272"/>
                  </a:lnTo>
                  <a:lnTo>
                    <a:pt x="418" y="272"/>
                  </a:lnTo>
                  <a:close/>
                  <a:moveTo>
                    <a:pt x="214" y="74"/>
                  </a:moveTo>
                  <a:lnTo>
                    <a:pt x="214" y="74"/>
                  </a:lnTo>
                  <a:lnTo>
                    <a:pt x="206" y="72"/>
                  </a:lnTo>
                  <a:lnTo>
                    <a:pt x="202" y="70"/>
                  </a:lnTo>
                  <a:lnTo>
                    <a:pt x="198" y="64"/>
                  </a:lnTo>
                  <a:lnTo>
                    <a:pt x="196" y="56"/>
                  </a:lnTo>
                  <a:lnTo>
                    <a:pt x="196" y="56"/>
                  </a:lnTo>
                  <a:lnTo>
                    <a:pt x="198" y="50"/>
                  </a:lnTo>
                  <a:lnTo>
                    <a:pt x="202" y="44"/>
                  </a:lnTo>
                  <a:lnTo>
                    <a:pt x="206" y="40"/>
                  </a:lnTo>
                  <a:lnTo>
                    <a:pt x="214" y="38"/>
                  </a:lnTo>
                  <a:lnTo>
                    <a:pt x="214" y="38"/>
                  </a:lnTo>
                  <a:lnTo>
                    <a:pt x="220" y="40"/>
                  </a:lnTo>
                  <a:lnTo>
                    <a:pt x="226" y="44"/>
                  </a:lnTo>
                  <a:lnTo>
                    <a:pt x="230" y="50"/>
                  </a:lnTo>
                  <a:lnTo>
                    <a:pt x="232" y="56"/>
                  </a:lnTo>
                  <a:lnTo>
                    <a:pt x="232" y="56"/>
                  </a:lnTo>
                  <a:lnTo>
                    <a:pt x="230" y="64"/>
                  </a:lnTo>
                  <a:lnTo>
                    <a:pt x="226" y="70"/>
                  </a:lnTo>
                  <a:lnTo>
                    <a:pt x="220" y="72"/>
                  </a:lnTo>
                  <a:lnTo>
                    <a:pt x="214" y="74"/>
                  </a:lnTo>
                  <a:lnTo>
                    <a:pt x="214" y="74"/>
                  </a:lnTo>
                  <a:close/>
                </a:path>
              </a:pathLst>
            </a:custGeom>
            <a:solidFill>
              <a:srgbClr val="79A715"/>
            </a:solidFill>
            <a:ln>
              <a:noFill/>
            </a:ln>
          </p:spPr>
          <p:txBody>
            <a:bodyPr vert="horz" wrap="square" lIns="121908" tIns="60954" rIns="121908" bIns="60954" numCol="1" anchor="t" anchorCtr="0" compatLnSpc="1"/>
            <a:lstStyle/>
            <a:p>
              <a:endParaRPr lang="zh-CN" altLang="en-US">
                <a:solidFill>
                  <a:srgbClr val="404066"/>
                </a:solidFill>
                <a:cs typeface="+mn-ea"/>
                <a:sym typeface="+mn-lt"/>
              </a:endParaRPr>
            </a:p>
          </p:txBody>
        </p:sp>
        <p:sp>
          <p:nvSpPr>
            <p:cNvPr id="174" name="六边形 173"/>
            <p:cNvSpPr/>
            <p:nvPr/>
          </p:nvSpPr>
          <p:spPr>
            <a:xfrm>
              <a:off x="5391884" y="3212157"/>
              <a:ext cx="1408234" cy="1214153"/>
            </a:xfrm>
            <a:prstGeom prst="hexagon">
              <a:avLst/>
            </a:prstGeom>
            <a:solidFill>
              <a:srgbClr val="79A715"/>
            </a:solidFill>
            <a:ln w="28575">
              <a:solidFill>
                <a:srgbClr val="DDDD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cs typeface="+mn-ea"/>
                <a:sym typeface="+mn-lt"/>
              </a:endParaRPr>
            </a:p>
          </p:txBody>
        </p:sp>
        <p:sp>
          <p:nvSpPr>
            <p:cNvPr id="175" name="矩形 174"/>
            <p:cNvSpPr/>
            <p:nvPr/>
          </p:nvSpPr>
          <p:spPr>
            <a:xfrm>
              <a:off x="5675046" y="3490505"/>
              <a:ext cx="851514" cy="587084"/>
            </a:xfrm>
            <a:prstGeom prst="rect">
              <a:avLst/>
            </a:prstGeom>
          </p:spPr>
          <p:txBody>
            <a:bodyPr wrap="none">
              <a:spAutoFit/>
            </a:bodyPr>
            <a:lstStyle/>
            <a:p>
              <a:pPr algn="ctr">
                <a:lnSpc>
                  <a:spcPct val="130000"/>
                </a:lnSpc>
              </a:pPr>
              <a:r>
                <a:rPr lang="zh-CN" altLang="en-US" sz="1300" dirty="0">
                  <a:solidFill>
                    <a:schemeClr val="bg1"/>
                  </a:solidFill>
                  <a:cs typeface="+mn-ea"/>
                  <a:sym typeface="+mn-lt"/>
                </a:rPr>
                <a:t>在此输入</a:t>
              </a:r>
              <a:endParaRPr lang="en-US" altLang="zh-CN" sz="1300" dirty="0">
                <a:solidFill>
                  <a:schemeClr val="bg1"/>
                </a:solidFill>
                <a:cs typeface="+mn-ea"/>
                <a:sym typeface="+mn-lt"/>
              </a:endParaRPr>
            </a:p>
            <a:p>
              <a:pPr algn="ctr">
                <a:lnSpc>
                  <a:spcPct val="130000"/>
                </a:lnSpc>
              </a:pPr>
              <a:r>
                <a:rPr lang="zh-CN" altLang="en-US" sz="1300" dirty="0">
                  <a:solidFill>
                    <a:schemeClr val="bg1"/>
                  </a:solidFill>
                  <a:cs typeface="+mn-ea"/>
                  <a:sym typeface="+mn-lt"/>
                </a:rPr>
                <a:t>您的标题</a:t>
              </a:r>
              <a:endParaRPr lang="en-US" altLang="zh-CN" sz="1300" dirty="0">
                <a:solidFill>
                  <a:schemeClr val="bg1"/>
                </a:solidFill>
                <a:cs typeface="+mn-ea"/>
                <a:sym typeface="+mn-lt"/>
              </a:endParaRPr>
            </a:p>
          </p:txBody>
        </p:sp>
      </p:grpSp>
    </p:spTree>
    <p:extLst>
      <p:ext uri="{BB962C8B-B14F-4D97-AF65-F5344CB8AC3E}">
        <p14:creationId xmlns:p14="http://schemas.microsoft.com/office/powerpoint/2010/main" val="462477635"/>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cxnSp>
        <p:nvCxnSpPr>
          <p:cNvPr id="50" name="直接连接符 49"/>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51"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教学策略</a:t>
            </a:r>
          </a:p>
        </p:txBody>
      </p:sp>
      <p:grpSp>
        <p:nvGrpSpPr>
          <p:cNvPr id="4" name="组合 3"/>
          <p:cNvGrpSpPr/>
          <p:nvPr/>
        </p:nvGrpSpPr>
        <p:grpSpPr>
          <a:xfrm>
            <a:off x="2223731" y="2124220"/>
            <a:ext cx="7904717" cy="3773365"/>
            <a:chOff x="2223731" y="2124220"/>
            <a:chExt cx="7904717" cy="3773365"/>
          </a:xfrm>
        </p:grpSpPr>
        <p:sp>
          <p:nvSpPr>
            <p:cNvPr id="19" name="椭圆 18">
              <a:extLst>
                <a:ext uri="{FF2B5EF4-FFF2-40B4-BE49-F238E27FC236}">
                  <a16:creationId xmlns:a16="http://schemas.microsoft.com/office/drawing/2014/main" xmlns="" id="{7C58D6EA-30A7-46D5-922F-224548D03E22}"/>
                </a:ext>
              </a:extLst>
            </p:cNvPr>
            <p:cNvSpPr/>
            <p:nvPr/>
          </p:nvSpPr>
          <p:spPr>
            <a:xfrm>
              <a:off x="2274879" y="2124220"/>
              <a:ext cx="1533378" cy="1533380"/>
            </a:xfrm>
            <a:prstGeom prst="ellipse">
              <a:avLst/>
            </a:prstGeom>
            <a:solidFill>
              <a:srgbClr val="79A715"/>
            </a:solidFill>
            <a:ln>
              <a:solidFill>
                <a:srgbClr val="79A7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21" name="文本框 5">
              <a:extLst>
                <a:ext uri="{FF2B5EF4-FFF2-40B4-BE49-F238E27FC236}">
                  <a16:creationId xmlns:a16="http://schemas.microsoft.com/office/drawing/2014/main" xmlns="" id="{754B261E-37EC-4AA3-86C0-BDA89BBC8F7D}"/>
                </a:ext>
              </a:extLst>
            </p:cNvPr>
            <p:cNvSpPr txBox="1"/>
            <p:nvPr/>
          </p:nvSpPr>
          <p:spPr>
            <a:xfrm>
              <a:off x="2571600" y="2629300"/>
              <a:ext cx="1345096" cy="523220"/>
            </a:xfrm>
            <a:prstGeom prst="rect">
              <a:avLst/>
            </a:prstGeom>
            <a:noFill/>
          </p:spPr>
          <p:txBody>
            <a:bodyPr wrap="square" rtlCol="0">
              <a:spAutoFit/>
            </a:bodyPr>
            <a:lstStyle/>
            <a:p>
              <a:r>
                <a:rPr lang="en-US" altLang="zh-CN" sz="2800" b="1" dirty="0">
                  <a:solidFill>
                    <a:schemeClr val="bg1"/>
                  </a:solidFill>
                  <a:cs typeface="+mn-ea"/>
                  <a:sym typeface="+mn-lt"/>
                </a:rPr>
                <a:t>30%</a:t>
              </a:r>
              <a:endParaRPr lang="zh-CN" altLang="en-US" sz="2800" b="1" dirty="0">
                <a:solidFill>
                  <a:schemeClr val="bg1"/>
                </a:solidFill>
                <a:cs typeface="+mn-ea"/>
                <a:sym typeface="+mn-lt"/>
              </a:endParaRPr>
            </a:p>
          </p:txBody>
        </p:sp>
        <p:sp>
          <p:nvSpPr>
            <p:cNvPr id="22" name="文本框 13">
              <a:extLst>
                <a:ext uri="{FF2B5EF4-FFF2-40B4-BE49-F238E27FC236}">
                  <a16:creationId xmlns:a16="http://schemas.microsoft.com/office/drawing/2014/main" xmlns="" id="{61CDF7E2-8F33-40F4-8C8E-466602AC7FB8}"/>
                </a:ext>
              </a:extLst>
            </p:cNvPr>
            <p:cNvSpPr txBox="1"/>
            <p:nvPr/>
          </p:nvSpPr>
          <p:spPr>
            <a:xfrm>
              <a:off x="2223731" y="3927815"/>
              <a:ext cx="2040834" cy="1969770"/>
            </a:xfrm>
            <a:prstGeom prst="rect">
              <a:avLst/>
            </a:prstGeom>
            <a:noFill/>
          </p:spPr>
          <p:txBody>
            <a:bodyPr wrap="square" rtlCol="0">
              <a:spAutoFit/>
            </a:bodyPr>
            <a:lstStyle/>
            <a:p>
              <a:r>
                <a:rPr lang="zh-CN" altLang="en-US" sz="2000" b="1" dirty="0">
                  <a:cs typeface="+mn-ea"/>
                  <a:sym typeface="+mn-lt"/>
                </a:rPr>
                <a:t>      标题</a:t>
              </a:r>
              <a:endParaRPr lang="en-US" altLang="zh-CN" sz="2000" b="1" dirty="0">
                <a:cs typeface="+mn-ea"/>
                <a:sym typeface="+mn-lt"/>
              </a:endParaRPr>
            </a:p>
            <a:p>
              <a:endParaRPr lang="en-US" altLang="zh-CN" sz="2000" b="1" dirty="0">
                <a:cs typeface="+mn-ea"/>
                <a:sym typeface="+mn-lt"/>
              </a:endParaRPr>
            </a:p>
            <a:p>
              <a:r>
                <a:rPr lang="zh-CN" altLang="en-US" sz="1600" dirty="0">
                  <a:cs typeface="+mn-ea"/>
                  <a:sym typeface="+mn-lt"/>
                </a:rPr>
                <a:t>单击此处添加文本</a:t>
              </a:r>
              <a:endParaRPr lang="en-US" altLang="zh-CN" sz="1600" dirty="0">
                <a:cs typeface="+mn-ea"/>
                <a:sym typeface="+mn-lt"/>
              </a:endParaRPr>
            </a:p>
            <a:p>
              <a:r>
                <a:rPr lang="zh-CN" altLang="en-US" sz="1600" dirty="0">
                  <a:cs typeface="+mn-ea"/>
                  <a:sym typeface="+mn-lt"/>
                </a:rPr>
                <a:t>单击此处添加文本</a:t>
              </a:r>
            </a:p>
            <a:p>
              <a:r>
                <a:rPr lang="zh-CN" altLang="en-US" sz="1600" dirty="0">
                  <a:cs typeface="+mn-ea"/>
                  <a:sym typeface="+mn-lt"/>
                </a:rPr>
                <a:t>单击此处添加文本</a:t>
              </a:r>
            </a:p>
            <a:p>
              <a:r>
                <a:rPr lang="zh-CN" altLang="en-US" sz="1600" dirty="0">
                  <a:cs typeface="+mn-ea"/>
                  <a:sym typeface="+mn-lt"/>
                </a:rPr>
                <a:t>单击此处添加文本</a:t>
              </a:r>
            </a:p>
            <a:p>
              <a:endParaRPr lang="zh-CN" altLang="en-US" dirty="0">
                <a:cs typeface="+mn-ea"/>
                <a:sym typeface="+mn-lt"/>
              </a:endParaRPr>
            </a:p>
          </p:txBody>
        </p:sp>
        <p:sp>
          <p:nvSpPr>
            <p:cNvPr id="23" name="椭圆 22">
              <a:extLst>
                <a:ext uri="{FF2B5EF4-FFF2-40B4-BE49-F238E27FC236}">
                  <a16:creationId xmlns:a16="http://schemas.microsoft.com/office/drawing/2014/main" xmlns="" id="{CF48AA8D-76A0-40C9-B62F-920183B253C9}"/>
                </a:ext>
              </a:extLst>
            </p:cNvPr>
            <p:cNvSpPr/>
            <p:nvPr/>
          </p:nvSpPr>
          <p:spPr>
            <a:xfrm>
              <a:off x="5325223" y="2124220"/>
              <a:ext cx="1533378" cy="153338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文本框 16">
              <a:extLst>
                <a:ext uri="{FF2B5EF4-FFF2-40B4-BE49-F238E27FC236}">
                  <a16:creationId xmlns:a16="http://schemas.microsoft.com/office/drawing/2014/main" xmlns="" id="{EFA5B6B2-18AF-4244-968C-8BE512961210}"/>
                </a:ext>
              </a:extLst>
            </p:cNvPr>
            <p:cNvSpPr txBox="1"/>
            <p:nvPr/>
          </p:nvSpPr>
          <p:spPr>
            <a:xfrm>
              <a:off x="5621944" y="2629300"/>
              <a:ext cx="1345096" cy="523220"/>
            </a:xfrm>
            <a:prstGeom prst="rect">
              <a:avLst/>
            </a:prstGeom>
            <a:noFill/>
          </p:spPr>
          <p:txBody>
            <a:bodyPr wrap="square" rtlCol="0">
              <a:spAutoFit/>
            </a:bodyPr>
            <a:lstStyle/>
            <a:p>
              <a:r>
                <a:rPr lang="en-US" altLang="zh-CN" sz="2800" b="1" dirty="0">
                  <a:solidFill>
                    <a:schemeClr val="bg1"/>
                  </a:solidFill>
                  <a:cs typeface="+mn-ea"/>
                  <a:sym typeface="+mn-lt"/>
                </a:rPr>
                <a:t>50%</a:t>
              </a:r>
              <a:endParaRPr lang="zh-CN" altLang="en-US" sz="2800" b="1" dirty="0">
                <a:solidFill>
                  <a:schemeClr val="bg1"/>
                </a:solidFill>
                <a:cs typeface="+mn-ea"/>
                <a:sym typeface="+mn-lt"/>
              </a:endParaRPr>
            </a:p>
          </p:txBody>
        </p:sp>
        <p:sp>
          <p:nvSpPr>
            <p:cNvPr id="26" name="文本框 18">
              <a:extLst>
                <a:ext uri="{FF2B5EF4-FFF2-40B4-BE49-F238E27FC236}">
                  <a16:creationId xmlns:a16="http://schemas.microsoft.com/office/drawing/2014/main" xmlns="" id="{8AFF67FB-69E8-4C1C-B08E-826356AFA394}"/>
                </a:ext>
              </a:extLst>
            </p:cNvPr>
            <p:cNvSpPr txBox="1"/>
            <p:nvPr/>
          </p:nvSpPr>
          <p:spPr>
            <a:xfrm>
              <a:off x="5274075" y="3927815"/>
              <a:ext cx="2040834" cy="1969770"/>
            </a:xfrm>
            <a:prstGeom prst="rect">
              <a:avLst/>
            </a:prstGeom>
            <a:noFill/>
          </p:spPr>
          <p:txBody>
            <a:bodyPr wrap="square" rtlCol="0">
              <a:spAutoFit/>
            </a:bodyPr>
            <a:lstStyle/>
            <a:p>
              <a:r>
                <a:rPr lang="zh-CN" altLang="en-US" sz="2000" b="1" dirty="0">
                  <a:cs typeface="+mn-ea"/>
                  <a:sym typeface="+mn-lt"/>
                </a:rPr>
                <a:t>      标题</a:t>
              </a:r>
              <a:endParaRPr lang="en-US" altLang="zh-CN" sz="2000" b="1" dirty="0">
                <a:cs typeface="+mn-ea"/>
                <a:sym typeface="+mn-lt"/>
              </a:endParaRPr>
            </a:p>
            <a:p>
              <a:endParaRPr lang="en-US" altLang="zh-CN" sz="2000" b="1" dirty="0">
                <a:cs typeface="+mn-ea"/>
                <a:sym typeface="+mn-lt"/>
              </a:endParaRPr>
            </a:p>
            <a:p>
              <a:r>
                <a:rPr lang="zh-CN" altLang="en-US" sz="1600" dirty="0">
                  <a:cs typeface="+mn-ea"/>
                  <a:sym typeface="+mn-lt"/>
                </a:rPr>
                <a:t>单击此处添加文本</a:t>
              </a:r>
              <a:endParaRPr lang="en-US" altLang="zh-CN" sz="1600" dirty="0">
                <a:cs typeface="+mn-ea"/>
                <a:sym typeface="+mn-lt"/>
              </a:endParaRPr>
            </a:p>
            <a:p>
              <a:r>
                <a:rPr lang="zh-CN" altLang="en-US" sz="1600" dirty="0">
                  <a:cs typeface="+mn-ea"/>
                  <a:sym typeface="+mn-lt"/>
                </a:rPr>
                <a:t>单击此处添加文本</a:t>
              </a:r>
            </a:p>
            <a:p>
              <a:r>
                <a:rPr lang="zh-CN" altLang="en-US" sz="1600" dirty="0">
                  <a:cs typeface="+mn-ea"/>
                  <a:sym typeface="+mn-lt"/>
                </a:rPr>
                <a:t>单击此处添加文本</a:t>
              </a:r>
            </a:p>
            <a:p>
              <a:r>
                <a:rPr lang="zh-CN" altLang="en-US" sz="1600" dirty="0">
                  <a:cs typeface="+mn-ea"/>
                  <a:sym typeface="+mn-lt"/>
                </a:rPr>
                <a:t>单击此处添加文本</a:t>
              </a:r>
            </a:p>
            <a:p>
              <a:endParaRPr lang="zh-CN" altLang="en-US" dirty="0">
                <a:cs typeface="+mn-ea"/>
                <a:sym typeface="+mn-lt"/>
              </a:endParaRPr>
            </a:p>
          </p:txBody>
        </p:sp>
        <p:sp>
          <p:nvSpPr>
            <p:cNvPr id="27" name="椭圆 26">
              <a:extLst>
                <a:ext uri="{FF2B5EF4-FFF2-40B4-BE49-F238E27FC236}">
                  <a16:creationId xmlns:a16="http://schemas.microsoft.com/office/drawing/2014/main" xmlns="" id="{D876D4F5-8E08-4EB8-B0ED-8D83BD7606A9}"/>
                </a:ext>
              </a:extLst>
            </p:cNvPr>
            <p:cNvSpPr/>
            <p:nvPr/>
          </p:nvSpPr>
          <p:spPr>
            <a:xfrm>
              <a:off x="8138762" y="2124220"/>
              <a:ext cx="1533378" cy="1533380"/>
            </a:xfrm>
            <a:prstGeom prst="ellipse">
              <a:avLst/>
            </a:prstGeom>
            <a:solidFill>
              <a:srgbClr val="79A715"/>
            </a:solidFill>
            <a:ln>
              <a:solidFill>
                <a:srgbClr val="79A7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29" name="文本框 22">
              <a:extLst>
                <a:ext uri="{FF2B5EF4-FFF2-40B4-BE49-F238E27FC236}">
                  <a16:creationId xmlns:a16="http://schemas.microsoft.com/office/drawing/2014/main" xmlns="" id="{6E84605A-27D6-4BA1-83AF-9D500B9D7D02}"/>
                </a:ext>
              </a:extLst>
            </p:cNvPr>
            <p:cNvSpPr txBox="1"/>
            <p:nvPr/>
          </p:nvSpPr>
          <p:spPr>
            <a:xfrm>
              <a:off x="8435483" y="2629300"/>
              <a:ext cx="1345096" cy="523220"/>
            </a:xfrm>
            <a:prstGeom prst="rect">
              <a:avLst/>
            </a:prstGeom>
            <a:noFill/>
          </p:spPr>
          <p:txBody>
            <a:bodyPr wrap="square" rtlCol="0">
              <a:spAutoFit/>
            </a:bodyPr>
            <a:lstStyle/>
            <a:p>
              <a:r>
                <a:rPr lang="en-US" altLang="zh-CN" sz="2800" b="1" dirty="0">
                  <a:solidFill>
                    <a:schemeClr val="bg1"/>
                  </a:solidFill>
                  <a:cs typeface="+mn-ea"/>
                  <a:sym typeface="+mn-lt"/>
                </a:rPr>
                <a:t>70%</a:t>
              </a:r>
              <a:endParaRPr lang="zh-CN" altLang="en-US" sz="2800" b="1" dirty="0">
                <a:solidFill>
                  <a:schemeClr val="bg1"/>
                </a:solidFill>
                <a:cs typeface="+mn-ea"/>
                <a:sym typeface="+mn-lt"/>
              </a:endParaRPr>
            </a:p>
          </p:txBody>
        </p:sp>
        <p:sp>
          <p:nvSpPr>
            <p:cNvPr id="30" name="文本框 23">
              <a:extLst>
                <a:ext uri="{FF2B5EF4-FFF2-40B4-BE49-F238E27FC236}">
                  <a16:creationId xmlns:a16="http://schemas.microsoft.com/office/drawing/2014/main" xmlns="" id="{57CD572A-4C45-4FDB-BF16-6394024C020D}"/>
                </a:ext>
              </a:extLst>
            </p:cNvPr>
            <p:cNvSpPr txBox="1"/>
            <p:nvPr/>
          </p:nvSpPr>
          <p:spPr>
            <a:xfrm>
              <a:off x="8087614" y="3927815"/>
              <a:ext cx="2040834" cy="1969770"/>
            </a:xfrm>
            <a:prstGeom prst="rect">
              <a:avLst/>
            </a:prstGeom>
            <a:noFill/>
          </p:spPr>
          <p:txBody>
            <a:bodyPr wrap="square" rtlCol="0">
              <a:spAutoFit/>
            </a:bodyPr>
            <a:lstStyle/>
            <a:p>
              <a:r>
                <a:rPr lang="zh-CN" altLang="en-US" sz="2000" b="1" dirty="0">
                  <a:cs typeface="+mn-ea"/>
                  <a:sym typeface="+mn-lt"/>
                </a:rPr>
                <a:t>      标题</a:t>
              </a:r>
              <a:endParaRPr lang="en-US" altLang="zh-CN" sz="2000" b="1" dirty="0">
                <a:cs typeface="+mn-ea"/>
                <a:sym typeface="+mn-lt"/>
              </a:endParaRPr>
            </a:p>
            <a:p>
              <a:endParaRPr lang="en-US" altLang="zh-CN" sz="2000" b="1" dirty="0">
                <a:cs typeface="+mn-ea"/>
                <a:sym typeface="+mn-lt"/>
              </a:endParaRPr>
            </a:p>
            <a:p>
              <a:r>
                <a:rPr lang="zh-CN" altLang="en-US" sz="1600" dirty="0">
                  <a:cs typeface="+mn-ea"/>
                  <a:sym typeface="+mn-lt"/>
                </a:rPr>
                <a:t>单击此处添加文本</a:t>
              </a:r>
              <a:endParaRPr lang="en-US" altLang="zh-CN" sz="1600" dirty="0">
                <a:cs typeface="+mn-ea"/>
                <a:sym typeface="+mn-lt"/>
              </a:endParaRPr>
            </a:p>
            <a:p>
              <a:r>
                <a:rPr lang="zh-CN" altLang="en-US" sz="1600" dirty="0">
                  <a:cs typeface="+mn-ea"/>
                  <a:sym typeface="+mn-lt"/>
                </a:rPr>
                <a:t>单击此处添加文本</a:t>
              </a:r>
            </a:p>
            <a:p>
              <a:r>
                <a:rPr lang="zh-CN" altLang="en-US" sz="1600" dirty="0">
                  <a:cs typeface="+mn-ea"/>
                  <a:sym typeface="+mn-lt"/>
                </a:rPr>
                <a:t>单击此处添加文本</a:t>
              </a:r>
            </a:p>
            <a:p>
              <a:r>
                <a:rPr lang="zh-CN" altLang="en-US" sz="1600" dirty="0">
                  <a:cs typeface="+mn-ea"/>
                  <a:sym typeface="+mn-lt"/>
                </a:rPr>
                <a:t>单击此处添加文本</a:t>
              </a:r>
            </a:p>
            <a:p>
              <a:endParaRPr lang="zh-CN" altLang="en-US" dirty="0">
                <a:cs typeface="+mn-ea"/>
                <a:sym typeface="+mn-lt"/>
              </a:endParaRPr>
            </a:p>
          </p:txBody>
        </p:sp>
      </p:grpSp>
    </p:spTree>
    <p:extLst>
      <p:ext uri="{BB962C8B-B14F-4D97-AF65-F5344CB8AC3E}">
        <p14:creationId xmlns:p14="http://schemas.microsoft.com/office/powerpoint/2010/main" val="3642210298"/>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sp>
        <p:nvSpPr>
          <p:cNvPr id="20"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教学策略</a:t>
            </a:r>
          </a:p>
        </p:txBody>
      </p:sp>
      <p:cxnSp>
        <p:nvCxnSpPr>
          <p:cNvPr id="19" name="直接连接符 18"/>
          <p:cNvCxnSpPr/>
          <p:nvPr/>
        </p:nvCxnSpPr>
        <p:spPr>
          <a:xfrm>
            <a:off x="623392" y="831947"/>
            <a:ext cx="10815311" cy="0"/>
          </a:xfrm>
          <a:prstGeom prst="line">
            <a:avLst/>
          </a:prstGeom>
          <a:noFill/>
          <a:ln w="12700" cap="flat" cmpd="sng" algn="ctr">
            <a:solidFill>
              <a:sysClr val="windowText" lastClr="000000"/>
            </a:solidFill>
            <a:prstDash val="dash"/>
          </a:ln>
          <a:effectLst/>
        </p:spPr>
      </p:cxnSp>
      <p:grpSp>
        <p:nvGrpSpPr>
          <p:cNvPr id="4" name="组合 3"/>
          <p:cNvGrpSpPr/>
          <p:nvPr/>
        </p:nvGrpSpPr>
        <p:grpSpPr>
          <a:xfrm>
            <a:off x="1539492" y="1916832"/>
            <a:ext cx="8983109" cy="3603893"/>
            <a:chOff x="1001323" y="1370739"/>
            <a:chExt cx="7081067" cy="2840821"/>
          </a:xfrm>
        </p:grpSpPr>
        <p:sp>
          <p:nvSpPr>
            <p:cNvPr id="66" name="Freeform 10"/>
            <p:cNvSpPr>
              <a:spLocks noEditPoints="1"/>
            </p:cNvSpPr>
            <p:nvPr/>
          </p:nvSpPr>
          <p:spPr bwMode="auto">
            <a:xfrm>
              <a:off x="1001324" y="2581084"/>
              <a:ext cx="1700658" cy="854762"/>
            </a:xfrm>
            <a:custGeom>
              <a:avLst/>
              <a:gdLst>
                <a:gd name="T0" fmla="*/ 1868488 w 2333"/>
                <a:gd name="T1" fmla="*/ 0 h 1818"/>
                <a:gd name="T2" fmla="*/ 1868488 w 2333"/>
                <a:gd name="T3" fmla="*/ 1092205 h 1818"/>
                <a:gd name="T4" fmla="*/ 933844 w 2333"/>
                <a:gd name="T5" fmla="*/ 1455739 h 1818"/>
                <a:gd name="T6" fmla="*/ 0 w 2333"/>
                <a:gd name="T7" fmla="*/ 1092205 h 1818"/>
                <a:gd name="T8" fmla="*/ 0 w 2333"/>
                <a:gd name="T9" fmla="*/ 0 h 1818"/>
                <a:gd name="T10" fmla="*/ 1868488 w 2333"/>
                <a:gd name="T11" fmla="*/ 0 h 1818"/>
                <a:gd name="T12" fmla="*/ 933844 w 2333"/>
                <a:gd name="T13" fmla="*/ 0 h 1818"/>
                <a:gd name="T14" fmla="*/ 0 60000 65536"/>
                <a:gd name="T15" fmla="*/ 0 60000 65536"/>
                <a:gd name="T16" fmla="*/ 0 60000 65536"/>
                <a:gd name="T17" fmla="*/ 0 60000 65536"/>
                <a:gd name="T18" fmla="*/ 0 60000 65536"/>
                <a:gd name="T19" fmla="*/ 0 60000 65536"/>
                <a:gd name="T20" fmla="*/ 0 60000 65536"/>
                <a:gd name="T21" fmla="*/ 0 w 2333"/>
                <a:gd name="T22" fmla="*/ 0 h 1818"/>
                <a:gd name="T23" fmla="*/ 2333 w 2333"/>
                <a:gd name="T24" fmla="*/ 1818 h 18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33" h="1818">
                  <a:moveTo>
                    <a:pt x="2333" y="0"/>
                  </a:moveTo>
                  <a:lnTo>
                    <a:pt x="2333" y="1364"/>
                  </a:lnTo>
                  <a:lnTo>
                    <a:pt x="1166" y="1818"/>
                  </a:lnTo>
                  <a:lnTo>
                    <a:pt x="0" y="1364"/>
                  </a:lnTo>
                  <a:lnTo>
                    <a:pt x="0" y="0"/>
                  </a:lnTo>
                  <a:lnTo>
                    <a:pt x="2333" y="0"/>
                  </a:lnTo>
                  <a:close/>
                  <a:moveTo>
                    <a:pt x="1166" y="0"/>
                  </a:moveTo>
                </a:path>
              </a:pathLst>
            </a:custGeom>
            <a:solidFill>
              <a:srgbClr val="00B0F0"/>
            </a:solidFill>
            <a:ln>
              <a:noFill/>
            </a:ln>
            <a:effectLst/>
          </p:spPr>
          <p:txBody>
            <a:bodyPr/>
            <a:lstStyle/>
            <a:p>
              <a:pPr algn="ctr"/>
              <a:endParaRPr lang="en-US" altLang="zh-CN" sz="1500" dirty="0" smtClean="0">
                <a:solidFill>
                  <a:schemeClr val="bg1"/>
                </a:solidFill>
                <a:cs typeface="+mn-ea"/>
                <a:sym typeface="+mn-lt"/>
              </a:endParaRPr>
            </a:p>
            <a:p>
              <a:pPr algn="ctr"/>
              <a:r>
                <a:rPr lang="zh-CN" altLang="en-US" sz="1500" dirty="0" smtClean="0">
                  <a:solidFill>
                    <a:schemeClr val="bg1"/>
                  </a:solidFill>
                  <a:cs typeface="+mn-ea"/>
                  <a:sym typeface="+mn-lt"/>
                </a:rPr>
                <a:t>输入标题</a:t>
              </a:r>
              <a:endParaRPr lang="zh-CN" altLang="en-US" sz="1500" dirty="0">
                <a:solidFill>
                  <a:schemeClr val="bg1"/>
                </a:solidFill>
                <a:cs typeface="+mn-ea"/>
                <a:sym typeface="+mn-lt"/>
              </a:endParaRPr>
            </a:p>
          </p:txBody>
        </p:sp>
        <p:sp>
          <p:nvSpPr>
            <p:cNvPr id="67" name="Freeform 10"/>
            <p:cNvSpPr>
              <a:spLocks noEditPoints="1"/>
            </p:cNvSpPr>
            <p:nvPr/>
          </p:nvSpPr>
          <p:spPr bwMode="auto">
            <a:xfrm>
              <a:off x="2816392" y="2571751"/>
              <a:ext cx="1593590" cy="854762"/>
            </a:xfrm>
            <a:custGeom>
              <a:avLst/>
              <a:gdLst>
                <a:gd name="T0" fmla="*/ 1868488 w 2333"/>
                <a:gd name="T1" fmla="*/ 0 h 1818"/>
                <a:gd name="T2" fmla="*/ 1868488 w 2333"/>
                <a:gd name="T3" fmla="*/ 1092205 h 1818"/>
                <a:gd name="T4" fmla="*/ 933844 w 2333"/>
                <a:gd name="T5" fmla="*/ 1455739 h 1818"/>
                <a:gd name="T6" fmla="*/ 0 w 2333"/>
                <a:gd name="T7" fmla="*/ 1092205 h 1818"/>
                <a:gd name="T8" fmla="*/ 0 w 2333"/>
                <a:gd name="T9" fmla="*/ 0 h 1818"/>
                <a:gd name="T10" fmla="*/ 1868488 w 2333"/>
                <a:gd name="T11" fmla="*/ 0 h 1818"/>
                <a:gd name="T12" fmla="*/ 933844 w 2333"/>
                <a:gd name="T13" fmla="*/ 0 h 1818"/>
                <a:gd name="T14" fmla="*/ 0 60000 65536"/>
                <a:gd name="T15" fmla="*/ 0 60000 65536"/>
                <a:gd name="T16" fmla="*/ 0 60000 65536"/>
                <a:gd name="T17" fmla="*/ 0 60000 65536"/>
                <a:gd name="T18" fmla="*/ 0 60000 65536"/>
                <a:gd name="T19" fmla="*/ 0 60000 65536"/>
                <a:gd name="T20" fmla="*/ 0 60000 65536"/>
                <a:gd name="T21" fmla="*/ 0 w 2333"/>
                <a:gd name="T22" fmla="*/ 0 h 1818"/>
                <a:gd name="T23" fmla="*/ 2333 w 2333"/>
                <a:gd name="T24" fmla="*/ 1818 h 18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33" h="1818">
                  <a:moveTo>
                    <a:pt x="2333" y="0"/>
                  </a:moveTo>
                  <a:lnTo>
                    <a:pt x="2333" y="1364"/>
                  </a:lnTo>
                  <a:lnTo>
                    <a:pt x="1166" y="1818"/>
                  </a:lnTo>
                  <a:lnTo>
                    <a:pt x="0" y="1364"/>
                  </a:lnTo>
                  <a:lnTo>
                    <a:pt x="0" y="0"/>
                  </a:lnTo>
                  <a:lnTo>
                    <a:pt x="2333" y="0"/>
                  </a:lnTo>
                  <a:close/>
                  <a:moveTo>
                    <a:pt x="1166" y="0"/>
                  </a:moveTo>
                </a:path>
              </a:pathLst>
            </a:custGeom>
            <a:solidFill>
              <a:srgbClr val="79A715"/>
            </a:solidFill>
            <a:ln>
              <a:noFill/>
            </a:ln>
            <a:effectLst/>
          </p:spPr>
          <p:txBody>
            <a:bodyPr/>
            <a:lstStyle/>
            <a:p>
              <a:pPr algn="ctr"/>
              <a:endParaRPr lang="en-US" altLang="zh-CN" sz="1500" dirty="0">
                <a:solidFill>
                  <a:schemeClr val="bg1"/>
                </a:solidFill>
                <a:cs typeface="+mn-ea"/>
                <a:sym typeface="+mn-lt"/>
              </a:endParaRPr>
            </a:p>
            <a:p>
              <a:pPr algn="ctr"/>
              <a:r>
                <a:rPr lang="zh-CN" altLang="en-US" sz="1500" dirty="0">
                  <a:solidFill>
                    <a:schemeClr val="bg1"/>
                  </a:solidFill>
                  <a:cs typeface="+mn-ea"/>
                  <a:sym typeface="+mn-lt"/>
                </a:rPr>
                <a:t>输入标题</a:t>
              </a:r>
            </a:p>
          </p:txBody>
        </p:sp>
        <p:sp>
          <p:nvSpPr>
            <p:cNvPr id="68" name="Freeform 10"/>
            <p:cNvSpPr>
              <a:spLocks noEditPoints="1"/>
            </p:cNvSpPr>
            <p:nvPr/>
          </p:nvSpPr>
          <p:spPr bwMode="auto">
            <a:xfrm>
              <a:off x="4598746" y="2559683"/>
              <a:ext cx="1596951" cy="854762"/>
            </a:xfrm>
            <a:custGeom>
              <a:avLst/>
              <a:gdLst>
                <a:gd name="T0" fmla="*/ 1868488 w 2333"/>
                <a:gd name="T1" fmla="*/ 0 h 1818"/>
                <a:gd name="T2" fmla="*/ 1868488 w 2333"/>
                <a:gd name="T3" fmla="*/ 1092205 h 1818"/>
                <a:gd name="T4" fmla="*/ 933844 w 2333"/>
                <a:gd name="T5" fmla="*/ 1455739 h 1818"/>
                <a:gd name="T6" fmla="*/ 0 w 2333"/>
                <a:gd name="T7" fmla="*/ 1092205 h 1818"/>
                <a:gd name="T8" fmla="*/ 0 w 2333"/>
                <a:gd name="T9" fmla="*/ 0 h 1818"/>
                <a:gd name="T10" fmla="*/ 1868488 w 2333"/>
                <a:gd name="T11" fmla="*/ 0 h 1818"/>
                <a:gd name="T12" fmla="*/ 933844 w 2333"/>
                <a:gd name="T13" fmla="*/ 0 h 1818"/>
                <a:gd name="T14" fmla="*/ 0 60000 65536"/>
                <a:gd name="T15" fmla="*/ 0 60000 65536"/>
                <a:gd name="T16" fmla="*/ 0 60000 65536"/>
                <a:gd name="T17" fmla="*/ 0 60000 65536"/>
                <a:gd name="T18" fmla="*/ 0 60000 65536"/>
                <a:gd name="T19" fmla="*/ 0 60000 65536"/>
                <a:gd name="T20" fmla="*/ 0 60000 65536"/>
                <a:gd name="T21" fmla="*/ 0 w 2333"/>
                <a:gd name="T22" fmla="*/ 0 h 1818"/>
                <a:gd name="T23" fmla="*/ 2333 w 2333"/>
                <a:gd name="T24" fmla="*/ 1818 h 18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33" h="1818">
                  <a:moveTo>
                    <a:pt x="2333" y="0"/>
                  </a:moveTo>
                  <a:lnTo>
                    <a:pt x="2333" y="1364"/>
                  </a:lnTo>
                  <a:lnTo>
                    <a:pt x="1166" y="1818"/>
                  </a:lnTo>
                  <a:lnTo>
                    <a:pt x="0" y="1364"/>
                  </a:lnTo>
                  <a:lnTo>
                    <a:pt x="0" y="0"/>
                  </a:lnTo>
                  <a:lnTo>
                    <a:pt x="2333" y="0"/>
                  </a:lnTo>
                  <a:close/>
                  <a:moveTo>
                    <a:pt x="1166" y="0"/>
                  </a:moveTo>
                </a:path>
              </a:pathLst>
            </a:custGeom>
            <a:solidFill>
              <a:srgbClr val="00B0F0"/>
            </a:solidFill>
            <a:ln>
              <a:noFill/>
            </a:ln>
            <a:effectLst/>
          </p:spPr>
          <p:txBody>
            <a:bodyPr/>
            <a:lstStyle/>
            <a:p>
              <a:pPr algn="ctr"/>
              <a:endParaRPr lang="en-US" altLang="zh-CN" sz="1500" dirty="0">
                <a:solidFill>
                  <a:schemeClr val="bg1"/>
                </a:solidFill>
                <a:cs typeface="+mn-ea"/>
                <a:sym typeface="+mn-lt"/>
              </a:endParaRPr>
            </a:p>
            <a:p>
              <a:pPr algn="ctr"/>
              <a:r>
                <a:rPr lang="zh-CN" altLang="en-US" sz="1500" dirty="0">
                  <a:solidFill>
                    <a:schemeClr val="bg1"/>
                  </a:solidFill>
                  <a:cs typeface="+mn-ea"/>
                  <a:sym typeface="+mn-lt"/>
                </a:rPr>
                <a:t>输入标题</a:t>
              </a:r>
            </a:p>
          </p:txBody>
        </p:sp>
        <p:sp>
          <p:nvSpPr>
            <p:cNvPr id="69" name="矩形 68"/>
            <p:cNvSpPr/>
            <p:nvPr/>
          </p:nvSpPr>
          <p:spPr>
            <a:xfrm>
              <a:off x="1568768" y="3833090"/>
              <a:ext cx="6059955" cy="378470"/>
            </a:xfrm>
            <a:prstGeom prst="rect">
              <a:avLst/>
            </a:prstGeom>
          </p:spPr>
          <p:txBody>
            <a:bodyPr wrap="square">
              <a:spAutoFit/>
            </a:bodyPr>
            <a:lstStyle/>
            <a:p>
              <a:pPr algn="ctr">
                <a:lnSpc>
                  <a:spcPct val="120000"/>
                </a:lnSpc>
              </a:pPr>
              <a:r>
                <a:rPr lang="zh-CN" altLang="en-US" sz="1050" dirty="0">
                  <a:solidFill>
                    <a:schemeClr val="tx1">
                      <a:lumMod val="75000"/>
                      <a:lumOff val="25000"/>
                    </a:schemeClr>
                  </a:solidFill>
                  <a:cs typeface="+mn-ea"/>
                  <a:sym typeface="+mn-lt"/>
                </a:rPr>
                <a:t>右键点击图片，找到“填充形状”图标，然后选择填充图片即可换成您的照片。右键点击图片，找到“填充形状”图标，然后选择填充图片即可换成您的照片。</a:t>
              </a:r>
            </a:p>
          </p:txBody>
        </p:sp>
        <p:sp>
          <p:nvSpPr>
            <p:cNvPr id="70" name="Freeform 10"/>
            <p:cNvSpPr>
              <a:spLocks noEditPoints="1"/>
            </p:cNvSpPr>
            <p:nvPr/>
          </p:nvSpPr>
          <p:spPr bwMode="auto">
            <a:xfrm>
              <a:off x="6429961" y="2581084"/>
              <a:ext cx="1652429" cy="854762"/>
            </a:xfrm>
            <a:custGeom>
              <a:avLst/>
              <a:gdLst>
                <a:gd name="T0" fmla="*/ 1868488 w 2333"/>
                <a:gd name="T1" fmla="*/ 0 h 1818"/>
                <a:gd name="T2" fmla="*/ 1868488 w 2333"/>
                <a:gd name="T3" fmla="*/ 1092205 h 1818"/>
                <a:gd name="T4" fmla="*/ 933844 w 2333"/>
                <a:gd name="T5" fmla="*/ 1455739 h 1818"/>
                <a:gd name="T6" fmla="*/ 0 w 2333"/>
                <a:gd name="T7" fmla="*/ 1092205 h 1818"/>
                <a:gd name="T8" fmla="*/ 0 w 2333"/>
                <a:gd name="T9" fmla="*/ 0 h 1818"/>
                <a:gd name="T10" fmla="*/ 1868488 w 2333"/>
                <a:gd name="T11" fmla="*/ 0 h 1818"/>
                <a:gd name="T12" fmla="*/ 933844 w 2333"/>
                <a:gd name="T13" fmla="*/ 0 h 1818"/>
                <a:gd name="T14" fmla="*/ 0 60000 65536"/>
                <a:gd name="T15" fmla="*/ 0 60000 65536"/>
                <a:gd name="T16" fmla="*/ 0 60000 65536"/>
                <a:gd name="T17" fmla="*/ 0 60000 65536"/>
                <a:gd name="T18" fmla="*/ 0 60000 65536"/>
                <a:gd name="T19" fmla="*/ 0 60000 65536"/>
                <a:gd name="T20" fmla="*/ 0 60000 65536"/>
                <a:gd name="T21" fmla="*/ 0 w 2333"/>
                <a:gd name="T22" fmla="*/ 0 h 1818"/>
                <a:gd name="T23" fmla="*/ 2333 w 2333"/>
                <a:gd name="T24" fmla="*/ 1818 h 18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33" h="1818">
                  <a:moveTo>
                    <a:pt x="2333" y="0"/>
                  </a:moveTo>
                  <a:lnTo>
                    <a:pt x="2333" y="1364"/>
                  </a:lnTo>
                  <a:lnTo>
                    <a:pt x="1166" y="1818"/>
                  </a:lnTo>
                  <a:lnTo>
                    <a:pt x="0" y="1364"/>
                  </a:lnTo>
                  <a:lnTo>
                    <a:pt x="0" y="0"/>
                  </a:lnTo>
                  <a:lnTo>
                    <a:pt x="2333" y="0"/>
                  </a:lnTo>
                  <a:close/>
                  <a:moveTo>
                    <a:pt x="1166" y="0"/>
                  </a:moveTo>
                </a:path>
              </a:pathLst>
            </a:custGeom>
            <a:solidFill>
              <a:srgbClr val="79A715"/>
            </a:solidFill>
            <a:ln>
              <a:noFill/>
            </a:ln>
            <a:effectLst/>
          </p:spPr>
          <p:txBody>
            <a:bodyPr/>
            <a:lstStyle/>
            <a:p>
              <a:pPr algn="ctr"/>
              <a:endParaRPr lang="en-US" altLang="zh-CN" sz="1500" dirty="0">
                <a:solidFill>
                  <a:schemeClr val="bg1"/>
                </a:solidFill>
                <a:cs typeface="+mn-ea"/>
                <a:sym typeface="+mn-lt"/>
              </a:endParaRPr>
            </a:p>
            <a:p>
              <a:pPr algn="ctr"/>
              <a:r>
                <a:rPr lang="zh-CN" altLang="en-US" sz="1500" dirty="0">
                  <a:solidFill>
                    <a:schemeClr val="bg1"/>
                  </a:solidFill>
                  <a:cs typeface="+mn-ea"/>
                  <a:sym typeface="+mn-lt"/>
                </a:rPr>
                <a:t>输入标题</a:t>
              </a:r>
            </a:p>
          </p:txBody>
        </p:sp>
        <p:pic>
          <p:nvPicPr>
            <p:cNvPr id="71"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001323" y="1383286"/>
              <a:ext cx="1700659" cy="114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 name="图片 71"/>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4598746" y="1453315"/>
              <a:ext cx="1596951" cy="1066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2816392" y="1420381"/>
              <a:ext cx="1593590" cy="110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图片 73"/>
            <p:cNvPicPr>
              <a:picLocks noChangeAspect="1"/>
            </p:cNvPicPr>
            <p:nvPr/>
          </p:nvPicPr>
          <p:blipFill>
            <a:blip r:embed="rId6">
              <a:extLst>
                <a:ext uri="{28A0092B-C50C-407E-A947-70E740481C1C}">
                  <a14:useLocalDpi xmlns:a14="http://schemas.microsoft.com/office/drawing/2010/main" val="0"/>
                </a:ext>
              </a:extLst>
            </a:blip>
            <a:stretch>
              <a:fillRect/>
            </a:stretch>
          </p:blipFill>
          <p:spPr bwMode="auto">
            <a:xfrm>
              <a:off x="6429961" y="1370739"/>
              <a:ext cx="1652429" cy="1196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10284263"/>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cxnSp>
        <p:nvCxnSpPr>
          <p:cNvPr id="38" name="直接连接符 37"/>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40"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教学策略</a:t>
            </a:r>
          </a:p>
        </p:txBody>
      </p:sp>
      <p:grpSp>
        <p:nvGrpSpPr>
          <p:cNvPr id="4" name="组合 3"/>
          <p:cNvGrpSpPr/>
          <p:nvPr/>
        </p:nvGrpSpPr>
        <p:grpSpPr>
          <a:xfrm>
            <a:off x="1127448" y="1837597"/>
            <a:ext cx="10519687" cy="4233188"/>
            <a:chOff x="1127448" y="1837597"/>
            <a:chExt cx="10519687" cy="4233188"/>
          </a:xfrm>
        </p:grpSpPr>
        <p:sp>
          <p:nvSpPr>
            <p:cNvPr id="52" name="Oval 5">
              <a:extLst>
                <a:ext uri="{FF2B5EF4-FFF2-40B4-BE49-F238E27FC236}">
                  <a16:creationId xmlns:a16="http://schemas.microsoft.com/office/drawing/2014/main" xmlns="" id="{3BC547D0-15FC-49C4-902C-7DCB9907D9E3}"/>
                </a:ext>
              </a:extLst>
            </p:cNvPr>
            <p:cNvSpPr>
              <a:spLocks noChangeArrowheads="1"/>
            </p:cNvSpPr>
            <p:nvPr/>
          </p:nvSpPr>
          <p:spPr bwMode="auto">
            <a:xfrm>
              <a:off x="1127448" y="1888133"/>
              <a:ext cx="1630236" cy="1639969"/>
            </a:xfrm>
            <a:prstGeom prst="ellipse">
              <a:avLst/>
            </a:prstGeom>
            <a:solidFill>
              <a:srgbClr val="79A715"/>
            </a:solidFill>
            <a:ln>
              <a:noFill/>
            </a:ln>
          </p:spPr>
          <p:txBody>
            <a:bodyPr vert="horz" wrap="square" lIns="91440" tIns="45720" rIns="91440" bIns="45720" numCol="1" anchor="t" anchorCtr="0" compatLnSpc="1">
              <a:prstTxWarp prst="textNoShape">
                <a:avLst/>
              </a:prstTxWarp>
            </a:body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53" name="Freeform 6">
              <a:extLst>
                <a:ext uri="{FF2B5EF4-FFF2-40B4-BE49-F238E27FC236}">
                  <a16:creationId xmlns:a16="http://schemas.microsoft.com/office/drawing/2014/main" xmlns="" id="{E11822CC-ACF9-456E-B07E-6D52149244EA}"/>
                </a:ext>
              </a:extLst>
            </p:cNvPr>
            <p:cNvSpPr>
              <a:spLocks noEditPoints="1"/>
            </p:cNvSpPr>
            <p:nvPr/>
          </p:nvSpPr>
          <p:spPr bwMode="auto">
            <a:xfrm>
              <a:off x="1455929" y="2459933"/>
              <a:ext cx="973275" cy="727524"/>
            </a:xfrm>
            <a:custGeom>
              <a:avLst/>
              <a:gdLst>
                <a:gd name="T0" fmla="*/ 150 w 169"/>
                <a:gd name="T1" fmla="*/ 0 h 126"/>
                <a:gd name="T2" fmla="*/ 19 w 169"/>
                <a:gd name="T3" fmla="*/ 0 h 126"/>
                <a:gd name="T4" fmla="*/ 0 w 169"/>
                <a:gd name="T5" fmla="*/ 20 h 126"/>
                <a:gd name="T6" fmla="*/ 0 w 169"/>
                <a:gd name="T7" fmla="*/ 107 h 126"/>
                <a:gd name="T8" fmla="*/ 19 w 169"/>
                <a:gd name="T9" fmla="*/ 126 h 126"/>
                <a:gd name="T10" fmla="*/ 150 w 169"/>
                <a:gd name="T11" fmla="*/ 126 h 126"/>
                <a:gd name="T12" fmla="*/ 169 w 169"/>
                <a:gd name="T13" fmla="*/ 107 h 126"/>
                <a:gd name="T14" fmla="*/ 169 w 169"/>
                <a:gd name="T15" fmla="*/ 20 h 126"/>
                <a:gd name="T16" fmla="*/ 150 w 169"/>
                <a:gd name="T17" fmla="*/ 0 h 126"/>
                <a:gd name="T18" fmla="*/ 121 w 169"/>
                <a:gd name="T19" fmla="*/ 74 h 126"/>
                <a:gd name="T20" fmla="*/ 116 w 169"/>
                <a:gd name="T21" fmla="*/ 79 h 126"/>
                <a:gd name="T22" fmla="*/ 100 w 169"/>
                <a:gd name="T23" fmla="*/ 79 h 126"/>
                <a:gd name="T24" fmla="*/ 100 w 169"/>
                <a:gd name="T25" fmla="*/ 95 h 126"/>
                <a:gd name="T26" fmla="*/ 94 w 169"/>
                <a:gd name="T27" fmla="*/ 100 h 126"/>
                <a:gd name="T28" fmla="*/ 74 w 169"/>
                <a:gd name="T29" fmla="*/ 100 h 126"/>
                <a:gd name="T30" fmla="*/ 69 w 169"/>
                <a:gd name="T31" fmla="*/ 95 h 126"/>
                <a:gd name="T32" fmla="*/ 69 w 169"/>
                <a:gd name="T33" fmla="*/ 79 h 126"/>
                <a:gd name="T34" fmla="*/ 53 w 169"/>
                <a:gd name="T35" fmla="*/ 79 h 126"/>
                <a:gd name="T36" fmla="*/ 47 w 169"/>
                <a:gd name="T37" fmla="*/ 74 h 126"/>
                <a:gd name="T38" fmla="*/ 47 w 169"/>
                <a:gd name="T39" fmla="*/ 53 h 126"/>
                <a:gd name="T40" fmla="*/ 53 w 169"/>
                <a:gd name="T41" fmla="*/ 48 h 126"/>
                <a:gd name="T42" fmla="*/ 69 w 169"/>
                <a:gd name="T43" fmla="*/ 48 h 126"/>
                <a:gd name="T44" fmla="*/ 69 w 169"/>
                <a:gd name="T45" fmla="*/ 32 h 126"/>
                <a:gd name="T46" fmla="*/ 74 w 169"/>
                <a:gd name="T47" fmla="*/ 27 h 126"/>
                <a:gd name="T48" fmla="*/ 94 w 169"/>
                <a:gd name="T49" fmla="*/ 27 h 126"/>
                <a:gd name="T50" fmla="*/ 100 w 169"/>
                <a:gd name="T51" fmla="*/ 32 h 126"/>
                <a:gd name="T52" fmla="*/ 100 w 169"/>
                <a:gd name="T53" fmla="*/ 48 h 126"/>
                <a:gd name="T54" fmla="*/ 116 w 169"/>
                <a:gd name="T55" fmla="*/ 48 h 126"/>
                <a:gd name="T56" fmla="*/ 121 w 169"/>
                <a:gd name="T57" fmla="*/ 53 h 126"/>
                <a:gd name="T58" fmla="*/ 121 w 169"/>
                <a:gd name="T59"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9" h="126">
                  <a:moveTo>
                    <a:pt x="150" y="0"/>
                  </a:moveTo>
                  <a:cubicBezTo>
                    <a:pt x="19" y="0"/>
                    <a:pt x="19" y="0"/>
                    <a:pt x="19" y="0"/>
                  </a:cubicBezTo>
                  <a:cubicBezTo>
                    <a:pt x="8" y="0"/>
                    <a:pt x="0" y="9"/>
                    <a:pt x="0" y="20"/>
                  </a:cubicBezTo>
                  <a:cubicBezTo>
                    <a:pt x="0" y="107"/>
                    <a:pt x="0" y="107"/>
                    <a:pt x="0" y="107"/>
                  </a:cubicBezTo>
                  <a:cubicBezTo>
                    <a:pt x="0" y="118"/>
                    <a:pt x="8" y="126"/>
                    <a:pt x="19" y="126"/>
                  </a:cubicBezTo>
                  <a:cubicBezTo>
                    <a:pt x="150" y="126"/>
                    <a:pt x="150" y="126"/>
                    <a:pt x="150" y="126"/>
                  </a:cubicBezTo>
                  <a:cubicBezTo>
                    <a:pt x="161" y="126"/>
                    <a:pt x="169" y="118"/>
                    <a:pt x="169" y="107"/>
                  </a:cubicBezTo>
                  <a:cubicBezTo>
                    <a:pt x="169" y="20"/>
                    <a:pt x="169" y="20"/>
                    <a:pt x="169" y="20"/>
                  </a:cubicBezTo>
                  <a:cubicBezTo>
                    <a:pt x="169" y="9"/>
                    <a:pt x="161" y="0"/>
                    <a:pt x="150" y="0"/>
                  </a:cubicBezTo>
                  <a:close/>
                  <a:moveTo>
                    <a:pt x="121" y="74"/>
                  </a:moveTo>
                  <a:cubicBezTo>
                    <a:pt x="121" y="77"/>
                    <a:pt x="119" y="79"/>
                    <a:pt x="116" y="79"/>
                  </a:cubicBezTo>
                  <a:cubicBezTo>
                    <a:pt x="100" y="79"/>
                    <a:pt x="100" y="79"/>
                    <a:pt x="100" y="79"/>
                  </a:cubicBezTo>
                  <a:cubicBezTo>
                    <a:pt x="100" y="95"/>
                    <a:pt x="100" y="95"/>
                    <a:pt x="100" y="95"/>
                  </a:cubicBezTo>
                  <a:cubicBezTo>
                    <a:pt x="100" y="98"/>
                    <a:pt x="98" y="100"/>
                    <a:pt x="94" y="100"/>
                  </a:cubicBezTo>
                  <a:cubicBezTo>
                    <a:pt x="74" y="100"/>
                    <a:pt x="74" y="100"/>
                    <a:pt x="74" y="100"/>
                  </a:cubicBezTo>
                  <a:cubicBezTo>
                    <a:pt x="71" y="100"/>
                    <a:pt x="69" y="98"/>
                    <a:pt x="69" y="95"/>
                  </a:cubicBezTo>
                  <a:cubicBezTo>
                    <a:pt x="69" y="79"/>
                    <a:pt x="69" y="79"/>
                    <a:pt x="69" y="79"/>
                  </a:cubicBezTo>
                  <a:cubicBezTo>
                    <a:pt x="53" y="79"/>
                    <a:pt x="53" y="79"/>
                    <a:pt x="53" y="79"/>
                  </a:cubicBezTo>
                  <a:cubicBezTo>
                    <a:pt x="50" y="79"/>
                    <a:pt x="47" y="77"/>
                    <a:pt x="47" y="74"/>
                  </a:cubicBezTo>
                  <a:cubicBezTo>
                    <a:pt x="47" y="53"/>
                    <a:pt x="47" y="53"/>
                    <a:pt x="47" y="53"/>
                  </a:cubicBezTo>
                  <a:cubicBezTo>
                    <a:pt x="47" y="50"/>
                    <a:pt x="50" y="48"/>
                    <a:pt x="53" y="48"/>
                  </a:cubicBezTo>
                  <a:cubicBezTo>
                    <a:pt x="69" y="48"/>
                    <a:pt x="69" y="48"/>
                    <a:pt x="69" y="48"/>
                  </a:cubicBezTo>
                  <a:cubicBezTo>
                    <a:pt x="69" y="32"/>
                    <a:pt x="69" y="32"/>
                    <a:pt x="69" y="32"/>
                  </a:cubicBezTo>
                  <a:cubicBezTo>
                    <a:pt x="69" y="29"/>
                    <a:pt x="71" y="27"/>
                    <a:pt x="74" y="27"/>
                  </a:cubicBezTo>
                  <a:cubicBezTo>
                    <a:pt x="94" y="27"/>
                    <a:pt x="94" y="27"/>
                    <a:pt x="94" y="27"/>
                  </a:cubicBezTo>
                  <a:cubicBezTo>
                    <a:pt x="98" y="27"/>
                    <a:pt x="100" y="29"/>
                    <a:pt x="100" y="32"/>
                  </a:cubicBezTo>
                  <a:cubicBezTo>
                    <a:pt x="100" y="48"/>
                    <a:pt x="100" y="48"/>
                    <a:pt x="100" y="48"/>
                  </a:cubicBezTo>
                  <a:cubicBezTo>
                    <a:pt x="116" y="48"/>
                    <a:pt x="116" y="48"/>
                    <a:pt x="116" y="48"/>
                  </a:cubicBezTo>
                  <a:cubicBezTo>
                    <a:pt x="119" y="48"/>
                    <a:pt x="121" y="50"/>
                    <a:pt x="121" y="53"/>
                  </a:cubicBezTo>
                  <a:lnTo>
                    <a:pt x="121" y="74"/>
                  </a:ln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54" name="Freeform 7">
              <a:extLst>
                <a:ext uri="{FF2B5EF4-FFF2-40B4-BE49-F238E27FC236}">
                  <a16:creationId xmlns:a16="http://schemas.microsoft.com/office/drawing/2014/main" xmlns="" id="{6447014C-F595-4F3F-9AA5-E11DE5F5FC4C}"/>
                </a:ext>
              </a:extLst>
            </p:cNvPr>
            <p:cNvSpPr>
              <a:spLocks/>
            </p:cNvSpPr>
            <p:nvPr/>
          </p:nvSpPr>
          <p:spPr bwMode="auto">
            <a:xfrm>
              <a:off x="1653017" y="2228779"/>
              <a:ext cx="581533" cy="209254"/>
            </a:xfrm>
            <a:custGeom>
              <a:avLst/>
              <a:gdLst>
                <a:gd name="T0" fmla="*/ 11 w 101"/>
                <a:gd name="T1" fmla="*/ 16 h 36"/>
                <a:gd name="T2" fmla="*/ 16 w 101"/>
                <a:gd name="T3" fmla="*/ 11 h 36"/>
                <a:gd name="T4" fmla="*/ 85 w 101"/>
                <a:gd name="T5" fmla="*/ 11 h 36"/>
                <a:gd name="T6" fmla="*/ 90 w 101"/>
                <a:gd name="T7" fmla="*/ 16 h 36"/>
                <a:gd name="T8" fmla="*/ 90 w 101"/>
                <a:gd name="T9" fmla="*/ 36 h 36"/>
                <a:gd name="T10" fmla="*/ 101 w 101"/>
                <a:gd name="T11" fmla="*/ 36 h 36"/>
                <a:gd name="T12" fmla="*/ 101 w 101"/>
                <a:gd name="T13" fmla="*/ 7 h 36"/>
                <a:gd name="T14" fmla="*/ 94 w 101"/>
                <a:gd name="T15" fmla="*/ 0 h 36"/>
                <a:gd name="T16" fmla="*/ 6 w 101"/>
                <a:gd name="T17" fmla="*/ 0 h 36"/>
                <a:gd name="T18" fmla="*/ 0 w 101"/>
                <a:gd name="T19" fmla="*/ 7 h 36"/>
                <a:gd name="T20" fmla="*/ 0 w 101"/>
                <a:gd name="T21" fmla="*/ 36 h 36"/>
                <a:gd name="T22" fmla="*/ 11 w 101"/>
                <a:gd name="T23" fmla="*/ 36 h 36"/>
                <a:gd name="T24" fmla="*/ 11 w 101"/>
                <a:gd name="T25" fmla="*/ 1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36">
                  <a:moveTo>
                    <a:pt x="11" y="16"/>
                  </a:moveTo>
                  <a:cubicBezTo>
                    <a:pt x="11" y="13"/>
                    <a:pt x="13" y="11"/>
                    <a:pt x="16" y="11"/>
                  </a:cubicBezTo>
                  <a:cubicBezTo>
                    <a:pt x="85" y="11"/>
                    <a:pt x="85" y="11"/>
                    <a:pt x="85" y="11"/>
                  </a:cubicBezTo>
                  <a:cubicBezTo>
                    <a:pt x="88" y="11"/>
                    <a:pt x="90" y="13"/>
                    <a:pt x="90" y="16"/>
                  </a:cubicBezTo>
                  <a:cubicBezTo>
                    <a:pt x="90" y="36"/>
                    <a:pt x="90" y="36"/>
                    <a:pt x="90" y="36"/>
                  </a:cubicBezTo>
                  <a:cubicBezTo>
                    <a:pt x="101" y="36"/>
                    <a:pt x="101" y="36"/>
                    <a:pt x="101" y="36"/>
                  </a:cubicBezTo>
                  <a:cubicBezTo>
                    <a:pt x="101" y="7"/>
                    <a:pt x="101" y="7"/>
                    <a:pt x="101" y="7"/>
                  </a:cubicBezTo>
                  <a:cubicBezTo>
                    <a:pt x="101" y="3"/>
                    <a:pt x="98" y="0"/>
                    <a:pt x="94" y="0"/>
                  </a:cubicBezTo>
                  <a:cubicBezTo>
                    <a:pt x="6" y="0"/>
                    <a:pt x="6" y="0"/>
                    <a:pt x="6" y="0"/>
                  </a:cubicBezTo>
                  <a:cubicBezTo>
                    <a:pt x="3" y="0"/>
                    <a:pt x="0" y="3"/>
                    <a:pt x="0" y="7"/>
                  </a:cubicBezTo>
                  <a:cubicBezTo>
                    <a:pt x="0" y="36"/>
                    <a:pt x="0" y="36"/>
                    <a:pt x="0" y="36"/>
                  </a:cubicBezTo>
                  <a:cubicBezTo>
                    <a:pt x="11" y="36"/>
                    <a:pt x="11" y="36"/>
                    <a:pt x="11" y="36"/>
                  </a:cubicBezTo>
                  <a:lnTo>
                    <a:pt x="11" y="16"/>
                  </a:ln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56" name="Oval 8">
              <a:extLst>
                <a:ext uri="{FF2B5EF4-FFF2-40B4-BE49-F238E27FC236}">
                  <a16:creationId xmlns:a16="http://schemas.microsoft.com/office/drawing/2014/main" xmlns="" id="{4AC2E121-F881-4824-836E-D7C6F67C8E75}"/>
                </a:ext>
              </a:extLst>
            </p:cNvPr>
            <p:cNvSpPr>
              <a:spLocks noChangeArrowheads="1"/>
            </p:cNvSpPr>
            <p:nvPr/>
          </p:nvSpPr>
          <p:spPr bwMode="auto">
            <a:xfrm>
              <a:off x="6957368" y="1888133"/>
              <a:ext cx="1635103" cy="1639969"/>
            </a:xfrm>
            <a:prstGeom prst="ellipse">
              <a:avLst/>
            </a:prstGeom>
            <a:solidFill>
              <a:srgbClr val="00B0F0"/>
            </a:solidFill>
            <a:ln>
              <a:noFill/>
            </a:ln>
          </p:spPr>
          <p:txBody>
            <a:bodyPr vert="horz" wrap="square" lIns="91440" tIns="45720" rIns="91440" bIns="45720" numCol="1" anchor="t" anchorCtr="0" compatLnSpc="1">
              <a:prstTxWarp prst="textNoShape">
                <a:avLst/>
              </a:prstTxWarp>
            </a:body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57" name="Freeform 9">
              <a:extLst>
                <a:ext uri="{FF2B5EF4-FFF2-40B4-BE49-F238E27FC236}">
                  <a16:creationId xmlns:a16="http://schemas.microsoft.com/office/drawing/2014/main" xmlns="" id="{B3204784-8EDB-4773-87B9-714341B4128E}"/>
                </a:ext>
              </a:extLst>
            </p:cNvPr>
            <p:cNvSpPr>
              <a:spLocks/>
            </p:cNvSpPr>
            <p:nvPr/>
          </p:nvSpPr>
          <p:spPr bwMode="auto">
            <a:xfrm>
              <a:off x="7942810" y="2245812"/>
              <a:ext cx="253052" cy="941645"/>
            </a:xfrm>
            <a:custGeom>
              <a:avLst/>
              <a:gdLst>
                <a:gd name="T0" fmla="*/ 38 w 44"/>
                <a:gd name="T1" fmla="*/ 0 h 163"/>
                <a:gd name="T2" fmla="*/ 36 w 44"/>
                <a:gd name="T3" fmla="*/ 0 h 163"/>
                <a:gd name="T4" fmla="*/ 36 w 44"/>
                <a:gd name="T5" fmla="*/ 41 h 163"/>
                <a:gd name="T6" fmla="*/ 31 w 44"/>
                <a:gd name="T7" fmla="*/ 45 h 163"/>
                <a:gd name="T8" fmla="*/ 26 w 44"/>
                <a:gd name="T9" fmla="*/ 41 h 163"/>
                <a:gd name="T10" fmla="*/ 26 w 44"/>
                <a:gd name="T11" fmla="*/ 0 h 163"/>
                <a:gd name="T12" fmla="*/ 18 w 44"/>
                <a:gd name="T13" fmla="*/ 0 h 163"/>
                <a:gd name="T14" fmla="*/ 18 w 44"/>
                <a:gd name="T15" fmla="*/ 41 h 163"/>
                <a:gd name="T16" fmla="*/ 13 w 44"/>
                <a:gd name="T17" fmla="*/ 45 h 163"/>
                <a:gd name="T18" fmla="*/ 8 w 44"/>
                <a:gd name="T19" fmla="*/ 41 h 163"/>
                <a:gd name="T20" fmla="*/ 8 w 44"/>
                <a:gd name="T21" fmla="*/ 0 h 163"/>
                <a:gd name="T22" fmla="*/ 6 w 44"/>
                <a:gd name="T23" fmla="*/ 0 h 163"/>
                <a:gd name="T24" fmla="*/ 0 w 44"/>
                <a:gd name="T25" fmla="*/ 6 h 163"/>
                <a:gd name="T26" fmla="*/ 0 w 44"/>
                <a:gd name="T27" fmla="*/ 51 h 163"/>
                <a:gd name="T28" fmla="*/ 6 w 44"/>
                <a:gd name="T29" fmla="*/ 57 h 163"/>
                <a:gd name="T30" fmla="*/ 15 w 44"/>
                <a:gd name="T31" fmla="*/ 57 h 163"/>
                <a:gd name="T32" fmla="*/ 15 w 44"/>
                <a:gd name="T33" fmla="*/ 74 h 163"/>
                <a:gd name="T34" fmla="*/ 11 w 44"/>
                <a:gd name="T35" fmla="*/ 82 h 163"/>
                <a:gd name="T36" fmla="*/ 11 w 44"/>
                <a:gd name="T37" fmla="*/ 152 h 163"/>
                <a:gd name="T38" fmla="*/ 22 w 44"/>
                <a:gd name="T39" fmla="*/ 163 h 163"/>
                <a:gd name="T40" fmla="*/ 33 w 44"/>
                <a:gd name="T41" fmla="*/ 152 h 163"/>
                <a:gd name="T42" fmla="*/ 33 w 44"/>
                <a:gd name="T43" fmla="*/ 82 h 163"/>
                <a:gd name="T44" fmla="*/ 29 w 44"/>
                <a:gd name="T45" fmla="*/ 74 h 163"/>
                <a:gd name="T46" fmla="*/ 29 w 44"/>
                <a:gd name="T47" fmla="*/ 57 h 163"/>
                <a:gd name="T48" fmla="*/ 38 w 44"/>
                <a:gd name="T49" fmla="*/ 57 h 163"/>
                <a:gd name="T50" fmla="*/ 44 w 44"/>
                <a:gd name="T51" fmla="*/ 51 h 163"/>
                <a:gd name="T52" fmla="*/ 44 w 44"/>
                <a:gd name="T53" fmla="*/ 6 h 163"/>
                <a:gd name="T54" fmla="*/ 38 w 44"/>
                <a:gd name="T55"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 h="163">
                  <a:moveTo>
                    <a:pt x="38" y="0"/>
                  </a:moveTo>
                  <a:cubicBezTo>
                    <a:pt x="36" y="0"/>
                    <a:pt x="36" y="0"/>
                    <a:pt x="36" y="0"/>
                  </a:cubicBezTo>
                  <a:cubicBezTo>
                    <a:pt x="36" y="41"/>
                    <a:pt x="36" y="41"/>
                    <a:pt x="36" y="41"/>
                  </a:cubicBezTo>
                  <a:cubicBezTo>
                    <a:pt x="36" y="43"/>
                    <a:pt x="34" y="45"/>
                    <a:pt x="31" y="45"/>
                  </a:cubicBezTo>
                  <a:cubicBezTo>
                    <a:pt x="28" y="45"/>
                    <a:pt x="26" y="43"/>
                    <a:pt x="26" y="41"/>
                  </a:cubicBezTo>
                  <a:cubicBezTo>
                    <a:pt x="26" y="0"/>
                    <a:pt x="26" y="0"/>
                    <a:pt x="26" y="0"/>
                  </a:cubicBezTo>
                  <a:cubicBezTo>
                    <a:pt x="18" y="0"/>
                    <a:pt x="18" y="0"/>
                    <a:pt x="18" y="0"/>
                  </a:cubicBezTo>
                  <a:cubicBezTo>
                    <a:pt x="18" y="41"/>
                    <a:pt x="18" y="41"/>
                    <a:pt x="18" y="41"/>
                  </a:cubicBezTo>
                  <a:cubicBezTo>
                    <a:pt x="18" y="43"/>
                    <a:pt x="16" y="45"/>
                    <a:pt x="13" y="45"/>
                  </a:cubicBezTo>
                  <a:cubicBezTo>
                    <a:pt x="10" y="45"/>
                    <a:pt x="8" y="43"/>
                    <a:pt x="8" y="41"/>
                  </a:cubicBezTo>
                  <a:cubicBezTo>
                    <a:pt x="8" y="0"/>
                    <a:pt x="8" y="0"/>
                    <a:pt x="8" y="0"/>
                  </a:cubicBezTo>
                  <a:cubicBezTo>
                    <a:pt x="6" y="0"/>
                    <a:pt x="6" y="0"/>
                    <a:pt x="6" y="0"/>
                  </a:cubicBezTo>
                  <a:cubicBezTo>
                    <a:pt x="3" y="0"/>
                    <a:pt x="0" y="3"/>
                    <a:pt x="0" y="6"/>
                  </a:cubicBezTo>
                  <a:cubicBezTo>
                    <a:pt x="0" y="51"/>
                    <a:pt x="0" y="51"/>
                    <a:pt x="0" y="51"/>
                  </a:cubicBezTo>
                  <a:cubicBezTo>
                    <a:pt x="0" y="55"/>
                    <a:pt x="3" y="57"/>
                    <a:pt x="6" y="57"/>
                  </a:cubicBezTo>
                  <a:cubicBezTo>
                    <a:pt x="15" y="57"/>
                    <a:pt x="15" y="57"/>
                    <a:pt x="15" y="57"/>
                  </a:cubicBezTo>
                  <a:cubicBezTo>
                    <a:pt x="15" y="74"/>
                    <a:pt x="15" y="74"/>
                    <a:pt x="15" y="74"/>
                  </a:cubicBezTo>
                  <a:cubicBezTo>
                    <a:pt x="13" y="76"/>
                    <a:pt x="11" y="79"/>
                    <a:pt x="11" y="82"/>
                  </a:cubicBezTo>
                  <a:cubicBezTo>
                    <a:pt x="11" y="152"/>
                    <a:pt x="11" y="152"/>
                    <a:pt x="11" y="152"/>
                  </a:cubicBezTo>
                  <a:cubicBezTo>
                    <a:pt x="11" y="158"/>
                    <a:pt x="16" y="163"/>
                    <a:pt x="22" y="163"/>
                  </a:cubicBezTo>
                  <a:cubicBezTo>
                    <a:pt x="28" y="163"/>
                    <a:pt x="33" y="158"/>
                    <a:pt x="33" y="152"/>
                  </a:cubicBezTo>
                  <a:cubicBezTo>
                    <a:pt x="33" y="82"/>
                    <a:pt x="33" y="82"/>
                    <a:pt x="33" y="82"/>
                  </a:cubicBezTo>
                  <a:cubicBezTo>
                    <a:pt x="33" y="79"/>
                    <a:pt x="31" y="76"/>
                    <a:pt x="29" y="74"/>
                  </a:cubicBezTo>
                  <a:cubicBezTo>
                    <a:pt x="29" y="57"/>
                    <a:pt x="29" y="57"/>
                    <a:pt x="29" y="57"/>
                  </a:cubicBezTo>
                  <a:cubicBezTo>
                    <a:pt x="38" y="57"/>
                    <a:pt x="38" y="57"/>
                    <a:pt x="38" y="57"/>
                  </a:cubicBezTo>
                  <a:cubicBezTo>
                    <a:pt x="41" y="57"/>
                    <a:pt x="44" y="55"/>
                    <a:pt x="44" y="51"/>
                  </a:cubicBezTo>
                  <a:cubicBezTo>
                    <a:pt x="44" y="6"/>
                    <a:pt x="44" y="6"/>
                    <a:pt x="44" y="6"/>
                  </a:cubicBezTo>
                  <a:cubicBezTo>
                    <a:pt x="44" y="3"/>
                    <a:pt x="41" y="0"/>
                    <a:pt x="38" y="0"/>
                  </a:cubicBez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58" name="Freeform 10">
              <a:extLst>
                <a:ext uri="{FF2B5EF4-FFF2-40B4-BE49-F238E27FC236}">
                  <a16:creationId xmlns:a16="http://schemas.microsoft.com/office/drawing/2014/main" xmlns="" id="{C33782F5-667B-4615-80E8-7E13A4981162}"/>
                </a:ext>
              </a:extLst>
            </p:cNvPr>
            <p:cNvSpPr>
              <a:spLocks/>
            </p:cNvSpPr>
            <p:nvPr/>
          </p:nvSpPr>
          <p:spPr bwMode="auto">
            <a:xfrm>
              <a:off x="7353979" y="2236080"/>
              <a:ext cx="236020" cy="951377"/>
            </a:xfrm>
            <a:custGeom>
              <a:avLst/>
              <a:gdLst>
                <a:gd name="T0" fmla="*/ 21 w 41"/>
                <a:gd name="T1" fmla="*/ 0 h 165"/>
                <a:gd name="T2" fmla="*/ 0 w 41"/>
                <a:gd name="T3" fmla="*/ 30 h 165"/>
                <a:gd name="T4" fmla="*/ 14 w 41"/>
                <a:gd name="T5" fmla="*/ 58 h 165"/>
                <a:gd name="T6" fmla="*/ 14 w 41"/>
                <a:gd name="T7" fmla="*/ 76 h 165"/>
                <a:gd name="T8" fmla="*/ 10 w 41"/>
                <a:gd name="T9" fmla="*/ 84 h 165"/>
                <a:gd name="T10" fmla="*/ 10 w 41"/>
                <a:gd name="T11" fmla="*/ 154 h 165"/>
                <a:gd name="T12" fmla="*/ 21 w 41"/>
                <a:gd name="T13" fmla="*/ 165 h 165"/>
                <a:gd name="T14" fmla="*/ 31 w 41"/>
                <a:gd name="T15" fmla="*/ 154 h 165"/>
                <a:gd name="T16" fmla="*/ 31 w 41"/>
                <a:gd name="T17" fmla="*/ 84 h 165"/>
                <a:gd name="T18" fmla="*/ 27 w 41"/>
                <a:gd name="T19" fmla="*/ 76 h 165"/>
                <a:gd name="T20" fmla="*/ 27 w 41"/>
                <a:gd name="T21" fmla="*/ 58 h 165"/>
                <a:gd name="T22" fmla="*/ 41 w 41"/>
                <a:gd name="T23" fmla="*/ 30 h 165"/>
                <a:gd name="T24" fmla="*/ 21 w 41"/>
                <a:gd name="T25"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165">
                  <a:moveTo>
                    <a:pt x="21" y="0"/>
                  </a:moveTo>
                  <a:cubicBezTo>
                    <a:pt x="9" y="0"/>
                    <a:pt x="0" y="13"/>
                    <a:pt x="0" y="30"/>
                  </a:cubicBezTo>
                  <a:cubicBezTo>
                    <a:pt x="0" y="42"/>
                    <a:pt x="6" y="53"/>
                    <a:pt x="14" y="58"/>
                  </a:cubicBezTo>
                  <a:cubicBezTo>
                    <a:pt x="14" y="76"/>
                    <a:pt x="14" y="76"/>
                    <a:pt x="14" y="76"/>
                  </a:cubicBezTo>
                  <a:cubicBezTo>
                    <a:pt x="11" y="78"/>
                    <a:pt x="10" y="81"/>
                    <a:pt x="10" y="84"/>
                  </a:cubicBezTo>
                  <a:cubicBezTo>
                    <a:pt x="10" y="154"/>
                    <a:pt x="10" y="154"/>
                    <a:pt x="10" y="154"/>
                  </a:cubicBezTo>
                  <a:cubicBezTo>
                    <a:pt x="10" y="160"/>
                    <a:pt x="15" y="165"/>
                    <a:pt x="21" y="165"/>
                  </a:cubicBezTo>
                  <a:cubicBezTo>
                    <a:pt x="27" y="165"/>
                    <a:pt x="31" y="160"/>
                    <a:pt x="31" y="154"/>
                  </a:cubicBezTo>
                  <a:cubicBezTo>
                    <a:pt x="31" y="84"/>
                    <a:pt x="31" y="84"/>
                    <a:pt x="31" y="84"/>
                  </a:cubicBezTo>
                  <a:cubicBezTo>
                    <a:pt x="31" y="81"/>
                    <a:pt x="30" y="78"/>
                    <a:pt x="27" y="76"/>
                  </a:cubicBezTo>
                  <a:cubicBezTo>
                    <a:pt x="27" y="58"/>
                    <a:pt x="27" y="58"/>
                    <a:pt x="27" y="58"/>
                  </a:cubicBezTo>
                  <a:cubicBezTo>
                    <a:pt x="35" y="53"/>
                    <a:pt x="41" y="42"/>
                    <a:pt x="41" y="30"/>
                  </a:cubicBezTo>
                  <a:cubicBezTo>
                    <a:pt x="41" y="13"/>
                    <a:pt x="32" y="0"/>
                    <a:pt x="21" y="0"/>
                  </a:cubicBez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59" name="Freeform 11">
              <a:extLst>
                <a:ext uri="{FF2B5EF4-FFF2-40B4-BE49-F238E27FC236}">
                  <a16:creationId xmlns:a16="http://schemas.microsoft.com/office/drawing/2014/main" xmlns="" id="{0E00C321-E0D6-42D1-AFC8-567CF2C388B2}"/>
                </a:ext>
              </a:extLst>
            </p:cNvPr>
            <p:cNvSpPr>
              <a:spLocks/>
            </p:cNvSpPr>
            <p:nvPr/>
          </p:nvSpPr>
          <p:spPr bwMode="auto">
            <a:xfrm>
              <a:off x="7682458" y="2236080"/>
              <a:ext cx="172757" cy="951377"/>
            </a:xfrm>
            <a:custGeom>
              <a:avLst/>
              <a:gdLst>
                <a:gd name="T0" fmla="*/ 26 w 30"/>
                <a:gd name="T1" fmla="*/ 76 h 165"/>
                <a:gd name="T2" fmla="*/ 26 w 30"/>
                <a:gd name="T3" fmla="*/ 58 h 165"/>
                <a:gd name="T4" fmla="*/ 26 w 30"/>
                <a:gd name="T5" fmla="*/ 50 h 165"/>
                <a:gd name="T6" fmla="*/ 26 w 30"/>
                <a:gd name="T7" fmla="*/ 1 h 165"/>
                <a:gd name="T8" fmla="*/ 20 w 30"/>
                <a:gd name="T9" fmla="*/ 0 h 165"/>
                <a:gd name="T10" fmla="*/ 0 w 30"/>
                <a:gd name="T11" fmla="*/ 30 h 165"/>
                <a:gd name="T12" fmla="*/ 13 w 30"/>
                <a:gd name="T13" fmla="*/ 57 h 165"/>
                <a:gd name="T14" fmla="*/ 13 w 30"/>
                <a:gd name="T15" fmla="*/ 76 h 165"/>
                <a:gd name="T16" fmla="*/ 9 w 30"/>
                <a:gd name="T17" fmla="*/ 84 h 165"/>
                <a:gd name="T18" fmla="*/ 9 w 30"/>
                <a:gd name="T19" fmla="*/ 154 h 165"/>
                <a:gd name="T20" fmla="*/ 20 w 30"/>
                <a:gd name="T21" fmla="*/ 165 h 165"/>
                <a:gd name="T22" fmla="*/ 30 w 30"/>
                <a:gd name="T23" fmla="*/ 154 h 165"/>
                <a:gd name="T24" fmla="*/ 30 w 30"/>
                <a:gd name="T25" fmla="*/ 84 h 165"/>
                <a:gd name="T26" fmla="*/ 26 w 30"/>
                <a:gd name="T27" fmla="*/ 76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165">
                  <a:moveTo>
                    <a:pt x="26" y="76"/>
                  </a:moveTo>
                  <a:cubicBezTo>
                    <a:pt x="26" y="58"/>
                    <a:pt x="26" y="58"/>
                    <a:pt x="26" y="58"/>
                  </a:cubicBezTo>
                  <a:cubicBezTo>
                    <a:pt x="26" y="50"/>
                    <a:pt x="26" y="50"/>
                    <a:pt x="26" y="50"/>
                  </a:cubicBezTo>
                  <a:cubicBezTo>
                    <a:pt x="26" y="1"/>
                    <a:pt x="26" y="1"/>
                    <a:pt x="26" y="1"/>
                  </a:cubicBezTo>
                  <a:cubicBezTo>
                    <a:pt x="25" y="0"/>
                    <a:pt x="22" y="0"/>
                    <a:pt x="20" y="0"/>
                  </a:cubicBezTo>
                  <a:cubicBezTo>
                    <a:pt x="9" y="0"/>
                    <a:pt x="0" y="13"/>
                    <a:pt x="0" y="30"/>
                  </a:cubicBezTo>
                  <a:cubicBezTo>
                    <a:pt x="0" y="42"/>
                    <a:pt x="5" y="53"/>
                    <a:pt x="13" y="57"/>
                  </a:cubicBezTo>
                  <a:cubicBezTo>
                    <a:pt x="13" y="76"/>
                    <a:pt x="13" y="76"/>
                    <a:pt x="13" y="76"/>
                  </a:cubicBezTo>
                  <a:cubicBezTo>
                    <a:pt x="10" y="78"/>
                    <a:pt x="9" y="81"/>
                    <a:pt x="9" y="84"/>
                  </a:cubicBezTo>
                  <a:cubicBezTo>
                    <a:pt x="9" y="154"/>
                    <a:pt x="9" y="154"/>
                    <a:pt x="9" y="154"/>
                  </a:cubicBezTo>
                  <a:cubicBezTo>
                    <a:pt x="9" y="160"/>
                    <a:pt x="14" y="165"/>
                    <a:pt x="20" y="165"/>
                  </a:cubicBezTo>
                  <a:cubicBezTo>
                    <a:pt x="26" y="165"/>
                    <a:pt x="30" y="160"/>
                    <a:pt x="30" y="154"/>
                  </a:cubicBezTo>
                  <a:cubicBezTo>
                    <a:pt x="30" y="84"/>
                    <a:pt x="30" y="84"/>
                    <a:pt x="30" y="84"/>
                  </a:cubicBezTo>
                  <a:cubicBezTo>
                    <a:pt x="30" y="81"/>
                    <a:pt x="29" y="78"/>
                    <a:pt x="26" y="76"/>
                  </a:cubicBez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61" name="Oval 13">
              <a:extLst>
                <a:ext uri="{FF2B5EF4-FFF2-40B4-BE49-F238E27FC236}">
                  <a16:creationId xmlns:a16="http://schemas.microsoft.com/office/drawing/2014/main" xmlns="" id="{D8FA4B2D-4F93-45F9-AFEA-949DD25326BD}"/>
                </a:ext>
              </a:extLst>
            </p:cNvPr>
            <p:cNvSpPr>
              <a:spLocks noChangeArrowheads="1"/>
            </p:cNvSpPr>
            <p:nvPr/>
          </p:nvSpPr>
          <p:spPr bwMode="auto">
            <a:xfrm>
              <a:off x="6957368" y="4438115"/>
              <a:ext cx="1635103" cy="1632670"/>
            </a:xfrm>
            <a:prstGeom prst="ellipse">
              <a:avLst/>
            </a:prstGeom>
            <a:solidFill>
              <a:srgbClr val="79A715"/>
            </a:solidFill>
            <a:ln>
              <a:noFill/>
            </a:ln>
          </p:spPr>
          <p:txBody>
            <a:bodyPr vert="horz" wrap="square" lIns="91440" tIns="45720" rIns="91440" bIns="45720" numCol="1" anchor="t" anchorCtr="0" compatLnSpc="1">
              <a:prstTxWarp prst="textNoShape">
                <a:avLst/>
              </a:prstTxWarp>
            </a:bodyPr>
            <a:lstStyle/>
            <a:p>
              <a:pPr defTabSz="914400" eaLnBrk="0" fontAlgn="base" hangingPunct="0">
                <a:spcBef>
                  <a:spcPct val="0"/>
                </a:spcBef>
                <a:spcAft>
                  <a:spcPct val="0"/>
                </a:spcAft>
              </a:pPr>
              <a:endParaRPr lang="zh-CN" altLang="en-US" sz="1800" dirty="0">
                <a:solidFill>
                  <a:prstClr val="black"/>
                </a:solidFill>
                <a:cs typeface="+mn-ea"/>
                <a:sym typeface="+mn-lt"/>
              </a:endParaRPr>
            </a:p>
          </p:txBody>
        </p:sp>
        <p:sp>
          <p:nvSpPr>
            <p:cNvPr id="62" name="Freeform 14">
              <a:extLst>
                <a:ext uri="{FF2B5EF4-FFF2-40B4-BE49-F238E27FC236}">
                  <a16:creationId xmlns:a16="http://schemas.microsoft.com/office/drawing/2014/main" xmlns="" id="{39A141C7-EA43-4F64-8C42-4C15D80E2F60}"/>
                </a:ext>
              </a:extLst>
            </p:cNvPr>
            <p:cNvSpPr>
              <a:spLocks/>
            </p:cNvSpPr>
            <p:nvPr/>
          </p:nvSpPr>
          <p:spPr bwMode="auto">
            <a:xfrm>
              <a:off x="7572966" y="5567114"/>
              <a:ext cx="408776" cy="138692"/>
            </a:xfrm>
            <a:custGeom>
              <a:avLst/>
              <a:gdLst>
                <a:gd name="T0" fmla="*/ 71 w 71"/>
                <a:gd name="T1" fmla="*/ 23 h 24"/>
                <a:gd name="T2" fmla="*/ 64 w 71"/>
                <a:gd name="T3" fmla="*/ 21 h 24"/>
                <a:gd name="T4" fmla="*/ 60 w 71"/>
                <a:gd name="T5" fmla="*/ 11 h 24"/>
                <a:gd name="T6" fmla="*/ 59 w 71"/>
                <a:gd name="T7" fmla="*/ 0 h 24"/>
                <a:gd name="T8" fmla="*/ 12 w 71"/>
                <a:gd name="T9" fmla="*/ 0 h 24"/>
                <a:gd name="T10" fmla="*/ 11 w 71"/>
                <a:gd name="T11" fmla="*/ 11 h 24"/>
                <a:gd name="T12" fmla="*/ 7 w 71"/>
                <a:gd name="T13" fmla="*/ 21 h 24"/>
                <a:gd name="T14" fmla="*/ 0 w 71"/>
                <a:gd name="T15" fmla="*/ 23 h 24"/>
                <a:gd name="T16" fmla="*/ 0 w 71"/>
                <a:gd name="T17" fmla="*/ 24 h 24"/>
                <a:gd name="T18" fmla="*/ 6 w 71"/>
                <a:gd name="T19" fmla="*/ 24 h 24"/>
                <a:gd name="T20" fmla="*/ 35 w 71"/>
                <a:gd name="T21" fmla="*/ 24 h 24"/>
                <a:gd name="T22" fmla="*/ 36 w 71"/>
                <a:gd name="T23" fmla="*/ 24 h 24"/>
                <a:gd name="T24" fmla="*/ 65 w 71"/>
                <a:gd name="T25" fmla="*/ 24 h 24"/>
                <a:gd name="T26" fmla="*/ 71 w 71"/>
                <a:gd name="T27" fmla="*/ 24 h 24"/>
                <a:gd name="T28" fmla="*/ 71 w 71"/>
                <a:gd name="T29"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24">
                  <a:moveTo>
                    <a:pt x="71" y="23"/>
                  </a:moveTo>
                  <a:cubicBezTo>
                    <a:pt x="71" y="22"/>
                    <a:pt x="67" y="22"/>
                    <a:pt x="64" y="21"/>
                  </a:cubicBezTo>
                  <a:cubicBezTo>
                    <a:pt x="60" y="21"/>
                    <a:pt x="60" y="16"/>
                    <a:pt x="60" y="11"/>
                  </a:cubicBezTo>
                  <a:cubicBezTo>
                    <a:pt x="59" y="8"/>
                    <a:pt x="59" y="3"/>
                    <a:pt x="59" y="0"/>
                  </a:cubicBezTo>
                  <a:cubicBezTo>
                    <a:pt x="12" y="0"/>
                    <a:pt x="12" y="0"/>
                    <a:pt x="12" y="0"/>
                  </a:cubicBezTo>
                  <a:cubicBezTo>
                    <a:pt x="11" y="3"/>
                    <a:pt x="11" y="8"/>
                    <a:pt x="11" y="11"/>
                  </a:cubicBezTo>
                  <a:cubicBezTo>
                    <a:pt x="10" y="16"/>
                    <a:pt x="10" y="21"/>
                    <a:pt x="7" y="21"/>
                  </a:cubicBezTo>
                  <a:cubicBezTo>
                    <a:pt x="3" y="22"/>
                    <a:pt x="0" y="22"/>
                    <a:pt x="0" y="23"/>
                  </a:cubicBezTo>
                  <a:cubicBezTo>
                    <a:pt x="0" y="24"/>
                    <a:pt x="0" y="24"/>
                    <a:pt x="0" y="24"/>
                  </a:cubicBezTo>
                  <a:cubicBezTo>
                    <a:pt x="0" y="24"/>
                    <a:pt x="4" y="24"/>
                    <a:pt x="6" y="24"/>
                  </a:cubicBezTo>
                  <a:cubicBezTo>
                    <a:pt x="35" y="24"/>
                    <a:pt x="35" y="24"/>
                    <a:pt x="35" y="24"/>
                  </a:cubicBezTo>
                  <a:cubicBezTo>
                    <a:pt x="35" y="24"/>
                    <a:pt x="35" y="24"/>
                    <a:pt x="36" y="24"/>
                  </a:cubicBezTo>
                  <a:cubicBezTo>
                    <a:pt x="65" y="24"/>
                    <a:pt x="65" y="24"/>
                    <a:pt x="65" y="24"/>
                  </a:cubicBezTo>
                  <a:cubicBezTo>
                    <a:pt x="67" y="24"/>
                    <a:pt x="71" y="24"/>
                    <a:pt x="71" y="24"/>
                  </a:cubicBezTo>
                  <a:lnTo>
                    <a:pt x="71" y="23"/>
                  </a:ln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63" name="Freeform 15">
              <a:extLst>
                <a:ext uri="{FF2B5EF4-FFF2-40B4-BE49-F238E27FC236}">
                  <a16:creationId xmlns:a16="http://schemas.microsoft.com/office/drawing/2014/main" xmlns="" id="{85F83487-D092-4E90-B832-7EBCD5D87F0C}"/>
                </a:ext>
              </a:extLst>
            </p:cNvPr>
            <p:cNvSpPr>
              <a:spLocks noEditPoints="1"/>
            </p:cNvSpPr>
            <p:nvPr/>
          </p:nvSpPr>
          <p:spPr bwMode="auto">
            <a:xfrm>
              <a:off x="7290716" y="4800661"/>
              <a:ext cx="968409" cy="756722"/>
            </a:xfrm>
            <a:custGeom>
              <a:avLst/>
              <a:gdLst>
                <a:gd name="T0" fmla="*/ 162 w 168"/>
                <a:gd name="T1" fmla="*/ 0 h 131"/>
                <a:gd name="T2" fmla="*/ 7 w 168"/>
                <a:gd name="T3" fmla="*/ 0 h 131"/>
                <a:gd name="T4" fmla="*/ 0 w 168"/>
                <a:gd name="T5" fmla="*/ 6 h 131"/>
                <a:gd name="T6" fmla="*/ 0 w 168"/>
                <a:gd name="T7" fmla="*/ 125 h 131"/>
                <a:gd name="T8" fmla="*/ 7 w 168"/>
                <a:gd name="T9" fmla="*/ 131 h 131"/>
                <a:gd name="T10" fmla="*/ 61 w 168"/>
                <a:gd name="T11" fmla="*/ 131 h 131"/>
                <a:gd name="T12" fmla="*/ 61 w 168"/>
                <a:gd name="T13" fmla="*/ 131 h 131"/>
                <a:gd name="T14" fmla="*/ 108 w 168"/>
                <a:gd name="T15" fmla="*/ 131 h 131"/>
                <a:gd name="T16" fmla="*/ 108 w 168"/>
                <a:gd name="T17" fmla="*/ 131 h 131"/>
                <a:gd name="T18" fmla="*/ 162 w 168"/>
                <a:gd name="T19" fmla="*/ 131 h 131"/>
                <a:gd name="T20" fmla="*/ 168 w 168"/>
                <a:gd name="T21" fmla="*/ 125 h 131"/>
                <a:gd name="T22" fmla="*/ 168 w 168"/>
                <a:gd name="T23" fmla="*/ 6 h 131"/>
                <a:gd name="T24" fmla="*/ 162 w 168"/>
                <a:gd name="T25" fmla="*/ 0 h 131"/>
                <a:gd name="T26" fmla="*/ 84 w 168"/>
                <a:gd name="T27" fmla="*/ 123 h 131"/>
                <a:gd name="T28" fmla="*/ 82 w 168"/>
                <a:gd name="T29" fmla="*/ 120 h 131"/>
                <a:gd name="T30" fmla="*/ 84 w 168"/>
                <a:gd name="T31" fmla="*/ 118 h 131"/>
                <a:gd name="T32" fmla="*/ 87 w 168"/>
                <a:gd name="T33" fmla="*/ 120 h 131"/>
                <a:gd name="T34" fmla="*/ 84 w 168"/>
                <a:gd name="T35" fmla="*/ 123 h 131"/>
                <a:gd name="T36" fmla="*/ 160 w 168"/>
                <a:gd name="T37" fmla="*/ 106 h 131"/>
                <a:gd name="T38" fmla="*/ 8 w 168"/>
                <a:gd name="T39" fmla="*/ 106 h 131"/>
                <a:gd name="T40" fmla="*/ 8 w 168"/>
                <a:gd name="T41" fmla="*/ 8 h 131"/>
                <a:gd name="T42" fmla="*/ 160 w 168"/>
                <a:gd name="T43" fmla="*/ 8 h 131"/>
                <a:gd name="T44" fmla="*/ 160 w 168"/>
                <a:gd name="T45" fmla="*/ 10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131">
                  <a:moveTo>
                    <a:pt x="162" y="0"/>
                  </a:moveTo>
                  <a:cubicBezTo>
                    <a:pt x="7" y="0"/>
                    <a:pt x="7" y="0"/>
                    <a:pt x="7" y="0"/>
                  </a:cubicBezTo>
                  <a:cubicBezTo>
                    <a:pt x="3" y="0"/>
                    <a:pt x="0" y="3"/>
                    <a:pt x="0" y="6"/>
                  </a:cubicBezTo>
                  <a:cubicBezTo>
                    <a:pt x="0" y="125"/>
                    <a:pt x="0" y="125"/>
                    <a:pt x="0" y="125"/>
                  </a:cubicBezTo>
                  <a:cubicBezTo>
                    <a:pt x="0" y="128"/>
                    <a:pt x="3" y="131"/>
                    <a:pt x="7" y="131"/>
                  </a:cubicBezTo>
                  <a:cubicBezTo>
                    <a:pt x="61" y="131"/>
                    <a:pt x="61" y="131"/>
                    <a:pt x="61" y="131"/>
                  </a:cubicBezTo>
                  <a:cubicBezTo>
                    <a:pt x="61" y="131"/>
                    <a:pt x="61" y="131"/>
                    <a:pt x="61" y="131"/>
                  </a:cubicBezTo>
                  <a:cubicBezTo>
                    <a:pt x="108" y="131"/>
                    <a:pt x="108" y="131"/>
                    <a:pt x="108" y="131"/>
                  </a:cubicBezTo>
                  <a:cubicBezTo>
                    <a:pt x="108" y="131"/>
                    <a:pt x="108" y="131"/>
                    <a:pt x="108" y="131"/>
                  </a:cubicBezTo>
                  <a:cubicBezTo>
                    <a:pt x="162" y="131"/>
                    <a:pt x="162" y="131"/>
                    <a:pt x="162" y="131"/>
                  </a:cubicBezTo>
                  <a:cubicBezTo>
                    <a:pt x="165" y="131"/>
                    <a:pt x="168" y="128"/>
                    <a:pt x="168" y="125"/>
                  </a:cubicBezTo>
                  <a:cubicBezTo>
                    <a:pt x="168" y="6"/>
                    <a:pt x="168" y="6"/>
                    <a:pt x="168" y="6"/>
                  </a:cubicBezTo>
                  <a:cubicBezTo>
                    <a:pt x="168" y="3"/>
                    <a:pt x="165" y="0"/>
                    <a:pt x="162" y="0"/>
                  </a:cubicBezTo>
                  <a:close/>
                  <a:moveTo>
                    <a:pt x="84" y="123"/>
                  </a:moveTo>
                  <a:cubicBezTo>
                    <a:pt x="83" y="123"/>
                    <a:pt x="82" y="122"/>
                    <a:pt x="82" y="120"/>
                  </a:cubicBezTo>
                  <a:cubicBezTo>
                    <a:pt x="82" y="119"/>
                    <a:pt x="83" y="118"/>
                    <a:pt x="84" y="118"/>
                  </a:cubicBezTo>
                  <a:cubicBezTo>
                    <a:pt x="86" y="118"/>
                    <a:pt x="87" y="119"/>
                    <a:pt x="87" y="120"/>
                  </a:cubicBezTo>
                  <a:cubicBezTo>
                    <a:pt x="87" y="122"/>
                    <a:pt x="86" y="123"/>
                    <a:pt x="84" y="123"/>
                  </a:cubicBezTo>
                  <a:close/>
                  <a:moveTo>
                    <a:pt x="160" y="106"/>
                  </a:moveTo>
                  <a:cubicBezTo>
                    <a:pt x="8" y="106"/>
                    <a:pt x="8" y="106"/>
                    <a:pt x="8" y="106"/>
                  </a:cubicBezTo>
                  <a:cubicBezTo>
                    <a:pt x="8" y="8"/>
                    <a:pt x="8" y="8"/>
                    <a:pt x="8" y="8"/>
                  </a:cubicBezTo>
                  <a:cubicBezTo>
                    <a:pt x="160" y="8"/>
                    <a:pt x="160" y="8"/>
                    <a:pt x="160" y="8"/>
                  </a:cubicBezTo>
                  <a:lnTo>
                    <a:pt x="160" y="106"/>
                  </a:ln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64" name="Oval 16">
              <a:extLst>
                <a:ext uri="{FF2B5EF4-FFF2-40B4-BE49-F238E27FC236}">
                  <a16:creationId xmlns:a16="http://schemas.microsoft.com/office/drawing/2014/main" xmlns="" id="{5D0467F1-3501-4766-ADF8-B607D7207BA0}"/>
                </a:ext>
              </a:extLst>
            </p:cNvPr>
            <p:cNvSpPr>
              <a:spLocks noChangeArrowheads="1"/>
            </p:cNvSpPr>
            <p:nvPr/>
          </p:nvSpPr>
          <p:spPr bwMode="auto">
            <a:xfrm>
              <a:off x="7906312" y="5002615"/>
              <a:ext cx="92461" cy="92461"/>
            </a:xfrm>
            <a:prstGeom prst="ellipse">
              <a:avLst/>
            </a:pr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65" name="Oval 17">
              <a:extLst>
                <a:ext uri="{FF2B5EF4-FFF2-40B4-BE49-F238E27FC236}">
                  <a16:creationId xmlns:a16="http://schemas.microsoft.com/office/drawing/2014/main" xmlns="" id="{A68C9702-6BBC-4E20-BC5D-5BE29ECD17A4}"/>
                </a:ext>
              </a:extLst>
            </p:cNvPr>
            <p:cNvSpPr>
              <a:spLocks noChangeArrowheads="1"/>
            </p:cNvSpPr>
            <p:nvPr/>
          </p:nvSpPr>
          <p:spPr bwMode="auto">
            <a:xfrm>
              <a:off x="7555932" y="5002615"/>
              <a:ext cx="85162" cy="92461"/>
            </a:xfrm>
            <a:prstGeom prst="ellipse">
              <a:avLst/>
            </a:pr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66" name="Freeform 18">
              <a:extLst>
                <a:ext uri="{FF2B5EF4-FFF2-40B4-BE49-F238E27FC236}">
                  <a16:creationId xmlns:a16="http://schemas.microsoft.com/office/drawing/2014/main" xmlns="" id="{412749D3-1C27-4274-8BE9-8FA03F64B536}"/>
                </a:ext>
              </a:extLst>
            </p:cNvPr>
            <p:cNvSpPr>
              <a:spLocks/>
            </p:cNvSpPr>
            <p:nvPr/>
          </p:nvSpPr>
          <p:spPr bwMode="auto">
            <a:xfrm>
              <a:off x="7884414" y="5090209"/>
              <a:ext cx="177624" cy="206822"/>
            </a:xfrm>
            <a:custGeom>
              <a:avLst/>
              <a:gdLst>
                <a:gd name="T0" fmla="*/ 26 w 31"/>
                <a:gd name="T1" fmla="*/ 7 h 36"/>
                <a:gd name="T2" fmla="*/ 18 w 31"/>
                <a:gd name="T3" fmla="*/ 0 h 36"/>
                <a:gd name="T4" fmla="*/ 18 w 31"/>
                <a:gd name="T5" fmla="*/ 0 h 36"/>
                <a:gd name="T6" fmla="*/ 12 w 31"/>
                <a:gd name="T7" fmla="*/ 2 h 36"/>
                <a:gd name="T8" fmla="*/ 6 w 31"/>
                <a:gd name="T9" fmla="*/ 0 h 36"/>
                <a:gd name="T10" fmla="*/ 5 w 31"/>
                <a:gd name="T11" fmla="*/ 0 h 36"/>
                <a:gd name="T12" fmla="*/ 0 w 31"/>
                <a:gd name="T13" fmla="*/ 2 h 36"/>
                <a:gd name="T14" fmla="*/ 1 w 31"/>
                <a:gd name="T15" fmla="*/ 6 h 36"/>
                <a:gd name="T16" fmla="*/ 9 w 31"/>
                <a:gd name="T17" fmla="*/ 36 h 36"/>
                <a:gd name="T18" fmla="*/ 9 w 31"/>
                <a:gd name="T19" fmla="*/ 36 h 36"/>
                <a:gd name="T20" fmla="*/ 24 w 31"/>
                <a:gd name="T21" fmla="*/ 36 h 36"/>
                <a:gd name="T22" fmla="*/ 31 w 31"/>
                <a:gd name="T23" fmla="*/ 29 h 36"/>
                <a:gd name="T24" fmla="*/ 26 w 31"/>
                <a:gd name="T25" fmla="*/ 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36">
                  <a:moveTo>
                    <a:pt x="26" y="7"/>
                  </a:moveTo>
                  <a:cubicBezTo>
                    <a:pt x="26" y="3"/>
                    <a:pt x="22" y="0"/>
                    <a:pt x="18" y="0"/>
                  </a:cubicBezTo>
                  <a:cubicBezTo>
                    <a:pt x="18" y="0"/>
                    <a:pt x="18" y="0"/>
                    <a:pt x="18" y="0"/>
                  </a:cubicBezTo>
                  <a:cubicBezTo>
                    <a:pt x="16" y="1"/>
                    <a:pt x="14" y="2"/>
                    <a:pt x="12" y="2"/>
                  </a:cubicBezTo>
                  <a:cubicBezTo>
                    <a:pt x="10" y="2"/>
                    <a:pt x="7" y="1"/>
                    <a:pt x="6" y="0"/>
                  </a:cubicBezTo>
                  <a:cubicBezTo>
                    <a:pt x="5" y="0"/>
                    <a:pt x="5" y="0"/>
                    <a:pt x="5" y="0"/>
                  </a:cubicBezTo>
                  <a:cubicBezTo>
                    <a:pt x="3" y="0"/>
                    <a:pt x="2" y="1"/>
                    <a:pt x="0" y="2"/>
                  </a:cubicBezTo>
                  <a:cubicBezTo>
                    <a:pt x="1" y="3"/>
                    <a:pt x="1" y="5"/>
                    <a:pt x="1" y="6"/>
                  </a:cubicBezTo>
                  <a:cubicBezTo>
                    <a:pt x="9" y="36"/>
                    <a:pt x="9" y="36"/>
                    <a:pt x="9" y="36"/>
                  </a:cubicBezTo>
                  <a:cubicBezTo>
                    <a:pt x="9" y="36"/>
                    <a:pt x="9" y="36"/>
                    <a:pt x="9" y="36"/>
                  </a:cubicBezTo>
                  <a:cubicBezTo>
                    <a:pt x="24" y="36"/>
                    <a:pt x="24" y="36"/>
                    <a:pt x="24" y="36"/>
                  </a:cubicBezTo>
                  <a:cubicBezTo>
                    <a:pt x="27" y="36"/>
                    <a:pt x="31" y="33"/>
                    <a:pt x="31" y="29"/>
                  </a:cubicBezTo>
                  <a:lnTo>
                    <a:pt x="26" y="7"/>
                  </a:ln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67" name="Freeform 19">
              <a:extLst>
                <a:ext uri="{FF2B5EF4-FFF2-40B4-BE49-F238E27FC236}">
                  <a16:creationId xmlns:a16="http://schemas.microsoft.com/office/drawing/2014/main" xmlns="" id="{6B9550C5-B474-4393-A3AA-1734D1ECE2F6}"/>
                </a:ext>
              </a:extLst>
            </p:cNvPr>
            <p:cNvSpPr>
              <a:spLocks/>
            </p:cNvSpPr>
            <p:nvPr/>
          </p:nvSpPr>
          <p:spPr bwMode="auto">
            <a:xfrm>
              <a:off x="7492670" y="5090209"/>
              <a:ext cx="172757" cy="206822"/>
            </a:xfrm>
            <a:custGeom>
              <a:avLst/>
              <a:gdLst>
                <a:gd name="T0" fmla="*/ 30 w 30"/>
                <a:gd name="T1" fmla="*/ 2 h 36"/>
                <a:gd name="T2" fmla="*/ 25 w 30"/>
                <a:gd name="T3" fmla="*/ 0 h 36"/>
                <a:gd name="T4" fmla="*/ 25 w 30"/>
                <a:gd name="T5" fmla="*/ 0 h 36"/>
                <a:gd name="T6" fmla="*/ 19 w 30"/>
                <a:gd name="T7" fmla="*/ 2 h 36"/>
                <a:gd name="T8" fmla="*/ 12 w 30"/>
                <a:gd name="T9" fmla="*/ 0 h 36"/>
                <a:gd name="T10" fmla="*/ 12 w 30"/>
                <a:gd name="T11" fmla="*/ 0 h 36"/>
                <a:gd name="T12" fmla="*/ 5 w 30"/>
                <a:gd name="T13" fmla="*/ 7 h 36"/>
                <a:gd name="T14" fmla="*/ 0 w 30"/>
                <a:gd name="T15" fmla="*/ 29 h 36"/>
                <a:gd name="T16" fmla="*/ 7 w 30"/>
                <a:gd name="T17" fmla="*/ 36 h 36"/>
                <a:gd name="T18" fmla="*/ 22 w 30"/>
                <a:gd name="T19" fmla="*/ 36 h 36"/>
                <a:gd name="T20" fmla="*/ 22 w 30"/>
                <a:gd name="T21" fmla="*/ 36 h 36"/>
                <a:gd name="T22" fmla="*/ 29 w 30"/>
                <a:gd name="T23" fmla="*/ 6 h 36"/>
                <a:gd name="T24" fmla="*/ 30 w 30"/>
                <a:gd name="T25" fmla="*/ 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36">
                  <a:moveTo>
                    <a:pt x="30" y="2"/>
                  </a:moveTo>
                  <a:cubicBezTo>
                    <a:pt x="29" y="1"/>
                    <a:pt x="27" y="0"/>
                    <a:pt x="25" y="0"/>
                  </a:cubicBezTo>
                  <a:cubicBezTo>
                    <a:pt x="25" y="0"/>
                    <a:pt x="25" y="0"/>
                    <a:pt x="25" y="0"/>
                  </a:cubicBezTo>
                  <a:cubicBezTo>
                    <a:pt x="23" y="1"/>
                    <a:pt x="21" y="2"/>
                    <a:pt x="19" y="2"/>
                  </a:cubicBezTo>
                  <a:cubicBezTo>
                    <a:pt x="16" y="2"/>
                    <a:pt x="14" y="1"/>
                    <a:pt x="12" y="0"/>
                  </a:cubicBezTo>
                  <a:cubicBezTo>
                    <a:pt x="12" y="0"/>
                    <a:pt x="12" y="0"/>
                    <a:pt x="12" y="0"/>
                  </a:cubicBezTo>
                  <a:cubicBezTo>
                    <a:pt x="8" y="0"/>
                    <a:pt x="5" y="3"/>
                    <a:pt x="5" y="7"/>
                  </a:cubicBezTo>
                  <a:cubicBezTo>
                    <a:pt x="0" y="29"/>
                    <a:pt x="0" y="29"/>
                    <a:pt x="0" y="29"/>
                  </a:cubicBezTo>
                  <a:cubicBezTo>
                    <a:pt x="0" y="33"/>
                    <a:pt x="3" y="36"/>
                    <a:pt x="7" y="36"/>
                  </a:cubicBezTo>
                  <a:cubicBezTo>
                    <a:pt x="22" y="36"/>
                    <a:pt x="22" y="36"/>
                    <a:pt x="22" y="36"/>
                  </a:cubicBezTo>
                  <a:cubicBezTo>
                    <a:pt x="22" y="36"/>
                    <a:pt x="22" y="36"/>
                    <a:pt x="22" y="36"/>
                  </a:cubicBezTo>
                  <a:cubicBezTo>
                    <a:pt x="29" y="6"/>
                    <a:pt x="29" y="6"/>
                    <a:pt x="29" y="6"/>
                  </a:cubicBezTo>
                  <a:cubicBezTo>
                    <a:pt x="29" y="5"/>
                    <a:pt x="29" y="3"/>
                    <a:pt x="30" y="2"/>
                  </a:cubicBez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68" name="Freeform 20">
              <a:extLst>
                <a:ext uri="{FF2B5EF4-FFF2-40B4-BE49-F238E27FC236}">
                  <a16:creationId xmlns:a16="http://schemas.microsoft.com/office/drawing/2014/main" xmlns="" id="{7C0C03D0-2A8A-49C0-8748-50D9B5F52D22}"/>
                </a:ext>
              </a:extLst>
            </p:cNvPr>
            <p:cNvSpPr>
              <a:spLocks/>
            </p:cNvSpPr>
            <p:nvPr/>
          </p:nvSpPr>
          <p:spPr bwMode="auto">
            <a:xfrm>
              <a:off x="7631362" y="5065878"/>
              <a:ext cx="291983" cy="282250"/>
            </a:xfrm>
            <a:custGeom>
              <a:avLst/>
              <a:gdLst>
                <a:gd name="T0" fmla="*/ 44 w 51"/>
                <a:gd name="T1" fmla="*/ 10 h 49"/>
                <a:gd name="T2" fmla="*/ 34 w 51"/>
                <a:gd name="T3" fmla="*/ 0 h 49"/>
                <a:gd name="T4" fmla="*/ 34 w 51"/>
                <a:gd name="T5" fmla="*/ 0 h 49"/>
                <a:gd name="T6" fmla="*/ 25 w 51"/>
                <a:gd name="T7" fmla="*/ 4 h 49"/>
                <a:gd name="T8" fmla="*/ 17 w 51"/>
                <a:gd name="T9" fmla="*/ 0 h 49"/>
                <a:gd name="T10" fmla="*/ 16 w 51"/>
                <a:gd name="T11" fmla="*/ 0 h 49"/>
                <a:gd name="T12" fmla="*/ 6 w 51"/>
                <a:gd name="T13" fmla="*/ 10 h 49"/>
                <a:gd name="T14" fmla="*/ 0 w 51"/>
                <a:gd name="T15" fmla="*/ 40 h 49"/>
                <a:gd name="T16" fmla="*/ 9 w 51"/>
                <a:gd name="T17" fmla="*/ 49 h 49"/>
                <a:gd name="T18" fmla="*/ 41 w 51"/>
                <a:gd name="T19" fmla="*/ 49 h 49"/>
                <a:gd name="T20" fmla="*/ 51 w 51"/>
                <a:gd name="T21" fmla="*/ 40 h 49"/>
                <a:gd name="T22" fmla="*/ 44 w 51"/>
                <a:gd name="T23" fmla="*/ 1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 h="49">
                  <a:moveTo>
                    <a:pt x="44" y="10"/>
                  </a:moveTo>
                  <a:cubicBezTo>
                    <a:pt x="44" y="5"/>
                    <a:pt x="40" y="0"/>
                    <a:pt x="34" y="0"/>
                  </a:cubicBezTo>
                  <a:cubicBezTo>
                    <a:pt x="34" y="0"/>
                    <a:pt x="34" y="0"/>
                    <a:pt x="34" y="0"/>
                  </a:cubicBezTo>
                  <a:cubicBezTo>
                    <a:pt x="31" y="2"/>
                    <a:pt x="28" y="4"/>
                    <a:pt x="25" y="4"/>
                  </a:cubicBezTo>
                  <a:cubicBezTo>
                    <a:pt x="22" y="4"/>
                    <a:pt x="19" y="2"/>
                    <a:pt x="17" y="0"/>
                  </a:cubicBezTo>
                  <a:cubicBezTo>
                    <a:pt x="16" y="0"/>
                    <a:pt x="16" y="0"/>
                    <a:pt x="16" y="0"/>
                  </a:cubicBezTo>
                  <a:cubicBezTo>
                    <a:pt x="11" y="0"/>
                    <a:pt x="6" y="5"/>
                    <a:pt x="6" y="10"/>
                  </a:cubicBezTo>
                  <a:cubicBezTo>
                    <a:pt x="0" y="40"/>
                    <a:pt x="0" y="40"/>
                    <a:pt x="0" y="40"/>
                  </a:cubicBezTo>
                  <a:cubicBezTo>
                    <a:pt x="0" y="45"/>
                    <a:pt x="4" y="49"/>
                    <a:pt x="9" y="49"/>
                  </a:cubicBezTo>
                  <a:cubicBezTo>
                    <a:pt x="41" y="49"/>
                    <a:pt x="41" y="49"/>
                    <a:pt x="41" y="49"/>
                  </a:cubicBezTo>
                  <a:cubicBezTo>
                    <a:pt x="46" y="49"/>
                    <a:pt x="51" y="45"/>
                    <a:pt x="51" y="40"/>
                  </a:cubicBezTo>
                  <a:lnTo>
                    <a:pt x="44" y="10"/>
                  </a:ln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69" name="Oval 21">
              <a:extLst>
                <a:ext uri="{FF2B5EF4-FFF2-40B4-BE49-F238E27FC236}">
                  <a16:creationId xmlns:a16="http://schemas.microsoft.com/office/drawing/2014/main" xmlns="" id="{5EC5F40A-4B05-4343-B296-3496951680D3}"/>
                </a:ext>
              </a:extLst>
            </p:cNvPr>
            <p:cNvSpPr>
              <a:spLocks noChangeArrowheads="1"/>
            </p:cNvSpPr>
            <p:nvPr/>
          </p:nvSpPr>
          <p:spPr bwMode="auto">
            <a:xfrm>
              <a:off x="7711657" y="4951518"/>
              <a:ext cx="126526" cy="119227"/>
            </a:xfrm>
            <a:prstGeom prst="ellipse">
              <a:avLst/>
            </a:pr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71" name="Oval 12">
              <a:extLst>
                <a:ext uri="{FF2B5EF4-FFF2-40B4-BE49-F238E27FC236}">
                  <a16:creationId xmlns:a16="http://schemas.microsoft.com/office/drawing/2014/main" xmlns="" id="{2D30BEB7-4C17-4327-A40F-80F0B3F0C473}"/>
                </a:ext>
              </a:extLst>
            </p:cNvPr>
            <p:cNvSpPr>
              <a:spLocks noChangeArrowheads="1"/>
            </p:cNvSpPr>
            <p:nvPr/>
          </p:nvSpPr>
          <p:spPr bwMode="auto">
            <a:xfrm>
              <a:off x="1127448" y="4438115"/>
              <a:ext cx="1630236" cy="1632670"/>
            </a:xfrm>
            <a:prstGeom prst="ellipse">
              <a:avLst/>
            </a:prstGeom>
            <a:solidFill>
              <a:srgbClr val="00B0F0"/>
            </a:solidFill>
            <a:ln>
              <a:noFill/>
            </a:ln>
          </p:spPr>
          <p:txBody>
            <a:bodyPr vert="horz" wrap="square" lIns="91440" tIns="45720" rIns="91440" bIns="45720" numCol="1" anchor="t" anchorCtr="0" compatLnSpc="1">
              <a:prstTxWarp prst="textNoShape">
                <a:avLst/>
              </a:prstTxWarp>
            </a:body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72" name="Freeform 22">
              <a:extLst>
                <a:ext uri="{FF2B5EF4-FFF2-40B4-BE49-F238E27FC236}">
                  <a16:creationId xmlns:a16="http://schemas.microsoft.com/office/drawing/2014/main" xmlns="" id="{B92BDCD5-7DF2-4519-A6A4-E213548A052E}"/>
                </a:ext>
              </a:extLst>
            </p:cNvPr>
            <p:cNvSpPr>
              <a:spLocks/>
            </p:cNvSpPr>
            <p:nvPr/>
          </p:nvSpPr>
          <p:spPr bwMode="auto">
            <a:xfrm>
              <a:off x="1455929" y="4703333"/>
              <a:ext cx="973275" cy="673994"/>
            </a:xfrm>
            <a:custGeom>
              <a:avLst/>
              <a:gdLst>
                <a:gd name="T0" fmla="*/ 169 w 169"/>
                <a:gd name="T1" fmla="*/ 117 h 117"/>
                <a:gd name="T2" fmla="*/ 169 w 169"/>
                <a:gd name="T3" fmla="*/ 112 h 117"/>
                <a:gd name="T4" fmla="*/ 92 w 169"/>
                <a:gd name="T5" fmla="*/ 39 h 117"/>
                <a:gd name="T6" fmla="*/ 92 w 169"/>
                <a:gd name="T7" fmla="*/ 30 h 117"/>
                <a:gd name="T8" fmla="*/ 100 w 169"/>
                <a:gd name="T9" fmla="*/ 16 h 117"/>
                <a:gd name="T10" fmla="*/ 84 w 169"/>
                <a:gd name="T11" fmla="*/ 0 h 117"/>
                <a:gd name="T12" fmla="*/ 69 w 169"/>
                <a:gd name="T13" fmla="*/ 16 h 117"/>
                <a:gd name="T14" fmla="*/ 77 w 169"/>
                <a:gd name="T15" fmla="*/ 30 h 117"/>
                <a:gd name="T16" fmla="*/ 77 w 169"/>
                <a:gd name="T17" fmla="*/ 39 h 117"/>
                <a:gd name="T18" fmla="*/ 0 w 169"/>
                <a:gd name="T19" fmla="*/ 112 h 117"/>
                <a:gd name="T20" fmla="*/ 0 w 169"/>
                <a:gd name="T21" fmla="*/ 117 h 117"/>
                <a:gd name="T22" fmla="*/ 169 w 169"/>
                <a:gd name="T23"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117">
                  <a:moveTo>
                    <a:pt x="169" y="117"/>
                  </a:moveTo>
                  <a:cubicBezTo>
                    <a:pt x="169" y="115"/>
                    <a:pt x="169" y="113"/>
                    <a:pt x="169" y="112"/>
                  </a:cubicBezTo>
                  <a:cubicBezTo>
                    <a:pt x="169" y="74"/>
                    <a:pt x="135" y="42"/>
                    <a:pt x="92" y="39"/>
                  </a:cubicBezTo>
                  <a:cubicBezTo>
                    <a:pt x="92" y="30"/>
                    <a:pt x="92" y="30"/>
                    <a:pt x="92" y="30"/>
                  </a:cubicBezTo>
                  <a:cubicBezTo>
                    <a:pt x="97" y="27"/>
                    <a:pt x="100" y="22"/>
                    <a:pt x="100" y="16"/>
                  </a:cubicBezTo>
                  <a:cubicBezTo>
                    <a:pt x="100" y="7"/>
                    <a:pt x="93" y="0"/>
                    <a:pt x="84" y="0"/>
                  </a:cubicBezTo>
                  <a:cubicBezTo>
                    <a:pt x="76" y="0"/>
                    <a:pt x="69" y="7"/>
                    <a:pt x="69" y="16"/>
                  </a:cubicBezTo>
                  <a:cubicBezTo>
                    <a:pt x="69" y="22"/>
                    <a:pt x="72" y="27"/>
                    <a:pt x="77" y="30"/>
                  </a:cubicBezTo>
                  <a:cubicBezTo>
                    <a:pt x="77" y="39"/>
                    <a:pt x="77" y="39"/>
                    <a:pt x="77" y="39"/>
                  </a:cubicBezTo>
                  <a:cubicBezTo>
                    <a:pt x="34" y="42"/>
                    <a:pt x="0" y="74"/>
                    <a:pt x="0" y="112"/>
                  </a:cubicBezTo>
                  <a:cubicBezTo>
                    <a:pt x="0" y="113"/>
                    <a:pt x="0" y="115"/>
                    <a:pt x="0" y="117"/>
                  </a:cubicBezTo>
                  <a:lnTo>
                    <a:pt x="169" y="117"/>
                  </a:ln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73" name="Freeform 23">
              <a:extLst>
                <a:ext uri="{FF2B5EF4-FFF2-40B4-BE49-F238E27FC236}">
                  <a16:creationId xmlns:a16="http://schemas.microsoft.com/office/drawing/2014/main" xmlns="" id="{D85850C7-54A8-4BE2-B1B7-DA0101089C5D}"/>
                </a:ext>
              </a:extLst>
            </p:cNvPr>
            <p:cNvSpPr>
              <a:spLocks/>
            </p:cNvSpPr>
            <p:nvPr/>
          </p:nvSpPr>
          <p:spPr bwMode="auto">
            <a:xfrm>
              <a:off x="1375633" y="5428423"/>
              <a:ext cx="1133866" cy="145991"/>
            </a:xfrm>
            <a:custGeom>
              <a:avLst/>
              <a:gdLst>
                <a:gd name="T0" fmla="*/ 433 w 466"/>
                <a:gd name="T1" fmla="*/ 29 h 60"/>
                <a:gd name="T2" fmla="*/ 433 w 466"/>
                <a:gd name="T3" fmla="*/ 0 h 60"/>
                <a:gd name="T4" fmla="*/ 33 w 466"/>
                <a:gd name="T5" fmla="*/ 0 h 60"/>
                <a:gd name="T6" fmla="*/ 33 w 466"/>
                <a:gd name="T7" fmla="*/ 29 h 60"/>
                <a:gd name="T8" fmla="*/ 0 w 466"/>
                <a:gd name="T9" fmla="*/ 29 h 60"/>
                <a:gd name="T10" fmla="*/ 0 w 466"/>
                <a:gd name="T11" fmla="*/ 60 h 60"/>
                <a:gd name="T12" fmla="*/ 466 w 466"/>
                <a:gd name="T13" fmla="*/ 60 h 60"/>
                <a:gd name="T14" fmla="*/ 466 w 466"/>
                <a:gd name="T15" fmla="*/ 29 h 60"/>
                <a:gd name="T16" fmla="*/ 433 w 466"/>
                <a:gd name="T17" fmla="*/ 2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6" h="60">
                  <a:moveTo>
                    <a:pt x="433" y="29"/>
                  </a:moveTo>
                  <a:lnTo>
                    <a:pt x="433" y="0"/>
                  </a:lnTo>
                  <a:lnTo>
                    <a:pt x="33" y="0"/>
                  </a:lnTo>
                  <a:lnTo>
                    <a:pt x="33" y="29"/>
                  </a:lnTo>
                  <a:lnTo>
                    <a:pt x="0" y="29"/>
                  </a:lnTo>
                  <a:lnTo>
                    <a:pt x="0" y="60"/>
                  </a:lnTo>
                  <a:lnTo>
                    <a:pt x="466" y="60"/>
                  </a:lnTo>
                  <a:lnTo>
                    <a:pt x="466" y="29"/>
                  </a:lnTo>
                  <a:lnTo>
                    <a:pt x="433" y="29"/>
                  </a:ln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109" name="矩形 108"/>
            <p:cNvSpPr/>
            <p:nvPr/>
          </p:nvSpPr>
          <p:spPr>
            <a:xfrm>
              <a:off x="8757539" y="1837597"/>
              <a:ext cx="2889596" cy="1043350"/>
            </a:xfrm>
            <a:prstGeom prst="rect">
              <a:avLst/>
            </a:prstGeom>
            <a:noFill/>
          </p:spPr>
          <p:txBody>
            <a:bodyPr wrap="square" lIns="121908" tIns="60954" rIns="121908" bIns="60954">
              <a:spAutoFit/>
            </a:bodyPr>
            <a:lstStyle/>
            <a:p>
              <a:pPr>
                <a:lnSpc>
                  <a:spcPct val="130000"/>
                </a:lnSpc>
              </a:pPr>
              <a:r>
                <a:rPr lang="zh-CN" altLang="en-US" sz="1300" dirty="0">
                  <a:solidFill>
                    <a:schemeClr val="tx1">
                      <a:lumMod val="85000"/>
                      <a:lumOff val="15000"/>
                    </a:schemeClr>
                  </a:solidFill>
                  <a:cs typeface="+mn-ea"/>
                  <a:sym typeface="+mn-lt"/>
                </a:rPr>
                <a:t>在此输入您的标题</a:t>
              </a:r>
              <a:endParaRPr lang="en-US" altLang="zh-CN" sz="1300" dirty="0">
                <a:solidFill>
                  <a:schemeClr val="tx1">
                    <a:lumMod val="85000"/>
                    <a:lumOff val="15000"/>
                  </a:schemeClr>
                </a:solidFill>
                <a:cs typeface="+mn-ea"/>
                <a:sym typeface="+mn-lt"/>
              </a:endParaRPr>
            </a:p>
            <a:p>
              <a:pPr>
                <a:lnSpc>
                  <a:spcPct val="130000"/>
                </a:lnSpc>
              </a:pPr>
              <a:r>
                <a:rPr lang="zh-CN" altLang="en-US" sz="1100" dirty="0">
                  <a:solidFill>
                    <a:schemeClr val="tx1">
                      <a:lumMod val="85000"/>
                      <a:lumOff val="15000"/>
                    </a:schemeClr>
                  </a:solidFill>
                  <a:cs typeface="+mn-ea"/>
                  <a:sym typeface="+mn-lt"/>
                </a:rPr>
                <a:t>在此输入您的文字，在此输入您的文字，在此输入您的文字在此输入您的文字，在此输入您的文字</a:t>
              </a:r>
            </a:p>
          </p:txBody>
        </p:sp>
        <p:sp>
          <p:nvSpPr>
            <p:cNvPr id="110" name="矩形 109"/>
            <p:cNvSpPr/>
            <p:nvPr/>
          </p:nvSpPr>
          <p:spPr>
            <a:xfrm>
              <a:off x="8757539" y="4685328"/>
              <a:ext cx="2889596" cy="1043350"/>
            </a:xfrm>
            <a:prstGeom prst="rect">
              <a:avLst/>
            </a:prstGeom>
            <a:noFill/>
          </p:spPr>
          <p:txBody>
            <a:bodyPr wrap="square" lIns="121908" tIns="60954" rIns="121908" bIns="60954">
              <a:spAutoFit/>
            </a:bodyPr>
            <a:lstStyle/>
            <a:p>
              <a:pPr>
                <a:lnSpc>
                  <a:spcPct val="130000"/>
                </a:lnSpc>
              </a:pPr>
              <a:r>
                <a:rPr lang="zh-CN" altLang="en-US" sz="1300" dirty="0">
                  <a:solidFill>
                    <a:schemeClr val="tx1">
                      <a:lumMod val="85000"/>
                      <a:lumOff val="15000"/>
                    </a:schemeClr>
                  </a:solidFill>
                  <a:cs typeface="+mn-ea"/>
                  <a:sym typeface="+mn-lt"/>
                </a:rPr>
                <a:t>在此输入您的标题</a:t>
              </a:r>
              <a:endParaRPr lang="en-US" altLang="zh-CN" sz="1300" dirty="0">
                <a:solidFill>
                  <a:schemeClr val="tx1">
                    <a:lumMod val="85000"/>
                    <a:lumOff val="15000"/>
                  </a:schemeClr>
                </a:solidFill>
                <a:cs typeface="+mn-ea"/>
                <a:sym typeface="+mn-lt"/>
              </a:endParaRPr>
            </a:p>
            <a:p>
              <a:pPr>
                <a:lnSpc>
                  <a:spcPct val="130000"/>
                </a:lnSpc>
              </a:pPr>
              <a:r>
                <a:rPr lang="zh-CN" altLang="en-US" sz="1100" dirty="0">
                  <a:solidFill>
                    <a:schemeClr val="tx1">
                      <a:lumMod val="85000"/>
                      <a:lumOff val="15000"/>
                    </a:schemeClr>
                  </a:solidFill>
                  <a:cs typeface="+mn-ea"/>
                  <a:sym typeface="+mn-lt"/>
                </a:rPr>
                <a:t>在此输入您的文字，在此输入您的文字，在此输入您的文字在此输入您的文字，在此输入您的文字</a:t>
              </a:r>
            </a:p>
          </p:txBody>
        </p:sp>
        <p:sp>
          <p:nvSpPr>
            <p:cNvPr id="111" name="矩形 110"/>
            <p:cNvSpPr/>
            <p:nvPr/>
          </p:nvSpPr>
          <p:spPr>
            <a:xfrm>
              <a:off x="2927648" y="1837597"/>
              <a:ext cx="2889596" cy="1043350"/>
            </a:xfrm>
            <a:prstGeom prst="rect">
              <a:avLst/>
            </a:prstGeom>
            <a:noFill/>
          </p:spPr>
          <p:txBody>
            <a:bodyPr wrap="square" lIns="121908" tIns="60954" rIns="121908" bIns="60954">
              <a:spAutoFit/>
            </a:bodyPr>
            <a:lstStyle/>
            <a:p>
              <a:pPr>
                <a:lnSpc>
                  <a:spcPct val="130000"/>
                </a:lnSpc>
              </a:pPr>
              <a:r>
                <a:rPr lang="zh-CN" altLang="en-US" sz="1300" dirty="0">
                  <a:solidFill>
                    <a:schemeClr val="tx1">
                      <a:lumMod val="85000"/>
                      <a:lumOff val="15000"/>
                    </a:schemeClr>
                  </a:solidFill>
                  <a:cs typeface="+mn-ea"/>
                  <a:sym typeface="+mn-lt"/>
                </a:rPr>
                <a:t>在此输入您的标题</a:t>
              </a:r>
              <a:endParaRPr lang="en-US" altLang="zh-CN" sz="1300" dirty="0">
                <a:solidFill>
                  <a:schemeClr val="tx1">
                    <a:lumMod val="85000"/>
                    <a:lumOff val="15000"/>
                  </a:schemeClr>
                </a:solidFill>
                <a:cs typeface="+mn-ea"/>
                <a:sym typeface="+mn-lt"/>
              </a:endParaRPr>
            </a:p>
            <a:p>
              <a:pPr>
                <a:lnSpc>
                  <a:spcPct val="130000"/>
                </a:lnSpc>
              </a:pPr>
              <a:r>
                <a:rPr lang="zh-CN" altLang="en-US" sz="1100" dirty="0">
                  <a:solidFill>
                    <a:schemeClr val="tx1">
                      <a:lumMod val="85000"/>
                      <a:lumOff val="15000"/>
                    </a:schemeClr>
                  </a:solidFill>
                  <a:cs typeface="+mn-ea"/>
                  <a:sym typeface="+mn-lt"/>
                </a:rPr>
                <a:t>在此输入您的文字，在此输入您的文字，在此输入您的文字在此输入您的文字，在此输入您的文字</a:t>
              </a:r>
            </a:p>
          </p:txBody>
        </p:sp>
        <p:sp>
          <p:nvSpPr>
            <p:cNvPr id="112" name="矩形 111"/>
            <p:cNvSpPr/>
            <p:nvPr/>
          </p:nvSpPr>
          <p:spPr>
            <a:xfrm>
              <a:off x="2927648" y="4685328"/>
              <a:ext cx="2889596" cy="1043350"/>
            </a:xfrm>
            <a:prstGeom prst="rect">
              <a:avLst/>
            </a:prstGeom>
            <a:noFill/>
          </p:spPr>
          <p:txBody>
            <a:bodyPr wrap="square" lIns="121908" tIns="60954" rIns="121908" bIns="60954">
              <a:spAutoFit/>
            </a:bodyPr>
            <a:lstStyle/>
            <a:p>
              <a:pPr>
                <a:lnSpc>
                  <a:spcPct val="130000"/>
                </a:lnSpc>
              </a:pPr>
              <a:r>
                <a:rPr lang="zh-CN" altLang="en-US" sz="1300" dirty="0">
                  <a:solidFill>
                    <a:schemeClr val="tx1">
                      <a:lumMod val="85000"/>
                      <a:lumOff val="15000"/>
                    </a:schemeClr>
                  </a:solidFill>
                  <a:cs typeface="+mn-ea"/>
                  <a:sym typeface="+mn-lt"/>
                </a:rPr>
                <a:t>在此输入您的标题</a:t>
              </a:r>
              <a:endParaRPr lang="en-US" altLang="zh-CN" sz="1300" dirty="0">
                <a:solidFill>
                  <a:schemeClr val="tx1">
                    <a:lumMod val="85000"/>
                    <a:lumOff val="15000"/>
                  </a:schemeClr>
                </a:solidFill>
                <a:cs typeface="+mn-ea"/>
                <a:sym typeface="+mn-lt"/>
              </a:endParaRPr>
            </a:p>
            <a:p>
              <a:pPr>
                <a:lnSpc>
                  <a:spcPct val="130000"/>
                </a:lnSpc>
              </a:pPr>
              <a:r>
                <a:rPr lang="zh-CN" altLang="en-US" sz="1100" dirty="0">
                  <a:solidFill>
                    <a:schemeClr val="tx1">
                      <a:lumMod val="85000"/>
                      <a:lumOff val="15000"/>
                    </a:schemeClr>
                  </a:solidFill>
                  <a:cs typeface="+mn-ea"/>
                  <a:sym typeface="+mn-lt"/>
                </a:rPr>
                <a:t>在此输入您的文字，在此输入您的文字，在此输入您的文字在此输入您的文字，在此输入您的文字</a:t>
              </a:r>
            </a:p>
          </p:txBody>
        </p:sp>
      </p:grpSp>
    </p:spTree>
    <p:extLst>
      <p:ext uri="{BB962C8B-B14F-4D97-AF65-F5344CB8AC3E}">
        <p14:creationId xmlns:p14="http://schemas.microsoft.com/office/powerpoint/2010/main" val="2119729074"/>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t="42747"/>
          <a:stretch/>
        </p:blipFill>
        <p:spPr>
          <a:xfrm>
            <a:off x="0" y="2951036"/>
            <a:ext cx="12192000" cy="3952499"/>
          </a:xfrm>
          <a:prstGeom prst="rect">
            <a:avLst/>
          </a:prstGeom>
        </p:spPr>
      </p:pic>
      <p:grpSp>
        <p:nvGrpSpPr>
          <p:cNvPr id="14" name="组合 13"/>
          <p:cNvGrpSpPr/>
          <p:nvPr/>
        </p:nvGrpSpPr>
        <p:grpSpPr>
          <a:xfrm>
            <a:off x="4974561" y="1671298"/>
            <a:ext cx="2242877" cy="2769052"/>
            <a:chOff x="2129014" y="2438099"/>
            <a:chExt cx="1794136" cy="2215037"/>
          </a:xfrm>
        </p:grpSpPr>
        <p:sp>
          <p:nvSpPr>
            <p:cNvPr id="15" name="Shape 2642">
              <a:extLst>
                <a:ext uri="{FF2B5EF4-FFF2-40B4-BE49-F238E27FC236}">
                  <a16:creationId xmlns:a16="http://schemas.microsoft.com/office/drawing/2014/main" xmlns="" id="{0BEC07AF-75D0-4058-A6E6-CA0B3871B19E}"/>
                </a:ext>
              </a:extLst>
            </p:cNvPr>
            <p:cNvSpPr/>
            <p:nvPr/>
          </p:nvSpPr>
          <p:spPr>
            <a:xfrm>
              <a:off x="2129014" y="2859003"/>
              <a:ext cx="1794136" cy="1794133"/>
            </a:xfrm>
            <a:prstGeom prst="ellipse">
              <a:avLst/>
            </a:prstGeom>
            <a:ln w="3175">
              <a:solidFill>
                <a:srgbClr val="595959"/>
              </a:solidFill>
              <a:miter lim="400000"/>
            </a:ln>
          </p:spPr>
          <p:txBody>
            <a:bodyPr lIns="45719" rIns="45719" anchor="ctr"/>
            <a:lstStyle/>
            <a:p>
              <a:pPr algn="ctr">
                <a:defRPr sz="1600">
                  <a:solidFill>
                    <a:srgbClr val="FFFFFF"/>
                  </a:solidFill>
                </a:defRPr>
              </a:pPr>
              <a:endParaRPr>
                <a:cs typeface="+mn-ea"/>
                <a:sym typeface="+mn-lt"/>
              </a:endParaRPr>
            </a:p>
          </p:txBody>
        </p:sp>
        <p:sp>
          <p:nvSpPr>
            <p:cNvPr id="21" name="Shape 2646">
              <a:extLst>
                <a:ext uri="{FF2B5EF4-FFF2-40B4-BE49-F238E27FC236}">
                  <a16:creationId xmlns:a16="http://schemas.microsoft.com/office/drawing/2014/main" xmlns="" id="{99C523E4-70C1-4523-B524-A3B2FA02F239}"/>
                </a:ext>
              </a:extLst>
            </p:cNvPr>
            <p:cNvSpPr/>
            <p:nvPr/>
          </p:nvSpPr>
          <p:spPr>
            <a:xfrm>
              <a:off x="2198029" y="3530279"/>
              <a:ext cx="1656104" cy="434951"/>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b">
              <a:spAutoFit/>
            </a:bodyPr>
            <a:lstStyle>
              <a:lvl1pPr algn="ctr">
                <a:defRPr spc="-74">
                  <a:solidFill>
                    <a:srgbClr val="262626"/>
                  </a:solidFill>
                </a:defRPr>
              </a:lvl1pPr>
            </a:lstStyle>
            <a:p>
              <a:r>
                <a:rPr lang="zh-CN" altLang="en-US" sz="3200" b="1" dirty="0" smtClean="0">
                  <a:cs typeface="+mn-ea"/>
                  <a:sym typeface="+mn-lt"/>
                </a:rPr>
                <a:t>教学过程</a:t>
              </a:r>
              <a:endParaRPr sz="3200" b="1" dirty="0">
                <a:cs typeface="+mn-ea"/>
                <a:sym typeface="+mn-lt"/>
              </a:endParaRPr>
            </a:p>
          </p:txBody>
        </p:sp>
        <p:sp>
          <p:nvSpPr>
            <p:cNvPr id="22" name="Shape 2650">
              <a:extLst>
                <a:ext uri="{FF2B5EF4-FFF2-40B4-BE49-F238E27FC236}">
                  <a16:creationId xmlns:a16="http://schemas.microsoft.com/office/drawing/2014/main" xmlns="" id="{FB13138F-2861-40E6-A8D2-62BCA5F91AB8}"/>
                </a:ext>
              </a:extLst>
            </p:cNvPr>
            <p:cNvSpPr/>
            <p:nvPr/>
          </p:nvSpPr>
          <p:spPr>
            <a:xfrm>
              <a:off x="2635795" y="2438099"/>
              <a:ext cx="780572" cy="780575"/>
            </a:xfrm>
            <a:prstGeom prst="roundRect">
              <a:avLst>
                <a:gd name="adj" fmla="val 0"/>
              </a:avLst>
            </a:prstGeom>
            <a:solidFill>
              <a:srgbClr val="79A943"/>
            </a:solidFill>
            <a:ln w="12700" cap="flat">
              <a:noFill/>
              <a:miter lim="400000"/>
            </a:ln>
            <a:effectLst/>
          </p:spPr>
          <p:txBody>
            <a:bodyPr wrap="square" lIns="45719" tIns="45719" rIns="45719" bIns="45719" numCol="1" anchor="ctr">
              <a:noAutofit/>
            </a:bodyPr>
            <a:lstStyle/>
            <a:p>
              <a:pPr algn="ctr">
                <a:defRPr sz="1600">
                  <a:solidFill>
                    <a:srgbClr val="FFFFFF"/>
                  </a:solidFill>
                </a:defRPr>
              </a:pPr>
              <a:endParaRPr>
                <a:cs typeface="+mn-ea"/>
                <a:sym typeface="+mn-lt"/>
              </a:endParaRPr>
            </a:p>
          </p:txBody>
        </p:sp>
        <p:sp>
          <p:nvSpPr>
            <p:cNvPr id="23" name="Shape 2657">
              <a:extLst>
                <a:ext uri="{FF2B5EF4-FFF2-40B4-BE49-F238E27FC236}">
                  <a16:creationId xmlns:a16="http://schemas.microsoft.com/office/drawing/2014/main" xmlns="" id="{F4115E99-6014-4070-8BD1-97BC5D1AE9E8}"/>
                </a:ext>
              </a:extLst>
            </p:cNvPr>
            <p:cNvSpPr/>
            <p:nvPr/>
          </p:nvSpPr>
          <p:spPr>
            <a:xfrm>
              <a:off x="2720438" y="2629996"/>
              <a:ext cx="611314" cy="31185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ctr">
                <a:defRPr sz="2200" spc="-90">
                  <a:solidFill>
                    <a:srgbClr val="FFFFFF"/>
                  </a:solidFill>
                </a:defRPr>
              </a:lvl1pPr>
            </a:lstStyle>
            <a:p>
              <a:r>
                <a:rPr lang="en-US" altLang="zh-CN" b="1" dirty="0" smtClean="0">
                  <a:cs typeface="+mn-ea"/>
                  <a:sym typeface="+mn-lt"/>
                </a:rPr>
                <a:t>03</a:t>
              </a:r>
              <a:endParaRPr b="1" dirty="0">
                <a:cs typeface="+mn-ea"/>
                <a:sym typeface="+mn-lt"/>
              </a:endParaRPr>
            </a:p>
          </p:txBody>
        </p:sp>
      </p:grpSp>
    </p:spTree>
    <p:extLst>
      <p:ext uri="{BB962C8B-B14F-4D97-AF65-F5344CB8AC3E}">
        <p14:creationId xmlns:p14="http://schemas.microsoft.com/office/powerpoint/2010/main" val="119940344"/>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cxnSp>
        <p:nvCxnSpPr>
          <p:cNvPr id="29" name="直接连接符 28"/>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33"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教学过程</a:t>
            </a:r>
          </a:p>
        </p:txBody>
      </p:sp>
      <p:grpSp>
        <p:nvGrpSpPr>
          <p:cNvPr id="4" name="组合 3"/>
          <p:cNvGrpSpPr/>
          <p:nvPr/>
        </p:nvGrpSpPr>
        <p:grpSpPr>
          <a:xfrm>
            <a:off x="-512686" y="1411426"/>
            <a:ext cx="12071919" cy="4888959"/>
            <a:chOff x="-512686" y="1411426"/>
            <a:chExt cx="12071919" cy="4888959"/>
          </a:xfrm>
        </p:grpSpPr>
        <p:grpSp>
          <p:nvGrpSpPr>
            <p:cNvPr id="89" name="组合 88"/>
            <p:cNvGrpSpPr/>
            <p:nvPr/>
          </p:nvGrpSpPr>
          <p:grpSpPr>
            <a:xfrm>
              <a:off x="-512686" y="1411426"/>
              <a:ext cx="6478057" cy="4888959"/>
              <a:chOff x="-114300" y="1162951"/>
              <a:chExt cx="6478057" cy="4888959"/>
            </a:xfrm>
          </p:grpSpPr>
          <p:grpSp>
            <p:nvGrpSpPr>
              <p:cNvPr id="96" name="组合 95"/>
              <p:cNvGrpSpPr/>
              <p:nvPr/>
            </p:nvGrpSpPr>
            <p:grpSpPr>
              <a:xfrm>
                <a:off x="-114300" y="1697483"/>
                <a:ext cx="6454834" cy="3210380"/>
                <a:chOff x="2495861" y="1913163"/>
                <a:chExt cx="5413376" cy="2692400"/>
              </a:xfrm>
            </p:grpSpPr>
            <p:sp>
              <p:nvSpPr>
                <p:cNvPr id="121" name="空心弧 120"/>
                <p:cNvSpPr/>
                <p:nvPr/>
              </p:nvSpPr>
              <p:spPr>
                <a:xfrm rot="5460000">
                  <a:off x="5217631" y="1913957"/>
                  <a:ext cx="2690812" cy="2692400"/>
                </a:xfrm>
                <a:prstGeom prst="blockArc">
                  <a:avLst>
                    <a:gd name="adj1" fmla="val 10745128"/>
                    <a:gd name="adj2" fmla="val 21536034"/>
                    <a:gd name="adj3" fmla="val 29560"/>
                  </a:avLst>
                </a:prstGeom>
                <a:solidFill>
                  <a:srgbClr val="00B0F0"/>
                </a:solidFill>
                <a:ln w="3175">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cs typeface="+mn-ea"/>
                    <a:sym typeface="+mn-lt"/>
                  </a:endParaRPr>
                </a:p>
              </p:txBody>
            </p:sp>
            <p:sp>
              <p:nvSpPr>
                <p:cNvPr id="122" name="矩形 121"/>
                <p:cNvSpPr/>
                <p:nvPr/>
              </p:nvSpPr>
              <p:spPr>
                <a:xfrm>
                  <a:off x="5207312" y="3813401"/>
                  <a:ext cx="1366837" cy="79216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123" name="矩形 122"/>
                <p:cNvSpPr/>
                <p:nvPr/>
              </p:nvSpPr>
              <p:spPr>
                <a:xfrm>
                  <a:off x="5207312" y="1913163"/>
                  <a:ext cx="1366837" cy="79851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124" name="空心弧 123"/>
                <p:cNvSpPr/>
                <p:nvPr/>
              </p:nvSpPr>
              <p:spPr>
                <a:xfrm rot="5460000">
                  <a:off x="3857143" y="1913957"/>
                  <a:ext cx="2690812" cy="2692400"/>
                </a:xfrm>
                <a:prstGeom prst="blockArc">
                  <a:avLst>
                    <a:gd name="adj1" fmla="val 10745128"/>
                    <a:gd name="adj2" fmla="val 21536034"/>
                    <a:gd name="adj3" fmla="val 29560"/>
                  </a:avLst>
                </a:prstGeom>
                <a:solidFill>
                  <a:srgbClr val="79A715"/>
                </a:solidFill>
                <a:ln w="3175">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cs typeface="+mn-ea"/>
                    <a:sym typeface="+mn-lt"/>
                  </a:endParaRPr>
                </a:p>
              </p:txBody>
            </p:sp>
            <p:sp>
              <p:nvSpPr>
                <p:cNvPr id="125" name="矩形 124"/>
                <p:cNvSpPr/>
                <p:nvPr/>
              </p:nvSpPr>
              <p:spPr>
                <a:xfrm>
                  <a:off x="3845237" y="3813401"/>
                  <a:ext cx="1368425" cy="792162"/>
                </a:xfrm>
                <a:prstGeom prst="rect">
                  <a:avLst/>
                </a:prstGeom>
                <a:solidFill>
                  <a:srgbClr val="79A7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126" name="矩形 125"/>
                <p:cNvSpPr/>
                <p:nvPr/>
              </p:nvSpPr>
              <p:spPr>
                <a:xfrm>
                  <a:off x="3845237" y="1913163"/>
                  <a:ext cx="1368425" cy="798513"/>
                </a:xfrm>
                <a:prstGeom prst="rect">
                  <a:avLst/>
                </a:prstGeom>
                <a:solidFill>
                  <a:srgbClr val="79A7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127" name="空心弧 126"/>
                <p:cNvSpPr/>
                <p:nvPr/>
              </p:nvSpPr>
              <p:spPr>
                <a:xfrm rot="5460000">
                  <a:off x="2495862" y="1914750"/>
                  <a:ext cx="2690812" cy="2690813"/>
                </a:xfrm>
                <a:prstGeom prst="blockArc">
                  <a:avLst>
                    <a:gd name="adj1" fmla="val 10745128"/>
                    <a:gd name="adj2" fmla="val 21536034"/>
                    <a:gd name="adj3" fmla="val 29560"/>
                  </a:avLst>
                </a:prstGeom>
                <a:solidFill>
                  <a:srgbClr val="00B0F0"/>
                </a:solidFill>
                <a:ln w="3175">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cs typeface="+mn-ea"/>
                    <a:sym typeface="+mn-lt"/>
                  </a:endParaRPr>
                </a:p>
              </p:txBody>
            </p:sp>
          </p:grpSp>
          <p:grpSp>
            <p:nvGrpSpPr>
              <p:cNvPr id="107" name="组合 3"/>
              <p:cNvGrpSpPr/>
              <p:nvPr/>
            </p:nvGrpSpPr>
            <p:grpSpPr bwMode="auto">
              <a:xfrm rot="10800000" flipH="1">
                <a:off x="1435704" y="1162951"/>
                <a:ext cx="135943" cy="4888959"/>
                <a:chOff x="1601672" y="-1118831"/>
                <a:chExt cx="154347" cy="9144000"/>
              </a:xfrm>
            </p:grpSpPr>
            <p:pic>
              <p:nvPicPr>
                <p:cNvPr id="119" name="Picture 3"/>
                <p:cNvPicPr>
                  <a:picLocks noChangeAspect="1" noChangeArrowheads="1"/>
                </p:cNvPicPr>
                <p:nvPr/>
              </p:nvPicPr>
              <p:blipFill>
                <a:blip r:embed="rId3"/>
                <a:srcRect l="2766" r="7205" b="57680"/>
                <a:stretch>
                  <a:fillRect/>
                </a:stretch>
              </p:blipFill>
              <p:spPr bwMode="auto">
                <a:xfrm rot="5400000">
                  <a:off x="-2886388" y="3382761"/>
                  <a:ext cx="9144000" cy="140815"/>
                </a:xfrm>
                <a:prstGeom prst="rect">
                  <a:avLst/>
                </a:prstGeom>
                <a:noFill/>
                <a:ln w="9525">
                  <a:noFill/>
                  <a:miter lim="800000"/>
                  <a:headEnd/>
                  <a:tailEnd/>
                </a:ln>
              </p:spPr>
            </p:pic>
            <p:sp>
              <p:nvSpPr>
                <p:cNvPr id="120" name="矩形 119"/>
                <p:cNvSpPr/>
                <p:nvPr/>
              </p:nvSpPr>
              <p:spPr>
                <a:xfrm rot="5400000">
                  <a:off x="-2127855" y="3519835"/>
                  <a:ext cx="7477053" cy="18000"/>
                </a:xfrm>
                <a:prstGeom prst="rect">
                  <a:avLst/>
                </a:prstGeom>
                <a:gradFill>
                  <a:gsLst>
                    <a:gs pos="49628">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cs typeface="+mn-ea"/>
                    <a:sym typeface="+mn-lt"/>
                  </a:endParaRPr>
                </a:p>
              </p:txBody>
            </p:sp>
          </p:grpSp>
          <p:sp>
            <p:nvSpPr>
              <p:cNvPr id="110" name="矩形 109"/>
              <p:cNvSpPr/>
              <p:nvPr/>
            </p:nvSpPr>
            <p:spPr>
              <a:xfrm>
                <a:off x="1777413" y="3528237"/>
                <a:ext cx="1339590" cy="510524"/>
              </a:xfrm>
              <a:prstGeom prst="rect">
                <a:avLst/>
              </a:prstGeom>
            </p:spPr>
            <p:txBody>
              <a:bodyPr wrap="square">
                <a:spAutoFit/>
              </a:bodyPr>
              <a:lstStyle/>
              <a:p>
                <a:pPr algn="ctr">
                  <a:lnSpc>
                    <a:spcPct val="200000"/>
                  </a:lnSpc>
                </a:pPr>
                <a:r>
                  <a:rPr lang="zh-CN" altLang="en-US" sz="1600" dirty="0" smtClean="0">
                    <a:solidFill>
                      <a:schemeClr val="bg1"/>
                    </a:solidFill>
                    <a:cs typeface="+mn-ea"/>
                    <a:sym typeface="+mn-lt"/>
                  </a:rPr>
                  <a:t>输入标题</a:t>
                </a:r>
                <a:endParaRPr lang="en-US" altLang="zh-CN" sz="1600" dirty="0">
                  <a:solidFill>
                    <a:schemeClr val="bg1"/>
                  </a:solidFill>
                  <a:cs typeface="+mn-ea"/>
                  <a:sym typeface="+mn-lt"/>
                </a:endParaRPr>
              </a:p>
            </p:txBody>
          </p:sp>
          <p:sp>
            <p:nvSpPr>
              <p:cNvPr id="113" name="矩形 112"/>
              <p:cNvSpPr/>
              <p:nvPr/>
            </p:nvSpPr>
            <p:spPr>
              <a:xfrm>
                <a:off x="3407004" y="3527604"/>
                <a:ext cx="1339590" cy="510524"/>
              </a:xfrm>
              <a:prstGeom prst="rect">
                <a:avLst/>
              </a:prstGeom>
            </p:spPr>
            <p:txBody>
              <a:bodyPr wrap="square">
                <a:spAutoFit/>
              </a:bodyPr>
              <a:lstStyle/>
              <a:p>
                <a:pPr algn="ctr">
                  <a:lnSpc>
                    <a:spcPct val="200000"/>
                  </a:lnSpc>
                </a:pPr>
                <a:r>
                  <a:rPr lang="zh-CN" altLang="en-US" sz="1600" dirty="0" smtClean="0">
                    <a:solidFill>
                      <a:schemeClr val="bg1"/>
                    </a:solidFill>
                    <a:cs typeface="+mn-ea"/>
                    <a:sym typeface="+mn-lt"/>
                  </a:rPr>
                  <a:t>输入标题</a:t>
                </a:r>
                <a:endParaRPr lang="en-US" altLang="zh-CN" sz="1600" dirty="0">
                  <a:solidFill>
                    <a:schemeClr val="bg1"/>
                  </a:solidFill>
                  <a:cs typeface="+mn-ea"/>
                  <a:sym typeface="+mn-lt"/>
                </a:endParaRPr>
              </a:p>
            </p:txBody>
          </p:sp>
          <p:sp>
            <p:nvSpPr>
              <p:cNvPr id="116" name="矩形 115"/>
              <p:cNvSpPr/>
              <p:nvPr/>
            </p:nvSpPr>
            <p:spPr>
              <a:xfrm>
                <a:off x="5024167" y="3527604"/>
                <a:ext cx="1339590" cy="510524"/>
              </a:xfrm>
              <a:prstGeom prst="rect">
                <a:avLst/>
              </a:prstGeom>
            </p:spPr>
            <p:txBody>
              <a:bodyPr wrap="square">
                <a:spAutoFit/>
              </a:bodyPr>
              <a:lstStyle/>
              <a:p>
                <a:pPr algn="ctr">
                  <a:lnSpc>
                    <a:spcPct val="200000"/>
                  </a:lnSpc>
                </a:pPr>
                <a:r>
                  <a:rPr lang="zh-CN" altLang="en-US" sz="1600" dirty="0" smtClean="0">
                    <a:solidFill>
                      <a:schemeClr val="bg1"/>
                    </a:solidFill>
                    <a:cs typeface="+mn-ea"/>
                    <a:sym typeface="+mn-lt"/>
                  </a:rPr>
                  <a:t>输入标题</a:t>
                </a:r>
                <a:endParaRPr lang="en-US" altLang="zh-CN" sz="1600" dirty="0">
                  <a:solidFill>
                    <a:schemeClr val="bg1"/>
                  </a:solidFill>
                  <a:cs typeface="+mn-ea"/>
                  <a:sym typeface="+mn-lt"/>
                </a:endParaRPr>
              </a:p>
            </p:txBody>
          </p:sp>
        </p:grpSp>
        <p:grpSp>
          <p:nvGrpSpPr>
            <p:cNvPr id="128" name="组合 127"/>
            <p:cNvGrpSpPr/>
            <p:nvPr/>
          </p:nvGrpSpPr>
          <p:grpSpPr>
            <a:xfrm>
              <a:off x="6634956" y="1519314"/>
              <a:ext cx="4869876" cy="590638"/>
              <a:chOff x="6751068" y="1917973"/>
              <a:chExt cx="4869876" cy="590638"/>
            </a:xfrm>
          </p:grpSpPr>
          <p:sp>
            <p:nvSpPr>
              <p:cNvPr id="129" name="文本框 74"/>
              <p:cNvSpPr txBox="1"/>
              <p:nvPr/>
            </p:nvSpPr>
            <p:spPr>
              <a:xfrm>
                <a:off x="6751068" y="1917973"/>
                <a:ext cx="746562" cy="307777"/>
              </a:xfrm>
              <a:prstGeom prst="rect">
                <a:avLst/>
              </a:prstGeom>
              <a:noFill/>
            </p:spPr>
            <p:txBody>
              <a:bodyPr wrap="square" rtlCol="0">
                <a:spAutoFit/>
              </a:bodyPr>
              <a:lstStyle/>
              <a:p>
                <a:pPr algn="ctr"/>
                <a:r>
                  <a:rPr lang="en-US" altLang="zh-CN" sz="1400" b="1" dirty="0" smtClean="0">
                    <a:solidFill>
                      <a:schemeClr val="tx1">
                        <a:lumMod val="85000"/>
                        <a:lumOff val="15000"/>
                      </a:schemeClr>
                    </a:solidFill>
                    <a:cs typeface="+mn-ea"/>
                    <a:sym typeface="+mn-lt"/>
                  </a:rPr>
                  <a:t>01</a:t>
                </a:r>
                <a:endParaRPr lang="zh-CN" altLang="en-US" sz="1400" b="1" dirty="0">
                  <a:solidFill>
                    <a:schemeClr val="tx1">
                      <a:lumMod val="85000"/>
                      <a:lumOff val="15000"/>
                    </a:schemeClr>
                  </a:solidFill>
                  <a:cs typeface="+mn-ea"/>
                  <a:sym typeface="+mn-lt"/>
                </a:endParaRPr>
              </a:p>
            </p:txBody>
          </p:sp>
          <p:sp>
            <p:nvSpPr>
              <p:cNvPr id="130" name="矩形 129"/>
              <p:cNvSpPr/>
              <p:nvPr/>
            </p:nvSpPr>
            <p:spPr>
              <a:xfrm>
                <a:off x="7367029" y="2005909"/>
                <a:ext cx="4253915" cy="502702"/>
              </a:xfrm>
              <a:prstGeom prst="rect">
                <a:avLst/>
              </a:prstGeom>
            </p:spPr>
            <p:txBody>
              <a:bodyPr wrap="square">
                <a:spAutoFit/>
              </a:bodyPr>
              <a:lstStyle/>
              <a:p>
                <a:pPr algn="just">
                  <a:lnSpc>
                    <a:spcPts val="1600"/>
                  </a:lnSpc>
                </a:pPr>
                <a:r>
                  <a:rPr lang="zh-CN" altLang="en-US" sz="1400" dirty="0">
                    <a:solidFill>
                      <a:schemeClr val="tx1">
                        <a:lumMod val="85000"/>
                        <a:lumOff val="15000"/>
                      </a:schemeClr>
                    </a:solidFill>
                    <a:cs typeface="+mn-ea"/>
                    <a:sym typeface="+mn-lt"/>
                  </a:rPr>
                  <a:t>点击输入简要文字介绍，文字内容需概括精炼，不用多余的文字修饰，言简意赅的说明分项内容</a:t>
                </a:r>
                <a:r>
                  <a:rPr lang="en-US" altLang="zh-CN" sz="1400" dirty="0">
                    <a:solidFill>
                      <a:schemeClr val="tx1">
                        <a:lumMod val="85000"/>
                        <a:lumOff val="15000"/>
                      </a:schemeClr>
                    </a:solidFill>
                    <a:cs typeface="+mn-ea"/>
                    <a:sym typeface="+mn-lt"/>
                  </a:rPr>
                  <a:t>……</a:t>
                </a:r>
                <a:r>
                  <a:rPr lang="zh-CN" altLang="en-US" sz="1400" dirty="0">
                    <a:solidFill>
                      <a:schemeClr val="tx1">
                        <a:lumMod val="85000"/>
                        <a:lumOff val="15000"/>
                      </a:schemeClr>
                    </a:solidFill>
                    <a:cs typeface="+mn-ea"/>
                    <a:sym typeface="+mn-lt"/>
                  </a:rPr>
                  <a:t>。</a:t>
                </a:r>
                <a:endParaRPr lang="en-US" altLang="zh-CN" sz="1400" dirty="0">
                  <a:solidFill>
                    <a:schemeClr val="tx1">
                      <a:lumMod val="85000"/>
                      <a:lumOff val="15000"/>
                    </a:schemeClr>
                  </a:solidFill>
                  <a:cs typeface="+mn-ea"/>
                  <a:sym typeface="+mn-lt"/>
                </a:endParaRPr>
              </a:p>
            </p:txBody>
          </p:sp>
        </p:grpSp>
        <p:grpSp>
          <p:nvGrpSpPr>
            <p:cNvPr id="131" name="组合 130"/>
            <p:cNvGrpSpPr/>
            <p:nvPr/>
          </p:nvGrpSpPr>
          <p:grpSpPr>
            <a:xfrm>
              <a:off x="6634956" y="2979669"/>
              <a:ext cx="4924277" cy="590638"/>
              <a:chOff x="6751068" y="3157228"/>
              <a:chExt cx="4924277" cy="590638"/>
            </a:xfrm>
          </p:grpSpPr>
          <p:sp>
            <p:nvSpPr>
              <p:cNvPr id="132" name="文本框 76"/>
              <p:cNvSpPr txBox="1"/>
              <p:nvPr/>
            </p:nvSpPr>
            <p:spPr>
              <a:xfrm>
                <a:off x="6751068" y="3157228"/>
                <a:ext cx="746562" cy="307777"/>
              </a:xfrm>
              <a:prstGeom prst="rect">
                <a:avLst/>
              </a:prstGeom>
              <a:noFill/>
            </p:spPr>
            <p:txBody>
              <a:bodyPr wrap="square" rtlCol="0">
                <a:spAutoFit/>
              </a:bodyPr>
              <a:lstStyle/>
              <a:p>
                <a:pPr algn="ctr"/>
                <a:r>
                  <a:rPr lang="en-US" altLang="zh-CN" sz="1400" b="1" dirty="0" smtClean="0">
                    <a:solidFill>
                      <a:schemeClr val="tx1">
                        <a:lumMod val="85000"/>
                        <a:lumOff val="15000"/>
                      </a:schemeClr>
                    </a:solidFill>
                    <a:cs typeface="+mn-ea"/>
                    <a:sym typeface="+mn-lt"/>
                  </a:rPr>
                  <a:t>02</a:t>
                </a:r>
                <a:endParaRPr lang="zh-CN" altLang="en-US" sz="1400" b="1" dirty="0">
                  <a:solidFill>
                    <a:schemeClr val="tx1">
                      <a:lumMod val="85000"/>
                      <a:lumOff val="15000"/>
                    </a:schemeClr>
                  </a:solidFill>
                  <a:cs typeface="+mn-ea"/>
                  <a:sym typeface="+mn-lt"/>
                </a:endParaRPr>
              </a:p>
            </p:txBody>
          </p:sp>
          <p:sp>
            <p:nvSpPr>
              <p:cNvPr id="133" name="矩形 132"/>
              <p:cNvSpPr/>
              <p:nvPr/>
            </p:nvSpPr>
            <p:spPr>
              <a:xfrm>
                <a:off x="7421430" y="3245164"/>
                <a:ext cx="4253915" cy="502702"/>
              </a:xfrm>
              <a:prstGeom prst="rect">
                <a:avLst/>
              </a:prstGeom>
            </p:spPr>
            <p:txBody>
              <a:bodyPr wrap="square">
                <a:spAutoFit/>
              </a:bodyPr>
              <a:lstStyle/>
              <a:p>
                <a:pPr algn="just">
                  <a:lnSpc>
                    <a:spcPts val="1600"/>
                  </a:lnSpc>
                </a:pPr>
                <a:r>
                  <a:rPr lang="zh-CN" altLang="en-US" sz="1400" dirty="0">
                    <a:solidFill>
                      <a:schemeClr val="tx1">
                        <a:lumMod val="85000"/>
                        <a:lumOff val="15000"/>
                      </a:schemeClr>
                    </a:solidFill>
                    <a:cs typeface="+mn-ea"/>
                    <a:sym typeface="+mn-lt"/>
                  </a:rPr>
                  <a:t>点击输入简要文字介绍，文字内容需概括精炼，不用多余的文字修饰，言简意赅的说明分项内容</a:t>
                </a:r>
                <a:r>
                  <a:rPr lang="en-US" altLang="zh-CN" sz="1400" dirty="0">
                    <a:solidFill>
                      <a:schemeClr val="tx1">
                        <a:lumMod val="85000"/>
                        <a:lumOff val="15000"/>
                      </a:schemeClr>
                    </a:solidFill>
                    <a:cs typeface="+mn-ea"/>
                    <a:sym typeface="+mn-lt"/>
                  </a:rPr>
                  <a:t>……</a:t>
                </a:r>
                <a:r>
                  <a:rPr lang="zh-CN" altLang="en-US" sz="1400" dirty="0">
                    <a:solidFill>
                      <a:schemeClr val="tx1">
                        <a:lumMod val="85000"/>
                        <a:lumOff val="15000"/>
                      </a:schemeClr>
                    </a:solidFill>
                    <a:cs typeface="+mn-ea"/>
                    <a:sym typeface="+mn-lt"/>
                  </a:rPr>
                  <a:t>。</a:t>
                </a:r>
                <a:endParaRPr lang="en-US" altLang="zh-CN" sz="1400" dirty="0">
                  <a:solidFill>
                    <a:schemeClr val="tx1">
                      <a:lumMod val="85000"/>
                      <a:lumOff val="15000"/>
                    </a:schemeClr>
                  </a:solidFill>
                  <a:cs typeface="+mn-ea"/>
                  <a:sym typeface="+mn-lt"/>
                </a:endParaRPr>
              </a:p>
            </p:txBody>
          </p:sp>
        </p:grpSp>
        <p:grpSp>
          <p:nvGrpSpPr>
            <p:cNvPr id="134" name="组合 133"/>
            <p:cNvGrpSpPr/>
            <p:nvPr/>
          </p:nvGrpSpPr>
          <p:grpSpPr>
            <a:xfrm>
              <a:off x="6634956" y="4440025"/>
              <a:ext cx="4898877" cy="590638"/>
              <a:chOff x="6751068" y="4396483"/>
              <a:chExt cx="4898877" cy="590638"/>
            </a:xfrm>
          </p:grpSpPr>
          <p:sp>
            <p:nvSpPr>
              <p:cNvPr id="135" name="文本框 80"/>
              <p:cNvSpPr txBox="1"/>
              <p:nvPr/>
            </p:nvSpPr>
            <p:spPr>
              <a:xfrm>
                <a:off x="6751068" y="4396483"/>
                <a:ext cx="746562" cy="307777"/>
              </a:xfrm>
              <a:prstGeom prst="rect">
                <a:avLst/>
              </a:prstGeom>
              <a:noFill/>
            </p:spPr>
            <p:txBody>
              <a:bodyPr wrap="square" rtlCol="0">
                <a:spAutoFit/>
              </a:bodyPr>
              <a:lstStyle/>
              <a:p>
                <a:pPr algn="ctr"/>
                <a:r>
                  <a:rPr lang="en-US" altLang="zh-CN" sz="1400" b="1" dirty="0" smtClean="0">
                    <a:solidFill>
                      <a:schemeClr val="tx1">
                        <a:lumMod val="85000"/>
                        <a:lumOff val="15000"/>
                      </a:schemeClr>
                    </a:solidFill>
                    <a:cs typeface="+mn-ea"/>
                    <a:sym typeface="+mn-lt"/>
                  </a:rPr>
                  <a:t>03</a:t>
                </a:r>
                <a:endParaRPr lang="zh-CN" altLang="en-US" sz="1400" b="1" dirty="0">
                  <a:solidFill>
                    <a:schemeClr val="tx1">
                      <a:lumMod val="85000"/>
                      <a:lumOff val="15000"/>
                    </a:schemeClr>
                  </a:solidFill>
                  <a:cs typeface="+mn-ea"/>
                  <a:sym typeface="+mn-lt"/>
                </a:endParaRPr>
              </a:p>
            </p:txBody>
          </p:sp>
          <p:sp>
            <p:nvSpPr>
              <p:cNvPr id="136" name="矩形 135"/>
              <p:cNvSpPr/>
              <p:nvPr/>
            </p:nvSpPr>
            <p:spPr>
              <a:xfrm>
                <a:off x="7396030" y="4484419"/>
                <a:ext cx="4253915" cy="502702"/>
              </a:xfrm>
              <a:prstGeom prst="rect">
                <a:avLst/>
              </a:prstGeom>
            </p:spPr>
            <p:txBody>
              <a:bodyPr wrap="square">
                <a:spAutoFit/>
              </a:bodyPr>
              <a:lstStyle/>
              <a:p>
                <a:pPr algn="just">
                  <a:lnSpc>
                    <a:spcPts val="1600"/>
                  </a:lnSpc>
                </a:pPr>
                <a:r>
                  <a:rPr lang="zh-CN" altLang="en-US" sz="1400" dirty="0">
                    <a:solidFill>
                      <a:schemeClr val="tx1">
                        <a:lumMod val="85000"/>
                        <a:lumOff val="15000"/>
                      </a:schemeClr>
                    </a:solidFill>
                    <a:cs typeface="+mn-ea"/>
                    <a:sym typeface="+mn-lt"/>
                  </a:rPr>
                  <a:t>点击输入简要文字介绍，文字内容需概括精炼，不用多余的文字修饰，言简意赅的说明分项内容</a:t>
                </a:r>
                <a:r>
                  <a:rPr lang="en-US" altLang="zh-CN" sz="1400" dirty="0">
                    <a:solidFill>
                      <a:schemeClr val="tx1">
                        <a:lumMod val="85000"/>
                        <a:lumOff val="15000"/>
                      </a:schemeClr>
                    </a:solidFill>
                    <a:cs typeface="+mn-ea"/>
                    <a:sym typeface="+mn-lt"/>
                  </a:rPr>
                  <a:t>……</a:t>
                </a:r>
                <a:r>
                  <a:rPr lang="zh-CN" altLang="en-US" sz="1400" dirty="0">
                    <a:solidFill>
                      <a:schemeClr val="tx1">
                        <a:lumMod val="85000"/>
                        <a:lumOff val="15000"/>
                      </a:schemeClr>
                    </a:solidFill>
                    <a:cs typeface="+mn-ea"/>
                    <a:sym typeface="+mn-lt"/>
                  </a:rPr>
                  <a:t>。</a:t>
                </a:r>
                <a:endParaRPr lang="en-US" altLang="zh-CN" sz="1400" dirty="0">
                  <a:solidFill>
                    <a:schemeClr val="tx1">
                      <a:lumMod val="85000"/>
                      <a:lumOff val="15000"/>
                    </a:schemeClr>
                  </a:solidFill>
                  <a:cs typeface="+mn-ea"/>
                  <a:sym typeface="+mn-lt"/>
                </a:endParaRPr>
              </a:p>
            </p:txBody>
          </p:sp>
        </p:grpSp>
        <p:sp>
          <p:nvSpPr>
            <p:cNvPr id="137" name="TextBox 14"/>
            <p:cNvSpPr txBox="1">
              <a:spLocks noChangeArrowheads="1"/>
            </p:cNvSpPr>
            <p:nvPr/>
          </p:nvSpPr>
          <p:spPr bwMode="auto">
            <a:xfrm>
              <a:off x="1806729" y="3195005"/>
              <a:ext cx="726481" cy="646330"/>
            </a:xfrm>
            <a:prstGeom prst="rect">
              <a:avLst/>
            </a:prstGeom>
            <a:noFill/>
            <a:ln w="9525">
              <a:noFill/>
              <a:miter lim="800000"/>
            </a:ln>
          </p:spPr>
          <p:txBody>
            <a:bodyPr wrap="none">
              <a:spAutoFit/>
            </a:bodyPr>
            <a:lstStyle/>
            <a:p>
              <a:r>
                <a:rPr lang="en-US" altLang="zh-CN" sz="3600" dirty="0">
                  <a:solidFill>
                    <a:schemeClr val="bg1"/>
                  </a:solidFill>
                  <a:cs typeface="+mn-ea"/>
                  <a:sym typeface="+mn-lt"/>
                </a:rPr>
                <a:t>01</a:t>
              </a:r>
              <a:endParaRPr lang="zh-CN" altLang="en-US" sz="900" dirty="0">
                <a:solidFill>
                  <a:schemeClr val="bg1"/>
                </a:solidFill>
                <a:cs typeface="+mn-ea"/>
                <a:sym typeface="+mn-lt"/>
              </a:endParaRPr>
            </a:p>
          </p:txBody>
        </p:sp>
        <p:sp>
          <p:nvSpPr>
            <p:cNvPr id="138" name="TextBox 14"/>
            <p:cNvSpPr txBox="1">
              <a:spLocks noChangeArrowheads="1"/>
            </p:cNvSpPr>
            <p:nvPr/>
          </p:nvSpPr>
          <p:spPr bwMode="auto">
            <a:xfrm>
              <a:off x="3484025" y="3195005"/>
              <a:ext cx="726481" cy="646330"/>
            </a:xfrm>
            <a:prstGeom prst="rect">
              <a:avLst/>
            </a:prstGeom>
            <a:noFill/>
            <a:ln w="9525">
              <a:noFill/>
              <a:miter lim="800000"/>
            </a:ln>
          </p:spPr>
          <p:txBody>
            <a:bodyPr wrap="none">
              <a:spAutoFit/>
            </a:bodyPr>
            <a:lstStyle/>
            <a:p>
              <a:r>
                <a:rPr lang="en-US" altLang="zh-CN" sz="3600" dirty="0" smtClean="0">
                  <a:solidFill>
                    <a:schemeClr val="bg1"/>
                  </a:solidFill>
                  <a:cs typeface="+mn-ea"/>
                  <a:sym typeface="+mn-lt"/>
                </a:rPr>
                <a:t>02</a:t>
              </a:r>
              <a:endParaRPr lang="zh-CN" altLang="en-US" sz="900" dirty="0">
                <a:solidFill>
                  <a:schemeClr val="bg1"/>
                </a:solidFill>
                <a:cs typeface="+mn-ea"/>
                <a:sym typeface="+mn-lt"/>
              </a:endParaRPr>
            </a:p>
          </p:txBody>
        </p:sp>
        <p:sp>
          <p:nvSpPr>
            <p:cNvPr id="139" name="TextBox 14"/>
            <p:cNvSpPr txBox="1">
              <a:spLocks noChangeArrowheads="1"/>
            </p:cNvSpPr>
            <p:nvPr/>
          </p:nvSpPr>
          <p:spPr bwMode="auto">
            <a:xfrm>
              <a:off x="5056676" y="3195005"/>
              <a:ext cx="726481" cy="646330"/>
            </a:xfrm>
            <a:prstGeom prst="rect">
              <a:avLst/>
            </a:prstGeom>
            <a:noFill/>
            <a:ln w="9525">
              <a:noFill/>
              <a:miter lim="800000"/>
            </a:ln>
          </p:spPr>
          <p:txBody>
            <a:bodyPr wrap="none">
              <a:spAutoFit/>
            </a:bodyPr>
            <a:lstStyle/>
            <a:p>
              <a:r>
                <a:rPr lang="en-US" altLang="zh-CN" sz="3600" dirty="0" smtClean="0">
                  <a:solidFill>
                    <a:schemeClr val="bg1"/>
                  </a:solidFill>
                  <a:cs typeface="+mn-ea"/>
                  <a:sym typeface="+mn-lt"/>
                </a:rPr>
                <a:t>03</a:t>
              </a:r>
              <a:endParaRPr lang="zh-CN" altLang="en-US" sz="900" dirty="0">
                <a:solidFill>
                  <a:schemeClr val="bg1"/>
                </a:solidFill>
                <a:cs typeface="+mn-ea"/>
                <a:sym typeface="+mn-lt"/>
              </a:endParaRPr>
            </a:p>
          </p:txBody>
        </p:sp>
      </p:grpSp>
    </p:spTree>
    <p:extLst>
      <p:ext uri="{BB962C8B-B14F-4D97-AF65-F5344CB8AC3E}">
        <p14:creationId xmlns:p14="http://schemas.microsoft.com/office/powerpoint/2010/main" val="1227492543"/>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cxnSp>
        <p:nvCxnSpPr>
          <p:cNvPr id="12" name="直接连接符 11"/>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13"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教学过程</a:t>
            </a:r>
          </a:p>
        </p:txBody>
      </p:sp>
      <p:grpSp>
        <p:nvGrpSpPr>
          <p:cNvPr id="4" name="组合 3"/>
          <p:cNvGrpSpPr/>
          <p:nvPr/>
        </p:nvGrpSpPr>
        <p:grpSpPr>
          <a:xfrm>
            <a:off x="1925090" y="1980778"/>
            <a:ext cx="8832034" cy="3605767"/>
            <a:chOff x="1152398" y="1356615"/>
            <a:chExt cx="7248056" cy="2959092"/>
          </a:xfrm>
        </p:grpSpPr>
        <p:grpSp>
          <p:nvGrpSpPr>
            <p:cNvPr id="265" name="组合 264"/>
            <p:cNvGrpSpPr/>
            <p:nvPr/>
          </p:nvGrpSpPr>
          <p:grpSpPr>
            <a:xfrm>
              <a:off x="1835824" y="1401347"/>
              <a:ext cx="1617081" cy="1617081"/>
              <a:chOff x="1835824" y="1401347"/>
              <a:chExt cx="1617081" cy="1617081"/>
            </a:xfrm>
          </p:grpSpPr>
          <p:sp>
            <p:nvSpPr>
              <p:cNvPr id="266" name="Oval 6"/>
              <p:cNvSpPr/>
              <p:nvPr/>
            </p:nvSpPr>
            <p:spPr>
              <a:xfrm flipV="1">
                <a:off x="1835824" y="1401347"/>
                <a:ext cx="1617081" cy="1617081"/>
              </a:xfrm>
              <a:prstGeom prst="ellipse">
                <a:avLst/>
              </a:prstGeom>
              <a:solidFill>
                <a:srgbClr val="79A715"/>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85000"/>
                      <a:lumOff val="15000"/>
                    </a:schemeClr>
                  </a:solidFill>
                  <a:cs typeface="+mn-ea"/>
                  <a:sym typeface="+mn-lt"/>
                </a:endParaRPr>
              </a:p>
            </p:txBody>
          </p:sp>
          <p:sp>
            <p:nvSpPr>
              <p:cNvPr id="267" name="Freeform: Shape 7"/>
              <p:cNvSpPr/>
              <p:nvPr/>
            </p:nvSpPr>
            <p:spPr bwMode="auto">
              <a:xfrm>
                <a:off x="2469938" y="2035759"/>
                <a:ext cx="348853" cy="348258"/>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anchor="ctr"/>
              <a:lstStyle/>
              <a:p>
                <a:pPr algn="ctr"/>
                <a:endParaRPr>
                  <a:solidFill>
                    <a:schemeClr val="tx1">
                      <a:lumMod val="85000"/>
                      <a:lumOff val="15000"/>
                    </a:schemeClr>
                  </a:solidFill>
                  <a:cs typeface="+mn-ea"/>
                  <a:sym typeface="+mn-lt"/>
                </a:endParaRPr>
              </a:p>
            </p:txBody>
          </p:sp>
        </p:grpSp>
        <p:grpSp>
          <p:nvGrpSpPr>
            <p:cNvPr id="268" name="组合 267"/>
            <p:cNvGrpSpPr/>
            <p:nvPr/>
          </p:nvGrpSpPr>
          <p:grpSpPr>
            <a:xfrm>
              <a:off x="2519250" y="2496869"/>
              <a:ext cx="1617081" cy="1617081"/>
              <a:chOff x="2519250" y="2496869"/>
              <a:chExt cx="1617081" cy="1617081"/>
            </a:xfrm>
          </p:grpSpPr>
          <p:sp>
            <p:nvSpPr>
              <p:cNvPr id="269" name="Oval 5"/>
              <p:cNvSpPr/>
              <p:nvPr/>
            </p:nvSpPr>
            <p:spPr>
              <a:xfrm flipV="1">
                <a:off x="2519250" y="2496869"/>
                <a:ext cx="1617081" cy="1617081"/>
              </a:xfrm>
              <a:prstGeom prst="ellipse">
                <a:avLst/>
              </a:prstGeom>
              <a:solidFill>
                <a:srgbClr val="00B0F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85000"/>
                      <a:lumOff val="15000"/>
                    </a:schemeClr>
                  </a:solidFill>
                  <a:cs typeface="+mn-ea"/>
                  <a:sym typeface="+mn-lt"/>
                </a:endParaRPr>
              </a:p>
            </p:txBody>
          </p:sp>
          <p:grpSp>
            <p:nvGrpSpPr>
              <p:cNvPr id="270" name="Group 8"/>
              <p:cNvGrpSpPr/>
              <p:nvPr/>
            </p:nvGrpSpPr>
            <p:grpSpPr>
              <a:xfrm>
                <a:off x="3153363" y="3135913"/>
                <a:ext cx="348853" cy="326827"/>
                <a:chOff x="3613710" y="4303892"/>
                <a:chExt cx="465138" cy="435769"/>
              </a:xfrm>
              <a:solidFill>
                <a:schemeClr val="bg1"/>
              </a:solidFill>
            </p:grpSpPr>
            <p:sp>
              <p:nvSpPr>
                <p:cNvPr id="271" name="Freeform: Shape 9"/>
                <p:cNvSpPr/>
                <p:nvPr/>
              </p:nvSpPr>
              <p:spPr bwMode="auto">
                <a:xfrm>
                  <a:off x="3672447" y="4361836"/>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anchor="ctr"/>
                <a:lstStyle/>
                <a:p>
                  <a:pPr algn="ctr"/>
                  <a:endParaRPr>
                    <a:solidFill>
                      <a:schemeClr val="tx1">
                        <a:lumMod val="85000"/>
                        <a:lumOff val="15000"/>
                      </a:schemeClr>
                    </a:solidFill>
                    <a:cs typeface="+mn-ea"/>
                    <a:sym typeface="+mn-lt"/>
                  </a:endParaRPr>
                </a:p>
              </p:txBody>
            </p:sp>
            <p:sp>
              <p:nvSpPr>
                <p:cNvPr id="272" name="Freeform: Shape 10"/>
                <p:cNvSpPr/>
                <p:nvPr/>
              </p:nvSpPr>
              <p:spPr bwMode="auto">
                <a:xfrm>
                  <a:off x="3613710" y="4303892"/>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anchor="ctr"/>
                <a:lstStyle/>
                <a:p>
                  <a:pPr algn="ctr"/>
                  <a:endParaRPr>
                    <a:solidFill>
                      <a:schemeClr val="tx1">
                        <a:lumMod val="85000"/>
                        <a:lumOff val="15000"/>
                      </a:schemeClr>
                    </a:solidFill>
                    <a:cs typeface="+mn-ea"/>
                    <a:sym typeface="+mn-lt"/>
                  </a:endParaRPr>
                </a:p>
              </p:txBody>
            </p:sp>
          </p:grpSp>
        </p:grpSp>
        <p:grpSp>
          <p:nvGrpSpPr>
            <p:cNvPr id="273" name="组合 272"/>
            <p:cNvGrpSpPr/>
            <p:nvPr/>
          </p:nvGrpSpPr>
          <p:grpSpPr>
            <a:xfrm>
              <a:off x="1152398" y="2496869"/>
              <a:ext cx="1617081" cy="1617081"/>
              <a:chOff x="1152398" y="2496869"/>
              <a:chExt cx="1617081" cy="1617081"/>
            </a:xfrm>
          </p:grpSpPr>
          <p:sp>
            <p:nvSpPr>
              <p:cNvPr id="274" name="Oval 4"/>
              <p:cNvSpPr/>
              <p:nvPr/>
            </p:nvSpPr>
            <p:spPr>
              <a:xfrm flipV="1">
                <a:off x="1152398" y="2496869"/>
                <a:ext cx="1617081" cy="1617081"/>
              </a:xfrm>
              <a:prstGeom prst="ellipse">
                <a:avLst/>
              </a:prstGeom>
              <a:solidFill>
                <a:srgbClr val="00B0F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85000"/>
                      <a:lumOff val="15000"/>
                    </a:schemeClr>
                  </a:solidFill>
                  <a:cs typeface="+mn-ea"/>
                  <a:sym typeface="+mn-lt"/>
                </a:endParaRPr>
              </a:p>
            </p:txBody>
          </p:sp>
          <p:grpSp>
            <p:nvGrpSpPr>
              <p:cNvPr id="275" name="Group 11"/>
              <p:cNvGrpSpPr/>
              <p:nvPr/>
            </p:nvGrpSpPr>
            <p:grpSpPr>
              <a:xfrm>
                <a:off x="1786512" y="3158664"/>
                <a:ext cx="348853" cy="293489"/>
                <a:chOff x="1791241" y="4334227"/>
                <a:chExt cx="465138" cy="391319"/>
              </a:xfrm>
              <a:solidFill>
                <a:schemeClr val="bg1"/>
              </a:solidFill>
            </p:grpSpPr>
            <p:sp>
              <p:nvSpPr>
                <p:cNvPr id="276" name="Freeform: Shape 12"/>
                <p:cNvSpPr/>
                <p:nvPr/>
              </p:nvSpPr>
              <p:spPr bwMode="auto">
                <a:xfrm>
                  <a:off x="1907922" y="4435827"/>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anchor="ctr"/>
                <a:lstStyle/>
                <a:p>
                  <a:pPr algn="ctr"/>
                  <a:endParaRPr>
                    <a:solidFill>
                      <a:schemeClr val="tx1">
                        <a:lumMod val="85000"/>
                        <a:lumOff val="15000"/>
                      </a:schemeClr>
                    </a:solidFill>
                    <a:cs typeface="+mn-ea"/>
                    <a:sym typeface="+mn-lt"/>
                  </a:endParaRPr>
                </a:p>
              </p:txBody>
            </p:sp>
            <p:sp>
              <p:nvSpPr>
                <p:cNvPr id="277" name="Freeform: Shape 13"/>
                <p:cNvSpPr/>
                <p:nvPr/>
              </p:nvSpPr>
              <p:spPr bwMode="auto">
                <a:xfrm>
                  <a:off x="1965866" y="4493771"/>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anchor="ctr"/>
                <a:lstStyle/>
                <a:p>
                  <a:pPr algn="ctr"/>
                  <a:endParaRPr>
                    <a:solidFill>
                      <a:schemeClr val="tx1">
                        <a:lumMod val="85000"/>
                        <a:lumOff val="15000"/>
                      </a:schemeClr>
                    </a:solidFill>
                    <a:cs typeface="+mn-ea"/>
                    <a:sym typeface="+mn-lt"/>
                  </a:endParaRPr>
                </a:p>
              </p:txBody>
            </p:sp>
            <p:sp>
              <p:nvSpPr>
                <p:cNvPr id="278" name="Freeform: Shape 14"/>
                <p:cNvSpPr/>
                <p:nvPr/>
              </p:nvSpPr>
              <p:spPr bwMode="auto">
                <a:xfrm>
                  <a:off x="1791241" y="4334227"/>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anchor="ctr"/>
                <a:lstStyle/>
                <a:p>
                  <a:pPr algn="ctr"/>
                  <a:endParaRPr>
                    <a:solidFill>
                      <a:schemeClr val="tx1">
                        <a:lumMod val="85000"/>
                        <a:lumOff val="15000"/>
                      </a:schemeClr>
                    </a:solidFill>
                    <a:cs typeface="+mn-ea"/>
                    <a:sym typeface="+mn-lt"/>
                  </a:endParaRPr>
                </a:p>
              </p:txBody>
            </p:sp>
          </p:grpSp>
        </p:grpSp>
        <p:grpSp>
          <p:nvGrpSpPr>
            <p:cNvPr id="279" name="组合 278"/>
            <p:cNvGrpSpPr/>
            <p:nvPr/>
          </p:nvGrpSpPr>
          <p:grpSpPr>
            <a:xfrm>
              <a:off x="4625612" y="1356615"/>
              <a:ext cx="3774842" cy="2959092"/>
              <a:chOff x="4625612" y="1356615"/>
              <a:chExt cx="3774842" cy="2959092"/>
            </a:xfrm>
          </p:grpSpPr>
          <p:sp>
            <p:nvSpPr>
              <p:cNvPr id="280" name="Rectangle 16"/>
              <p:cNvSpPr/>
              <p:nvPr/>
            </p:nvSpPr>
            <p:spPr>
              <a:xfrm>
                <a:off x="4625612" y="1356615"/>
                <a:ext cx="685800" cy="6858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GB" sz="3200">
                    <a:solidFill>
                      <a:schemeClr val="tx1">
                        <a:lumMod val="85000"/>
                        <a:lumOff val="15000"/>
                      </a:schemeClr>
                    </a:solidFill>
                    <a:cs typeface="+mn-ea"/>
                    <a:sym typeface="+mn-lt"/>
                  </a:rPr>
                  <a:t>01</a:t>
                </a:r>
              </a:p>
            </p:txBody>
          </p:sp>
          <p:sp>
            <p:nvSpPr>
              <p:cNvPr id="281" name="Rectangle 19"/>
              <p:cNvSpPr/>
              <p:nvPr/>
            </p:nvSpPr>
            <p:spPr>
              <a:xfrm>
                <a:off x="4625612" y="2493261"/>
                <a:ext cx="685800" cy="685800"/>
              </a:xfrm>
              <a:prstGeom prst="rect">
                <a:avLst/>
              </a:prstGeom>
              <a:noFill/>
              <a:ln w="38100">
                <a:solidFill>
                  <a:srgbClr val="79A715"/>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GB" sz="3200">
                    <a:solidFill>
                      <a:schemeClr val="tx1">
                        <a:lumMod val="85000"/>
                        <a:lumOff val="15000"/>
                      </a:schemeClr>
                    </a:solidFill>
                    <a:cs typeface="+mn-ea"/>
                    <a:sym typeface="+mn-lt"/>
                  </a:rPr>
                  <a:t>02</a:t>
                </a:r>
              </a:p>
            </p:txBody>
          </p:sp>
          <p:sp>
            <p:nvSpPr>
              <p:cNvPr id="282" name="Rectangle 22"/>
              <p:cNvSpPr/>
              <p:nvPr/>
            </p:nvSpPr>
            <p:spPr>
              <a:xfrm>
                <a:off x="4625612" y="3629907"/>
                <a:ext cx="685800" cy="6858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GB" sz="3200">
                    <a:solidFill>
                      <a:schemeClr val="tx1">
                        <a:lumMod val="85000"/>
                        <a:lumOff val="15000"/>
                      </a:schemeClr>
                    </a:solidFill>
                    <a:cs typeface="+mn-ea"/>
                    <a:sym typeface="+mn-lt"/>
                  </a:rPr>
                  <a:t>03</a:t>
                </a:r>
              </a:p>
            </p:txBody>
          </p:sp>
          <p:grpSp>
            <p:nvGrpSpPr>
              <p:cNvPr id="283" name="Group 36"/>
              <p:cNvGrpSpPr/>
              <p:nvPr/>
            </p:nvGrpSpPr>
            <p:grpSpPr>
              <a:xfrm>
                <a:off x="5311412" y="1397659"/>
                <a:ext cx="3089042" cy="588623"/>
                <a:chOff x="7081882" y="1863545"/>
                <a:chExt cx="4118723" cy="784830"/>
              </a:xfrm>
            </p:grpSpPr>
            <p:sp>
              <p:nvSpPr>
                <p:cNvPr id="290" name="TextBox 25"/>
                <p:cNvSpPr txBox="1"/>
                <p:nvPr/>
              </p:nvSpPr>
              <p:spPr>
                <a:xfrm>
                  <a:off x="7081882" y="1863545"/>
                  <a:ext cx="4118723" cy="276999"/>
                </a:xfrm>
                <a:prstGeom prst="rect">
                  <a:avLst/>
                </a:prstGeom>
                <a:noFill/>
              </p:spPr>
              <p:txBody>
                <a:bodyPr wrap="none" lIns="216000" tIns="0" rIns="216000" bIns="0" anchor="ctr">
                  <a:normAutofit fontScale="92500" lnSpcReduction="10000"/>
                </a:bodyPr>
                <a:lstStyle/>
                <a:p>
                  <a:r>
                    <a:rPr lang="zh-CN" altLang="en-US" b="1">
                      <a:solidFill>
                        <a:schemeClr val="tx1">
                          <a:lumMod val="85000"/>
                          <a:lumOff val="15000"/>
                        </a:schemeClr>
                      </a:solidFill>
                      <a:cs typeface="+mn-ea"/>
                      <a:sym typeface="+mn-lt"/>
                    </a:rPr>
                    <a:t>标题文本预设</a:t>
                  </a:r>
                </a:p>
              </p:txBody>
            </p:sp>
            <p:sp>
              <p:nvSpPr>
                <p:cNvPr id="291" name="Rectangle 26"/>
                <p:cNvSpPr/>
                <p:nvPr/>
              </p:nvSpPr>
              <p:spPr>
                <a:xfrm>
                  <a:off x="7081882" y="2140544"/>
                  <a:ext cx="4118723" cy="507831"/>
                </a:xfrm>
                <a:prstGeom prst="rect">
                  <a:avLst/>
                </a:prstGeom>
              </p:spPr>
              <p:txBody>
                <a:bodyPr wrap="square" lIns="216000" tIns="0" rIns="216000" bIns="0" anchor="ctr">
                  <a:normAutofit/>
                </a:bodyPr>
                <a:lstStyle/>
                <a:p>
                  <a:pPr>
                    <a:lnSpc>
                      <a:spcPct val="120000"/>
                    </a:lnSpc>
                  </a:pPr>
                  <a:r>
                    <a:rPr lang="zh-CN" altLang="en-US" sz="1100" dirty="0">
                      <a:solidFill>
                        <a:schemeClr val="tx1">
                          <a:lumMod val="85000"/>
                          <a:lumOff val="15000"/>
                        </a:schemeClr>
                      </a:solidFill>
                      <a:cs typeface="+mn-ea"/>
                      <a:sym typeface="+mn-lt"/>
                    </a:rPr>
                    <a:t>此部分内容作为文字排版占位显示</a:t>
                  </a:r>
                  <a:br>
                    <a:rPr lang="zh-CN" altLang="en-US" sz="1100" dirty="0">
                      <a:solidFill>
                        <a:schemeClr val="tx1">
                          <a:lumMod val="85000"/>
                          <a:lumOff val="15000"/>
                        </a:schemeClr>
                      </a:solidFill>
                      <a:cs typeface="+mn-ea"/>
                      <a:sym typeface="+mn-lt"/>
                    </a:rPr>
                  </a:br>
                  <a:r>
                    <a:rPr lang="zh-CN" altLang="en-US" sz="1100" dirty="0">
                      <a:solidFill>
                        <a:schemeClr val="tx1">
                          <a:lumMod val="85000"/>
                          <a:lumOff val="15000"/>
                        </a:schemeClr>
                      </a:solidFill>
                      <a:cs typeface="+mn-ea"/>
                      <a:sym typeface="+mn-lt"/>
                    </a:rPr>
                    <a:t>（建议使用主题字体）</a:t>
                  </a:r>
                </a:p>
              </p:txBody>
            </p:sp>
          </p:grpSp>
          <p:grpSp>
            <p:nvGrpSpPr>
              <p:cNvPr id="284" name="Group 37"/>
              <p:cNvGrpSpPr/>
              <p:nvPr/>
            </p:nvGrpSpPr>
            <p:grpSpPr>
              <a:xfrm>
                <a:off x="5311412" y="2534495"/>
                <a:ext cx="3089042" cy="588623"/>
                <a:chOff x="7081882" y="3379327"/>
                <a:chExt cx="4118723" cy="784830"/>
              </a:xfrm>
            </p:grpSpPr>
            <p:sp>
              <p:nvSpPr>
                <p:cNvPr id="288" name="TextBox 28"/>
                <p:cNvSpPr txBox="1"/>
                <p:nvPr/>
              </p:nvSpPr>
              <p:spPr>
                <a:xfrm>
                  <a:off x="7081882" y="3379327"/>
                  <a:ext cx="4118723" cy="276999"/>
                </a:xfrm>
                <a:prstGeom prst="rect">
                  <a:avLst/>
                </a:prstGeom>
                <a:noFill/>
              </p:spPr>
              <p:txBody>
                <a:bodyPr wrap="none" lIns="216000" tIns="0" rIns="216000" bIns="0" anchor="ctr">
                  <a:normAutofit fontScale="92500" lnSpcReduction="10000"/>
                </a:bodyPr>
                <a:lstStyle/>
                <a:p>
                  <a:r>
                    <a:rPr lang="zh-CN" altLang="en-US" b="1">
                      <a:solidFill>
                        <a:schemeClr val="tx1">
                          <a:lumMod val="85000"/>
                          <a:lumOff val="15000"/>
                        </a:schemeClr>
                      </a:solidFill>
                      <a:cs typeface="+mn-ea"/>
                      <a:sym typeface="+mn-lt"/>
                    </a:rPr>
                    <a:t>标题文本预设</a:t>
                  </a:r>
                </a:p>
              </p:txBody>
            </p:sp>
            <p:sp>
              <p:nvSpPr>
                <p:cNvPr id="289" name="Rectangle 29"/>
                <p:cNvSpPr/>
                <p:nvPr/>
              </p:nvSpPr>
              <p:spPr>
                <a:xfrm>
                  <a:off x="7081882" y="3656326"/>
                  <a:ext cx="4118723" cy="507831"/>
                </a:xfrm>
                <a:prstGeom prst="rect">
                  <a:avLst/>
                </a:prstGeom>
              </p:spPr>
              <p:txBody>
                <a:bodyPr wrap="square" lIns="216000" tIns="0" rIns="216000" bIns="0" anchor="ctr">
                  <a:normAutofit/>
                </a:bodyPr>
                <a:lstStyle/>
                <a:p>
                  <a:pPr>
                    <a:lnSpc>
                      <a:spcPct val="120000"/>
                    </a:lnSpc>
                  </a:pPr>
                  <a:r>
                    <a:rPr lang="zh-CN" altLang="en-US" sz="1100">
                      <a:solidFill>
                        <a:schemeClr val="tx1">
                          <a:lumMod val="85000"/>
                          <a:lumOff val="15000"/>
                        </a:schemeClr>
                      </a:solidFill>
                      <a:cs typeface="+mn-ea"/>
                      <a:sym typeface="+mn-lt"/>
                    </a:rPr>
                    <a:t>此部分内容作为文字排版占位显示</a:t>
                  </a:r>
                  <a:br>
                    <a:rPr lang="zh-CN" altLang="en-US" sz="1100">
                      <a:solidFill>
                        <a:schemeClr val="tx1">
                          <a:lumMod val="85000"/>
                          <a:lumOff val="15000"/>
                        </a:schemeClr>
                      </a:solidFill>
                      <a:cs typeface="+mn-ea"/>
                      <a:sym typeface="+mn-lt"/>
                    </a:rPr>
                  </a:br>
                  <a:r>
                    <a:rPr lang="zh-CN" altLang="en-US" sz="1100">
                      <a:solidFill>
                        <a:schemeClr val="tx1">
                          <a:lumMod val="85000"/>
                          <a:lumOff val="15000"/>
                        </a:schemeClr>
                      </a:solidFill>
                      <a:cs typeface="+mn-ea"/>
                      <a:sym typeface="+mn-lt"/>
                    </a:rPr>
                    <a:t>（建议使用主题字体）</a:t>
                  </a:r>
                </a:p>
              </p:txBody>
            </p:sp>
          </p:grpSp>
          <p:grpSp>
            <p:nvGrpSpPr>
              <p:cNvPr id="285" name="Group 38"/>
              <p:cNvGrpSpPr/>
              <p:nvPr/>
            </p:nvGrpSpPr>
            <p:grpSpPr>
              <a:xfrm>
                <a:off x="5311412" y="3671332"/>
                <a:ext cx="3089042" cy="588623"/>
                <a:chOff x="7081882" y="4895109"/>
                <a:chExt cx="4118723" cy="784830"/>
              </a:xfrm>
            </p:grpSpPr>
            <p:sp>
              <p:nvSpPr>
                <p:cNvPr id="286" name="TextBox 31"/>
                <p:cNvSpPr txBox="1"/>
                <p:nvPr/>
              </p:nvSpPr>
              <p:spPr>
                <a:xfrm>
                  <a:off x="7081882" y="4895109"/>
                  <a:ext cx="4118723" cy="276999"/>
                </a:xfrm>
                <a:prstGeom prst="rect">
                  <a:avLst/>
                </a:prstGeom>
                <a:noFill/>
              </p:spPr>
              <p:txBody>
                <a:bodyPr wrap="none" lIns="216000" tIns="0" rIns="216000" bIns="0" anchor="ctr">
                  <a:normAutofit fontScale="92500" lnSpcReduction="10000"/>
                </a:bodyPr>
                <a:lstStyle/>
                <a:p>
                  <a:r>
                    <a:rPr lang="zh-CN" altLang="en-US" b="1">
                      <a:solidFill>
                        <a:schemeClr val="tx1">
                          <a:lumMod val="85000"/>
                          <a:lumOff val="15000"/>
                        </a:schemeClr>
                      </a:solidFill>
                      <a:cs typeface="+mn-ea"/>
                      <a:sym typeface="+mn-lt"/>
                    </a:rPr>
                    <a:t>标题文本预设</a:t>
                  </a:r>
                </a:p>
              </p:txBody>
            </p:sp>
            <p:sp>
              <p:nvSpPr>
                <p:cNvPr id="287" name="Rectangle 32"/>
                <p:cNvSpPr/>
                <p:nvPr/>
              </p:nvSpPr>
              <p:spPr>
                <a:xfrm>
                  <a:off x="7081882" y="5172108"/>
                  <a:ext cx="4118723" cy="507831"/>
                </a:xfrm>
                <a:prstGeom prst="rect">
                  <a:avLst/>
                </a:prstGeom>
              </p:spPr>
              <p:txBody>
                <a:bodyPr wrap="square" lIns="216000" tIns="0" rIns="216000" bIns="0" anchor="ctr">
                  <a:normAutofit/>
                </a:bodyPr>
                <a:lstStyle/>
                <a:p>
                  <a:pPr>
                    <a:lnSpc>
                      <a:spcPct val="120000"/>
                    </a:lnSpc>
                  </a:pPr>
                  <a:r>
                    <a:rPr lang="zh-CN" altLang="en-US" sz="1100">
                      <a:solidFill>
                        <a:schemeClr val="tx1">
                          <a:lumMod val="85000"/>
                          <a:lumOff val="15000"/>
                        </a:schemeClr>
                      </a:solidFill>
                      <a:cs typeface="+mn-ea"/>
                      <a:sym typeface="+mn-lt"/>
                    </a:rPr>
                    <a:t>此部分内容作为文字排版占位显示</a:t>
                  </a:r>
                  <a:br>
                    <a:rPr lang="zh-CN" altLang="en-US" sz="1100">
                      <a:solidFill>
                        <a:schemeClr val="tx1">
                          <a:lumMod val="85000"/>
                          <a:lumOff val="15000"/>
                        </a:schemeClr>
                      </a:solidFill>
                      <a:cs typeface="+mn-ea"/>
                      <a:sym typeface="+mn-lt"/>
                    </a:rPr>
                  </a:br>
                  <a:r>
                    <a:rPr lang="zh-CN" altLang="en-US" sz="1100">
                      <a:solidFill>
                        <a:schemeClr val="tx1">
                          <a:lumMod val="85000"/>
                          <a:lumOff val="15000"/>
                        </a:schemeClr>
                      </a:solidFill>
                      <a:cs typeface="+mn-ea"/>
                      <a:sym typeface="+mn-lt"/>
                    </a:rPr>
                    <a:t>（建议使用主题字体）</a:t>
                  </a:r>
                </a:p>
              </p:txBody>
            </p:sp>
          </p:grpSp>
        </p:grpSp>
      </p:grpSp>
    </p:spTree>
    <p:extLst>
      <p:ext uri="{BB962C8B-B14F-4D97-AF65-F5344CB8AC3E}">
        <p14:creationId xmlns:p14="http://schemas.microsoft.com/office/powerpoint/2010/main" val="4045641437"/>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cxnSp>
        <p:nvCxnSpPr>
          <p:cNvPr id="23" name="直接连接符 22"/>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24"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教学过程</a:t>
            </a:r>
          </a:p>
        </p:txBody>
      </p:sp>
      <p:grpSp>
        <p:nvGrpSpPr>
          <p:cNvPr id="9" name="组合 8"/>
          <p:cNvGrpSpPr/>
          <p:nvPr/>
        </p:nvGrpSpPr>
        <p:grpSpPr>
          <a:xfrm>
            <a:off x="1297667" y="1628800"/>
            <a:ext cx="9866956" cy="4334766"/>
            <a:chOff x="1297667" y="1628800"/>
            <a:chExt cx="9866956" cy="4334766"/>
          </a:xfrm>
        </p:grpSpPr>
        <p:grpSp>
          <p:nvGrpSpPr>
            <p:cNvPr id="5" name="组合 4"/>
            <p:cNvGrpSpPr/>
            <p:nvPr/>
          </p:nvGrpSpPr>
          <p:grpSpPr>
            <a:xfrm>
              <a:off x="1446867" y="1628800"/>
              <a:ext cx="9683055" cy="3066145"/>
              <a:chOff x="733425" y="1132190"/>
              <a:chExt cx="7903853" cy="2502760"/>
            </a:xfrm>
          </p:grpSpPr>
          <p:cxnSp>
            <p:nvCxnSpPr>
              <p:cNvPr id="133" name="直接连接符 132"/>
              <p:cNvCxnSpPr/>
              <p:nvPr/>
            </p:nvCxnSpPr>
            <p:spPr>
              <a:xfrm rot="5400000">
                <a:off x="1199655" y="2086374"/>
                <a:ext cx="900122"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34" name="直接连接符 133"/>
              <p:cNvCxnSpPr/>
              <p:nvPr/>
            </p:nvCxnSpPr>
            <p:spPr>
              <a:xfrm rot="5400000">
                <a:off x="5122454" y="2086374"/>
                <a:ext cx="900122"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35" name="直接连接符 134"/>
              <p:cNvCxnSpPr/>
              <p:nvPr/>
            </p:nvCxnSpPr>
            <p:spPr>
              <a:xfrm rot="5400000">
                <a:off x="3174166" y="2086374"/>
                <a:ext cx="900122"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36" name="直接连接符 135"/>
              <p:cNvCxnSpPr/>
              <p:nvPr/>
            </p:nvCxnSpPr>
            <p:spPr>
              <a:xfrm rot="5400000">
                <a:off x="7085934" y="2086374"/>
                <a:ext cx="900122"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37" name="直接连接符 136"/>
              <p:cNvCxnSpPr/>
              <p:nvPr/>
            </p:nvCxnSpPr>
            <p:spPr>
              <a:xfrm>
                <a:off x="733425" y="1636314"/>
                <a:ext cx="7903853"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38" name="椭圆 137"/>
              <p:cNvSpPr/>
              <p:nvPr/>
            </p:nvSpPr>
            <p:spPr>
              <a:xfrm>
                <a:off x="1547662" y="1534246"/>
                <a:ext cx="204110" cy="20413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cs typeface="+mn-ea"/>
                  <a:sym typeface="+mn-lt"/>
                </a:endParaRPr>
              </a:p>
            </p:txBody>
          </p:sp>
          <p:sp>
            <p:nvSpPr>
              <p:cNvPr id="139" name="文本框 15"/>
              <p:cNvSpPr txBox="1"/>
              <p:nvPr/>
            </p:nvSpPr>
            <p:spPr>
              <a:xfrm>
                <a:off x="1281259" y="1132190"/>
                <a:ext cx="736925" cy="251225"/>
              </a:xfrm>
              <a:prstGeom prst="rect">
                <a:avLst/>
              </a:prstGeom>
              <a:noFill/>
            </p:spPr>
            <p:txBody>
              <a:bodyPr wrap="none" rtlCol="0">
                <a:spAutoFit/>
              </a:bodyPr>
              <a:lstStyle/>
              <a:p>
                <a:pPr algn="ctr"/>
                <a:r>
                  <a:rPr lang="zh-CN" altLang="en-US" sz="1400" b="1" dirty="0" smtClean="0">
                    <a:solidFill>
                      <a:schemeClr val="tx1">
                        <a:lumMod val="85000"/>
                        <a:lumOff val="15000"/>
                      </a:schemeClr>
                    </a:solidFill>
                    <a:cs typeface="+mn-ea"/>
                    <a:sym typeface="+mn-lt"/>
                  </a:rPr>
                  <a:t>输入标题</a:t>
                </a:r>
                <a:endParaRPr lang="zh-CN" altLang="en-US" sz="1400" b="1" dirty="0">
                  <a:solidFill>
                    <a:schemeClr val="tx1">
                      <a:lumMod val="85000"/>
                      <a:lumOff val="15000"/>
                    </a:schemeClr>
                  </a:solidFill>
                  <a:cs typeface="+mn-ea"/>
                  <a:sym typeface="+mn-lt"/>
                </a:endParaRPr>
              </a:p>
            </p:txBody>
          </p:sp>
          <p:sp>
            <p:nvSpPr>
              <p:cNvPr id="141" name="椭圆 140"/>
              <p:cNvSpPr/>
              <p:nvPr/>
            </p:nvSpPr>
            <p:spPr>
              <a:xfrm>
                <a:off x="5470460" y="1534246"/>
                <a:ext cx="204110" cy="20413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cs typeface="+mn-ea"/>
                  <a:sym typeface="+mn-lt"/>
                </a:endParaRPr>
              </a:p>
            </p:txBody>
          </p:sp>
          <p:sp>
            <p:nvSpPr>
              <p:cNvPr id="142" name="文本框 28"/>
              <p:cNvSpPr txBox="1"/>
              <p:nvPr/>
            </p:nvSpPr>
            <p:spPr>
              <a:xfrm>
                <a:off x="5204058" y="1132190"/>
                <a:ext cx="736925" cy="251225"/>
              </a:xfrm>
              <a:prstGeom prst="rect">
                <a:avLst/>
              </a:prstGeom>
              <a:noFill/>
            </p:spPr>
            <p:txBody>
              <a:bodyPr wrap="none" rtlCol="0">
                <a:spAutoFit/>
              </a:bodyPr>
              <a:lstStyle/>
              <a:p>
                <a:pPr algn="ctr"/>
                <a:r>
                  <a:rPr lang="zh-CN" altLang="en-US" sz="1400" b="1" dirty="0">
                    <a:solidFill>
                      <a:schemeClr val="tx1">
                        <a:lumMod val="85000"/>
                        <a:lumOff val="15000"/>
                      </a:schemeClr>
                    </a:solidFill>
                    <a:cs typeface="+mn-ea"/>
                    <a:sym typeface="+mn-lt"/>
                  </a:rPr>
                  <a:t>输入标题</a:t>
                </a:r>
              </a:p>
            </p:txBody>
          </p:sp>
          <p:sp>
            <p:nvSpPr>
              <p:cNvPr id="144" name="椭圆 143"/>
              <p:cNvSpPr/>
              <p:nvPr/>
            </p:nvSpPr>
            <p:spPr>
              <a:xfrm>
                <a:off x="3522173" y="1534246"/>
                <a:ext cx="204110" cy="20413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cs typeface="+mn-ea"/>
                  <a:sym typeface="+mn-lt"/>
                </a:endParaRPr>
              </a:p>
            </p:txBody>
          </p:sp>
          <p:sp>
            <p:nvSpPr>
              <p:cNvPr id="145" name="文本框 40"/>
              <p:cNvSpPr txBox="1"/>
              <p:nvPr/>
            </p:nvSpPr>
            <p:spPr>
              <a:xfrm>
                <a:off x="3255768" y="1132190"/>
                <a:ext cx="736925" cy="251225"/>
              </a:xfrm>
              <a:prstGeom prst="rect">
                <a:avLst/>
              </a:prstGeom>
              <a:noFill/>
            </p:spPr>
            <p:txBody>
              <a:bodyPr wrap="none" rtlCol="0">
                <a:spAutoFit/>
              </a:bodyPr>
              <a:lstStyle/>
              <a:p>
                <a:pPr algn="ctr"/>
                <a:r>
                  <a:rPr lang="zh-CN" altLang="en-US" sz="1400" b="1" dirty="0">
                    <a:solidFill>
                      <a:schemeClr val="tx1">
                        <a:lumMod val="85000"/>
                        <a:lumOff val="15000"/>
                      </a:schemeClr>
                    </a:solidFill>
                    <a:cs typeface="+mn-ea"/>
                    <a:sym typeface="+mn-lt"/>
                  </a:rPr>
                  <a:t>输入标题</a:t>
                </a:r>
              </a:p>
            </p:txBody>
          </p:sp>
          <p:sp>
            <p:nvSpPr>
              <p:cNvPr id="147" name="椭圆 146"/>
              <p:cNvSpPr/>
              <p:nvPr/>
            </p:nvSpPr>
            <p:spPr>
              <a:xfrm>
                <a:off x="7433940" y="1534246"/>
                <a:ext cx="204110" cy="204138"/>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cs typeface="+mn-ea"/>
                  <a:sym typeface="+mn-lt"/>
                </a:endParaRPr>
              </a:p>
            </p:txBody>
          </p:sp>
          <p:sp>
            <p:nvSpPr>
              <p:cNvPr id="148" name="文本框 45"/>
              <p:cNvSpPr txBox="1"/>
              <p:nvPr/>
            </p:nvSpPr>
            <p:spPr>
              <a:xfrm>
                <a:off x="7167537" y="1132190"/>
                <a:ext cx="736925" cy="251225"/>
              </a:xfrm>
              <a:prstGeom prst="rect">
                <a:avLst/>
              </a:prstGeom>
              <a:noFill/>
            </p:spPr>
            <p:txBody>
              <a:bodyPr wrap="none" rtlCol="0">
                <a:spAutoFit/>
              </a:bodyPr>
              <a:lstStyle/>
              <a:p>
                <a:pPr algn="ctr"/>
                <a:r>
                  <a:rPr lang="zh-CN" altLang="en-US" sz="1400" b="1" dirty="0">
                    <a:solidFill>
                      <a:schemeClr val="tx1">
                        <a:lumMod val="85000"/>
                        <a:lumOff val="15000"/>
                      </a:schemeClr>
                    </a:solidFill>
                    <a:cs typeface="+mn-ea"/>
                    <a:sym typeface="+mn-lt"/>
                  </a:rPr>
                  <a:t>输入标题</a:t>
                </a:r>
              </a:p>
            </p:txBody>
          </p:sp>
          <p:sp>
            <p:nvSpPr>
              <p:cNvPr id="154" name="椭圆 153"/>
              <p:cNvSpPr/>
              <p:nvPr/>
            </p:nvSpPr>
            <p:spPr>
              <a:xfrm>
                <a:off x="1195313" y="2323947"/>
                <a:ext cx="908812" cy="908935"/>
              </a:xfrm>
              <a:prstGeom prst="ellipse">
                <a:avLst/>
              </a:prstGeom>
              <a:solidFill>
                <a:srgbClr val="79A7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cs typeface="+mn-ea"/>
                  <a:sym typeface="+mn-lt"/>
                </a:endParaRPr>
              </a:p>
            </p:txBody>
          </p:sp>
          <p:sp>
            <p:nvSpPr>
              <p:cNvPr id="155" name="文本框 18"/>
              <p:cNvSpPr txBox="1"/>
              <p:nvPr/>
            </p:nvSpPr>
            <p:spPr>
              <a:xfrm>
                <a:off x="1427807" y="2635742"/>
                <a:ext cx="443830" cy="427082"/>
              </a:xfrm>
              <a:prstGeom prst="rect">
                <a:avLst/>
              </a:prstGeom>
              <a:noFill/>
            </p:spPr>
            <p:txBody>
              <a:bodyPr wrap="none" rtlCol="0">
                <a:spAutoFit/>
              </a:bodyPr>
              <a:lstStyle/>
              <a:p>
                <a:pPr algn="ctr"/>
                <a:r>
                  <a:rPr lang="zh-CN" altLang="en-US" sz="1400" b="1" dirty="0">
                    <a:solidFill>
                      <a:schemeClr val="bg1"/>
                    </a:solidFill>
                    <a:cs typeface="+mn-ea"/>
                    <a:sym typeface="+mn-lt"/>
                  </a:rPr>
                  <a:t>添加</a:t>
                </a:r>
                <a:endParaRPr lang="en-US" altLang="zh-CN" sz="1400" b="1" dirty="0">
                  <a:solidFill>
                    <a:schemeClr val="bg1"/>
                  </a:solidFill>
                  <a:cs typeface="+mn-ea"/>
                  <a:sym typeface="+mn-lt"/>
                </a:endParaRPr>
              </a:p>
              <a:p>
                <a:pPr algn="ctr"/>
                <a:r>
                  <a:rPr lang="zh-CN" altLang="en-US" sz="1400" b="1" dirty="0">
                    <a:solidFill>
                      <a:schemeClr val="bg1"/>
                    </a:solidFill>
                    <a:cs typeface="+mn-ea"/>
                    <a:sym typeface="+mn-lt"/>
                  </a:rPr>
                  <a:t>标题</a:t>
                </a:r>
              </a:p>
            </p:txBody>
          </p:sp>
          <p:sp>
            <p:nvSpPr>
              <p:cNvPr id="156" name="椭圆 155"/>
              <p:cNvSpPr/>
              <p:nvPr/>
            </p:nvSpPr>
            <p:spPr>
              <a:xfrm>
                <a:off x="5118114" y="2362245"/>
                <a:ext cx="908812" cy="908935"/>
              </a:xfrm>
              <a:prstGeom prst="ellipse">
                <a:avLst/>
              </a:prstGeom>
              <a:solidFill>
                <a:srgbClr val="79A7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cs typeface="+mn-ea"/>
                  <a:sym typeface="+mn-lt"/>
                </a:endParaRPr>
              </a:p>
            </p:txBody>
          </p:sp>
          <p:sp>
            <p:nvSpPr>
              <p:cNvPr id="157" name="文本框 30"/>
              <p:cNvSpPr txBox="1"/>
              <p:nvPr/>
            </p:nvSpPr>
            <p:spPr>
              <a:xfrm>
                <a:off x="5350603" y="2665666"/>
                <a:ext cx="443830" cy="427082"/>
              </a:xfrm>
              <a:prstGeom prst="rect">
                <a:avLst/>
              </a:prstGeom>
              <a:noFill/>
            </p:spPr>
            <p:txBody>
              <a:bodyPr wrap="none" rtlCol="0">
                <a:spAutoFit/>
              </a:bodyPr>
              <a:lstStyle/>
              <a:p>
                <a:pPr algn="ctr"/>
                <a:r>
                  <a:rPr lang="zh-CN" altLang="en-US" sz="1400" b="1" dirty="0">
                    <a:solidFill>
                      <a:schemeClr val="bg1"/>
                    </a:solidFill>
                    <a:cs typeface="+mn-ea"/>
                    <a:sym typeface="+mn-lt"/>
                  </a:rPr>
                  <a:t>添加</a:t>
                </a:r>
                <a:endParaRPr lang="en-US" altLang="zh-CN" sz="1400" b="1" dirty="0">
                  <a:solidFill>
                    <a:schemeClr val="bg1"/>
                  </a:solidFill>
                  <a:cs typeface="+mn-ea"/>
                  <a:sym typeface="+mn-lt"/>
                </a:endParaRPr>
              </a:p>
              <a:p>
                <a:pPr algn="ctr"/>
                <a:r>
                  <a:rPr lang="zh-CN" altLang="en-US" sz="1400" b="1" dirty="0">
                    <a:solidFill>
                      <a:schemeClr val="bg1"/>
                    </a:solidFill>
                    <a:cs typeface="+mn-ea"/>
                    <a:sym typeface="+mn-lt"/>
                  </a:rPr>
                  <a:t>标题</a:t>
                </a:r>
              </a:p>
            </p:txBody>
          </p:sp>
          <p:sp>
            <p:nvSpPr>
              <p:cNvPr id="158" name="椭圆 157"/>
              <p:cNvSpPr/>
              <p:nvPr/>
            </p:nvSpPr>
            <p:spPr>
              <a:xfrm>
                <a:off x="3059862" y="2509306"/>
                <a:ext cx="1125492" cy="1125644"/>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cs typeface="+mn-ea"/>
                  <a:sym typeface="+mn-lt"/>
                </a:endParaRPr>
              </a:p>
            </p:txBody>
          </p:sp>
          <p:sp>
            <p:nvSpPr>
              <p:cNvPr id="159" name="文本框 42"/>
              <p:cNvSpPr txBox="1"/>
              <p:nvPr/>
            </p:nvSpPr>
            <p:spPr>
              <a:xfrm>
                <a:off x="3402316" y="2855207"/>
                <a:ext cx="443830" cy="427082"/>
              </a:xfrm>
              <a:prstGeom prst="rect">
                <a:avLst/>
              </a:prstGeom>
              <a:noFill/>
            </p:spPr>
            <p:txBody>
              <a:bodyPr wrap="none" rtlCol="0">
                <a:spAutoFit/>
              </a:bodyPr>
              <a:lstStyle/>
              <a:p>
                <a:pPr algn="ctr"/>
                <a:r>
                  <a:rPr lang="zh-CN" altLang="en-US" sz="1400" b="1" dirty="0">
                    <a:solidFill>
                      <a:schemeClr val="bg1"/>
                    </a:solidFill>
                    <a:cs typeface="+mn-ea"/>
                    <a:sym typeface="+mn-lt"/>
                  </a:rPr>
                  <a:t>添加</a:t>
                </a:r>
                <a:endParaRPr lang="en-US" altLang="zh-CN" sz="1400" b="1" dirty="0">
                  <a:solidFill>
                    <a:schemeClr val="bg1"/>
                  </a:solidFill>
                  <a:cs typeface="+mn-ea"/>
                  <a:sym typeface="+mn-lt"/>
                </a:endParaRPr>
              </a:p>
              <a:p>
                <a:pPr algn="ctr"/>
                <a:r>
                  <a:rPr lang="zh-CN" altLang="en-US" sz="1400" b="1" dirty="0">
                    <a:solidFill>
                      <a:schemeClr val="bg1"/>
                    </a:solidFill>
                    <a:cs typeface="+mn-ea"/>
                    <a:sym typeface="+mn-lt"/>
                  </a:rPr>
                  <a:t>标题</a:t>
                </a:r>
              </a:p>
            </p:txBody>
          </p:sp>
          <p:sp>
            <p:nvSpPr>
              <p:cNvPr id="160" name="椭圆 159"/>
              <p:cNvSpPr/>
              <p:nvPr/>
            </p:nvSpPr>
            <p:spPr>
              <a:xfrm>
                <a:off x="6972782" y="2358143"/>
                <a:ext cx="1125492" cy="1125644"/>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cs typeface="+mn-ea"/>
                  <a:sym typeface="+mn-lt"/>
                </a:endParaRPr>
              </a:p>
            </p:txBody>
          </p:sp>
          <p:sp>
            <p:nvSpPr>
              <p:cNvPr id="161" name="文本框 47"/>
              <p:cNvSpPr txBox="1"/>
              <p:nvPr/>
            </p:nvSpPr>
            <p:spPr>
              <a:xfrm>
                <a:off x="7314084" y="2711172"/>
                <a:ext cx="443830" cy="427082"/>
              </a:xfrm>
              <a:prstGeom prst="rect">
                <a:avLst/>
              </a:prstGeom>
              <a:noFill/>
            </p:spPr>
            <p:txBody>
              <a:bodyPr wrap="none" rtlCol="0">
                <a:spAutoFit/>
              </a:bodyPr>
              <a:lstStyle/>
              <a:p>
                <a:pPr algn="ctr"/>
                <a:r>
                  <a:rPr lang="zh-CN" altLang="en-US" sz="1400" b="1" dirty="0">
                    <a:solidFill>
                      <a:schemeClr val="bg1"/>
                    </a:solidFill>
                    <a:cs typeface="+mn-ea"/>
                    <a:sym typeface="+mn-lt"/>
                  </a:rPr>
                  <a:t>添加</a:t>
                </a:r>
                <a:endParaRPr lang="en-US" altLang="zh-CN" sz="1400" b="1" dirty="0">
                  <a:solidFill>
                    <a:schemeClr val="bg1"/>
                  </a:solidFill>
                  <a:cs typeface="+mn-ea"/>
                  <a:sym typeface="+mn-lt"/>
                </a:endParaRPr>
              </a:p>
              <a:p>
                <a:pPr algn="ctr"/>
                <a:r>
                  <a:rPr lang="zh-CN" altLang="en-US" sz="1400" b="1" dirty="0">
                    <a:solidFill>
                      <a:schemeClr val="bg1"/>
                    </a:solidFill>
                    <a:cs typeface="+mn-ea"/>
                    <a:sym typeface="+mn-lt"/>
                  </a:rPr>
                  <a:t>标题</a:t>
                </a:r>
              </a:p>
            </p:txBody>
          </p:sp>
        </p:grpSp>
        <p:sp>
          <p:nvSpPr>
            <p:cNvPr id="8" name="矩形 7"/>
            <p:cNvSpPr/>
            <p:nvPr/>
          </p:nvSpPr>
          <p:spPr>
            <a:xfrm>
              <a:off x="1297667" y="4502227"/>
              <a:ext cx="2062030" cy="1052596"/>
            </a:xfrm>
            <a:prstGeom prst="rect">
              <a:avLst/>
            </a:prstGeom>
          </p:spPr>
          <p:txBody>
            <a:bodyPr wrap="square">
              <a:spAutoFit/>
            </a:bodyPr>
            <a:lstStyle/>
            <a:p>
              <a:pPr>
                <a:lnSpc>
                  <a:spcPct val="130000"/>
                </a:lnSpc>
              </a:pPr>
              <a:r>
                <a:rPr lang="zh-CN" altLang="en-US" sz="1200" dirty="0" smtClean="0">
                  <a:solidFill>
                    <a:schemeClr val="tx1">
                      <a:lumMod val="85000"/>
                      <a:lumOff val="15000"/>
                    </a:schemeClr>
                  </a:solidFill>
                  <a:cs typeface="+mn-ea"/>
                  <a:sym typeface="+mn-lt"/>
                </a:rPr>
                <a:t>在此</a:t>
              </a:r>
              <a:r>
                <a:rPr lang="zh-CN" altLang="en-US" sz="1200" dirty="0">
                  <a:solidFill>
                    <a:schemeClr val="tx1">
                      <a:lumMod val="85000"/>
                      <a:lumOff val="15000"/>
                    </a:schemeClr>
                  </a:solidFill>
                  <a:cs typeface="+mn-ea"/>
                  <a:sym typeface="+mn-lt"/>
                </a:rPr>
                <a:t>输入您的文字，在此输入您的文字，在此输入您的文字在此输入您的文字，在此输入您的文字</a:t>
              </a:r>
            </a:p>
          </p:txBody>
        </p:sp>
        <p:sp>
          <p:nvSpPr>
            <p:cNvPr id="188" name="矩形 187"/>
            <p:cNvSpPr/>
            <p:nvPr/>
          </p:nvSpPr>
          <p:spPr>
            <a:xfrm>
              <a:off x="3832363" y="4910970"/>
              <a:ext cx="2062030" cy="1052596"/>
            </a:xfrm>
            <a:prstGeom prst="rect">
              <a:avLst/>
            </a:prstGeom>
          </p:spPr>
          <p:txBody>
            <a:bodyPr wrap="square">
              <a:spAutoFit/>
            </a:bodyPr>
            <a:lstStyle/>
            <a:p>
              <a:pPr>
                <a:lnSpc>
                  <a:spcPct val="130000"/>
                </a:lnSpc>
              </a:pPr>
              <a:r>
                <a:rPr lang="zh-CN" altLang="en-US" sz="1200" dirty="0" smtClean="0">
                  <a:solidFill>
                    <a:schemeClr val="tx1">
                      <a:lumMod val="85000"/>
                      <a:lumOff val="15000"/>
                    </a:schemeClr>
                  </a:solidFill>
                  <a:cs typeface="+mn-ea"/>
                  <a:sym typeface="+mn-lt"/>
                </a:rPr>
                <a:t>在此</a:t>
              </a:r>
              <a:r>
                <a:rPr lang="zh-CN" altLang="en-US" sz="1200" dirty="0">
                  <a:solidFill>
                    <a:schemeClr val="tx1">
                      <a:lumMod val="85000"/>
                      <a:lumOff val="15000"/>
                    </a:schemeClr>
                  </a:solidFill>
                  <a:cs typeface="+mn-ea"/>
                  <a:sym typeface="+mn-lt"/>
                </a:rPr>
                <a:t>输入您的文字，在此输入您的文字，在此输入您的文字在此输入您的文字，在此输入您的文字</a:t>
              </a:r>
            </a:p>
          </p:txBody>
        </p:sp>
        <p:sp>
          <p:nvSpPr>
            <p:cNvPr id="189" name="矩形 188"/>
            <p:cNvSpPr/>
            <p:nvPr/>
          </p:nvSpPr>
          <p:spPr>
            <a:xfrm>
              <a:off x="6354351" y="4424563"/>
              <a:ext cx="2062030" cy="1052596"/>
            </a:xfrm>
            <a:prstGeom prst="rect">
              <a:avLst/>
            </a:prstGeom>
          </p:spPr>
          <p:txBody>
            <a:bodyPr wrap="square">
              <a:spAutoFit/>
            </a:bodyPr>
            <a:lstStyle/>
            <a:p>
              <a:pPr>
                <a:lnSpc>
                  <a:spcPct val="130000"/>
                </a:lnSpc>
              </a:pPr>
              <a:r>
                <a:rPr lang="zh-CN" altLang="en-US" sz="1200" dirty="0" smtClean="0">
                  <a:solidFill>
                    <a:schemeClr val="tx1">
                      <a:lumMod val="85000"/>
                      <a:lumOff val="15000"/>
                    </a:schemeClr>
                  </a:solidFill>
                  <a:cs typeface="+mn-ea"/>
                  <a:sym typeface="+mn-lt"/>
                </a:rPr>
                <a:t>在此</a:t>
              </a:r>
              <a:r>
                <a:rPr lang="zh-CN" altLang="en-US" sz="1200" dirty="0">
                  <a:solidFill>
                    <a:schemeClr val="tx1">
                      <a:lumMod val="85000"/>
                      <a:lumOff val="15000"/>
                    </a:schemeClr>
                  </a:solidFill>
                  <a:cs typeface="+mn-ea"/>
                  <a:sym typeface="+mn-lt"/>
                </a:rPr>
                <a:t>输入您的文字，在此输入您的文字，在此输入您的文字在此输入您的文字，在此输入您的文字</a:t>
              </a:r>
            </a:p>
          </p:txBody>
        </p:sp>
        <p:sp>
          <p:nvSpPr>
            <p:cNvPr id="190" name="矩形 189"/>
            <p:cNvSpPr/>
            <p:nvPr/>
          </p:nvSpPr>
          <p:spPr>
            <a:xfrm>
              <a:off x="9102593" y="4694945"/>
              <a:ext cx="2062030" cy="1052596"/>
            </a:xfrm>
            <a:prstGeom prst="rect">
              <a:avLst/>
            </a:prstGeom>
          </p:spPr>
          <p:txBody>
            <a:bodyPr wrap="square">
              <a:spAutoFit/>
            </a:bodyPr>
            <a:lstStyle/>
            <a:p>
              <a:pPr>
                <a:lnSpc>
                  <a:spcPct val="130000"/>
                </a:lnSpc>
              </a:pPr>
              <a:r>
                <a:rPr lang="zh-CN" altLang="en-US" sz="1200" dirty="0" smtClean="0">
                  <a:solidFill>
                    <a:schemeClr val="tx1">
                      <a:lumMod val="85000"/>
                      <a:lumOff val="15000"/>
                    </a:schemeClr>
                  </a:solidFill>
                  <a:cs typeface="+mn-ea"/>
                  <a:sym typeface="+mn-lt"/>
                </a:rPr>
                <a:t>在此</a:t>
              </a:r>
              <a:r>
                <a:rPr lang="zh-CN" altLang="en-US" sz="1200" dirty="0">
                  <a:solidFill>
                    <a:schemeClr val="tx1">
                      <a:lumMod val="85000"/>
                      <a:lumOff val="15000"/>
                    </a:schemeClr>
                  </a:solidFill>
                  <a:cs typeface="+mn-ea"/>
                  <a:sym typeface="+mn-lt"/>
                </a:rPr>
                <a:t>输入您的文字，在此输入您的文字，在此输入您的文字在此输入您的文字，在此输入您的文字</a:t>
              </a:r>
            </a:p>
          </p:txBody>
        </p:sp>
      </p:grpSp>
    </p:spTree>
    <p:extLst>
      <p:ext uri="{BB962C8B-B14F-4D97-AF65-F5344CB8AC3E}">
        <p14:creationId xmlns:p14="http://schemas.microsoft.com/office/powerpoint/2010/main" val="747691091"/>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r>
              <a:rPr lang="en-US" altLang="zh-CN" dirty="0" smtClean="0">
                <a:latin typeface="+mn-lt"/>
                <a:ea typeface="+mn-ea"/>
                <a:cs typeface="+mn-ea"/>
                <a:sym typeface="+mn-lt"/>
              </a:rPr>
              <a:t> </a:t>
            </a:r>
            <a:endParaRPr lang="zh-CN" altLang="en-US" dirty="0">
              <a:latin typeface="+mn-lt"/>
              <a:ea typeface="+mn-ea"/>
              <a:cs typeface="+mn-ea"/>
              <a:sym typeface="+mn-lt"/>
            </a:endParaRPr>
          </a:p>
        </p:txBody>
      </p:sp>
      <p:sp>
        <p:nvSpPr>
          <p:cNvPr id="58"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教学过程</a:t>
            </a:r>
          </a:p>
        </p:txBody>
      </p:sp>
      <p:cxnSp>
        <p:nvCxnSpPr>
          <p:cNvPr id="89" name="直接连接符 88"/>
          <p:cNvCxnSpPr/>
          <p:nvPr/>
        </p:nvCxnSpPr>
        <p:spPr>
          <a:xfrm>
            <a:off x="623392" y="831947"/>
            <a:ext cx="10815311" cy="0"/>
          </a:xfrm>
          <a:prstGeom prst="line">
            <a:avLst/>
          </a:prstGeom>
          <a:noFill/>
          <a:ln w="12700" cap="flat" cmpd="sng" algn="ctr">
            <a:solidFill>
              <a:sysClr val="windowText" lastClr="000000"/>
            </a:solidFill>
            <a:prstDash val="dash"/>
          </a:ln>
          <a:effectLst/>
        </p:spPr>
      </p:cxnSp>
      <p:grpSp>
        <p:nvGrpSpPr>
          <p:cNvPr id="5" name="组合 4"/>
          <p:cNvGrpSpPr/>
          <p:nvPr/>
        </p:nvGrpSpPr>
        <p:grpSpPr>
          <a:xfrm>
            <a:off x="824053" y="1268760"/>
            <a:ext cx="10794214" cy="5317729"/>
            <a:chOff x="824053" y="1268760"/>
            <a:chExt cx="10794214" cy="5317729"/>
          </a:xfrm>
        </p:grpSpPr>
        <p:sp>
          <p:nvSpPr>
            <p:cNvPr id="122" name="Block Arc 51"/>
            <p:cNvSpPr/>
            <p:nvPr/>
          </p:nvSpPr>
          <p:spPr>
            <a:xfrm>
              <a:off x="1026033" y="2523818"/>
              <a:ext cx="2338435" cy="2338435"/>
            </a:xfrm>
            <a:prstGeom prst="blockArc">
              <a:avLst>
                <a:gd name="adj1" fmla="val 10800000"/>
                <a:gd name="adj2" fmla="val 3"/>
                <a:gd name="adj3" fmla="val 15291"/>
              </a:avLst>
            </a:prstGeom>
            <a:solidFill>
              <a:srgbClr val="79A7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cs typeface="+mn-ea"/>
                <a:sym typeface="+mn-lt"/>
              </a:endParaRPr>
            </a:p>
          </p:txBody>
        </p:sp>
        <p:sp>
          <p:nvSpPr>
            <p:cNvPr id="123" name="Block Arc 52"/>
            <p:cNvSpPr/>
            <p:nvPr/>
          </p:nvSpPr>
          <p:spPr>
            <a:xfrm rot="10800000">
              <a:off x="3016430" y="2520778"/>
              <a:ext cx="2338435" cy="2338435"/>
            </a:xfrm>
            <a:prstGeom prst="blockArc">
              <a:avLst>
                <a:gd name="adj1" fmla="val 10800000"/>
                <a:gd name="adj2" fmla="val 3"/>
                <a:gd name="adj3" fmla="val 15291"/>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cs typeface="+mn-ea"/>
                <a:sym typeface="+mn-lt"/>
              </a:endParaRPr>
            </a:p>
          </p:txBody>
        </p:sp>
        <p:sp>
          <p:nvSpPr>
            <p:cNvPr id="124" name="Block Arc 53"/>
            <p:cNvSpPr/>
            <p:nvPr/>
          </p:nvSpPr>
          <p:spPr>
            <a:xfrm>
              <a:off x="5000518" y="2523818"/>
              <a:ext cx="2338435" cy="2338435"/>
            </a:xfrm>
            <a:prstGeom prst="blockArc">
              <a:avLst>
                <a:gd name="adj1" fmla="val 10800000"/>
                <a:gd name="adj2" fmla="val 3"/>
                <a:gd name="adj3" fmla="val 15291"/>
              </a:avLst>
            </a:prstGeom>
            <a:solidFill>
              <a:srgbClr val="79A7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cs typeface="+mn-ea"/>
                <a:sym typeface="+mn-lt"/>
              </a:endParaRPr>
            </a:p>
          </p:txBody>
        </p:sp>
        <p:sp>
          <p:nvSpPr>
            <p:cNvPr id="125" name="Block Arc 54"/>
            <p:cNvSpPr/>
            <p:nvPr/>
          </p:nvSpPr>
          <p:spPr>
            <a:xfrm rot="10800000">
              <a:off x="6986578" y="2520778"/>
              <a:ext cx="2338435" cy="2338435"/>
            </a:xfrm>
            <a:prstGeom prst="blockArc">
              <a:avLst>
                <a:gd name="adj1" fmla="val 10800000"/>
                <a:gd name="adj2" fmla="val 3"/>
                <a:gd name="adj3" fmla="val 15291"/>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cs typeface="+mn-ea"/>
                <a:sym typeface="+mn-lt"/>
              </a:endParaRPr>
            </a:p>
          </p:txBody>
        </p:sp>
        <p:sp>
          <p:nvSpPr>
            <p:cNvPr id="126" name="Block Arc 55"/>
            <p:cNvSpPr/>
            <p:nvPr/>
          </p:nvSpPr>
          <p:spPr>
            <a:xfrm>
              <a:off x="8966226" y="2523818"/>
              <a:ext cx="2338435" cy="2338435"/>
            </a:xfrm>
            <a:prstGeom prst="blockArc">
              <a:avLst>
                <a:gd name="adj1" fmla="val 10800000"/>
                <a:gd name="adj2" fmla="val 3"/>
                <a:gd name="adj3" fmla="val 15291"/>
              </a:avLst>
            </a:prstGeom>
            <a:solidFill>
              <a:srgbClr val="79A7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cs typeface="+mn-ea"/>
                <a:sym typeface="+mn-lt"/>
              </a:endParaRPr>
            </a:p>
          </p:txBody>
        </p:sp>
        <p:grpSp>
          <p:nvGrpSpPr>
            <p:cNvPr id="127" name="组合 126"/>
            <p:cNvGrpSpPr/>
            <p:nvPr/>
          </p:nvGrpSpPr>
          <p:grpSpPr>
            <a:xfrm>
              <a:off x="1885658" y="3264515"/>
              <a:ext cx="8562236" cy="767511"/>
              <a:chOff x="2161860" y="3552008"/>
              <a:chExt cx="8563293" cy="767594"/>
            </a:xfrm>
          </p:grpSpPr>
          <p:sp>
            <p:nvSpPr>
              <p:cNvPr id="128" name="TextBox 127"/>
              <p:cNvSpPr txBox="1"/>
              <p:nvPr/>
            </p:nvSpPr>
            <p:spPr>
              <a:xfrm>
                <a:off x="2161860" y="4042573"/>
                <a:ext cx="570739" cy="277029"/>
              </a:xfrm>
              <a:prstGeom prst="rect">
                <a:avLst/>
              </a:prstGeom>
              <a:noFill/>
            </p:spPr>
            <p:txBody>
              <a:bodyPr wrap="none" lIns="0" tIns="0" rIns="0" bIns="0" rtlCol="0" anchor="ctr">
                <a:spAutoFit/>
              </a:bodyPr>
              <a:lstStyle/>
              <a:p>
                <a:pPr algn="ctr" defTabSz="1285700">
                  <a:spcBef>
                    <a:spcPct val="20000"/>
                  </a:spcBef>
                  <a:defRPr/>
                </a:pPr>
                <a:r>
                  <a:rPr lang="en-US" b="1" dirty="0" smtClean="0">
                    <a:solidFill>
                      <a:schemeClr val="tx1">
                        <a:lumMod val="65000"/>
                        <a:lumOff val="35000"/>
                      </a:schemeClr>
                    </a:solidFill>
                    <a:cs typeface="+mn-ea"/>
                    <a:sym typeface="+mn-lt"/>
                  </a:rPr>
                  <a:t>2013</a:t>
                </a:r>
                <a:endParaRPr lang="en-US" dirty="0">
                  <a:solidFill>
                    <a:schemeClr val="tx1">
                      <a:lumMod val="65000"/>
                      <a:lumOff val="35000"/>
                    </a:schemeClr>
                  </a:solidFill>
                  <a:cs typeface="+mn-ea"/>
                  <a:sym typeface="+mn-lt"/>
                </a:endParaRPr>
              </a:p>
            </p:txBody>
          </p:sp>
          <p:sp>
            <p:nvSpPr>
              <p:cNvPr id="129" name="TextBox 128"/>
              <p:cNvSpPr txBox="1"/>
              <p:nvPr/>
            </p:nvSpPr>
            <p:spPr>
              <a:xfrm>
                <a:off x="4135962" y="3552008"/>
                <a:ext cx="570740" cy="277029"/>
              </a:xfrm>
              <a:prstGeom prst="rect">
                <a:avLst/>
              </a:prstGeom>
              <a:noFill/>
            </p:spPr>
            <p:txBody>
              <a:bodyPr wrap="none" lIns="0" tIns="0" rIns="0" bIns="0" rtlCol="0" anchor="ctr">
                <a:spAutoFit/>
              </a:bodyPr>
              <a:lstStyle/>
              <a:p>
                <a:pPr algn="ctr" defTabSz="1285700">
                  <a:spcBef>
                    <a:spcPct val="20000"/>
                  </a:spcBef>
                  <a:defRPr/>
                </a:pPr>
                <a:r>
                  <a:rPr lang="en-US" b="1" dirty="0" smtClean="0">
                    <a:solidFill>
                      <a:schemeClr val="tx1">
                        <a:lumMod val="65000"/>
                        <a:lumOff val="35000"/>
                      </a:schemeClr>
                    </a:solidFill>
                    <a:cs typeface="+mn-ea"/>
                    <a:sym typeface="+mn-lt"/>
                  </a:rPr>
                  <a:t>2014</a:t>
                </a:r>
                <a:endParaRPr lang="en-US" dirty="0">
                  <a:solidFill>
                    <a:schemeClr val="tx1">
                      <a:lumMod val="65000"/>
                      <a:lumOff val="35000"/>
                    </a:schemeClr>
                  </a:solidFill>
                  <a:cs typeface="+mn-ea"/>
                  <a:sym typeface="+mn-lt"/>
                </a:endParaRPr>
              </a:p>
            </p:txBody>
          </p:sp>
          <p:sp>
            <p:nvSpPr>
              <p:cNvPr id="130" name="TextBox 129"/>
              <p:cNvSpPr txBox="1"/>
              <p:nvPr/>
            </p:nvSpPr>
            <p:spPr>
              <a:xfrm>
                <a:off x="6176218" y="4042573"/>
                <a:ext cx="570739" cy="277029"/>
              </a:xfrm>
              <a:prstGeom prst="rect">
                <a:avLst/>
              </a:prstGeom>
              <a:noFill/>
            </p:spPr>
            <p:txBody>
              <a:bodyPr wrap="none" lIns="0" tIns="0" rIns="0" bIns="0" rtlCol="0" anchor="ctr">
                <a:spAutoFit/>
              </a:bodyPr>
              <a:lstStyle/>
              <a:p>
                <a:pPr algn="ctr" defTabSz="1285700">
                  <a:spcBef>
                    <a:spcPct val="20000"/>
                  </a:spcBef>
                  <a:defRPr/>
                </a:pPr>
                <a:r>
                  <a:rPr lang="en-US" b="1" dirty="0" smtClean="0">
                    <a:solidFill>
                      <a:schemeClr val="tx1">
                        <a:lumMod val="65000"/>
                        <a:lumOff val="35000"/>
                      </a:schemeClr>
                    </a:solidFill>
                    <a:cs typeface="+mn-ea"/>
                    <a:sym typeface="+mn-lt"/>
                  </a:rPr>
                  <a:t>2015</a:t>
                </a:r>
                <a:endParaRPr lang="en-US" dirty="0">
                  <a:solidFill>
                    <a:schemeClr val="tx1">
                      <a:lumMod val="65000"/>
                      <a:lumOff val="35000"/>
                    </a:schemeClr>
                  </a:solidFill>
                  <a:cs typeface="+mn-ea"/>
                  <a:sym typeface="+mn-lt"/>
                </a:endParaRPr>
              </a:p>
            </p:txBody>
          </p:sp>
          <p:sp>
            <p:nvSpPr>
              <p:cNvPr id="131" name="TextBox 130"/>
              <p:cNvSpPr txBox="1"/>
              <p:nvPr/>
            </p:nvSpPr>
            <p:spPr>
              <a:xfrm>
                <a:off x="8129279" y="3552008"/>
                <a:ext cx="570739" cy="277029"/>
              </a:xfrm>
              <a:prstGeom prst="rect">
                <a:avLst/>
              </a:prstGeom>
              <a:noFill/>
            </p:spPr>
            <p:txBody>
              <a:bodyPr wrap="none" lIns="0" tIns="0" rIns="0" bIns="0" rtlCol="0" anchor="ctr">
                <a:spAutoFit/>
              </a:bodyPr>
              <a:lstStyle/>
              <a:p>
                <a:pPr algn="ctr" defTabSz="1285700">
                  <a:spcBef>
                    <a:spcPct val="20000"/>
                  </a:spcBef>
                  <a:defRPr/>
                </a:pPr>
                <a:r>
                  <a:rPr lang="en-US" b="1" dirty="0" smtClean="0">
                    <a:solidFill>
                      <a:schemeClr val="tx1">
                        <a:lumMod val="65000"/>
                        <a:lumOff val="35000"/>
                      </a:schemeClr>
                    </a:solidFill>
                    <a:cs typeface="+mn-ea"/>
                    <a:sym typeface="+mn-lt"/>
                  </a:rPr>
                  <a:t>2016</a:t>
                </a:r>
                <a:endParaRPr lang="en-US" dirty="0">
                  <a:solidFill>
                    <a:schemeClr val="tx1">
                      <a:lumMod val="65000"/>
                      <a:lumOff val="35000"/>
                    </a:schemeClr>
                  </a:solidFill>
                  <a:cs typeface="+mn-ea"/>
                  <a:sym typeface="+mn-lt"/>
                </a:endParaRPr>
              </a:p>
            </p:txBody>
          </p:sp>
          <p:sp>
            <p:nvSpPr>
              <p:cNvPr id="132" name="TextBox 131"/>
              <p:cNvSpPr txBox="1"/>
              <p:nvPr/>
            </p:nvSpPr>
            <p:spPr>
              <a:xfrm>
                <a:off x="10154414" y="4042573"/>
                <a:ext cx="570739" cy="277029"/>
              </a:xfrm>
              <a:prstGeom prst="rect">
                <a:avLst/>
              </a:prstGeom>
              <a:noFill/>
            </p:spPr>
            <p:txBody>
              <a:bodyPr wrap="none" lIns="0" tIns="0" rIns="0" bIns="0" rtlCol="0" anchor="ctr">
                <a:spAutoFit/>
              </a:bodyPr>
              <a:lstStyle/>
              <a:p>
                <a:pPr algn="ctr" defTabSz="1285700">
                  <a:spcBef>
                    <a:spcPct val="20000"/>
                  </a:spcBef>
                  <a:defRPr/>
                </a:pPr>
                <a:r>
                  <a:rPr lang="en-US" b="1" dirty="0" smtClean="0">
                    <a:solidFill>
                      <a:schemeClr val="tx1">
                        <a:lumMod val="65000"/>
                        <a:lumOff val="35000"/>
                      </a:schemeClr>
                    </a:solidFill>
                    <a:cs typeface="+mn-ea"/>
                    <a:sym typeface="+mn-lt"/>
                  </a:rPr>
                  <a:t>2017</a:t>
                </a:r>
                <a:endParaRPr lang="en-US" dirty="0">
                  <a:solidFill>
                    <a:schemeClr val="tx1">
                      <a:lumMod val="65000"/>
                      <a:lumOff val="35000"/>
                    </a:schemeClr>
                  </a:solidFill>
                  <a:cs typeface="+mn-ea"/>
                  <a:sym typeface="+mn-lt"/>
                </a:endParaRPr>
              </a:p>
            </p:txBody>
          </p:sp>
        </p:grpSp>
        <p:sp>
          <p:nvSpPr>
            <p:cNvPr id="133" name="TextBox 170"/>
            <p:cNvSpPr txBox="1"/>
            <p:nvPr/>
          </p:nvSpPr>
          <p:spPr>
            <a:xfrm>
              <a:off x="899519" y="1268760"/>
              <a:ext cx="2430227" cy="405148"/>
            </a:xfrm>
            <a:prstGeom prst="rect">
              <a:avLst/>
            </a:prstGeom>
            <a:noFill/>
          </p:spPr>
          <p:txBody>
            <a:bodyPr wrap="square" lIns="96431" tIns="48215" rIns="96431" bIns="48215" rtlCol="0">
              <a:spAutoFit/>
            </a:bodyPr>
            <a:lstStyle/>
            <a:p>
              <a:pPr algn="r" fontAlgn="auto">
                <a:spcBef>
                  <a:spcPts val="0"/>
                </a:spcBef>
                <a:spcAft>
                  <a:spcPts val="0"/>
                </a:spcAft>
                <a:defRPr/>
              </a:pPr>
              <a:r>
                <a:rPr lang="zh-CN" altLang="en-US" sz="2000" b="1" dirty="0">
                  <a:solidFill>
                    <a:schemeClr val="tx1">
                      <a:lumMod val="65000"/>
                      <a:lumOff val="35000"/>
                    </a:schemeClr>
                  </a:solidFill>
                  <a:cs typeface="+mn-ea"/>
                  <a:sym typeface="+mn-lt"/>
                </a:rPr>
                <a:t>请输入标题</a:t>
              </a:r>
            </a:p>
          </p:txBody>
        </p:sp>
        <p:sp>
          <p:nvSpPr>
            <p:cNvPr id="134" name="TextBox 171"/>
            <p:cNvSpPr txBox="1"/>
            <p:nvPr/>
          </p:nvSpPr>
          <p:spPr>
            <a:xfrm>
              <a:off x="824053" y="1621076"/>
              <a:ext cx="2805914" cy="977613"/>
            </a:xfrm>
            <a:prstGeom prst="rect">
              <a:avLst/>
            </a:prstGeom>
            <a:noFill/>
          </p:spPr>
          <p:txBody>
            <a:bodyPr wrap="square" lIns="96431" tIns="48215" rIns="96431" bIns="48215" rtlCol="0">
              <a:spAutoFit/>
            </a:bodyPr>
            <a:lstStyle/>
            <a:p>
              <a:pPr>
                <a:lnSpc>
                  <a:spcPct val="130000"/>
                </a:lnSpc>
              </a:pPr>
              <a:r>
                <a:rPr lang="zh-CN" altLang="en-US" sz="1100" dirty="0">
                  <a:solidFill>
                    <a:schemeClr val="tx1">
                      <a:lumMod val="65000"/>
                      <a:lumOff val="35000"/>
                    </a:schemeClr>
                  </a:solidFill>
                  <a:cs typeface="+mn-ea"/>
                  <a:sym typeface="+mn-lt"/>
                </a:rPr>
                <a:t>点击添加相关标题文字，点击添加相关标题文字，点击添加相关标题文字，点击添加相关标题文字，点击添加相关标题文字。</a:t>
              </a:r>
              <a:endParaRPr lang="en-GB" altLang="zh-CN" sz="1100" dirty="0">
                <a:solidFill>
                  <a:schemeClr val="tx1">
                    <a:lumMod val="65000"/>
                    <a:lumOff val="35000"/>
                  </a:schemeClr>
                </a:solidFill>
                <a:cs typeface="+mn-ea"/>
                <a:sym typeface="+mn-lt"/>
              </a:endParaRPr>
            </a:p>
          </p:txBody>
        </p:sp>
        <p:sp>
          <p:nvSpPr>
            <p:cNvPr id="135" name="TextBox 170"/>
            <p:cNvSpPr txBox="1"/>
            <p:nvPr/>
          </p:nvSpPr>
          <p:spPr>
            <a:xfrm>
              <a:off x="3124029" y="5307360"/>
              <a:ext cx="2430227" cy="405148"/>
            </a:xfrm>
            <a:prstGeom prst="rect">
              <a:avLst/>
            </a:prstGeom>
            <a:noFill/>
          </p:spPr>
          <p:txBody>
            <a:bodyPr wrap="square" lIns="96431" tIns="48215" rIns="96431" bIns="48215" rtlCol="0">
              <a:spAutoFit/>
            </a:bodyPr>
            <a:lstStyle/>
            <a:p>
              <a:pPr algn="r" fontAlgn="auto">
                <a:spcBef>
                  <a:spcPts val="0"/>
                </a:spcBef>
                <a:spcAft>
                  <a:spcPts val="0"/>
                </a:spcAft>
                <a:defRPr/>
              </a:pPr>
              <a:r>
                <a:rPr lang="zh-CN" altLang="en-US" sz="2000" b="1" dirty="0">
                  <a:solidFill>
                    <a:schemeClr val="tx1">
                      <a:lumMod val="65000"/>
                      <a:lumOff val="35000"/>
                    </a:schemeClr>
                  </a:solidFill>
                  <a:cs typeface="+mn-ea"/>
                  <a:sym typeface="+mn-lt"/>
                </a:rPr>
                <a:t>请输入标题</a:t>
              </a:r>
            </a:p>
          </p:txBody>
        </p:sp>
        <p:sp>
          <p:nvSpPr>
            <p:cNvPr id="136" name="TextBox 171"/>
            <p:cNvSpPr txBox="1"/>
            <p:nvPr/>
          </p:nvSpPr>
          <p:spPr>
            <a:xfrm>
              <a:off x="3059253" y="5659676"/>
              <a:ext cx="2805914" cy="757552"/>
            </a:xfrm>
            <a:prstGeom prst="rect">
              <a:avLst/>
            </a:prstGeom>
            <a:noFill/>
          </p:spPr>
          <p:txBody>
            <a:bodyPr wrap="square" lIns="96431" tIns="48215" rIns="96431" bIns="48215" rtlCol="0">
              <a:spAutoFit/>
            </a:bodyPr>
            <a:lstStyle/>
            <a:p>
              <a:pPr>
                <a:lnSpc>
                  <a:spcPct val="130000"/>
                </a:lnSpc>
              </a:pPr>
              <a:r>
                <a:rPr lang="zh-CN" altLang="en-US" sz="1100" dirty="0">
                  <a:solidFill>
                    <a:schemeClr val="tx1">
                      <a:lumMod val="65000"/>
                      <a:lumOff val="35000"/>
                    </a:schemeClr>
                  </a:solidFill>
                  <a:cs typeface="+mn-ea"/>
                  <a:sym typeface="+mn-lt"/>
                </a:rPr>
                <a:t>点击添加相关标题文字，点击添加相关标题文字，点击添加相关标题文字，点击添加相关标题文字，点击添加相关标题文字。</a:t>
              </a:r>
              <a:endParaRPr lang="en-GB" altLang="zh-CN" sz="1100" dirty="0">
                <a:solidFill>
                  <a:schemeClr val="tx1">
                    <a:lumMod val="65000"/>
                    <a:lumOff val="35000"/>
                  </a:schemeClr>
                </a:solidFill>
                <a:cs typeface="+mn-ea"/>
                <a:sym typeface="+mn-lt"/>
              </a:endParaRPr>
            </a:p>
          </p:txBody>
        </p:sp>
        <p:sp>
          <p:nvSpPr>
            <p:cNvPr id="137" name="TextBox 170"/>
            <p:cNvSpPr txBox="1"/>
            <p:nvPr/>
          </p:nvSpPr>
          <p:spPr>
            <a:xfrm>
              <a:off x="4851229" y="1268760"/>
              <a:ext cx="2430227" cy="405148"/>
            </a:xfrm>
            <a:prstGeom prst="rect">
              <a:avLst/>
            </a:prstGeom>
            <a:noFill/>
          </p:spPr>
          <p:txBody>
            <a:bodyPr wrap="square" lIns="96431" tIns="48215" rIns="96431" bIns="48215" rtlCol="0">
              <a:spAutoFit/>
            </a:bodyPr>
            <a:lstStyle/>
            <a:p>
              <a:pPr fontAlgn="auto">
                <a:spcBef>
                  <a:spcPts val="0"/>
                </a:spcBef>
                <a:spcAft>
                  <a:spcPts val="0"/>
                </a:spcAft>
                <a:defRPr/>
              </a:pPr>
              <a:r>
                <a:rPr lang="zh-CN" altLang="en-US" sz="2000" b="1" dirty="0">
                  <a:solidFill>
                    <a:schemeClr val="tx1">
                      <a:lumMod val="65000"/>
                      <a:lumOff val="35000"/>
                    </a:schemeClr>
                  </a:solidFill>
                  <a:cs typeface="+mn-ea"/>
                  <a:sym typeface="+mn-lt"/>
                </a:rPr>
                <a:t>请输入标题</a:t>
              </a:r>
            </a:p>
          </p:txBody>
        </p:sp>
        <p:sp>
          <p:nvSpPr>
            <p:cNvPr id="138" name="TextBox 171"/>
            <p:cNvSpPr txBox="1"/>
            <p:nvPr/>
          </p:nvSpPr>
          <p:spPr>
            <a:xfrm>
              <a:off x="4786453" y="1621076"/>
              <a:ext cx="2805914" cy="757552"/>
            </a:xfrm>
            <a:prstGeom prst="rect">
              <a:avLst/>
            </a:prstGeom>
            <a:noFill/>
          </p:spPr>
          <p:txBody>
            <a:bodyPr wrap="square" lIns="96431" tIns="48215" rIns="96431" bIns="48215" rtlCol="0">
              <a:spAutoFit/>
            </a:bodyPr>
            <a:lstStyle/>
            <a:p>
              <a:pPr>
                <a:lnSpc>
                  <a:spcPct val="130000"/>
                </a:lnSpc>
              </a:pPr>
              <a:r>
                <a:rPr lang="zh-CN" altLang="en-US" sz="1100" dirty="0">
                  <a:solidFill>
                    <a:schemeClr val="tx1">
                      <a:lumMod val="65000"/>
                      <a:lumOff val="35000"/>
                    </a:schemeClr>
                  </a:solidFill>
                  <a:cs typeface="+mn-ea"/>
                  <a:sym typeface="+mn-lt"/>
                </a:rPr>
                <a:t>点击添加相关标题文字，点击添加相关标题文字，点击添加相关标题文字，点击添加相关标题文字，点击添加相关标题文字。</a:t>
              </a:r>
              <a:endParaRPr lang="en-GB" altLang="zh-CN" sz="1100" dirty="0">
                <a:solidFill>
                  <a:schemeClr val="tx1">
                    <a:lumMod val="65000"/>
                    <a:lumOff val="35000"/>
                  </a:schemeClr>
                </a:solidFill>
                <a:cs typeface="+mn-ea"/>
                <a:sym typeface="+mn-lt"/>
              </a:endParaRPr>
            </a:p>
          </p:txBody>
        </p:sp>
        <p:sp>
          <p:nvSpPr>
            <p:cNvPr id="139" name="TextBox 170"/>
            <p:cNvSpPr txBox="1"/>
            <p:nvPr/>
          </p:nvSpPr>
          <p:spPr>
            <a:xfrm>
              <a:off x="7035629" y="5256560"/>
              <a:ext cx="2430227" cy="405148"/>
            </a:xfrm>
            <a:prstGeom prst="rect">
              <a:avLst/>
            </a:prstGeom>
            <a:noFill/>
          </p:spPr>
          <p:txBody>
            <a:bodyPr wrap="square" lIns="96431" tIns="48215" rIns="96431" bIns="48215" rtlCol="0">
              <a:spAutoFit/>
            </a:bodyPr>
            <a:lstStyle/>
            <a:p>
              <a:pPr algn="r" fontAlgn="auto">
                <a:spcBef>
                  <a:spcPts val="0"/>
                </a:spcBef>
                <a:spcAft>
                  <a:spcPts val="0"/>
                </a:spcAft>
                <a:defRPr/>
              </a:pPr>
              <a:r>
                <a:rPr lang="zh-CN" altLang="en-US" sz="2000" b="1" dirty="0">
                  <a:solidFill>
                    <a:schemeClr val="tx1">
                      <a:lumMod val="65000"/>
                      <a:lumOff val="35000"/>
                    </a:schemeClr>
                  </a:solidFill>
                  <a:cs typeface="+mn-ea"/>
                  <a:sym typeface="+mn-lt"/>
                </a:rPr>
                <a:t>请输入标题</a:t>
              </a:r>
            </a:p>
          </p:txBody>
        </p:sp>
        <p:sp>
          <p:nvSpPr>
            <p:cNvPr id="140" name="TextBox 171"/>
            <p:cNvSpPr txBox="1"/>
            <p:nvPr/>
          </p:nvSpPr>
          <p:spPr>
            <a:xfrm>
              <a:off x="6970853" y="5608876"/>
              <a:ext cx="2805914" cy="977613"/>
            </a:xfrm>
            <a:prstGeom prst="rect">
              <a:avLst/>
            </a:prstGeom>
            <a:noFill/>
          </p:spPr>
          <p:txBody>
            <a:bodyPr wrap="square" lIns="96431" tIns="48215" rIns="96431" bIns="48215" rtlCol="0">
              <a:spAutoFit/>
            </a:bodyPr>
            <a:lstStyle/>
            <a:p>
              <a:pPr>
                <a:lnSpc>
                  <a:spcPct val="130000"/>
                </a:lnSpc>
              </a:pPr>
              <a:r>
                <a:rPr lang="zh-CN" altLang="en-US" sz="1100" dirty="0">
                  <a:solidFill>
                    <a:schemeClr val="tx1">
                      <a:lumMod val="65000"/>
                      <a:lumOff val="35000"/>
                    </a:schemeClr>
                  </a:solidFill>
                  <a:cs typeface="+mn-ea"/>
                  <a:sym typeface="+mn-lt"/>
                </a:rPr>
                <a:t>点击添加相关标题文字，点击添加相关标题文字，点击添加相关标题文字，点击添加相关标题文字，点击添加相关标题文字。</a:t>
              </a:r>
              <a:endParaRPr lang="en-GB" altLang="zh-CN" sz="1100" dirty="0">
                <a:solidFill>
                  <a:schemeClr val="tx1">
                    <a:lumMod val="65000"/>
                    <a:lumOff val="35000"/>
                  </a:schemeClr>
                </a:solidFill>
                <a:cs typeface="+mn-ea"/>
                <a:sym typeface="+mn-lt"/>
              </a:endParaRPr>
            </a:p>
          </p:txBody>
        </p:sp>
        <p:sp>
          <p:nvSpPr>
            <p:cNvPr id="141" name="TextBox 170"/>
            <p:cNvSpPr txBox="1"/>
            <p:nvPr/>
          </p:nvSpPr>
          <p:spPr>
            <a:xfrm>
              <a:off x="8877129" y="1294160"/>
              <a:ext cx="2430227" cy="405148"/>
            </a:xfrm>
            <a:prstGeom prst="rect">
              <a:avLst/>
            </a:prstGeom>
            <a:noFill/>
          </p:spPr>
          <p:txBody>
            <a:bodyPr wrap="square" lIns="96431" tIns="48215" rIns="96431" bIns="48215" rtlCol="0">
              <a:spAutoFit/>
            </a:bodyPr>
            <a:lstStyle/>
            <a:p>
              <a:pPr algn="r" fontAlgn="auto">
                <a:spcBef>
                  <a:spcPts val="0"/>
                </a:spcBef>
                <a:spcAft>
                  <a:spcPts val="0"/>
                </a:spcAft>
                <a:defRPr/>
              </a:pPr>
              <a:r>
                <a:rPr lang="zh-CN" altLang="en-US" sz="2000" b="1" dirty="0">
                  <a:solidFill>
                    <a:schemeClr val="tx1">
                      <a:lumMod val="65000"/>
                      <a:lumOff val="35000"/>
                    </a:schemeClr>
                  </a:solidFill>
                  <a:cs typeface="+mn-ea"/>
                  <a:sym typeface="+mn-lt"/>
                </a:rPr>
                <a:t>请输入标题</a:t>
              </a:r>
            </a:p>
          </p:txBody>
        </p:sp>
        <p:sp>
          <p:nvSpPr>
            <p:cNvPr id="142" name="TextBox 171"/>
            <p:cNvSpPr txBox="1"/>
            <p:nvPr/>
          </p:nvSpPr>
          <p:spPr>
            <a:xfrm>
              <a:off x="8812353" y="1646476"/>
              <a:ext cx="2805914" cy="977613"/>
            </a:xfrm>
            <a:prstGeom prst="rect">
              <a:avLst/>
            </a:prstGeom>
            <a:noFill/>
          </p:spPr>
          <p:txBody>
            <a:bodyPr wrap="square" lIns="96431" tIns="48215" rIns="96431" bIns="48215" rtlCol="0">
              <a:spAutoFit/>
            </a:bodyPr>
            <a:lstStyle/>
            <a:p>
              <a:pPr>
                <a:lnSpc>
                  <a:spcPct val="130000"/>
                </a:lnSpc>
              </a:pPr>
              <a:r>
                <a:rPr lang="zh-CN" altLang="en-US" sz="1100" dirty="0">
                  <a:solidFill>
                    <a:schemeClr val="tx1">
                      <a:lumMod val="65000"/>
                      <a:lumOff val="35000"/>
                    </a:schemeClr>
                  </a:solidFill>
                  <a:cs typeface="+mn-ea"/>
                  <a:sym typeface="+mn-lt"/>
                </a:rPr>
                <a:t>点击添加相关标题文字，点击添加相关标题文字，点击添加相关标题文字，点击添加相关标题文字，点击添加相关标题文字。</a:t>
              </a:r>
              <a:endParaRPr lang="en-GB" altLang="zh-CN" sz="1100" dirty="0">
                <a:solidFill>
                  <a:schemeClr val="tx1">
                    <a:lumMod val="65000"/>
                    <a:lumOff val="35000"/>
                  </a:schemeClr>
                </a:solidFill>
                <a:cs typeface="+mn-ea"/>
                <a:sym typeface="+mn-lt"/>
              </a:endParaRPr>
            </a:p>
          </p:txBody>
        </p:sp>
      </p:grpSp>
    </p:spTree>
    <p:extLst>
      <p:ext uri="{BB962C8B-B14F-4D97-AF65-F5344CB8AC3E}">
        <p14:creationId xmlns:p14="http://schemas.microsoft.com/office/powerpoint/2010/main" val="2190867027"/>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dirty="0">
              <a:latin typeface="+mn-lt"/>
              <a:ea typeface="+mn-ea"/>
              <a:cs typeface="+mn-ea"/>
              <a:sym typeface="+mn-lt"/>
            </a:endParaRPr>
          </a:p>
        </p:txBody>
      </p:sp>
      <p:cxnSp>
        <p:nvCxnSpPr>
          <p:cNvPr id="24" name="直接连接符 23"/>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25"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教学过程</a:t>
            </a:r>
          </a:p>
        </p:txBody>
      </p:sp>
      <p:grpSp>
        <p:nvGrpSpPr>
          <p:cNvPr id="4" name="组合 3"/>
          <p:cNvGrpSpPr/>
          <p:nvPr/>
        </p:nvGrpSpPr>
        <p:grpSpPr>
          <a:xfrm>
            <a:off x="1282604" y="1581002"/>
            <a:ext cx="9464707" cy="4035683"/>
            <a:chOff x="1282604" y="1581002"/>
            <a:chExt cx="9464707" cy="4035683"/>
          </a:xfrm>
        </p:grpSpPr>
        <p:grpSp>
          <p:nvGrpSpPr>
            <p:cNvPr id="90" name="组合 89"/>
            <p:cNvGrpSpPr/>
            <p:nvPr/>
          </p:nvGrpSpPr>
          <p:grpSpPr>
            <a:xfrm>
              <a:off x="1586796" y="1581002"/>
              <a:ext cx="3510950" cy="1087384"/>
              <a:chOff x="1188853" y="1559744"/>
              <a:chExt cx="2633555" cy="815538"/>
            </a:xfrm>
          </p:grpSpPr>
          <p:sp>
            <p:nvSpPr>
              <p:cNvPr id="91" name="TextBox 63"/>
              <p:cNvSpPr txBox="1"/>
              <p:nvPr/>
            </p:nvSpPr>
            <p:spPr>
              <a:xfrm>
                <a:off x="1188853" y="1908972"/>
                <a:ext cx="388619" cy="219291"/>
              </a:xfrm>
              <a:prstGeom prst="rect">
                <a:avLst/>
              </a:prstGeom>
              <a:noFill/>
            </p:spPr>
            <p:txBody>
              <a:bodyPr wrap="none" rtlCol="0">
                <a:spAutoFit/>
              </a:bodyPr>
              <a:lstStyle/>
              <a:p>
                <a:pPr algn="ctr"/>
                <a:r>
                  <a:rPr lang="zh-CN" altLang="en-US" sz="1300" dirty="0">
                    <a:solidFill>
                      <a:schemeClr val="tx1">
                        <a:lumMod val="85000"/>
                        <a:lumOff val="15000"/>
                      </a:schemeClr>
                    </a:solidFill>
                    <a:cs typeface="+mn-ea"/>
                    <a:sym typeface="+mn-lt"/>
                  </a:rPr>
                  <a:t>阶段</a:t>
                </a:r>
                <a:endParaRPr lang="id-ID" sz="1300" dirty="0">
                  <a:solidFill>
                    <a:schemeClr val="tx1">
                      <a:lumMod val="85000"/>
                      <a:lumOff val="15000"/>
                    </a:schemeClr>
                  </a:solidFill>
                  <a:cs typeface="+mn-ea"/>
                  <a:sym typeface="+mn-lt"/>
                </a:endParaRPr>
              </a:p>
            </p:txBody>
          </p:sp>
          <p:sp>
            <p:nvSpPr>
              <p:cNvPr id="124" name="TextBox 64"/>
              <p:cNvSpPr txBox="1"/>
              <p:nvPr/>
            </p:nvSpPr>
            <p:spPr>
              <a:xfrm>
                <a:off x="3433789" y="2155991"/>
                <a:ext cx="388619" cy="219291"/>
              </a:xfrm>
              <a:prstGeom prst="rect">
                <a:avLst/>
              </a:prstGeom>
              <a:noFill/>
            </p:spPr>
            <p:txBody>
              <a:bodyPr wrap="none" rtlCol="0">
                <a:spAutoFit/>
              </a:bodyPr>
              <a:lstStyle/>
              <a:p>
                <a:pPr algn="ctr"/>
                <a:r>
                  <a:rPr lang="zh-CN" altLang="en-US" sz="1300" dirty="0">
                    <a:solidFill>
                      <a:schemeClr val="tx1">
                        <a:lumMod val="85000"/>
                        <a:lumOff val="15000"/>
                      </a:schemeClr>
                    </a:solidFill>
                    <a:cs typeface="+mn-ea"/>
                    <a:sym typeface="+mn-lt"/>
                  </a:rPr>
                  <a:t>阶段</a:t>
                </a:r>
                <a:endParaRPr lang="id-ID" sz="1300" dirty="0">
                  <a:solidFill>
                    <a:schemeClr val="tx1">
                      <a:lumMod val="85000"/>
                      <a:lumOff val="15000"/>
                    </a:schemeClr>
                  </a:solidFill>
                  <a:cs typeface="+mn-ea"/>
                  <a:sym typeface="+mn-lt"/>
                </a:endParaRPr>
              </a:p>
            </p:txBody>
          </p:sp>
          <p:sp>
            <p:nvSpPr>
              <p:cNvPr id="125" name="TextBox 65"/>
              <p:cNvSpPr txBox="1"/>
              <p:nvPr/>
            </p:nvSpPr>
            <p:spPr>
              <a:xfrm>
                <a:off x="2710477" y="1559744"/>
                <a:ext cx="388619" cy="219291"/>
              </a:xfrm>
              <a:prstGeom prst="rect">
                <a:avLst/>
              </a:prstGeom>
              <a:noFill/>
            </p:spPr>
            <p:txBody>
              <a:bodyPr wrap="none" rtlCol="0">
                <a:spAutoFit/>
              </a:bodyPr>
              <a:lstStyle/>
              <a:p>
                <a:pPr algn="ctr"/>
                <a:r>
                  <a:rPr lang="zh-CN" altLang="en-US" sz="1300" dirty="0">
                    <a:solidFill>
                      <a:schemeClr val="tx1">
                        <a:lumMod val="85000"/>
                        <a:lumOff val="15000"/>
                      </a:schemeClr>
                    </a:solidFill>
                    <a:cs typeface="+mn-ea"/>
                    <a:sym typeface="+mn-lt"/>
                  </a:rPr>
                  <a:t>阶段</a:t>
                </a:r>
                <a:endParaRPr lang="id-ID" sz="1300" dirty="0">
                  <a:solidFill>
                    <a:schemeClr val="tx1">
                      <a:lumMod val="85000"/>
                      <a:lumOff val="15000"/>
                    </a:schemeClr>
                  </a:solidFill>
                  <a:cs typeface="+mn-ea"/>
                  <a:sym typeface="+mn-lt"/>
                </a:endParaRPr>
              </a:p>
            </p:txBody>
          </p:sp>
          <p:sp>
            <p:nvSpPr>
              <p:cNvPr id="126" name="TextBox 66"/>
              <p:cNvSpPr txBox="1"/>
              <p:nvPr/>
            </p:nvSpPr>
            <p:spPr>
              <a:xfrm>
                <a:off x="1921243" y="2146484"/>
                <a:ext cx="388619" cy="219291"/>
              </a:xfrm>
              <a:prstGeom prst="rect">
                <a:avLst/>
              </a:prstGeom>
              <a:noFill/>
            </p:spPr>
            <p:txBody>
              <a:bodyPr wrap="none" rtlCol="0">
                <a:spAutoFit/>
              </a:bodyPr>
              <a:lstStyle/>
              <a:p>
                <a:pPr algn="ctr"/>
                <a:r>
                  <a:rPr lang="zh-CN" altLang="en-US" sz="1300" dirty="0">
                    <a:solidFill>
                      <a:schemeClr val="tx1">
                        <a:lumMod val="85000"/>
                        <a:lumOff val="15000"/>
                      </a:schemeClr>
                    </a:solidFill>
                    <a:cs typeface="+mn-ea"/>
                    <a:sym typeface="+mn-lt"/>
                  </a:rPr>
                  <a:t>阶段</a:t>
                </a:r>
                <a:endParaRPr lang="id-ID" sz="1300" dirty="0">
                  <a:solidFill>
                    <a:schemeClr val="tx1">
                      <a:lumMod val="85000"/>
                      <a:lumOff val="15000"/>
                    </a:schemeClr>
                  </a:solidFill>
                  <a:cs typeface="+mn-ea"/>
                  <a:sym typeface="+mn-lt"/>
                </a:endParaRPr>
              </a:p>
            </p:txBody>
          </p:sp>
        </p:grpSp>
        <p:sp>
          <p:nvSpPr>
            <p:cNvPr id="127" name="Isosceles Triangle 2"/>
            <p:cNvSpPr/>
            <p:nvPr/>
          </p:nvSpPr>
          <p:spPr>
            <a:xfrm>
              <a:off x="1296416" y="2453465"/>
              <a:ext cx="1311073" cy="210791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en-US" sz="2100" dirty="0">
                <a:solidFill>
                  <a:schemeClr val="tx1">
                    <a:lumMod val="85000"/>
                    <a:lumOff val="15000"/>
                  </a:schemeClr>
                </a:solidFill>
                <a:cs typeface="+mn-ea"/>
                <a:sym typeface="+mn-lt"/>
              </a:endParaRPr>
            </a:p>
          </p:txBody>
        </p:sp>
        <p:sp>
          <p:nvSpPr>
            <p:cNvPr id="128" name="Isosceles Triangle 2"/>
            <p:cNvSpPr/>
            <p:nvPr/>
          </p:nvSpPr>
          <p:spPr>
            <a:xfrm>
              <a:off x="2270019" y="2775100"/>
              <a:ext cx="1311073" cy="178627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79A71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en-US" sz="2100" dirty="0">
                <a:solidFill>
                  <a:schemeClr val="tx1">
                    <a:lumMod val="85000"/>
                    <a:lumOff val="15000"/>
                  </a:schemeClr>
                </a:solidFill>
                <a:cs typeface="+mn-ea"/>
                <a:sym typeface="+mn-lt"/>
              </a:endParaRPr>
            </a:p>
          </p:txBody>
        </p:sp>
        <p:sp>
          <p:nvSpPr>
            <p:cNvPr id="129" name="Isosceles Triangle 2"/>
            <p:cNvSpPr/>
            <p:nvPr/>
          </p:nvSpPr>
          <p:spPr>
            <a:xfrm>
              <a:off x="3218873" y="1971012"/>
              <a:ext cx="1311073" cy="2590365"/>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en-US" sz="2100" dirty="0">
                <a:solidFill>
                  <a:schemeClr val="tx1">
                    <a:lumMod val="85000"/>
                    <a:lumOff val="15000"/>
                  </a:schemeClr>
                </a:solidFill>
                <a:cs typeface="+mn-ea"/>
                <a:sym typeface="+mn-lt"/>
              </a:endParaRPr>
            </a:p>
          </p:txBody>
        </p:sp>
        <p:sp>
          <p:nvSpPr>
            <p:cNvPr id="130" name="Isosceles Triangle 2"/>
            <p:cNvSpPr/>
            <p:nvPr/>
          </p:nvSpPr>
          <p:spPr>
            <a:xfrm>
              <a:off x="4183164" y="2775099"/>
              <a:ext cx="1311073" cy="1786276"/>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79A71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en-US" sz="2100" dirty="0">
                <a:solidFill>
                  <a:schemeClr val="tx1">
                    <a:lumMod val="85000"/>
                    <a:lumOff val="15000"/>
                  </a:schemeClr>
                </a:solidFill>
                <a:cs typeface="+mn-ea"/>
                <a:sym typeface="+mn-lt"/>
              </a:endParaRPr>
            </a:p>
          </p:txBody>
        </p:sp>
        <p:grpSp>
          <p:nvGrpSpPr>
            <p:cNvPr id="131" name="组合 130"/>
            <p:cNvGrpSpPr/>
            <p:nvPr/>
          </p:nvGrpSpPr>
          <p:grpSpPr>
            <a:xfrm>
              <a:off x="6399820" y="2017015"/>
              <a:ext cx="2138355" cy="1015664"/>
              <a:chOff x="5076056" y="1766139"/>
              <a:chExt cx="1603975" cy="761748"/>
            </a:xfrm>
          </p:grpSpPr>
          <p:sp>
            <p:nvSpPr>
              <p:cNvPr id="132" name="Arc 33"/>
              <p:cNvSpPr/>
              <p:nvPr/>
            </p:nvSpPr>
            <p:spPr bwMode="auto">
              <a:xfrm>
                <a:off x="5172681" y="1904557"/>
                <a:ext cx="485657" cy="486455"/>
              </a:xfrm>
              <a:prstGeom prst="arc">
                <a:avLst>
                  <a:gd name="adj1" fmla="val 5464279"/>
                  <a:gd name="adj2" fmla="val 16157365"/>
                </a:avLst>
              </a:prstGeom>
              <a:noFill/>
              <a:ln w="76200" cap="rnd">
                <a:solidFill>
                  <a:srgbClr val="79A715"/>
                </a:solidFill>
                <a:bevel/>
              </a:ln>
              <a:effectLst/>
            </p:spPr>
            <p:style>
              <a:lnRef idx="1">
                <a:schemeClr val="accent1"/>
              </a:lnRef>
              <a:fillRef idx="0">
                <a:schemeClr val="accent1"/>
              </a:fillRef>
              <a:effectRef idx="0">
                <a:schemeClr val="accent1"/>
              </a:effectRef>
              <a:fontRef idx="minor">
                <a:schemeClr val="tx1"/>
              </a:fontRef>
            </p:style>
            <p:txBody>
              <a:bodyPr anchor="ctr"/>
              <a:lstStyle/>
              <a:p>
                <a:pPr algn="just" hangingPunct="0">
                  <a:defRPr/>
                </a:pPr>
                <a:endParaRPr lang="en-US" sz="1900">
                  <a:solidFill>
                    <a:schemeClr val="tx1">
                      <a:lumMod val="85000"/>
                      <a:lumOff val="15000"/>
                    </a:schemeClr>
                  </a:solidFill>
                  <a:cs typeface="+mn-ea"/>
                  <a:sym typeface="+mn-lt"/>
                </a:endParaRPr>
              </a:p>
            </p:txBody>
          </p:sp>
          <p:sp>
            <p:nvSpPr>
              <p:cNvPr id="133" name="TextBox 4"/>
              <p:cNvSpPr txBox="1"/>
              <p:nvPr/>
            </p:nvSpPr>
            <p:spPr>
              <a:xfrm>
                <a:off x="5232466" y="2029466"/>
                <a:ext cx="522498" cy="230833"/>
              </a:xfrm>
              <a:prstGeom prst="rect">
                <a:avLst/>
              </a:prstGeom>
              <a:noFill/>
            </p:spPr>
            <p:txBody>
              <a:bodyPr wrap="square" rtlCol="0">
                <a:spAutoFit/>
              </a:bodyPr>
              <a:lstStyle/>
              <a:p>
                <a:pPr algn="just"/>
                <a:r>
                  <a:rPr lang="id-ID" sz="1400" dirty="0">
                    <a:solidFill>
                      <a:schemeClr val="tx1">
                        <a:lumMod val="85000"/>
                        <a:lumOff val="15000"/>
                      </a:schemeClr>
                    </a:solidFill>
                    <a:cs typeface="+mn-ea"/>
                    <a:sym typeface="+mn-lt"/>
                  </a:rPr>
                  <a:t>60%</a:t>
                </a:r>
              </a:p>
            </p:txBody>
          </p:sp>
          <p:sp>
            <p:nvSpPr>
              <p:cNvPr id="134" name="Oval 36"/>
              <p:cNvSpPr/>
              <p:nvPr/>
            </p:nvSpPr>
            <p:spPr>
              <a:xfrm>
                <a:off x="5076056" y="1808330"/>
                <a:ext cx="678908" cy="678906"/>
              </a:xfrm>
              <a:prstGeom prst="ellipse">
                <a:avLst/>
              </a:prstGeom>
              <a:noFill/>
              <a:ln w="12700">
                <a:solidFill>
                  <a:srgbClr val="C2BBDB"/>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d-ID" sz="1900">
                  <a:solidFill>
                    <a:schemeClr val="tx1">
                      <a:lumMod val="85000"/>
                      <a:lumOff val="15000"/>
                    </a:schemeClr>
                  </a:solidFill>
                  <a:cs typeface="+mn-ea"/>
                  <a:sym typeface="+mn-lt"/>
                </a:endParaRPr>
              </a:p>
            </p:txBody>
          </p:sp>
          <p:sp>
            <p:nvSpPr>
              <p:cNvPr id="135" name="TextBox 146"/>
              <p:cNvSpPr txBox="1"/>
              <p:nvPr/>
            </p:nvSpPr>
            <p:spPr>
              <a:xfrm>
                <a:off x="5810367" y="1766139"/>
                <a:ext cx="869664" cy="761748"/>
              </a:xfrm>
              <a:prstGeom prst="rect">
                <a:avLst/>
              </a:prstGeom>
              <a:noFill/>
            </p:spPr>
            <p:txBody>
              <a:bodyPr wrap="square" rtlCol="0">
                <a:spAutoFit/>
              </a:bodyPr>
              <a:lstStyle/>
              <a:p>
                <a:pPr>
                  <a:lnSpc>
                    <a:spcPct val="150000"/>
                  </a:lnSpc>
                </a:pPr>
                <a:r>
                  <a:rPr lang="zh-CN" altLang="en-US" sz="1000" dirty="0">
                    <a:solidFill>
                      <a:schemeClr val="tx1">
                        <a:lumMod val="85000"/>
                        <a:lumOff val="15000"/>
                      </a:schemeClr>
                    </a:solidFill>
                    <a:cs typeface="+mn-ea"/>
                    <a:sym typeface="+mn-lt"/>
                  </a:rPr>
                  <a:t>添加你的饿内容文字，添加你的饿内容文字，添加你的饿</a:t>
                </a:r>
                <a:endParaRPr lang="id-ID" sz="1000" dirty="0">
                  <a:solidFill>
                    <a:schemeClr val="tx1">
                      <a:lumMod val="85000"/>
                      <a:lumOff val="15000"/>
                    </a:schemeClr>
                  </a:solidFill>
                  <a:cs typeface="+mn-ea"/>
                  <a:sym typeface="+mn-lt"/>
                </a:endParaRPr>
              </a:p>
            </p:txBody>
          </p:sp>
        </p:grpSp>
        <p:grpSp>
          <p:nvGrpSpPr>
            <p:cNvPr id="136" name="组合 135"/>
            <p:cNvGrpSpPr/>
            <p:nvPr/>
          </p:nvGrpSpPr>
          <p:grpSpPr>
            <a:xfrm>
              <a:off x="8762511" y="2017015"/>
              <a:ext cx="1984800" cy="1015664"/>
              <a:chOff x="6919429" y="1766139"/>
              <a:chExt cx="1488794" cy="761748"/>
            </a:xfrm>
          </p:grpSpPr>
          <p:sp>
            <p:nvSpPr>
              <p:cNvPr id="137" name="Arc 45"/>
              <p:cNvSpPr/>
              <p:nvPr/>
            </p:nvSpPr>
            <p:spPr bwMode="auto">
              <a:xfrm>
                <a:off x="7016056" y="1904553"/>
                <a:ext cx="485657" cy="486455"/>
              </a:xfrm>
              <a:prstGeom prst="arc">
                <a:avLst>
                  <a:gd name="adj1" fmla="val 20482458"/>
                  <a:gd name="adj2" fmla="val 16157365"/>
                </a:avLst>
              </a:prstGeom>
              <a:noFill/>
              <a:ln w="76200" cap="rnd">
                <a:solidFill>
                  <a:srgbClr val="79A715"/>
                </a:solidFill>
                <a:bevel/>
              </a:ln>
              <a:effectLst/>
            </p:spPr>
            <p:style>
              <a:lnRef idx="1">
                <a:schemeClr val="accent1"/>
              </a:lnRef>
              <a:fillRef idx="0">
                <a:schemeClr val="accent1"/>
              </a:fillRef>
              <a:effectRef idx="0">
                <a:schemeClr val="accent1"/>
              </a:effectRef>
              <a:fontRef idx="minor">
                <a:schemeClr val="tx1"/>
              </a:fontRef>
            </p:style>
            <p:txBody>
              <a:bodyPr anchor="ctr"/>
              <a:lstStyle/>
              <a:p>
                <a:pPr algn="just" hangingPunct="0">
                  <a:defRPr/>
                </a:pPr>
                <a:endParaRPr lang="en-US" sz="1900">
                  <a:solidFill>
                    <a:schemeClr val="tx1">
                      <a:lumMod val="85000"/>
                      <a:lumOff val="15000"/>
                    </a:schemeClr>
                  </a:solidFill>
                  <a:cs typeface="+mn-ea"/>
                  <a:sym typeface="+mn-lt"/>
                </a:endParaRPr>
              </a:p>
            </p:txBody>
          </p:sp>
          <p:sp>
            <p:nvSpPr>
              <p:cNvPr id="138" name="TextBox 4"/>
              <p:cNvSpPr txBox="1"/>
              <p:nvPr/>
            </p:nvSpPr>
            <p:spPr>
              <a:xfrm>
                <a:off x="7047554" y="2026452"/>
                <a:ext cx="485657" cy="230833"/>
              </a:xfrm>
              <a:prstGeom prst="rect">
                <a:avLst/>
              </a:prstGeom>
              <a:noFill/>
            </p:spPr>
            <p:txBody>
              <a:bodyPr wrap="square" rtlCol="0">
                <a:spAutoFit/>
              </a:bodyPr>
              <a:lstStyle/>
              <a:p>
                <a:pPr algn="just"/>
                <a:r>
                  <a:rPr lang="id-ID" sz="1400" dirty="0">
                    <a:solidFill>
                      <a:schemeClr val="tx1">
                        <a:lumMod val="85000"/>
                        <a:lumOff val="15000"/>
                      </a:schemeClr>
                    </a:solidFill>
                    <a:cs typeface="+mn-ea"/>
                    <a:sym typeface="+mn-lt"/>
                  </a:rPr>
                  <a:t>80%</a:t>
                </a:r>
              </a:p>
            </p:txBody>
          </p:sp>
          <p:sp>
            <p:nvSpPr>
              <p:cNvPr id="139" name="Oval 48"/>
              <p:cNvSpPr/>
              <p:nvPr/>
            </p:nvSpPr>
            <p:spPr>
              <a:xfrm>
                <a:off x="6919429" y="1808326"/>
                <a:ext cx="678912" cy="678910"/>
              </a:xfrm>
              <a:prstGeom prst="ellipse">
                <a:avLst/>
              </a:prstGeom>
              <a:noFill/>
              <a:ln w="12700">
                <a:solidFill>
                  <a:srgbClr val="38506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d-ID" sz="1900">
                  <a:solidFill>
                    <a:schemeClr val="tx1">
                      <a:lumMod val="85000"/>
                      <a:lumOff val="15000"/>
                    </a:schemeClr>
                  </a:solidFill>
                  <a:cs typeface="+mn-ea"/>
                  <a:sym typeface="+mn-lt"/>
                </a:endParaRPr>
              </a:p>
            </p:txBody>
          </p:sp>
          <p:sp>
            <p:nvSpPr>
              <p:cNvPr id="140" name="TextBox 150"/>
              <p:cNvSpPr txBox="1"/>
              <p:nvPr/>
            </p:nvSpPr>
            <p:spPr>
              <a:xfrm>
                <a:off x="7588348" y="1766139"/>
                <a:ext cx="819875" cy="761748"/>
              </a:xfrm>
              <a:prstGeom prst="rect">
                <a:avLst/>
              </a:prstGeom>
              <a:noFill/>
            </p:spPr>
            <p:txBody>
              <a:bodyPr wrap="square" rtlCol="0">
                <a:spAutoFit/>
              </a:bodyPr>
              <a:lstStyle/>
              <a:p>
                <a:pPr>
                  <a:lnSpc>
                    <a:spcPct val="150000"/>
                  </a:lnSpc>
                </a:pPr>
                <a:r>
                  <a:rPr lang="zh-CN" altLang="en-US" sz="1000" dirty="0">
                    <a:solidFill>
                      <a:schemeClr val="tx1">
                        <a:lumMod val="85000"/>
                        <a:lumOff val="15000"/>
                      </a:schemeClr>
                    </a:solidFill>
                    <a:cs typeface="+mn-ea"/>
                    <a:sym typeface="+mn-lt"/>
                  </a:rPr>
                  <a:t>添加你的饿内容文字，添加你的饿内容文字，添加你的饿</a:t>
                </a:r>
                <a:endParaRPr lang="id-ID" sz="1000" dirty="0">
                  <a:solidFill>
                    <a:schemeClr val="tx1">
                      <a:lumMod val="85000"/>
                      <a:lumOff val="15000"/>
                    </a:schemeClr>
                  </a:solidFill>
                  <a:cs typeface="+mn-ea"/>
                  <a:sym typeface="+mn-lt"/>
                </a:endParaRPr>
              </a:p>
            </p:txBody>
          </p:sp>
        </p:grpSp>
        <p:grpSp>
          <p:nvGrpSpPr>
            <p:cNvPr id="141" name="组合 140"/>
            <p:cNvGrpSpPr/>
            <p:nvPr/>
          </p:nvGrpSpPr>
          <p:grpSpPr>
            <a:xfrm>
              <a:off x="6399820" y="4329893"/>
              <a:ext cx="2125505" cy="1015664"/>
              <a:chOff x="5085695" y="2913206"/>
              <a:chExt cx="1594336" cy="761748"/>
            </a:xfrm>
          </p:grpSpPr>
          <p:sp>
            <p:nvSpPr>
              <p:cNvPr id="142" name="Arc 39"/>
              <p:cNvSpPr/>
              <p:nvPr/>
            </p:nvSpPr>
            <p:spPr bwMode="auto">
              <a:xfrm>
                <a:off x="5179641" y="3059362"/>
                <a:ext cx="485657" cy="486455"/>
              </a:xfrm>
              <a:prstGeom prst="arc">
                <a:avLst>
                  <a:gd name="adj1" fmla="val 137022"/>
                  <a:gd name="adj2" fmla="val 16157365"/>
                </a:avLst>
              </a:prstGeom>
              <a:noFill/>
              <a:ln w="76200" cap="rnd">
                <a:solidFill>
                  <a:srgbClr val="00B0F0"/>
                </a:solidFill>
                <a:bevel/>
              </a:ln>
              <a:effectLst/>
            </p:spPr>
            <p:style>
              <a:lnRef idx="1">
                <a:schemeClr val="accent1"/>
              </a:lnRef>
              <a:fillRef idx="0">
                <a:schemeClr val="accent1"/>
              </a:fillRef>
              <a:effectRef idx="0">
                <a:schemeClr val="accent1"/>
              </a:effectRef>
              <a:fontRef idx="minor">
                <a:schemeClr val="tx1"/>
              </a:fontRef>
            </p:style>
            <p:txBody>
              <a:bodyPr anchor="ctr"/>
              <a:lstStyle/>
              <a:p>
                <a:pPr algn="just" hangingPunct="0">
                  <a:defRPr/>
                </a:pPr>
                <a:endParaRPr lang="en-US" sz="1900">
                  <a:solidFill>
                    <a:schemeClr val="tx1">
                      <a:lumMod val="85000"/>
                      <a:lumOff val="15000"/>
                    </a:schemeClr>
                  </a:solidFill>
                  <a:cs typeface="+mn-ea"/>
                  <a:sym typeface="+mn-lt"/>
                </a:endParaRPr>
              </a:p>
            </p:txBody>
          </p:sp>
          <p:sp>
            <p:nvSpPr>
              <p:cNvPr id="143" name="TextBox 4"/>
              <p:cNvSpPr txBox="1"/>
              <p:nvPr/>
            </p:nvSpPr>
            <p:spPr>
              <a:xfrm>
                <a:off x="5206906" y="3184289"/>
                <a:ext cx="483064" cy="230833"/>
              </a:xfrm>
              <a:prstGeom prst="rect">
                <a:avLst/>
              </a:prstGeom>
              <a:noFill/>
            </p:spPr>
            <p:txBody>
              <a:bodyPr wrap="square" rtlCol="0">
                <a:spAutoFit/>
              </a:bodyPr>
              <a:lstStyle/>
              <a:p>
                <a:pPr algn="just"/>
                <a:r>
                  <a:rPr lang="id-ID" sz="1400" dirty="0">
                    <a:solidFill>
                      <a:schemeClr val="tx1">
                        <a:lumMod val="85000"/>
                        <a:lumOff val="15000"/>
                      </a:schemeClr>
                    </a:solidFill>
                    <a:cs typeface="+mn-ea"/>
                    <a:sym typeface="+mn-lt"/>
                  </a:rPr>
                  <a:t>75%</a:t>
                </a:r>
              </a:p>
            </p:txBody>
          </p:sp>
          <p:sp>
            <p:nvSpPr>
              <p:cNvPr id="144" name="Oval 42"/>
              <p:cNvSpPr/>
              <p:nvPr/>
            </p:nvSpPr>
            <p:spPr>
              <a:xfrm>
                <a:off x="5085695" y="2965816"/>
                <a:ext cx="673550" cy="673548"/>
              </a:xfrm>
              <a:prstGeom prst="ellipse">
                <a:avLst/>
              </a:prstGeom>
              <a:noFill/>
              <a:ln w="12700">
                <a:solidFill>
                  <a:srgbClr val="38506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d-ID" sz="1900">
                  <a:solidFill>
                    <a:schemeClr val="tx1">
                      <a:lumMod val="85000"/>
                      <a:lumOff val="15000"/>
                    </a:schemeClr>
                  </a:solidFill>
                  <a:cs typeface="+mn-ea"/>
                  <a:sym typeface="+mn-lt"/>
                </a:endParaRPr>
              </a:p>
            </p:txBody>
          </p:sp>
          <p:sp>
            <p:nvSpPr>
              <p:cNvPr id="145" name="TextBox 151"/>
              <p:cNvSpPr txBox="1"/>
              <p:nvPr/>
            </p:nvSpPr>
            <p:spPr>
              <a:xfrm>
                <a:off x="5810366" y="2913206"/>
                <a:ext cx="869665" cy="761748"/>
              </a:xfrm>
              <a:prstGeom prst="rect">
                <a:avLst/>
              </a:prstGeom>
              <a:noFill/>
            </p:spPr>
            <p:txBody>
              <a:bodyPr wrap="square" rtlCol="0">
                <a:spAutoFit/>
              </a:bodyPr>
              <a:lstStyle/>
              <a:p>
                <a:pPr>
                  <a:lnSpc>
                    <a:spcPct val="150000"/>
                  </a:lnSpc>
                </a:pPr>
                <a:r>
                  <a:rPr lang="zh-CN" altLang="en-US" sz="1000" dirty="0">
                    <a:solidFill>
                      <a:schemeClr val="tx1">
                        <a:lumMod val="85000"/>
                        <a:lumOff val="15000"/>
                      </a:schemeClr>
                    </a:solidFill>
                    <a:cs typeface="+mn-ea"/>
                    <a:sym typeface="+mn-lt"/>
                  </a:rPr>
                  <a:t>添加你的饿内容文字，添加你的饿内容文字，添加你的饿</a:t>
                </a:r>
                <a:endParaRPr lang="id-ID" sz="1000" dirty="0">
                  <a:solidFill>
                    <a:schemeClr val="tx1">
                      <a:lumMod val="85000"/>
                      <a:lumOff val="15000"/>
                    </a:schemeClr>
                  </a:solidFill>
                  <a:cs typeface="+mn-ea"/>
                  <a:sym typeface="+mn-lt"/>
                </a:endParaRPr>
              </a:p>
            </p:txBody>
          </p:sp>
        </p:grpSp>
        <p:grpSp>
          <p:nvGrpSpPr>
            <p:cNvPr id="146" name="组合 145"/>
            <p:cNvGrpSpPr/>
            <p:nvPr/>
          </p:nvGrpSpPr>
          <p:grpSpPr>
            <a:xfrm>
              <a:off x="8767283" y="4307453"/>
              <a:ext cx="1962603" cy="1015664"/>
              <a:chOff x="6936079" y="2913206"/>
              <a:chExt cx="1472144" cy="761748"/>
            </a:xfrm>
          </p:grpSpPr>
          <p:grpSp>
            <p:nvGrpSpPr>
              <p:cNvPr id="147" name="组合 146"/>
              <p:cNvGrpSpPr/>
              <p:nvPr/>
            </p:nvGrpSpPr>
            <p:grpSpPr>
              <a:xfrm>
                <a:off x="6936079" y="2977104"/>
                <a:ext cx="662262" cy="662260"/>
                <a:chOff x="6916280" y="3259107"/>
                <a:chExt cx="662262" cy="662260"/>
              </a:xfrm>
            </p:grpSpPr>
            <p:sp>
              <p:nvSpPr>
                <p:cNvPr id="149" name="Arc 51"/>
                <p:cNvSpPr/>
                <p:nvPr/>
              </p:nvSpPr>
              <p:spPr bwMode="auto">
                <a:xfrm>
                  <a:off x="7004582" y="3347009"/>
                  <a:ext cx="485657" cy="486455"/>
                </a:xfrm>
                <a:prstGeom prst="arc">
                  <a:avLst>
                    <a:gd name="adj1" fmla="val 18205695"/>
                    <a:gd name="adj2" fmla="val 16157365"/>
                  </a:avLst>
                </a:prstGeom>
                <a:noFill/>
                <a:ln w="76200" cap="rnd">
                  <a:solidFill>
                    <a:srgbClr val="00B0F0"/>
                  </a:solidFill>
                  <a:bevel/>
                </a:ln>
                <a:effectLst/>
              </p:spPr>
              <p:style>
                <a:lnRef idx="1">
                  <a:schemeClr val="accent1"/>
                </a:lnRef>
                <a:fillRef idx="0">
                  <a:schemeClr val="accent1"/>
                </a:fillRef>
                <a:effectRef idx="0">
                  <a:schemeClr val="accent1"/>
                </a:effectRef>
                <a:fontRef idx="minor">
                  <a:schemeClr val="tx1"/>
                </a:fontRef>
              </p:style>
              <p:txBody>
                <a:bodyPr anchor="ctr"/>
                <a:lstStyle/>
                <a:p>
                  <a:pPr algn="just" hangingPunct="0">
                    <a:defRPr/>
                  </a:pPr>
                  <a:endParaRPr lang="en-US" sz="1900">
                    <a:solidFill>
                      <a:schemeClr val="tx1">
                        <a:lumMod val="85000"/>
                        <a:lumOff val="15000"/>
                      </a:schemeClr>
                    </a:solidFill>
                    <a:cs typeface="+mn-ea"/>
                    <a:sym typeface="+mn-lt"/>
                  </a:endParaRPr>
                </a:p>
              </p:txBody>
            </p:sp>
            <p:sp>
              <p:nvSpPr>
                <p:cNvPr id="150" name="TextBox 4"/>
                <p:cNvSpPr txBox="1"/>
                <p:nvPr/>
              </p:nvSpPr>
              <p:spPr>
                <a:xfrm>
                  <a:off x="7022328" y="3463443"/>
                  <a:ext cx="519515" cy="230833"/>
                </a:xfrm>
                <a:prstGeom prst="rect">
                  <a:avLst/>
                </a:prstGeom>
                <a:noFill/>
              </p:spPr>
              <p:txBody>
                <a:bodyPr wrap="square" rtlCol="0">
                  <a:spAutoFit/>
                </a:bodyPr>
                <a:lstStyle/>
                <a:p>
                  <a:pPr algn="just"/>
                  <a:r>
                    <a:rPr lang="id-ID" sz="1400" dirty="0">
                      <a:solidFill>
                        <a:schemeClr val="tx1">
                          <a:lumMod val="85000"/>
                          <a:lumOff val="15000"/>
                        </a:schemeClr>
                      </a:solidFill>
                      <a:cs typeface="+mn-ea"/>
                      <a:sym typeface="+mn-lt"/>
                    </a:rPr>
                    <a:t>90%</a:t>
                  </a:r>
                </a:p>
              </p:txBody>
            </p:sp>
            <p:sp>
              <p:nvSpPr>
                <p:cNvPr id="151" name="Oval 54"/>
                <p:cNvSpPr/>
                <p:nvPr/>
              </p:nvSpPr>
              <p:spPr>
                <a:xfrm>
                  <a:off x="6916280" y="3259107"/>
                  <a:ext cx="662262" cy="662260"/>
                </a:xfrm>
                <a:prstGeom prst="ellipse">
                  <a:avLst/>
                </a:prstGeom>
                <a:noFill/>
                <a:ln w="12700">
                  <a:solidFill>
                    <a:srgbClr val="C2BBDB"/>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d-ID" sz="1900">
                    <a:solidFill>
                      <a:schemeClr val="tx1">
                        <a:lumMod val="85000"/>
                        <a:lumOff val="15000"/>
                      </a:schemeClr>
                    </a:solidFill>
                    <a:cs typeface="+mn-ea"/>
                    <a:sym typeface="+mn-lt"/>
                  </a:endParaRPr>
                </a:p>
              </p:txBody>
            </p:sp>
          </p:grpSp>
          <p:sp>
            <p:nvSpPr>
              <p:cNvPr id="148" name="TextBox 152"/>
              <p:cNvSpPr txBox="1"/>
              <p:nvPr/>
            </p:nvSpPr>
            <p:spPr>
              <a:xfrm>
                <a:off x="7588348" y="2913206"/>
                <a:ext cx="819875" cy="761748"/>
              </a:xfrm>
              <a:prstGeom prst="rect">
                <a:avLst/>
              </a:prstGeom>
              <a:noFill/>
            </p:spPr>
            <p:txBody>
              <a:bodyPr wrap="square" rtlCol="0">
                <a:spAutoFit/>
              </a:bodyPr>
              <a:lstStyle/>
              <a:p>
                <a:pPr>
                  <a:lnSpc>
                    <a:spcPct val="150000"/>
                  </a:lnSpc>
                </a:pPr>
                <a:r>
                  <a:rPr lang="zh-CN" altLang="en-US" sz="1000" dirty="0">
                    <a:solidFill>
                      <a:schemeClr val="tx1">
                        <a:lumMod val="85000"/>
                        <a:lumOff val="15000"/>
                      </a:schemeClr>
                    </a:solidFill>
                    <a:cs typeface="+mn-ea"/>
                    <a:sym typeface="+mn-lt"/>
                  </a:rPr>
                  <a:t>添加你的饿内容文字，添加你的饿内容文字，添加你的饿</a:t>
                </a:r>
                <a:endParaRPr lang="id-ID" sz="1000" dirty="0">
                  <a:solidFill>
                    <a:schemeClr val="tx1">
                      <a:lumMod val="85000"/>
                      <a:lumOff val="15000"/>
                    </a:schemeClr>
                  </a:solidFill>
                  <a:cs typeface="+mn-ea"/>
                  <a:sym typeface="+mn-lt"/>
                </a:endParaRPr>
              </a:p>
            </p:txBody>
          </p:sp>
        </p:grpSp>
        <p:grpSp>
          <p:nvGrpSpPr>
            <p:cNvPr id="152" name="组合 151"/>
            <p:cNvGrpSpPr/>
            <p:nvPr/>
          </p:nvGrpSpPr>
          <p:grpSpPr>
            <a:xfrm>
              <a:off x="1282604" y="4831854"/>
              <a:ext cx="4290611" cy="784831"/>
              <a:chOff x="827664" y="4134815"/>
              <a:chExt cx="3218377" cy="588623"/>
            </a:xfrm>
          </p:grpSpPr>
          <p:sp>
            <p:nvSpPr>
              <p:cNvPr id="153" name="Rounded Rectangle 43"/>
              <p:cNvSpPr/>
              <p:nvPr/>
            </p:nvSpPr>
            <p:spPr>
              <a:xfrm>
                <a:off x="827664" y="4191711"/>
                <a:ext cx="720000" cy="231645"/>
              </a:xfrm>
              <a:prstGeom prst="roundRect">
                <a:avLst>
                  <a:gd name="adj" fmla="val 46832"/>
                </a:avLst>
              </a:prstGeom>
              <a:solidFill>
                <a:srgbClr val="79A7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85000"/>
                      <a:lumOff val="15000"/>
                    </a:schemeClr>
                  </a:solidFill>
                  <a:cs typeface="+mn-ea"/>
                  <a:sym typeface="+mn-lt"/>
                </a:endParaRPr>
              </a:p>
            </p:txBody>
          </p:sp>
          <p:sp>
            <p:nvSpPr>
              <p:cNvPr id="154" name="TextBox 155"/>
              <p:cNvSpPr txBox="1"/>
              <p:nvPr/>
            </p:nvSpPr>
            <p:spPr>
              <a:xfrm>
                <a:off x="868310" y="4181461"/>
                <a:ext cx="638719" cy="219291"/>
              </a:xfrm>
              <a:prstGeom prst="rect">
                <a:avLst/>
              </a:prstGeom>
              <a:noFill/>
            </p:spPr>
            <p:txBody>
              <a:bodyPr wrap="none" rtlCol="0">
                <a:spAutoFit/>
              </a:bodyPr>
              <a:lstStyle/>
              <a:p>
                <a:pPr algn="ctr"/>
                <a:r>
                  <a:rPr lang="zh-CN" altLang="en-US" sz="1300" dirty="0" smtClean="0">
                    <a:solidFill>
                      <a:schemeClr val="bg1"/>
                    </a:solidFill>
                    <a:cs typeface="+mn-ea"/>
                    <a:sym typeface="+mn-lt"/>
                  </a:rPr>
                  <a:t>输入标题</a:t>
                </a:r>
                <a:endParaRPr lang="id-ID" sz="1300" dirty="0">
                  <a:solidFill>
                    <a:schemeClr val="bg1"/>
                  </a:solidFill>
                  <a:cs typeface="+mn-ea"/>
                  <a:sym typeface="+mn-lt"/>
                </a:endParaRPr>
              </a:p>
            </p:txBody>
          </p:sp>
          <p:grpSp>
            <p:nvGrpSpPr>
              <p:cNvPr id="155" name="组合 154"/>
              <p:cNvGrpSpPr/>
              <p:nvPr/>
            </p:nvGrpSpPr>
            <p:grpSpPr>
              <a:xfrm>
                <a:off x="1717185" y="4134815"/>
                <a:ext cx="2328856" cy="588623"/>
                <a:chOff x="4975051" y="2440647"/>
                <a:chExt cx="2328856" cy="588623"/>
              </a:xfrm>
            </p:grpSpPr>
            <p:sp>
              <p:nvSpPr>
                <p:cNvPr id="156" name="Isosceles Triangle 52"/>
                <p:cNvSpPr/>
                <p:nvPr/>
              </p:nvSpPr>
              <p:spPr>
                <a:xfrm rot="5400000">
                  <a:off x="4966710" y="2539029"/>
                  <a:ext cx="120954" cy="104272"/>
                </a:xfrm>
                <a:prstGeom prst="triangle">
                  <a:avLst/>
                </a:prstGeom>
                <a:solidFill>
                  <a:srgbClr val="3850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85000"/>
                        <a:lumOff val="15000"/>
                      </a:schemeClr>
                    </a:solidFill>
                    <a:cs typeface="+mn-ea"/>
                    <a:sym typeface="+mn-lt"/>
                  </a:endParaRPr>
                </a:p>
              </p:txBody>
            </p:sp>
            <p:sp>
              <p:nvSpPr>
                <p:cNvPr id="157" name="TextBox 168"/>
                <p:cNvSpPr txBox="1"/>
                <p:nvPr/>
              </p:nvSpPr>
              <p:spPr>
                <a:xfrm>
                  <a:off x="5143045" y="2440647"/>
                  <a:ext cx="2160862" cy="588623"/>
                </a:xfrm>
                <a:prstGeom prst="rect">
                  <a:avLst/>
                </a:prstGeom>
                <a:noFill/>
              </p:spPr>
              <p:txBody>
                <a:bodyPr wrap="square" rtlCol="0">
                  <a:spAutoFit/>
                </a:bodyPr>
                <a:lstStyle/>
                <a:p>
                  <a:pPr>
                    <a:lnSpc>
                      <a:spcPct val="150000"/>
                    </a:lnSpc>
                  </a:pPr>
                  <a:r>
                    <a:rPr lang="zh-CN" altLang="en-US" sz="1000" dirty="0">
                      <a:solidFill>
                        <a:schemeClr val="tx1">
                          <a:lumMod val="85000"/>
                          <a:lumOff val="15000"/>
                        </a:schemeClr>
                      </a:solidFill>
                      <a:cs typeface="+mn-ea"/>
                      <a:sym typeface="+mn-lt"/>
                    </a:rPr>
                    <a:t>添加你的饿内容文字，添加你的饿内容文字，添加你的饿内容文字添加你的饿内容文字，添加你的饿内容文字，添加你的饿</a:t>
                  </a:r>
                  <a:endParaRPr lang="id-ID" sz="1000" dirty="0">
                    <a:solidFill>
                      <a:schemeClr val="tx1">
                        <a:lumMod val="85000"/>
                        <a:lumOff val="15000"/>
                      </a:schemeClr>
                    </a:solidFill>
                    <a:cs typeface="+mn-ea"/>
                    <a:sym typeface="+mn-lt"/>
                  </a:endParaRPr>
                </a:p>
              </p:txBody>
            </p:sp>
          </p:grpSp>
        </p:grpSp>
      </p:grpSp>
    </p:spTree>
    <p:extLst>
      <p:ext uri="{BB962C8B-B14F-4D97-AF65-F5344CB8AC3E}">
        <p14:creationId xmlns:p14="http://schemas.microsoft.com/office/powerpoint/2010/main" val="1004943027"/>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t="42747"/>
          <a:stretch/>
        </p:blipFill>
        <p:spPr>
          <a:xfrm>
            <a:off x="0" y="2951036"/>
            <a:ext cx="12192000" cy="3952499"/>
          </a:xfrm>
          <a:prstGeom prst="rect">
            <a:avLst/>
          </a:prstGeom>
        </p:spPr>
      </p:pic>
      <p:grpSp>
        <p:nvGrpSpPr>
          <p:cNvPr id="14" name="组合 13"/>
          <p:cNvGrpSpPr/>
          <p:nvPr/>
        </p:nvGrpSpPr>
        <p:grpSpPr>
          <a:xfrm>
            <a:off x="4974561" y="1671298"/>
            <a:ext cx="2242877" cy="2769052"/>
            <a:chOff x="2129014" y="2438099"/>
            <a:chExt cx="1794136" cy="2215037"/>
          </a:xfrm>
        </p:grpSpPr>
        <p:sp>
          <p:nvSpPr>
            <p:cNvPr id="15" name="Shape 2642">
              <a:extLst>
                <a:ext uri="{FF2B5EF4-FFF2-40B4-BE49-F238E27FC236}">
                  <a16:creationId xmlns:a16="http://schemas.microsoft.com/office/drawing/2014/main" xmlns="" id="{0BEC07AF-75D0-4058-A6E6-CA0B3871B19E}"/>
                </a:ext>
              </a:extLst>
            </p:cNvPr>
            <p:cNvSpPr/>
            <p:nvPr/>
          </p:nvSpPr>
          <p:spPr>
            <a:xfrm>
              <a:off x="2129014" y="2859003"/>
              <a:ext cx="1794136" cy="1794133"/>
            </a:xfrm>
            <a:prstGeom prst="ellipse">
              <a:avLst/>
            </a:prstGeom>
            <a:ln w="3175">
              <a:solidFill>
                <a:srgbClr val="595959"/>
              </a:solidFill>
              <a:miter lim="400000"/>
            </a:ln>
          </p:spPr>
          <p:txBody>
            <a:bodyPr lIns="45719" rIns="45719" anchor="ctr"/>
            <a:lstStyle/>
            <a:p>
              <a:pPr algn="ctr">
                <a:defRPr sz="1600">
                  <a:solidFill>
                    <a:srgbClr val="FFFFFF"/>
                  </a:solidFill>
                </a:defRPr>
              </a:pPr>
              <a:endParaRPr>
                <a:cs typeface="+mn-ea"/>
                <a:sym typeface="+mn-lt"/>
              </a:endParaRPr>
            </a:p>
          </p:txBody>
        </p:sp>
        <p:sp>
          <p:nvSpPr>
            <p:cNvPr id="21" name="Shape 2646">
              <a:extLst>
                <a:ext uri="{FF2B5EF4-FFF2-40B4-BE49-F238E27FC236}">
                  <a16:creationId xmlns:a16="http://schemas.microsoft.com/office/drawing/2014/main" xmlns="" id="{99C523E4-70C1-4523-B524-A3B2FA02F239}"/>
                </a:ext>
              </a:extLst>
            </p:cNvPr>
            <p:cNvSpPr/>
            <p:nvPr/>
          </p:nvSpPr>
          <p:spPr>
            <a:xfrm>
              <a:off x="2198029" y="3530279"/>
              <a:ext cx="1656104" cy="434951"/>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b">
              <a:spAutoFit/>
            </a:bodyPr>
            <a:lstStyle>
              <a:lvl1pPr algn="ctr">
                <a:defRPr spc="-74">
                  <a:solidFill>
                    <a:srgbClr val="262626"/>
                  </a:solidFill>
                </a:defRPr>
              </a:lvl1pPr>
            </a:lstStyle>
            <a:p>
              <a:r>
                <a:rPr lang="zh-CN" altLang="en-US" sz="3200" b="1" dirty="0" smtClean="0">
                  <a:cs typeface="+mn-ea"/>
                  <a:sym typeface="+mn-lt"/>
                </a:rPr>
                <a:t>教学反思</a:t>
              </a:r>
              <a:endParaRPr sz="3200" b="1" dirty="0">
                <a:cs typeface="+mn-ea"/>
                <a:sym typeface="+mn-lt"/>
              </a:endParaRPr>
            </a:p>
          </p:txBody>
        </p:sp>
        <p:sp>
          <p:nvSpPr>
            <p:cNvPr id="22" name="Shape 2650">
              <a:extLst>
                <a:ext uri="{FF2B5EF4-FFF2-40B4-BE49-F238E27FC236}">
                  <a16:creationId xmlns:a16="http://schemas.microsoft.com/office/drawing/2014/main" xmlns="" id="{FB13138F-2861-40E6-A8D2-62BCA5F91AB8}"/>
                </a:ext>
              </a:extLst>
            </p:cNvPr>
            <p:cNvSpPr/>
            <p:nvPr/>
          </p:nvSpPr>
          <p:spPr>
            <a:xfrm>
              <a:off x="2635795" y="2438099"/>
              <a:ext cx="780572" cy="780575"/>
            </a:xfrm>
            <a:prstGeom prst="roundRect">
              <a:avLst>
                <a:gd name="adj" fmla="val 0"/>
              </a:avLst>
            </a:prstGeom>
            <a:solidFill>
              <a:srgbClr val="79A943"/>
            </a:solidFill>
            <a:ln w="12700" cap="flat">
              <a:noFill/>
              <a:miter lim="400000"/>
            </a:ln>
            <a:effectLst/>
          </p:spPr>
          <p:txBody>
            <a:bodyPr wrap="square" lIns="45719" tIns="45719" rIns="45719" bIns="45719" numCol="1" anchor="ctr">
              <a:noAutofit/>
            </a:bodyPr>
            <a:lstStyle/>
            <a:p>
              <a:pPr algn="ctr">
                <a:defRPr sz="1600">
                  <a:solidFill>
                    <a:srgbClr val="FFFFFF"/>
                  </a:solidFill>
                </a:defRPr>
              </a:pPr>
              <a:endParaRPr>
                <a:cs typeface="+mn-ea"/>
                <a:sym typeface="+mn-lt"/>
              </a:endParaRPr>
            </a:p>
          </p:txBody>
        </p:sp>
        <p:sp>
          <p:nvSpPr>
            <p:cNvPr id="23" name="Shape 2657">
              <a:extLst>
                <a:ext uri="{FF2B5EF4-FFF2-40B4-BE49-F238E27FC236}">
                  <a16:creationId xmlns:a16="http://schemas.microsoft.com/office/drawing/2014/main" xmlns="" id="{F4115E99-6014-4070-8BD1-97BC5D1AE9E8}"/>
                </a:ext>
              </a:extLst>
            </p:cNvPr>
            <p:cNvSpPr/>
            <p:nvPr/>
          </p:nvSpPr>
          <p:spPr>
            <a:xfrm>
              <a:off x="2720438" y="2629996"/>
              <a:ext cx="611314" cy="31185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ctr">
                <a:defRPr sz="2200" spc="-90">
                  <a:solidFill>
                    <a:srgbClr val="FFFFFF"/>
                  </a:solidFill>
                </a:defRPr>
              </a:lvl1pPr>
            </a:lstStyle>
            <a:p>
              <a:r>
                <a:rPr lang="en-US" altLang="zh-CN" b="1" dirty="0" smtClean="0">
                  <a:cs typeface="+mn-ea"/>
                  <a:sym typeface="+mn-lt"/>
                </a:rPr>
                <a:t>04</a:t>
              </a:r>
              <a:endParaRPr b="1" dirty="0">
                <a:cs typeface="+mn-ea"/>
                <a:sym typeface="+mn-lt"/>
              </a:endParaRPr>
            </a:p>
          </p:txBody>
        </p:sp>
      </p:grpSp>
    </p:spTree>
    <p:extLst>
      <p:ext uri="{BB962C8B-B14F-4D97-AF65-F5344CB8AC3E}">
        <p14:creationId xmlns:p14="http://schemas.microsoft.com/office/powerpoint/2010/main" val="519905609"/>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r>
              <a:rPr lang="en-US" altLang="zh-CN" dirty="0" smtClean="0">
                <a:latin typeface="+mn-lt"/>
                <a:ea typeface="+mn-ea"/>
                <a:cs typeface="+mn-ea"/>
                <a:sym typeface="+mn-lt"/>
              </a:rPr>
              <a:t> </a:t>
            </a:r>
            <a:endParaRPr lang="zh-CN" altLang="en-US" dirty="0">
              <a:latin typeface="+mn-lt"/>
              <a:ea typeface="+mn-ea"/>
              <a:cs typeface="+mn-ea"/>
              <a:sym typeface="+mn-lt"/>
            </a:endParaRPr>
          </a:p>
        </p:txBody>
      </p:sp>
      <p:cxnSp>
        <p:nvCxnSpPr>
          <p:cNvPr id="29" name="直接连接符 28"/>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30"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教学反思</a:t>
            </a:r>
          </a:p>
        </p:txBody>
      </p:sp>
      <p:grpSp>
        <p:nvGrpSpPr>
          <p:cNvPr id="4" name="组合 3"/>
          <p:cNvGrpSpPr/>
          <p:nvPr/>
        </p:nvGrpSpPr>
        <p:grpSpPr>
          <a:xfrm>
            <a:off x="31185" y="1804269"/>
            <a:ext cx="10992543" cy="3619715"/>
            <a:chOff x="1" y="1342132"/>
            <a:chExt cx="9143999" cy="3011011"/>
          </a:xfrm>
        </p:grpSpPr>
        <p:grpSp>
          <p:nvGrpSpPr>
            <p:cNvPr id="141" name="组合 140"/>
            <p:cNvGrpSpPr/>
            <p:nvPr/>
          </p:nvGrpSpPr>
          <p:grpSpPr>
            <a:xfrm>
              <a:off x="1681888" y="3857519"/>
              <a:ext cx="7462112" cy="495624"/>
              <a:chOff x="2242517" y="5143358"/>
              <a:chExt cx="9949483" cy="660832"/>
            </a:xfrm>
            <a:solidFill>
              <a:srgbClr val="0070C0"/>
            </a:solidFill>
          </p:grpSpPr>
          <p:sp>
            <p:nvSpPr>
              <p:cNvPr id="142" name="任意多边形 2"/>
              <p:cNvSpPr/>
              <p:nvPr/>
            </p:nvSpPr>
            <p:spPr>
              <a:xfrm>
                <a:off x="2242517" y="51433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00B0F0"/>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cs typeface="+mn-ea"/>
                  <a:sym typeface="+mn-lt"/>
                </a:endParaRPr>
              </a:p>
            </p:txBody>
          </p:sp>
          <p:sp>
            <p:nvSpPr>
              <p:cNvPr id="143" name="矩形 142"/>
              <p:cNvSpPr/>
              <p:nvPr/>
            </p:nvSpPr>
            <p:spPr>
              <a:xfrm>
                <a:off x="2832100" y="5146965"/>
                <a:ext cx="9359900" cy="657225"/>
              </a:xfrm>
              <a:prstGeom prst="rect">
                <a:avLst/>
              </a:prstGeom>
              <a:solidFill>
                <a:srgbClr val="00B0F0"/>
              </a:solidFill>
              <a:ln w="25400" cap="flat" cmpd="sng" algn="ctr">
                <a:noFill/>
                <a:prstDash val="solid"/>
              </a:ln>
              <a:effectLst/>
            </p:spPr>
            <p:txBody>
              <a:bodyPr lIns="135000" tIns="0" rIns="13500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100" b="0" i="0" u="none" strike="noStrike" kern="0" cap="none" spc="0" normalizeH="0" baseline="0" noProof="0" dirty="0">
                  <a:ln>
                    <a:noFill/>
                  </a:ln>
                  <a:solidFill>
                    <a:srgbClr val="CEEAB0"/>
                  </a:solidFill>
                  <a:effectLst>
                    <a:outerShdw blurRad="38100" dist="38100" dir="2700000" algn="tl">
                      <a:srgbClr val="000000">
                        <a:alpha val="43137"/>
                      </a:srgbClr>
                    </a:outerShdw>
                  </a:effectLst>
                  <a:uLnTx/>
                  <a:uFillTx/>
                  <a:cs typeface="+mn-ea"/>
                  <a:sym typeface="+mn-lt"/>
                </a:endParaRPr>
              </a:p>
            </p:txBody>
          </p:sp>
        </p:grpSp>
        <p:grpSp>
          <p:nvGrpSpPr>
            <p:cNvPr id="144" name="组合 143"/>
            <p:cNvGrpSpPr/>
            <p:nvPr/>
          </p:nvGrpSpPr>
          <p:grpSpPr>
            <a:xfrm>
              <a:off x="1" y="3281364"/>
              <a:ext cx="7624481" cy="584488"/>
              <a:chOff x="1" y="4375152"/>
              <a:chExt cx="10165975" cy="779317"/>
            </a:xfrm>
            <a:solidFill>
              <a:srgbClr val="FFFFFF">
                <a:lumMod val="65000"/>
              </a:srgbClr>
            </a:solidFill>
          </p:grpSpPr>
          <p:sp>
            <p:nvSpPr>
              <p:cNvPr id="145" name="矩形 144"/>
              <p:cNvSpPr/>
              <p:nvPr/>
            </p:nvSpPr>
            <p:spPr>
              <a:xfrm>
                <a:off x="1" y="4379192"/>
                <a:ext cx="9312276" cy="775277"/>
              </a:xfrm>
              <a:prstGeom prst="rect">
                <a:avLst/>
              </a:prstGeom>
              <a:solidFill>
                <a:srgbClr val="79A715"/>
              </a:solidFill>
              <a:ln w="25400" cap="flat" cmpd="sng" algn="ctr">
                <a:noFill/>
                <a:prstDash val="solid"/>
              </a:ln>
              <a:effectLst/>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100" b="0" i="0" u="none" strike="noStrike" kern="0" cap="none" spc="150" normalizeH="0" baseline="0" noProof="0" dirty="0">
                  <a:ln>
                    <a:noFill/>
                  </a:ln>
                  <a:solidFill>
                    <a:srgbClr val="FFFFFF"/>
                  </a:solidFill>
                  <a:effectLst>
                    <a:outerShdw blurRad="38100" dist="38100" dir="2700000" algn="tl">
                      <a:srgbClr val="000000">
                        <a:alpha val="43137"/>
                      </a:srgbClr>
                    </a:outerShdw>
                  </a:effectLst>
                  <a:uLnTx/>
                  <a:uFillTx/>
                  <a:cs typeface="+mn-ea"/>
                  <a:sym typeface="+mn-lt"/>
                </a:endParaRPr>
              </a:p>
            </p:txBody>
          </p:sp>
          <p:sp>
            <p:nvSpPr>
              <p:cNvPr id="146" name="直角三角形 145"/>
              <p:cNvSpPr/>
              <p:nvPr/>
            </p:nvSpPr>
            <p:spPr>
              <a:xfrm>
                <a:off x="9312275" y="4375152"/>
                <a:ext cx="853701" cy="779317"/>
              </a:xfrm>
              <a:prstGeom prst="rtTriangle">
                <a:avLst/>
              </a:prstGeom>
              <a:solidFill>
                <a:srgbClr val="79A715"/>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cs typeface="+mn-ea"/>
                  <a:sym typeface="+mn-lt"/>
                </a:endParaRPr>
              </a:p>
            </p:txBody>
          </p:sp>
        </p:grpSp>
        <p:sp>
          <p:nvSpPr>
            <p:cNvPr id="147" name="矩形 146"/>
            <p:cNvSpPr/>
            <p:nvPr/>
          </p:nvSpPr>
          <p:spPr>
            <a:xfrm>
              <a:off x="297907" y="3329130"/>
              <a:ext cx="6231200" cy="34562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rgbClr val="E3E7C6"/>
                  </a:solidFill>
                  <a:effectLst/>
                  <a:uLnTx/>
                  <a:uFillTx/>
                  <a:cs typeface="+mn-ea"/>
                  <a:sym typeface="+mn-lt"/>
                </a:rPr>
                <a:t>请替换文字内容，添加相关标题，修改文字内容，也可以直接复制你的内容到此。请替换文字内容，添加相关标题，修改文字内容，也可以直接复制你的内容到此。</a:t>
              </a:r>
            </a:p>
          </p:txBody>
        </p:sp>
        <p:sp>
          <p:nvSpPr>
            <p:cNvPr id="148" name="矩形 147"/>
            <p:cNvSpPr/>
            <p:nvPr/>
          </p:nvSpPr>
          <p:spPr>
            <a:xfrm>
              <a:off x="2571750" y="3941969"/>
              <a:ext cx="6231200" cy="34562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rgbClr val="E3E7C6"/>
                  </a:solidFill>
                  <a:effectLst/>
                  <a:uLnTx/>
                  <a:uFillTx/>
                  <a:cs typeface="+mn-ea"/>
                  <a:sym typeface="+mn-lt"/>
                </a:rPr>
                <a:t>请替换文字内容，添加相关标题，修改文字内容，也可以直接复制你的内容到此。请替换文字内容，添加相关标题，修改文字内容，也可以直接复制你的内容到此。</a:t>
              </a:r>
            </a:p>
          </p:txBody>
        </p:sp>
        <p:grpSp>
          <p:nvGrpSpPr>
            <p:cNvPr id="149" name="组合 148"/>
            <p:cNvGrpSpPr/>
            <p:nvPr/>
          </p:nvGrpSpPr>
          <p:grpSpPr bwMode="auto">
            <a:xfrm>
              <a:off x="1046314" y="1349595"/>
              <a:ext cx="1271147" cy="1650805"/>
              <a:chOff x="915988" y="1758950"/>
              <a:chExt cx="2152650" cy="2795588"/>
            </a:xfrm>
            <a:solidFill>
              <a:srgbClr val="FFFFFF">
                <a:lumMod val="65000"/>
              </a:srgbClr>
            </a:solidFill>
          </p:grpSpPr>
          <p:sp>
            <p:nvSpPr>
              <p:cNvPr id="150" name="椭圆 149"/>
              <p:cNvSpPr/>
              <p:nvPr/>
            </p:nvSpPr>
            <p:spPr>
              <a:xfrm>
                <a:off x="915988" y="1758950"/>
                <a:ext cx="2152650" cy="2152650"/>
              </a:xfrm>
              <a:prstGeom prst="ellipse">
                <a:avLst/>
              </a:prstGeom>
              <a:solidFill>
                <a:srgbClr val="79A715"/>
              </a:solidFill>
              <a:ln w="12700" cap="flat" cmpd="sng" algn="ctr">
                <a:noFill/>
                <a:prstDash val="solid"/>
                <a:miter lim="800000"/>
              </a:ln>
              <a:effectLst/>
            </p:spPr>
            <p:txBody>
              <a:bodyPr anchor="ctr"/>
              <a:lstStyle/>
              <a:p>
                <a:pPr marL="0" marR="0" lvl="0" indent="0" algn="ctr" defTabSz="913924"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51" name="下箭头 31"/>
              <p:cNvSpPr/>
              <p:nvPr/>
            </p:nvSpPr>
            <p:spPr>
              <a:xfrm>
                <a:off x="1492250" y="3268663"/>
                <a:ext cx="1000125" cy="1285875"/>
              </a:xfrm>
              <a:prstGeom prst="downArrow">
                <a:avLst>
                  <a:gd name="adj1" fmla="val 50000"/>
                  <a:gd name="adj2" fmla="val 54152"/>
                </a:avLst>
              </a:prstGeom>
              <a:solidFill>
                <a:srgbClr val="79A715"/>
              </a:solidFill>
              <a:ln w="12700" cap="flat" cmpd="sng" algn="ctr">
                <a:noFill/>
                <a:prstDash val="solid"/>
                <a:miter lim="800000"/>
              </a:ln>
              <a:effectLst/>
            </p:spPr>
            <p:txBody>
              <a:bodyPr anchor="ctr"/>
              <a:lstStyle/>
              <a:p>
                <a:pPr marL="0" marR="0" lvl="0" indent="0" algn="ctr" defTabSz="913924"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grpSp>
          <p:nvGrpSpPr>
            <p:cNvPr id="152" name="组合 151"/>
            <p:cNvGrpSpPr/>
            <p:nvPr/>
          </p:nvGrpSpPr>
          <p:grpSpPr bwMode="auto">
            <a:xfrm>
              <a:off x="2744113" y="1349595"/>
              <a:ext cx="1271147" cy="1650805"/>
              <a:chOff x="915988" y="1758950"/>
              <a:chExt cx="2152650" cy="2795588"/>
            </a:xfrm>
            <a:solidFill>
              <a:srgbClr val="0070C0"/>
            </a:solidFill>
          </p:grpSpPr>
          <p:sp>
            <p:nvSpPr>
              <p:cNvPr id="153" name="椭圆 152"/>
              <p:cNvSpPr/>
              <p:nvPr/>
            </p:nvSpPr>
            <p:spPr>
              <a:xfrm>
                <a:off x="915988" y="1758950"/>
                <a:ext cx="2152650" cy="2152650"/>
              </a:xfrm>
              <a:prstGeom prst="ellipse">
                <a:avLst/>
              </a:prstGeom>
              <a:solidFill>
                <a:srgbClr val="00B0F0"/>
              </a:solidFill>
              <a:ln w="12700" cap="flat" cmpd="sng" algn="ctr">
                <a:noFill/>
                <a:prstDash val="solid"/>
                <a:miter lim="800000"/>
              </a:ln>
              <a:effectLst/>
            </p:spPr>
            <p:txBody>
              <a:bodyPr anchor="ctr"/>
              <a:lstStyle/>
              <a:p>
                <a:pPr algn="ctr" defTabSz="913924">
                  <a:defRPr/>
                </a:pPr>
                <a:endParaRPr lang="zh-CN" altLang="en-US" kern="0">
                  <a:solidFill>
                    <a:prstClr val="white"/>
                  </a:solidFill>
                  <a:cs typeface="+mn-ea"/>
                  <a:sym typeface="+mn-lt"/>
                </a:endParaRPr>
              </a:p>
            </p:txBody>
          </p:sp>
          <p:sp>
            <p:nvSpPr>
              <p:cNvPr id="154" name="下箭头 31"/>
              <p:cNvSpPr/>
              <p:nvPr/>
            </p:nvSpPr>
            <p:spPr>
              <a:xfrm>
                <a:off x="1492250" y="3268663"/>
                <a:ext cx="1000125" cy="1285875"/>
              </a:xfrm>
              <a:prstGeom prst="downArrow">
                <a:avLst>
                  <a:gd name="adj1" fmla="val 50000"/>
                  <a:gd name="adj2" fmla="val 54152"/>
                </a:avLst>
              </a:prstGeom>
              <a:solidFill>
                <a:srgbClr val="00B0F0"/>
              </a:solidFill>
              <a:ln w="12700" cap="flat" cmpd="sng" algn="ctr">
                <a:noFill/>
                <a:prstDash val="solid"/>
                <a:miter lim="800000"/>
              </a:ln>
              <a:effectLst/>
            </p:spPr>
            <p:txBody>
              <a:bodyPr anchor="ctr"/>
              <a:lstStyle/>
              <a:p>
                <a:pPr algn="ctr" defTabSz="913924">
                  <a:defRPr/>
                </a:pPr>
                <a:endParaRPr lang="zh-CN" altLang="en-US" kern="0">
                  <a:solidFill>
                    <a:prstClr val="white"/>
                  </a:solidFill>
                  <a:cs typeface="+mn-ea"/>
                  <a:sym typeface="+mn-lt"/>
                </a:endParaRPr>
              </a:p>
            </p:txBody>
          </p:sp>
        </p:grpSp>
        <p:grpSp>
          <p:nvGrpSpPr>
            <p:cNvPr id="155" name="组合 154"/>
            <p:cNvGrpSpPr/>
            <p:nvPr/>
          </p:nvGrpSpPr>
          <p:grpSpPr bwMode="auto">
            <a:xfrm>
              <a:off x="6320185" y="1342132"/>
              <a:ext cx="1271147" cy="1650805"/>
              <a:chOff x="915988" y="1758950"/>
              <a:chExt cx="2152650" cy="2795588"/>
            </a:xfrm>
            <a:solidFill>
              <a:srgbClr val="0070C0"/>
            </a:solidFill>
          </p:grpSpPr>
          <p:sp>
            <p:nvSpPr>
              <p:cNvPr id="156" name="椭圆 155"/>
              <p:cNvSpPr/>
              <p:nvPr/>
            </p:nvSpPr>
            <p:spPr>
              <a:xfrm>
                <a:off x="915988" y="1758950"/>
                <a:ext cx="2152650" cy="2152650"/>
              </a:xfrm>
              <a:prstGeom prst="ellipse">
                <a:avLst/>
              </a:prstGeom>
              <a:solidFill>
                <a:srgbClr val="00B0F0"/>
              </a:solidFill>
              <a:ln w="12700" cap="flat" cmpd="sng" algn="ctr">
                <a:noFill/>
                <a:prstDash val="solid"/>
                <a:miter lim="800000"/>
              </a:ln>
              <a:effectLst/>
            </p:spPr>
            <p:txBody>
              <a:bodyPr anchor="ctr"/>
              <a:lstStyle/>
              <a:p>
                <a:pPr algn="ctr" defTabSz="913924">
                  <a:defRPr/>
                </a:pPr>
                <a:endParaRPr lang="zh-CN" altLang="en-US" kern="0">
                  <a:solidFill>
                    <a:prstClr val="white"/>
                  </a:solidFill>
                  <a:cs typeface="+mn-ea"/>
                  <a:sym typeface="+mn-lt"/>
                </a:endParaRPr>
              </a:p>
            </p:txBody>
          </p:sp>
          <p:sp>
            <p:nvSpPr>
              <p:cNvPr id="157" name="下箭头 31"/>
              <p:cNvSpPr/>
              <p:nvPr/>
            </p:nvSpPr>
            <p:spPr>
              <a:xfrm>
                <a:off x="1492250" y="3268663"/>
                <a:ext cx="1000125" cy="1285875"/>
              </a:xfrm>
              <a:prstGeom prst="downArrow">
                <a:avLst>
                  <a:gd name="adj1" fmla="val 50000"/>
                  <a:gd name="adj2" fmla="val 54152"/>
                </a:avLst>
              </a:prstGeom>
              <a:solidFill>
                <a:srgbClr val="00B0F0"/>
              </a:solidFill>
              <a:ln w="12700" cap="flat" cmpd="sng" algn="ctr">
                <a:noFill/>
                <a:prstDash val="solid"/>
                <a:miter lim="800000"/>
              </a:ln>
              <a:effectLst/>
            </p:spPr>
            <p:txBody>
              <a:bodyPr anchor="ctr"/>
              <a:lstStyle/>
              <a:p>
                <a:pPr algn="ctr" defTabSz="913924">
                  <a:defRPr/>
                </a:pPr>
                <a:endParaRPr lang="zh-CN" altLang="en-US" kern="0">
                  <a:solidFill>
                    <a:prstClr val="white"/>
                  </a:solidFill>
                  <a:cs typeface="+mn-ea"/>
                  <a:sym typeface="+mn-lt"/>
                </a:endParaRPr>
              </a:p>
            </p:txBody>
          </p:sp>
        </p:grpSp>
        <p:grpSp>
          <p:nvGrpSpPr>
            <p:cNvPr id="158" name="组合 157"/>
            <p:cNvGrpSpPr/>
            <p:nvPr/>
          </p:nvGrpSpPr>
          <p:grpSpPr bwMode="auto">
            <a:xfrm>
              <a:off x="4486909" y="1349595"/>
              <a:ext cx="1271147" cy="1650805"/>
              <a:chOff x="915988" y="1758950"/>
              <a:chExt cx="2152650" cy="2795588"/>
            </a:xfrm>
            <a:solidFill>
              <a:srgbClr val="FFFFFF">
                <a:lumMod val="65000"/>
              </a:srgbClr>
            </a:solidFill>
          </p:grpSpPr>
          <p:sp>
            <p:nvSpPr>
              <p:cNvPr id="159" name="椭圆 158"/>
              <p:cNvSpPr/>
              <p:nvPr/>
            </p:nvSpPr>
            <p:spPr>
              <a:xfrm>
                <a:off x="915988" y="1758950"/>
                <a:ext cx="2152650" cy="2152650"/>
              </a:xfrm>
              <a:prstGeom prst="ellipse">
                <a:avLst/>
              </a:prstGeom>
              <a:solidFill>
                <a:srgbClr val="79A715"/>
              </a:solidFill>
              <a:ln w="12700" cap="flat" cmpd="sng" algn="ctr">
                <a:noFill/>
                <a:prstDash val="solid"/>
                <a:miter lim="800000"/>
              </a:ln>
              <a:effectLst/>
            </p:spPr>
            <p:txBody>
              <a:bodyPr anchor="ctr"/>
              <a:lstStyle/>
              <a:p>
                <a:pPr marL="0" marR="0" lvl="0" indent="0" algn="ctr" defTabSz="913924"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60" name="下箭头 31"/>
              <p:cNvSpPr/>
              <p:nvPr/>
            </p:nvSpPr>
            <p:spPr>
              <a:xfrm>
                <a:off x="1492250" y="3268663"/>
                <a:ext cx="1000125" cy="1285875"/>
              </a:xfrm>
              <a:prstGeom prst="downArrow">
                <a:avLst>
                  <a:gd name="adj1" fmla="val 50000"/>
                  <a:gd name="adj2" fmla="val 54152"/>
                </a:avLst>
              </a:prstGeom>
              <a:solidFill>
                <a:srgbClr val="79A715"/>
              </a:solidFill>
              <a:ln w="12700" cap="flat" cmpd="sng" algn="ctr">
                <a:noFill/>
                <a:prstDash val="solid"/>
                <a:miter lim="800000"/>
              </a:ln>
              <a:effectLst/>
            </p:spPr>
            <p:txBody>
              <a:bodyPr anchor="ctr"/>
              <a:lstStyle/>
              <a:p>
                <a:pPr marL="0" marR="0" lvl="0" indent="0" algn="ctr" defTabSz="913924"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161" name="文本框 33"/>
            <p:cNvSpPr txBox="1"/>
            <p:nvPr/>
          </p:nvSpPr>
          <p:spPr>
            <a:xfrm>
              <a:off x="1004281" y="1862888"/>
              <a:ext cx="1092351" cy="21761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chemeClr val="bg1"/>
                  </a:solidFill>
                  <a:effectLst/>
                  <a:uLnTx/>
                  <a:uFillTx/>
                  <a:cs typeface="+mn-ea"/>
                  <a:sym typeface="+mn-lt"/>
                </a:rPr>
                <a:t>点击输入您的文字</a:t>
              </a:r>
            </a:p>
          </p:txBody>
        </p:sp>
        <p:sp>
          <p:nvSpPr>
            <p:cNvPr id="162" name="文本框 34"/>
            <p:cNvSpPr txBox="1"/>
            <p:nvPr/>
          </p:nvSpPr>
          <p:spPr>
            <a:xfrm>
              <a:off x="2756917" y="1878178"/>
              <a:ext cx="1092351" cy="21761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chemeClr val="bg1"/>
                  </a:solidFill>
                  <a:effectLst/>
                  <a:uLnTx/>
                  <a:uFillTx/>
                  <a:cs typeface="+mn-ea"/>
                  <a:sym typeface="+mn-lt"/>
                </a:rPr>
                <a:t>点击输入您的文字</a:t>
              </a:r>
            </a:p>
          </p:txBody>
        </p:sp>
        <p:sp>
          <p:nvSpPr>
            <p:cNvPr id="163" name="文本框 35"/>
            <p:cNvSpPr txBox="1"/>
            <p:nvPr/>
          </p:nvSpPr>
          <p:spPr>
            <a:xfrm>
              <a:off x="4447965" y="1866585"/>
              <a:ext cx="1092351" cy="21761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chemeClr val="bg1"/>
                  </a:solidFill>
                  <a:effectLst/>
                  <a:uLnTx/>
                  <a:uFillTx/>
                  <a:cs typeface="+mn-ea"/>
                  <a:sym typeface="+mn-lt"/>
                </a:rPr>
                <a:t>点击输入您的文字</a:t>
              </a:r>
            </a:p>
          </p:txBody>
        </p:sp>
        <p:sp>
          <p:nvSpPr>
            <p:cNvPr id="164" name="文本框 36"/>
            <p:cNvSpPr txBox="1"/>
            <p:nvPr/>
          </p:nvSpPr>
          <p:spPr>
            <a:xfrm>
              <a:off x="6327616" y="1883794"/>
              <a:ext cx="1092351" cy="21761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chemeClr val="bg1"/>
                  </a:solidFill>
                  <a:effectLst/>
                  <a:uLnTx/>
                  <a:uFillTx/>
                  <a:cs typeface="+mn-ea"/>
                  <a:sym typeface="+mn-lt"/>
                </a:rPr>
                <a:t>点击输入您的文字</a:t>
              </a:r>
            </a:p>
          </p:txBody>
        </p:sp>
      </p:grpSp>
    </p:spTree>
    <p:extLst>
      <p:ext uri="{BB962C8B-B14F-4D97-AF65-F5344CB8AC3E}">
        <p14:creationId xmlns:p14="http://schemas.microsoft.com/office/powerpoint/2010/main" val="2920249038"/>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cxnSp>
        <p:nvCxnSpPr>
          <p:cNvPr id="29" name="直接连接符 28"/>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30"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教学反思</a:t>
            </a:r>
          </a:p>
        </p:txBody>
      </p:sp>
      <p:grpSp>
        <p:nvGrpSpPr>
          <p:cNvPr id="4" name="组合 3"/>
          <p:cNvGrpSpPr/>
          <p:nvPr/>
        </p:nvGrpSpPr>
        <p:grpSpPr>
          <a:xfrm>
            <a:off x="2103959" y="1411288"/>
            <a:ext cx="7784086" cy="5032607"/>
            <a:chOff x="2103959" y="1411288"/>
            <a:chExt cx="7784086" cy="5032607"/>
          </a:xfrm>
        </p:grpSpPr>
        <p:sp>
          <p:nvSpPr>
            <p:cNvPr id="197" name="矩形 9"/>
            <p:cNvSpPr>
              <a:spLocks noChangeArrowheads="1"/>
            </p:cNvSpPr>
            <p:nvPr/>
          </p:nvSpPr>
          <p:spPr bwMode="auto">
            <a:xfrm>
              <a:off x="2103959" y="1411288"/>
              <a:ext cx="1034915" cy="1035050"/>
            </a:xfrm>
            <a:prstGeom prst="rect">
              <a:avLst/>
            </a:prstGeom>
            <a:solidFill>
              <a:srgbClr val="00B0F0"/>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305" b="0" i="0" u="none" strike="noStrike" kern="0" cap="none" spc="0" normalizeH="0" baseline="0" noProof="0">
                <a:ln>
                  <a:noFill/>
                </a:ln>
                <a:solidFill>
                  <a:prstClr val="black"/>
                </a:solidFill>
                <a:effectLst/>
                <a:uLnTx/>
                <a:uFillTx/>
                <a:cs typeface="+mn-ea"/>
                <a:sym typeface="+mn-lt"/>
              </a:endParaRPr>
            </a:p>
          </p:txBody>
        </p:sp>
        <p:sp>
          <p:nvSpPr>
            <p:cNvPr id="198" name="矩形 24"/>
            <p:cNvSpPr>
              <a:spLocks noChangeArrowheads="1"/>
            </p:cNvSpPr>
            <p:nvPr/>
          </p:nvSpPr>
          <p:spPr bwMode="auto">
            <a:xfrm>
              <a:off x="2311893" y="1597027"/>
              <a:ext cx="7576152" cy="1249363"/>
            </a:xfrm>
            <a:prstGeom prst="rect">
              <a:avLst/>
            </a:prstGeom>
            <a:noFill/>
            <a:ln w="19050" cap="flat" cmpd="sng">
              <a:solidFill>
                <a:srgbClr val="00B0F0"/>
              </a:solidFill>
              <a:miter lim="800000"/>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305" b="0" i="0" u="none" strike="noStrike" kern="0" cap="none" spc="0" normalizeH="0" baseline="0" noProof="0">
                <a:ln>
                  <a:noFill/>
                </a:ln>
                <a:solidFill>
                  <a:prstClr val="black"/>
                </a:solidFill>
                <a:effectLst/>
                <a:uLnTx/>
                <a:uFillTx/>
                <a:cs typeface="+mn-ea"/>
                <a:sym typeface="+mn-lt"/>
              </a:endParaRPr>
            </a:p>
          </p:txBody>
        </p:sp>
        <p:sp>
          <p:nvSpPr>
            <p:cNvPr id="199" name="矩形 25"/>
            <p:cNvSpPr>
              <a:spLocks noChangeArrowheads="1"/>
            </p:cNvSpPr>
            <p:nvPr/>
          </p:nvSpPr>
          <p:spPr bwMode="auto">
            <a:xfrm>
              <a:off x="3245223" y="1844824"/>
              <a:ext cx="6507903"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3000" cap="none" spc="31" normalizeH="0" baseline="0" noProof="0" dirty="0" smtClean="0">
                  <a:ln>
                    <a:noFill/>
                  </a:ln>
                  <a:solidFill>
                    <a:prstClr val="black">
                      <a:lumMod val="50000"/>
                      <a:lumOff val="50000"/>
                    </a:prstClr>
                  </a:solidFill>
                  <a:effectLst/>
                  <a:uLnTx/>
                  <a:uFillTx/>
                  <a:cs typeface="+mn-ea"/>
                  <a:sym typeface="+mn-lt"/>
                </a:rPr>
                <a:t>文字内容需概括精炼，建议与标题相关并符合整体语言风格，语言描述尽量简洁生动。单击此处添加文本内容，语言描述尽量简洁生动。文字内容需概括精炼，建议与标题相关并符合整体语言风格，语言描述尽量简洁生动。单击此处添加文本内容，语言描述尽量简洁生动。</a:t>
              </a:r>
              <a:endParaRPr kumimoji="0" lang="en-US" altLang="zh-CN" sz="1200" b="0" i="0" u="none" strike="noStrike" kern="3000" cap="none" spc="31" normalizeH="0" baseline="0" noProof="0" dirty="0" smtClean="0">
                <a:ln>
                  <a:noFill/>
                </a:ln>
                <a:solidFill>
                  <a:prstClr val="black">
                    <a:lumMod val="50000"/>
                    <a:lumOff val="50000"/>
                  </a:prstClr>
                </a:solidFill>
                <a:effectLst/>
                <a:uLnTx/>
                <a:uFillTx/>
                <a:cs typeface="+mn-ea"/>
                <a:sym typeface="+mn-lt"/>
              </a:endParaRPr>
            </a:p>
            <a:p>
              <a:pPr marL="0" marR="0" lvl="0" indent="0" defTabSz="914400" eaLnBrk="1" fontAlgn="auto" latinLnBrk="0" hangingPunct="1">
                <a:lnSpc>
                  <a:spcPct val="130000"/>
                </a:lnSpc>
                <a:spcBef>
                  <a:spcPts val="0"/>
                </a:spcBef>
                <a:spcAft>
                  <a:spcPts val="0"/>
                </a:spcAft>
                <a:buClrTx/>
                <a:buSzTx/>
                <a:buFontTx/>
                <a:buNone/>
                <a:tabLst/>
                <a:defRPr/>
              </a:pPr>
              <a:endParaRPr kumimoji="0" lang="en-US" altLang="zh-CN" sz="1200" b="0" i="0" u="none" strike="noStrike" kern="3000" cap="none" spc="31" normalizeH="0" baseline="0" noProof="0" dirty="0" smtClean="0">
                <a:ln>
                  <a:noFill/>
                </a:ln>
                <a:solidFill>
                  <a:prstClr val="black">
                    <a:lumMod val="50000"/>
                    <a:lumOff val="50000"/>
                  </a:prstClr>
                </a:solidFill>
                <a:effectLst/>
                <a:uLnTx/>
                <a:uFillTx/>
                <a:cs typeface="+mn-ea"/>
                <a:sym typeface="+mn-lt"/>
              </a:endParaRPr>
            </a:p>
          </p:txBody>
        </p:sp>
        <p:sp>
          <p:nvSpPr>
            <p:cNvPr id="200" name="Freeform 16"/>
            <p:cNvSpPr>
              <a:spLocks noEditPoints="1" noChangeArrowheads="1"/>
            </p:cNvSpPr>
            <p:nvPr/>
          </p:nvSpPr>
          <p:spPr bwMode="auto">
            <a:xfrm>
              <a:off x="2240467" y="1677990"/>
              <a:ext cx="557139" cy="561975"/>
            </a:xfrm>
            <a:custGeom>
              <a:avLst/>
              <a:gdLst>
                <a:gd name="T0" fmla="*/ 287 w 292"/>
                <a:gd name="T1" fmla="*/ 113 h 294"/>
                <a:gd name="T2" fmla="*/ 239 w 292"/>
                <a:gd name="T3" fmla="*/ 105 h 294"/>
                <a:gd name="T4" fmla="*/ 252 w 292"/>
                <a:gd name="T5" fmla="*/ 58 h 294"/>
                <a:gd name="T6" fmla="*/ 229 w 292"/>
                <a:gd name="T7" fmla="*/ 32 h 294"/>
                <a:gd name="T8" fmla="*/ 187 w 292"/>
                <a:gd name="T9" fmla="*/ 57 h 294"/>
                <a:gd name="T10" fmla="*/ 167 w 292"/>
                <a:gd name="T11" fmla="*/ 6 h 294"/>
                <a:gd name="T12" fmla="*/ 132 w 292"/>
                <a:gd name="T13" fmla="*/ 0 h 294"/>
                <a:gd name="T14" fmla="*/ 115 w 292"/>
                <a:gd name="T15" fmla="*/ 53 h 294"/>
                <a:gd name="T16" fmla="*/ 72 w 292"/>
                <a:gd name="T17" fmla="*/ 31 h 294"/>
                <a:gd name="T18" fmla="*/ 42 w 292"/>
                <a:gd name="T19" fmla="*/ 49 h 294"/>
                <a:gd name="T20" fmla="*/ 59 w 292"/>
                <a:gd name="T21" fmla="*/ 95 h 294"/>
                <a:gd name="T22" fmla="*/ 12 w 292"/>
                <a:gd name="T23" fmla="*/ 107 h 294"/>
                <a:gd name="T24" fmla="*/ 0 w 292"/>
                <a:gd name="T25" fmla="*/ 140 h 294"/>
                <a:gd name="T26" fmla="*/ 43 w 292"/>
                <a:gd name="T27" fmla="*/ 164 h 294"/>
                <a:gd name="T28" fmla="*/ 14 w 292"/>
                <a:gd name="T29" fmla="*/ 204 h 294"/>
                <a:gd name="T30" fmla="*/ 27 w 292"/>
                <a:gd name="T31" fmla="*/ 237 h 294"/>
                <a:gd name="T32" fmla="*/ 75 w 292"/>
                <a:gd name="T33" fmla="*/ 227 h 294"/>
                <a:gd name="T34" fmla="*/ 79 w 292"/>
                <a:gd name="T35" fmla="*/ 276 h 294"/>
                <a:gd name="T36" fmla="*/ 109 w 292"/>
                <a:gd name="T37" fmla="*/ 293 h 294"/>
                <a:gd name="T38" fmla="*/ 140 w 292"/>
                <a:gd name="T39" fmla="*/ 255 h 294"/>
                <a:gd name="T40" fmla="*/ 152 w 292"/>
                <a:gd name="T41" fmla="*/ 255 h 294"/>
                <a:gd name="T42" fmla="*/ 183 w 292"/>
                <a:gd name="T43" fmla="*/ 293 h 294"/>
                <a:gd name="T44" fmla="*/ 213 w 292"/>
                <a:gd name="T45" fmla="*/ 276 h 294"/>
                <a:gd name="T46" fmla="*/ 217 w 292"/>
                <a:gd name="T47" fmla="*/ 227 h 294"/>
                <a:gd name="T48" fmla="*/ 265 w 292"/>
                <a:gd name="T49" fmla="*/ 237 h 294"/>
                <a:gd name="T50" fmla="*/ 278 w 292"/>
                <a:gd name="T51" fmla="*/ 204 h 294"/>
                <a:gd name="T52" fmla="*/ 249 w 292"/>
                <a:gd name="T53" fmla="*/ 164 h 294"/>
                <a:gd name="T54" fmla="*/ 292 w 292"/>
                <a:gd name="T55" fmla="*/ 140 h 294"/>
                <a:gd name="T56" fmla="*/ 187 w 292"/>
                <a:gd name="T57" fmla="*/ 193 h 294"/>
                <a:gd name="T58" fmla="*/ 105 w 292"/>
                <a:gd name="T59" fmla="*/ 193 h 294"/>
                <a:gd name="T60" fmla="*/ 105 w 292"/>
                <a:gd name="T61" fmla="*/ 111 h 294"/>
                <a:gd name="T62" fmla="*/ 187 w 292"/>
                <a:gd name="T63" fmla="*/ 111 h 29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92"/>
                <a:gd name="T97" fmla="*/ 0 h 294"/>
                <a:gd name="T98" fmla="*/ 292 w 292"/>
                <a:gd name="T99" fmla="*/ 294 h 29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92" h="294">
                  <a:moveTo>
                    <a:pt x="292" y="140"/>
                  </a:moveTo>
                  <a:cubicBezTo>
                    <a:pt x="287" y="113"/>
                    <a:pt x="287" y="113"/>
                    <a:pt x="287" y="113"/>
                  </a:cubicBezTo>
                  <a:cubicBezTo>
                    <a:pt x="286" y="110"/>
                    <a:pt x="284" y="108"/>
                    <a:pt x="280" y="107"/>
                  </a:cubicBezTo>
                  <a:cubicBezTo>
                    <a:pt x="239" y="105"/>
                    <a:pt x="239" y="105"/>
                    <a:pt x="239" y="105"/>
                  </a:cubicBezTo>
                  <a:cubicBezTo>
                    <a:pt x="237" y="102"/>
                    <a:pt x="235" y="98"/>
                    <a:pt x="233" y="95"/>
                  </a:cubicBezTo>
                  <a:cubicBezTo>
                    <a:pt x="252" y="58"/>
                    <a:pt x="252" y="58"/>
                    <a:pt x="252" y="58"/>
                  </a:cubicBezTo>
                  <a:cubicBezTo>
                    <a:pt x="254" y="55"/>
                    <a:pt x="253" y="51"/>
                    <a:pt x="250" y="49"/>
                  </a:cubicBezTo>
                  <a:cubicBezTo>
                    <a:pt x="229" y="32"/>
                    <a:pt x="229" y="32"/>
                    <a:pt x="229" y="32"/>
                  </a:cubicBezTo>
                  <a:cubicBezTo>
                    <a:pt x="227" y="29"/>
                    <a:pt x="223" y="29"/>
                    <a:pt x="220" y="31"/>
                  </a:cubicBezTo>
                  <a:cubicBezTo>
                    <a:pt x="187" y="57"/>
                    <a:pt x="187" y="57"/>
                    <a:pt x="187" y="57"/>
                  </a:cubicBezTo>
                  <a:cubicBezTo>
                    <a:pt x="184" y="55"/>
                    <a:pt x="181" y="54"/>
                    <a:pt x="177" y="53"/>
                  </a:cubicBezTo>
                  <a:cubicBezTo>
                    <a:pt x="167" y="6"/>
                    <a:pt x="167" y="6"/>
                    <a:pt x="167" y="6"/>
                  </a:cubicBezTo>
                  <a:cubicBezTo>
                    <a:pt x="166" y="3"/>
                    <a:pt x="163" y="0"/>
                    <a:pt x="160" y="0"/>
                  </a:cubicBezTo>
                  <a:cubicBezTo>
                    <a:pt x="132" y="0"/>
                    <a:pt x="132" y="0"/>
                    <a:pt x="132" y="0"/>
                  </a:cubicBezTo>
                  <a:cubicBezTo>
                    <a:pt x="129" y="0"/>
                    <a:pt x="126" y="3"/>
                    <a:pt x="125" y="6"/>
                  </a:cubicBezTo>
                  <a:cubicBezTo>
                    <a:pt x="115" y="53"/>
                    <a:pt x="115" y="53"/>
                    <a:pt x="115" y="53"/>
                  </a:cubicBezTo>
                  <a:cubicBezTo>
                    <a:pt x="111" y="54"/>
                    <a:pt x="108" y="55"/>
                    <a:pt x="105" y="57"/>
                  </a:cubicBezTo>
                  <a:cubicBezTo>
                    <a:pt x="72" y="31"/>
                    <a:pt x="72" y="31"/>
                    <a:pt x="72" y="31"/>
                  </a:cubicBezTo>
                  <a:cubicBezTo>
                    <a:pt x="69" y="29"/>
                    <a:pt x="65" y="29"/>
                    <a:pt x="63" y="31"/>
                  </a:cubicBezTo>
                  <a:cubicBezTo>
                    <a:pt x="42" y="49"/>
                    <a:pt x="42" y="49"/>
                    <a:pt x="42" y="49"/>
                  </a:cubicBezTo>
                  <a:cubicBezTo>
                    <a:pt x="39" y="51"/>
                    <a:pt x="39" y="55"/>
                    <a:pt x="40" y="58"/>
                  </a:cubicBezTo>
                  <a:cubicBezTo>
                    <a:pt x="59" y="95"/>
                    <a:pt x="59" y="95"/>
                    <a:pt x="59" y="95"/>
                  </a:cubicBezTo>
                  <a:cubicBezTo>
                    <a:pt x="57" y="98"/>
                    <a:pt x="55" y="102"/>
                    <a:pt x="53" y="105"/>
                  </a:cubicBezTo>
                  <a:cubicBezTo>
                    <a:pt x="12" y="107"/>
                    <a:pt x="12" y="107"/>
                    <a:pt x="12" y="107"/>
                  </a:cubicBezTo>
                  <a:cubicBezTo>
                    <a:pt x="8" y="107"/>
                    <a:pt x="6" y="110"/>
                    <a:pt x="5" y="113"/>
                  </a:cubicBezTo>
                  <a:cubicBezTo>
                    <a:pt x="0" y="140"/>
                    <a:pt x="0" y="140"/>
                    <a:pt x="0" y="140"/>
                  </a:cubicBezTo>
                  <a:cubicBezTo>
                    <a:pt x="0" y="143"/>
                    <a:pt x="1" y="147"/>
                    <a:pt x="4" y="148"/>
                  </a:cubicBezTo>
                  <a:cubicBezTo>
                    <a:pt x="43" y="164"/>
                    <a:pt x="43" y="164"/>
                    <a:pt x="43" y="164"/>
                  </a:cubicBezTo>
                  <a:cubicBezTo>
                    <a:pt x="44" y="168"/>
                    <a:pt x="44" y="172"/>
                    <a:pt x="45" y="176"/>
                  </a:cubicBezTo>
                  <a:cubicBezTo>
                    <a:pt x="14" y="204"/>
                    <a:pt x="14" y="204"/>
                    <a:pt x="14" y="204"/>
                  </a:cubicBezTo>
                  <a:cubicBezTo>
                    <a:pt x="12" y="206"/>
                    <a:pt x="11" y="210"/>
                    <a:pt x="13" y="213"/>
                  </a:cubicBezTo>
                  <a:cubicBezTo>
                    <a:pt x="27" y="237"/>
                    <a:pt x="27" y="237"/>
                    <a:pt x="27" y="237"/>
                  </a:cubicBezTo>
                  <a:cubicBezTo>
                    <a:pt x="28" y="239"/>
                    <a:pt x="32" y="241"/>
                    <a:pt x="35" y="240"/>
                  </a:cubicBezTo>
                  <a:cubicBezTo>
                    <a:pt x="75" y="227"/>
                    <a:pt x="75" y="227"/>
                    <a:pt x="75" y="227"/>
                  </a:cubicBezTo>
                  <a:cubicBezTo>
                    <a:pt x="78" y="230"/>
                    <a:pt x="81" y="233"/>
                    <a:pt x="84" y="235"/>
                  </a:cubicBezTo>
                  <a:cubicBezTo>
                    <a:pt x="79" y="276"/>
                    <a:pt x="79" y="276"/>
                    <a:pt x="79" y="276"/>
                  </a:cubicBezTo>
                  <a:cubicBezTo>
                    <a:pt x="78" y="280"/>
                    <a:pt x="80" y="283"/>
                    <a:pt x="83" y="284"/>
                  </a:cubicBezTo>
                  <a:cubicBezTo>
                    <a:pt x="109" y="293"/>
                    <a:pt x="109" y="293"/>
                    <a:pt x="109" y="293"/>
                  </a:cubicBezTo>
                  <a:cubicBezTo>
                    <a:pt x="112" y="294"/>
                    <a:pt x="116" y="293"/>
                    <a:pt x="118" y="291"/>
                  </a:cubicBezTo>
                  <a:cubicBezTo>
                    <a:pt x="140" y="255"/>
                    <a:pt x="140" y="255"/>
                    <a:pt x="140" y="255"/>
                  </a:cubicBezTo>
                  <a:cubicBezTo>
                    <a:pt x="142" y="255"/>
                    <a:pt x="144" y="256"/>
                    <a:pt x="146" y="256"/>
                  </a:cubicBezTo>
                  <a:cubicBezTo>
                    <a:pt x="148" y="256"/>
                    <a:pt x="150" y="255"/>
                    <a:pt x="152" y="255"/>
                  </a:cubicBezTo>
                  <a:cubicBezTo>
                    <a:pt x="174" y="291"/>
                    <a:pt x="174" y="291"/>
                    <a:pt x="174" y="291"/>
                  </a:cubicBezTo>
                  <a:cubicBezTo>
                    <a:pt x="176" y="293"/>
                    <a:pt x="180" y="294"/>
                    <a:pt x="183" y="293"/>
                  </a:cubicBezTo>
                  <a:cubicBezTo>
                    <a:pt x="209" y="284"/>
                    <a:pt x="209" y="284"/>
                    <a:pt x="209" y="284"/>
                  </a:cubicBezTo>
                  <a:cubicBezTo>
                    <a:pt x="212" y="283"/>
                    <a:pt x="214" y="280"/>
                    <a:pt x="213" y="276"/>
                  </a:cubicBezTo>
                  <a:cubicBezTo>
                    <a:pt x="208" y="235"/>
                    <a:pt x="208" y="235"/>
                    <a:pt x="208" y="235"/>
                  </a:cubicBezTo>
                  <a:cubicBezTo>
                    <a:pt x="211" y="232"/>
                    <a:pt x="214" y="230"/>
                    <a:pt x="217" y="227"/>
                  </a:cubicBezTo>
                  <a:cubicBezTo>
                    <a:pt x="257" y="240"/>
                    <a:pt x="257" y="240"/>
                    <a:pt x="257" y="240"/>
                  </a:cubicBezTo>
                  <a:cubicBezTo>
                    <a:pt x="260" y="241"/>
                    <a:pt x="264" y="239"/>
                    <a:pt x="265" y="237"/>
                  </a:cubicBezTo>
                  <a:cubicBezTo>
                    <a:pt x="279" y="213"/>
                    <a:pt x="279" y="213"/>
                    <a:pt x="279" y="213"/>
                  </a:cubicBezTo>
                  <a:cubicBezTo>
                    <a:pt x="281" y="210"/>
                    <a:pt x="280" y="206"/>
                    <a:pt x="278" y="204"/>
                  </a:cubicBezTo>
                  <a:cubicBezTo>
                    <a:pt x="247" y="176"/>
                    <a:pt x="247" y="176"/>
                    <a:pt x="247" y="176"/>
                  </a:cubicBezTo>
                  <a:cubicBezTo>
                    <a:pt x="248" y="172"/>
                    <a:pt x="248" y="168"/>
                    <a:pt x="249" y="164"/>
                  </a:cubicBezTo>
                  <a:cubicBezTo>
                    <a:pt x="288" y="148"/>
                    <a:pt x="288" y="148"/>
                    <a:pt x="288" y="148"/>
                  </a:cubicBezTo>
                  <a:cubicBezTo>
                    <a:pt x="291" y="147"/>
                    <a:pt x="292" y="144"/>
                    <a:pt x="292" y="140"/>
                  </a:cubicBezTo>
                  <a:close/>
                  <a:moveTo>
                    <a:pt x="204" y="152"/>
                  </a:moveTo>
                  <a:cubicBezTo>
                    <a:pt x="204" y="168"/>
                    <a:pt x="197" y="182"/>
                    <a:pt x="187" y="193"/>
                  </a:cubicBezTo>
                  <a:cubicBezTo>
                    <a:pt x="176" y="203"/>
                    <a:pt x="162" y="210"/>
                    <a:pt x="146" y="210"/>
                  </a:cubicBezTo>
                  <a:cubicBezTo>
                    <a:pt x="130" y="210"/>
                    <a:pt x="116" y="203"/>
                    <a:pt x="105" y="193"/>
                  </a:cubicBezTo>
                  <a:cubicBezTo>
                    <a:pt x="95" y="182"/>
                    <a:pt x="88" y="168"/>
                    <a:pt x="88" y="152"/>
                  </a:cubicBezTo>
                  <a:cubicBezTo>
                    <a:pt x="88" y="136"/>
                    <a:pt x="95" y="121"/>
                    <a:pt x="105" y="111"/>
                  </a:cubicBezTo>
                  <a:cubicBezTo>
                    <a:pt x="116" y="100"/>
                    <a:pt x="130" y="94"/>
                    <a:pt x="146" y="94"/>
                  </a:cubicBezTo>
                  <a:cubicBezTo>
                    <a:pt x="162" y="94"/>
                    <a:pt x="176" y="100"/>
                    <a:pt x="187" y="111"/>
                  </a:cubicBezTo>
                  <a:cubicBezTo>
                    <a:pt x="197" y="121"/>
                    <a:pt x="204" y="136"/>
                    <a:pt x="204" y="152"/>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defRPr>
              </a:lvl1pPr>
              <a:lvl2pPr marL="457200">
                <a:defRPr sz="1300">
                  <a:solidFill>
                    <a:schemeClr val="tx1"/>
                  </a:solidFill>
                  <a:latin typeface="Arial" panose="020B0604020202020204" pitchFamily="34" charset="0"/>
                </a:defRPr>
              </a:lvl2pPr>
              <a:lvl3pPr marL="914400">
                <a:defRPr sz="1300">
                  <a:solidFill>
                    <a:schemeClr val="tx1"/>
                  </a:solidFill>
                  <a:latin typeface="Arial" panose="020B0604020202020204" pitchFamily="34" charset="0"/>
                </a:defRPr>
              </a:lvl3pPr>
              <a:lvl4pPr marL="1371600">
                <a:defRPr sz="1300">
                  <a:solidFill>
                    <a:schemeClr val="tx1"/>
                  </a:solidFill>
                  <a:latin typeface="Arial" panose="020B0604020202020204" pitchFamily="34" charset="0"/>
                </a:defRPr>
              </a:lvl4pPr>
              <a:lvl5pPr marL="1828800">
                <a:defRPr sz="1300">
                  <a:solidFill>
                    <a:schemeClr val="tx1"/>
                  </a:solidFill>
                  <a:latin typeface="Arial" panose="020B0604020202020204" pitchFamily="34" charset="0"/>
                </a:defRPr>
              </a:lvl5pPr>
              <a:lvl6pPr defTabSz="685800" fontAlgn="base">
                <a:spcBef>
                  <a:spcPct val="0"/>
                </a:spcBef>
                <a:spcAft>
                  <a:spcPct val="0"/>
                </a:spcAft>
                <a:buFont typeface="Arial" panose="020B0604020202020204" pitchFamily="34" charset="0"/>
                <a:defRPr sz="1300">
                  <a:solidFill>
                    <a:schemeClr val="tx1"/>
                  </a:solidFill>
                  <a:latin typeface="Arial" panose="020B0604020202020204" pitchFamily="34" charset="0"/>
                </a:defRPr>
              </a:lvl6pPr>
              <a:lvl7pPr defTabSz="685800" fontAlgn="base">
                <a:spcBef>
                  <a:spcPct val="0"/>
                </a:spcBef>
                <a:spcAft>
                  <a:spcPct val="0"/>
                </a:spcAft>
                <a:buFont typeface="Arial" panose="020B0604020202020204" pitchFamily="34" charset="0"/>
                <a:defRPr sz="1300">
                  <a:solidFill>
                    <a:schemeClr val="tx1"/>
                  </a:solidFill>
                  <a:latin typeface="Arial" panose="020B0604020202020204" pitchFamily="34" charset="0"/>
                </a:defRPr>
              </a:lvl7pPr>
              <a:lvl8pPr defTabSz="685800" fontAlgn="base">
                <a:spcBef>
                  <a:spcPct val="0"/>
                </a:spcBef>
                <a:spcAft>
                  <a:spcPct val="0"/>
                </a:spcAft>
                <a:buFont typeface="Arial" panose="020B0604020202020204" pitchFamily="34" charset="0"/>
                <a:defRPr sz="1300">
                  <a:solidFill>
                    <a:schemeClr val="tx1"/>
                  </a:solidFill>
                  <a:latin typeface="Arial" panose="020B0604020202020204" pitchFamily="34" charset="0"/>
                </a:defRPr>
              </a:lvl8pPr>
              <a:lvl9pPr defTabSz="685800" fontAlgn="base">
                <a:spcBef>
                  <a:spcPct val="0"/>
                </a:spcBef>
                <a:spcAft>
                  <a:spcPct val="0"/>
                </a:spcAft>
                <a:buFont typeface="Arial" panose="020B0604020202020204" pitchFamily="34" charset="0"/>
                <a:defRPr sz="1300">
                  <a:solidFill>
                    <a:schemeClr val="tx1"/>
                  </a:solidFill>
                  <a:latin typeface="Arial" panose="020B0604020202020204" pitchFamily="34" charset="0"/>
                </a:defRPr>
              </a:lvl9pPr>
            </a:lstStyle>
            <a:p>
              <a:pPr>
                <a:defRPr/>
              </a:pPr>
              <a:endParaRPr lang="zh-CN" altLang="zh-CN" sz="1065">
                <a:solidFill>
                  <a:prstClr val="black"/>
                </a:solidFill>
                <a:latin typeface="+mn-lt"/>
                <a:cs typeface="+mn-ea"/>
                <a:sym typeface="+mn-lt"/>
              </a:endParaRPr>
            </a:p>
          </p:txBody>
        </p:sp>
        <p:sp>
          <p:nvSpPr>
            <p:cNvPr id="201" name="Freeform 18"/>
            <p:cNvSpPr>
              <a:spLocks noEditPoints="1" noChangeArrowheads="1"/>
            </p:cNvSpPr>
            <p:nvPr/>
          </p:nvSpPr>
          <p:spPr bwMode="auto">
            <a:xfrm>
              <a:off x="2721415" y="1617663"/>
              <a:ext cx="282538" cy="304800"/>
            </a:xfrm>
            <a:custGeom>
              <a:avLst/>
              <a:gdLst>
                <a:gd name="T0" fmla="*/ 129 w 148"/>
                <a:gd name="T1" fmla="*/ 91 h 160"/>
                <a:gd name="T2" fmla="*/ 131 w 148"/>
                <a:gd name="T3" fmla="*/ 80 h 160"/>
                <a:gd name="T4" fmla="*/ 129 w 148"/>
                <a:gd name="T5" fmla="*/ 70 h 160"/>
                <a:gd name="T6" fmla="*/ 145 w 148"/>
                <a:gd name="T7" fmla="*/ 55 h 160"/>
                <a:gd name="T8" fmla="*/ 147 w 148"/>
                <a:gd name="T9" fmla="*/ 50 h 160"/>
                <a:gd name="T10" fmla="*/ 147 w 148"/>
                <a:gd name="T11" fmla="*/ 46 h 160"/>
                <a:gd name="T12" fmla="*/ 140 w 148"/>
                <a:gd name="T13" fmla="*/ 34 h 160"/>
                <a:gd name="T14" fmla="*/ 133 w 148"/>
                <a:gd name="T15" fmla="*/ 31 h 160"/>
                <a:gd name="T16" fmla="*/ 131 w 148"/>
                <a:gd name="T17" fmla="*/ 31 h 160"/>
                <a:gd name="T18" fmla="*/ 111 w 148"/>
                <a:gd name="T19" fmla="*/ 37 h 160"/>
                <a:gd name="T20" fmla="*/ 92 w 148"/>
                <a:gd name="T21" fmla="*/ 27 h 160"/>
                <a:gd name="T22" fmla="*/ 88 w 148"/>
                <a:gd name="T23" fmla="*/ 6 h 160"/>
                <a:gd name="T24" fmla="*/ 81 w 148"/>
                <a:gd name="T25" fmla="*/ 0 h 160"/>
                <a:gd name="T26" fmla="*/ 67 w 148"/>
                <a:gd name="T27" fmla="*/ 0 h 160"/>
                <a:gd name="T28" fmla="*/ 60 w 148"/>
                <a:gd name="T29" fmla="*/ 6 h 160"/>
                <a:gd name="T30" fmla="*/ 55 w 148"/>
                <a:gd name="T31" fmla="*/ 27 h 160"/>
                <a:gd name="T32" fmla="*/ 37 w 148"/>
                <a:gd name="T33" fmla="*/ 38 h 160"/>
                <a:gd name="T34" fmla="*/ 16 w 148"/>
                <a:gd name="T35" fmla="*/ 31 h 160"/>
                <a:gd name="T36" fmla="*/ 14 w 148"/>
                <a:gd name="T37" fmla="*/ 31 h 160"/>
                <a:gd name="T38" fmla="*/ 8 w 148"/>
                <a:gd name="T39" fmla="*/ 34 h 160"/>
                <a:gd name="T40" fmla="*/ 1 w 148"/>
                <a:gd name="T41" fmla="*/ 46 h 160"/>
                <a:gd name="T42" fmla="*/ 0 w 148"/>
                <a:gd name="T43" fmla="*/ 50 h 160"/>
                <a:gd name="T44" fmla="*/ 2 w 148"/>
                <a:gd name="T45" fmla="*/ 55 h 160"/>
                <a:gd name="T46" fmla="*/ 19 w 148"/>
                <a:gd name="T47" fmla="*/ 70 h 160"/>
                <a:gd name="T48" fmla="*/ 17 w 148"/>
                <a:gd name="T49" fmla="*/ 80 h 160"/>
                <a:gd name="T50" fmla="*/ 19 w 148"/>
                <a:gd name="T51" fmla="*/ 91 h 160"/>
                <a:gd name="T52" fmla="*/ 2 w 148"/>
                <a:gd name="T53" fmla="*/ 106 h 160"/>
                <a:gd name="T54" fmla="*/ 0 w 148"/>
                <a:gd name="T55" fmla="*/ 111 h 160"/>
                <a:gd name="T56" fmla="*/ 1 w 148"/>
                <a:gd name="T57" fmla="*/ 114 h 160"/>
                <a:gd name="T58" fmla="*/ 8 w 148"/>
                <a:gd name="T59" fmla="*/ 126 h 160"/>
                <a:gd name="T60" fmla="*/ 14 w 148"/>
                <a:gd name="T61" fmla="*/ 130 h 160"/>
                <a:gd name="T62" fmla="*/ 16 w 148"/>
                <a:gd name="T63" fmla="*/ 130 h 160"/>
                <a:gd name="T64" fmla="*/ 37 w 148"/>
                <a:gd name="T65" fmla="*/ 123 h 160"/>
                <a:gd name="T66" fmla="*/ 55 w 148"/>
                <a:gd name="T67" fmla="*/ 133 h 160"/>
                <a:gd name="T68" fmla="*/ 60 w 148"/>
                <a:gd name="T69" fmla="*/ 155 h 160"/>
                <a:gd name="T70" fmla="*/ 67 w 148"/>
                <a:gd name="T71" fmla="*/ 160 h 160"/>
                <a:gd name="T72" fmla="*/ 81 w 148"/>
                <a:gd name="T73" fmla="*/ 160 h 160"/>
                <a:gd name="T74" fmla="*/ 88 w 148"/>
                <a:gd name="T75" fmla="*/ 155 h 160"/>
                <a:gd name="T76" fmla="*/ 92 w 148"/>
                <a:gd name="T77" fmla="*/ 134 h 160"/>
                <a:gd name="T78" fmla="*/ 111 w 148"/>
                <a:gd name="T79" fmla="*/ 123 h 160"/>
                <a:gd name="T80" fmla="*/ 131 w 148"/>
                <a:gd name="T81" fmla="*/ 130 h 160"/>
                <a:gd name="T82" fmla="*/ 133 w 148"/>
                <a:gd name="T83" fmla="*/ 130 h 160"/>
                <a:gd name="T84" fmla="*/ 140 w 148"/>
                <a:gd name="T85" fmla="*/ 126 h 160"/>
                <a:gd name="T86" fmla="*/ 147 w 148"/>
                <a:gd name="T87" fmla="*/ 114 h 160"/>
                <a:gd name="T88" fmla="*/ 147 w 148"/>
                <a:gd name="T89" fmla="*/ 111 h 160"/>
                <a:gd name="T90" fmla="*/ 145 w 148"/>
                <a:gd name="T91" fmla="*/ 106 h 160"/>
                <a:gd name="T92" fmla="*/ 129 w 148"/>
                <a:gd name="T93" fmla="*/ 91 h 160"/>
                <a:gd name="T94" fmla="*/ 96 w 148"/>
                <a:gd name="T95" fmla="*/ 80 h 160"/>
                <a:gd name="T96" fmla="*/ 74 w 148"/>
                <a:gd name="T97" fmla="*/ 102 h 160"/>
                <a:gd name="T98" fmla="*/ 52 w 148"/>
                <a:gd name="T99" fmla="*/ 80 h 160"/>
                <a:gd name="T100" fmla="*/ 74 w 148"/>
                <a:gd name="T101" fmla="*/ 58 h 160"/>
                <a:gd name="T102" fmla="*/ 96 w 148"/>
                <a:gd name="T103" fmla="*/ 80 h 16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48"/>
                <a:gd name="T157" fmla="*/ 0 h 160"/>
                <a:gd name="T158" fmla="*/ 148 w 148"/>
                <a:gd name="T159" fmla="*/ 160 h 16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48" h="160">
                  <a:moveTo>
                    <a:pt x="129" y="91"/>
                  </a:moveTo>
                  <a:cubicBezTo>
                    <a:pt x="130" y="88"/>
                    <a:pt x="131" y="84"/>
                    <a:pt x="131" y="80"/>
                  </a:cubicBezTo>
                  <a:cubicBezTo>
                    <a:pt x="131" y="77"/>
                    <a:pt x="130" y="73"/>
                    <a:pt x="129" y="70"/>
                  </a:cubicBezTo>
                  <a:cubicBezTo>
                    <a:pt x="145" y="55"/>
                    <a:pt x="145" y="55"/>
                    <a:pt x="145" y="55"/>
                  </a:cubicBezTo>
                  <a:cubicBezTo>
                    <a:pt x="147" y="54"/>
                    <a:pt x="147" y="52"/>
                    <a:pt x="147" y="50"/>
                  </a:cubicBezTo>
                  <a:cubicBezTo>
                    <a:pt x="147" y="49"/>
                    <a:pt x="147" y="47"/>
                    <a:pt x="147" y="46"/>
                  </a:cubicBezTo>
                  <a:cubicBezTo>
                    <a:pt x="140" y="34"/>
                    <a:pt x="140" y="34"/>
                    <a:pt x="140" y="34"/>
                  </a:cubicBezTo>
                  <a:cubicBezTo>
                    <a:pt x="138" y="32"/>
                    <a:pt x="136" y="31"/>
                    <a:pt x="133" y="31"/>
                  </a:cubicBezTo>
                  <a:cubicBezTo>
                    <a:pt x="133" y="31"/>
                    <a:pt x="132" y="31"/>
                    <a:pt x="131" y="31"/>
                  </a:cubicBezTo>
                  <a:cubicBezTo>
                    <a:pt x="111" y="37"/>
                    <a:pt x="111" y="37"/>
                    <a:pt x="111" y="37"/>
                  </a:cubicBezTo>
                  <a:cubicBezTo>
                    <a:pt x="105" y="33"/>
                    <a:pt x="99" y="29"/>
                    <a:pt x="92" y="27"/>
                  </a:cubicBezTo>
                  <a:cubicBezTo>
                    <a:pt x="88" y="6"/>
                    <a:pt x="88" y="6"/>
                    <a:pt x="88" y="6"/>
                  </a:cubicBezTo>
                  <a:cubicBezTo>
                    <a:pt x="87" y="3"/>
                    <a:pt x="84" y="0"/>
                    <a:pt x="81" y="0"/>
                  </a:cubicBezTo>
                  <a:cubicBezTo>
                    <a:pt x="67" y="0"/>
                    <a:pt x="67" y="0"/>
                    <a:pt x="67" y="0"/>
                  </a:cubicBezTo>
                  <a:cubicBezTo>
                    <a:pt x="63" y="0"/>
                    <a:pt x="61" y="3"/>
                    <a:pt x="60" y="6"/>
                  </a:cubicBezTo>
                  <a:cubicBezTo>
                    <a:pt x="55" y="27"/>
                    <a:pt x="55" y="27"/>
                    <a:pt x="55" y="27"/>
                  </a:cubicBezTo>
                  <a:cubicBezTo>
                    <a:pt x="48" y="29"/>
                    <a:pt x="42" y="33"/>
                    <a:pt x="37" y="38"/>
                  </a:cubicBezTo>
                  <a:cubicBezTo>
                    <a:pt x="16" y="31"/>
                    <a:pt x="16" y="31"/>
                    <a:pt x="16" y="31"/>
                  </a:cubicBezTo>
                  <a:cubicBezTo>
                    <a:pt x="15" y="31"/>
                    <a:pt x="15" y="31"/>
                    <a:pt x="14" y="31"/>
                  </a:cubicBezTo>
                  <a:cubicBezTo>
                    <a:pt x="12" y="31"/>
                    <a:pt x="9" y="32"/>
                    <a:pt x="8" y="34"/>
                  </a:cubicBezTo>
                  <a:cubicBezTo>
                    <a:pt x="1" y="46"/>
                    <a:pt x="1" y="46"/>
                    <a:pt x="1" y="46"/>
                  </a:cubicBezTo>
                  <a:cubicBezTo>
                    <a:pt x="0" y="47"/>
                    <a:pt x="0" y="49"/>
                    <a:pt x="0" y="50"/>
                  </a:cubicBezTo>
                  <a:cubicBezTo>
                    <a:pt x="0" y="52"/>
                    <a:pt x="1" y="54"/>
                    <a:pt x="2" y="55"/>
                  </a:cubicBezTo>
                  <a:cubicBezTo>
                    <a:pt x="19" y="70"/>
                    <a:pt x="19" y="70"/>
                    <a:pt x="19" y="70"/>
                  </a:cubicBezTo>
                  <a:cubicBezTo>
                    <a:pt x="18" y="73"/>
                    <a:pt x="17" y="77"/>
                    <a:pt x="17" y="80"/>
                  </a:cubicBezTo>
                  <a:cubicBezTo>
                    <a:pt x="17" y="84"/>
                    <a:pt x="18" y="87"/>
                    <a:pt x="19" y="91"/>
                  </a:cubicBezTo>
                  <a:cubicBezTo>
                    <a:pt x="2" y="106"/>
                    <a:pt x="2" y="106"/>
                    <a:pt x="2" y="106"/>
                  </a:cubicBezTo>
                  <a:cubicBezTo>
                    <a:pt x="1" y="107"/>
                    <a:pt x="0" y="109"/>
                    <a:pt x="0" y="111"/>
                  </a:cubicBezTo>
                  <a:cubicBezTo>
                    <a:pt x="0" y="112"/>
                    <a:pt x="0" y="113"/>
                    <a:pt x="1" y="114"/>
                  </a:cubicBezTo>
                  <a:cubicBezTo>
                    <a:pt x="8" y="126"/>
                    <a:pt x="8" y="126"/>
                    <a:pt x="8" y="126"/>
                  </a:cubicBezTo>
                  <a:cubicBezTo>
                    <a:pt x="9" y="129"/>
                    <a:pt x="12" y="130"/>
                    <a:pt x="14" y="130"/>
                  </a:cubicBezTo>
                  <a:cubicBezTo>
                    <a:pt x="15" y="130"/>
                    <a:pt x="15" y="130"/>
                    <a:pt x="16" y="130"/>
                  </a:cubicBezTo>
                  <a:cubicBezTo>
                    <a:pt x="37" y="123"/>
                    <a:pt x="37" y="123"/>
                    <a:pt x="37" y="123"/>
                  </a:cubicBezTo>
                  <a:cubicBezTo>
                    <a:pt x="42" y="127"/>
                    <a:pt x="48" y="131"/>
                    <a:pt x="55" y="133"/>
                  </a:cubicBezTo>
                  <a:cubicBezTo>
                    <a:pt x="60" y="155"/>
                    <a:pt x="60" y="155"/>
                    <a:pt x="60" y="155"/>
                  </a:cubicBezTo>
                  <a:cubicBezTo>
                    <a:pt x="61" y="158"/>
                    <a:pt x="63" y="160"/>
                    <a:pt x="67" y="160"/>
                  </a:cubicBezTo>
                  <a:cubicBezTo>
                    <a:pt x="81" y="160"/>
                    <a:pt x="81" y="160"/>
                    <a:pt x="81" y="160"/>
                  </a:cubicBezTo>
                  <a:cubicBezTo>
                    <a:pt x="84" y="160"/>
                    <a:pt x="87" y="158"/>
                    <a:pt x="88" y="155"/>
                  </a:cubicBezTo>
                  <a:cubicBezTo>
                    <a:pt x="92" y="134"/>
                    <a:pt x="92" y="134"/>
                    <a:pt x="92" y="134"/>
                  </a:cubicBezTo>
                  <a:cubicBezTo>
                    <a:pt x="99" y="131"/>
                    <a:pt x="105" y="128"/>
                    <a:pt x="111" y="123"/>
                  </a:cubicBezTo>
                  <a:cubicBezTo>
                    <a:pt x="131" y="130"/>
                    <a:pt x="131" y="130"/>
                    <a:pt x="131" y="130"/>
                  </a:cubicBezTo>
                  <a:cubicBezTo>
                    <a:pt x="132" y="130"/>
                    <a:pt x="133" y="130"/>
                    <a:pt x="133" y="130"/>
                  </a:cubicBezTo>
                  <a:cubicBezTo>
                    <a:pt x="136" y="130"/>
                    <a:pt x="138" y="129"/>
                    <a:pt x="140" y="126"/>
                  </a:cubicBezTo>
                  <a:cubicBezTo>
                    <a:pt x="147" y="114"/>
                    <a:pt x="147" y="114"/>
                    <a:pt x="147" y="114"/>
                  </a:cubicBezTo>
                  <a:cubicBezTo>
                    <a:pt x="147" y="113"/>
                    <a:pt x="148" y="112"/>
                    <a:pt x="147" y="111"/>
                  </a:cubicBezTo>
                  <a:cubicBezTo>
                    <a:pt x="148" y="109"/>
                    <a:pt x="147" y="107"/>
                    <a:pt x="145" y="106"/>
                  </a:cubicBezTo>
                  <a:lnTo>
                    <a:pt x="129" y="91"/>
                  </a:lnTo>
                  <a:close/>
                  <a:moveTo>
                    <a:pt x="96" y="80"/>
                  </a:moveTo>
                  <a:cubicBezTo>
                    <a:pt x="96" y="92"/>
                    <a:pt x="86" y="102"/>
                    <a:pt x="74" y="102"/>
                  </a:cubicBezTo>
                  <a:cubicBezTo>
                    <a:pt x="62" y="102"/>
                    <a:pt x="52" y="92"/>
                    <a:pt x="52" y="80"/>
                  </a:cubicBezTo>
                  <a:cubicBezTo>
                    <a:pt x="52" y="68"/>
                    <a:pt x="62" y="58"/>
                    <a:pt x="74" y="58"/>
                  </a:cubicBezTo>
                  <a:cubicBezTo>
                    <a:pt x="86" y="58"/>
                    <a:pt x="96" y="68"/>
                    <a:pt x="96" y="80"/>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defRPr>
              </a:lvl1pPr>
              <a:lvl2pPr marL="457200">
                <a:defRPr sz="1300">
                  <a:solidFill>
                    <a:schemeClr val="tx1"/>
                  </a:solidFill>
                  <a:latin typeface="Arial" panose="020B0604020202020204" pitchFamily="34" charset="0"/>
                </a:defRPr>
              </a:lvl2pPr>
              <a:lvl3pPr marL="914400">
                <a:defRPr sz="1300">
                  <a:solidFill>
                    <a:schemeClr val="tx1"/>
                  </a:solidFill>
                  <a:latin typeface="Arial" panose="020B0604020202020204" pitchFamily="34" charset="0"/>
                </a:defRPr>
              </a:lvl3pPr>
              <a:lvl4pPr marL="1371600">
                <a:defRPr sz="1300">
                  <a:solidFill>
                    <a:schemeClr val="tx1"/>
                  </a:solidFill>
                  <a:latin typeface="Arial" panose="020B0604020202020204" pitchFamily="34" charset="0"/>
                </a:defRPr>
              </a:lvl4pPr>
              <a:lvl5pPr marL="1828800">
                <a:defRPr sz="1300">
                  <a:solidFill>
                    <a:schemeClr val="tx1"/>
                  </a:solidFill>
                  <a:latin typeface="Arial" panose="020B0604020202020204" pitchFamily="34" charset="0"/>
                </a:defRPr>
              </a:lvl5pPr>
              <a:lvl6pPr defTabSz="685800" fontAlgn="base">
                <a:spcBef>
                  <a:spcPct val="0"/>
                </a:spcBef>
                <a:spcAft>
                  <a:spcPct val="0"/>
                </a:spcAft>
                <a:buFont typeface="Arial" panose="020B0604020202020204" pitchFamily="34" charset="0"/>
                <a:defRPr sz="1300">
                  <a:solidFill>
                    <a:schemeClr val="tx1"/>
                  </a:solidFill>
                  <a:latin typeface="Arial" panose="020B0604020202020204" pitchFamily="34" charset="0"/>
                </a:defRPr>
              </a:lvl6pPr>
              <a:lvl7pPr defTabSz="685800" fontAlgn="base">
                <a:spcBef>
                  <a:spcPct val="0"/>
                </a:spcBef>
                <a:spcAft>
                  <a:spcPct val="0"/>
                </a:spcAft>
                <a:buFont typeface="Arial" panose="020B0604020202020204" pitchFamily="34" charset="0"/>
                <a:defRPr sz="1300">
                  <a:solidFill>
                    <a:schemeClr val="tx1"/>
                  </a:solidFill>
                  <a:latin typeface="Arial" panose="020B0604020202020204" pitchFamily="34" charset="0"/>
                </a:defRPr>
              </a:lvl7pPr>
              <a:lvl8pPr defTabSz="685800" fontAlgn="base">
                <a:spcBef>
                  <a:spcPct val="0"/>
                </a:spcBef>
                <a:spcAft>
                  <a:spcPct val="0"/>
                </a:spcAft>
                <a:buFont typeface="Arial" panose="020B0604020202020204" pitchFamily="34" charset="0"/>
                <a:defRPr sz="1300">
                  <a:solidFill>
                    <a:schemeClr val="tx1"/>
                  </a:solidFill>
                  <a:latin typeface="Arial" panose="020B0604020202020204" pitchFamily="34" charset="0"/>
                </a:defRPr>
              </a:lvl8pPr>
              <a:lvl9pPr defTabSz="685800" fontAlgn="base">
                <a:spcBef>
                  <a:spcPct val="0"/>
                </a:spcBef>
                <a:spcAft>
                  <a:spcPct val="0"/>
                </a:spcAft>
                <a:buFont typeface="Arial" panose="020B0604020202020204" pitchFamily="34" charset="0"/>
                <a:defRPr sz="1300">
                  <a:solidFill>
                    <a:schemeClr val="tx1"/>
                  </a:solidFill>
                  <a:latin typeface="Arial" panose="020B0604020202020204" pitchFamily="34" charset="0"/>
                </a:defRPr>
              </a:lvl9pPr>
            </a:lstStyle>
            <a:p>
              <a:pPr>
                <a:defRPr/>
              </a:pPr>
              <a:endParaRPr lang="zh-CN" altLang="zh-CN" sz="1065">
                <a:solidFill>
                  <a:prstClr val="black"/>
                </a:solidFill>
                <a:latin typeface="+mn-lt"/>
                <a:cs typeface="+mn-ea"/>
                <a:sym typeface="+mn-lt"/>
              </a:endParaRPr>
            </a:p>
          </p:txBody>
        </p:sp>
        <p:sp>
          <p:nvSpPr>
            <p:cNvPr id="202" name="矩形 30"/>
            <p:cNvSpPr>
              <a:spLocks noChangeArrowheads="1"/>
            </p:cNvSpPr>
            <p:nvPr/>
          </p:nvSpPr>
          <p:spPr bwMode="auto">
            <a:xfrm>
              <a:off x="2103959" y="3184525"/>
              <a:ext cx="1034915" cy="1035050"/>
            </a:xfrm>
            <a:prstGeom prst="rect">
              <a:avLst/>
            </a:prstGeom>
            <a:solidFill>
              <a:srgbClr val="79A715"/>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305" b="0" i="0" u="none" strike="noStrike" kern="0" cap="none" spc="0" normalizeH="0" baseline="0" noProof="0">
                <a:ln>
                  <a:noFill/>
                </a:ln>
                <a:solidFill>
                  <a:prstClr val="black"/>
                </a:solidFill>
                <a:effectLst/>
                <a:uLnTx/>
                <a:uFillTx/>
                <a:cs typeface="+mn-ea"/>
                <a:sym typeface="+mn-lt"/>
              </a:endParaRPr>
            </a:p>
          </p:txBody>
        </p:sp>
        <p:sp>
          <p:nvSpPr>
            <p:cNvPr id="203" name="矩形 31"/>
            <p:cNvSpPr>
              <a:spLocks noChangeArrowheads="1"/>
            </p:cNvSpPr>
            <p:nvPr/>
          </p:nvSpPr>
          <p:spPr bwMode="auto">
            <a:xfrm>
              <a:off x="2311893" y="3370263"/>
              <a:ext cx="7576152" cy="1249362"/>
            </a:xfrm>
            <a:prstGeom prst="rect">
              <a:avLst/>
            </a:prstGeom>
            <a:noFill/>
            <a:ln w="19050" cap="flat" cmpd="sng">
              <a:solidFill>
                <a:srgbClr val="79A715"/>
              </a:solidFill>
              <a:miter lim="800000"/>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305" b="0" i="0" u="none" strike="noStrike" kern="0" cap="none" spc="0" normalizeH="0" baseline="0" noProof="0">
                <a:ln>
                  <a:noFill/>
                </a:ln>
                <a:solidFill>
                  <a:prstClr val="black"/>
                </a:solidFill>
                <a:effectLst/>
                <a:uLnTx/>
                <a:uFillTx/>
                <a:cs typeface="+mn-ea"/>
                <a:sym typeface="+mn-lt"/>
              </a:endParaRPr>
            </a:p>
          </p:txBody>
        </p:sp>
        <p:sp>
          <p:nvSpPr>
            <p:cNvPr id="204" name="矩形 32"/>
            <p:cNvSpPr>
              <a:spLocks noChangeArrowheads="1"/>
            </p:cNvSpPr>
            <p:nvPr/>
          </p:nvSpPr>
          <p:spPr bwMode="auto">
            <a:xfrm>
              <a:off x="3245223" y="3618060"/>
              <a:ext cx="6507903"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3000" cap="none" spc="31" normalizeH="0" baseline="0" noProof="0" dirty="0" smtClean="0">
                  <a:ln>
                    <a:noFill/>
                  </a:ln>
                  <a:solidFill>
                    <a:prstClr val="black">
                      <a:lumMod val="50000"/>
                      <a:lumOff val="50000"/>
                    </a:prstClr>
                  </a:solidFill>
                  <a:effectLst/>
                  <a:uLnTx/>
                  <a:uFillTx/>
                  <a:cs typeface="+mn-ea"/>
                  <a:sym typeface="+mn-lt"/>
                </a:rPr>
                <a:t>文字内容需概括精炼，建议与标题相关并符合整体语言风格，语言描述尽量简洁生动。单击此处添加文本内容，语言描述尽量简洁生动。文字内容需概括精炼，建议与标题相关并符合整体语言风格，语言描述尽量简洁生动。单击此处添加文本内容，语言描述尽量简洁生动。</a:t>
              </a:r>
              <a:endParaRPr kumimoji="0" lang="en-US" altLang="zh-CN" sz="1200" b="0" i="0" u="none" strike="noStrike" kern="3000" cap="none" spc="31" normalizeH="0" baseline="0" noProof="0" dirty="0" smtClean="0">
                <a:ln>
                  <a:noFill/>
                </a:ln>
                <a:solidFill>
                  <a:prstClr val="black">
                    <a:lumMod val="50000"/>
                    <a:lumOff val="50000"/>
                  </a:prstClr>
                </a:solidFill>
                <a:effectLst/>
                <a:uLnTx/>
                <a:uFillTx/>
                <a:cs typeface="+mn-ea"/>
                <a:sym typeface="+mn-lt"/>
              </a:endParaRPr>
            </a:p>
            <a:p>
              <a:pPr marL="0" marR="0" lvl="0" indent="0" defTabSz="914400" eaLnBrk="1" fontAlgn="auto" latinLnBrk="0" hangingPunct="1">
                <a:lnSpc>
                  <a:spcPct val="130000"/>
                </a:lnSpc>
                <a:spcBef>
                  <a:spcPts val="0"/>
                </a:spcBef>
                <a:spcAft>
                  <a:spcPts val="0"/>
                </a:spcAft>
                <a:buClrTx/>
                <a:buSzTx/>
                <a:buFontTx/>
                <a:buNone/>
                <a:tabLst/>
                <a:defRPr/>
              </a:pPr>
              <a:endParaRPr kumimoji="0" lang="en-US" altLang="zh-CN" sz="1200" b="0" i="0" u="none" strike="noStrike" kern="3000" cap="none" spc="31" normalizeH="0" baseline="0" noProof="0" dirty="0" smtClean="0">
                <a:ln>
                  <a:noFill/>
                </a:ln>
                <a:solidFill>
                  <a:prstClr val="black">
                    <a:lumMod val="50000"/>
                    <a:lumOff val="50000"/>
                  </a:prstClr>
                </a:solidFill>
                <a:effectLst/>
                <a:uLnTx/>
                <a:uFillTx/>
                <a:cs typeface="+mn-ea"/>
                <a:sym typeface="+mn-lt"/>
              </a:endParaRPr>
            </a:p>
          </p:txBody>
        </p:sp>
        <p:sp>
          <p:nvSpPr>
            <p:cNvPr id="205" name="Freeform 78"/>
            <p:cNvSpPr>
              <a:spLocks noEditPoints="1" noChangeArrowheads="1"/>
            </p:cNvSpPr>
            <p:nvPr/>
          </p:nvSpPr>
          <p:spPr bwMode="auto">
            <a:xfrm>
              <a:off x="2292847" y="3390901"/>
              <a:ext cx="658727" cy="657225"/>
            </a:xfrm>
            <a:custGeom>
              <a:avLst/>
              <a:gdLst>
                <a:gd name="T0" fmla="*/ 174 w 347"/>
                <a:gd name="T1" fmla="*/ 0 h 347"/>
                <a:gd name="T2" fmla="*/ 0 w 347"/>
                <a:gd name="T3" fmla="*/ 174 h 347"/>
                <a:gd name="T4" fmla="*/ 174 w 347"/>
                <a:gd name="T5" fmla="*/ 347 h 347"/>
                <a:gd name="T6" fmla="*/ 347 w 347"/>
                <a:gd name="T7" fmla="*/ 174 h 347"/>
                <a:gd name="T8" fmla="*/ 174 w 347"/>
                <a:gd name="T9" fmla="*/ 0 h 347"/>
                <a:gd name="T10" fmla="*/ 332 w 347"/>
                <a:gd name="T11" fmla="*/ 166 h 347"/>
                <a:gd name="T12" fmla="*/ 283 w 347"/>
                <a:gd name="T13" fmla="*/ 166 h 347"/>
                <a:gd name="T14" fmla="*/ 231 w 347"/>
                <a:gd name="T15" fmla="*/ 26 h 347"/>
                <a:gd name="T16" fmla="*/ 332 w 347"/>
                <a:gd name="T17" fmla="*/ 166 h 347"/>
                <a:gd name="T18" fmla="*/ 174 w 347"/>
                <a:gd name="T19" fmla="*/ 332 h 347"/>
                <a:gd name="T20" fmla="*/ 147 w 347"/>
                <a:gd name="T21" fmla="*/ 181 h 347"/>
                <a:gd name="T22" fmla="*/ 200 w 347"/>
                <a:gd name="T23" fmla="*/ 181 h 347"/>
                <a:gd name="T24" fmla="*/ 174 w 347"/>
                <a:gd name="T25" fmla="*/ 332 h 347"/>
                <a:gd name="T26" fmla="*/ 147 w 347"/>
                <a:gd name="T27" fmla="*/ 166 h 347"/>
                <a:gd name="T28" fmla="*/ 174 w 347"/>
                <a:gd name="T29" fmla="*/ 15 h 347"/>
                <a:gd name="T30" fmla="*/ 174 w 347"/>
                <a:gd name="T31" fmla="*/ 15 h 347"/>
                <a:gd name="T32" fmla="*/ 200 w 347"/>
                <a:gd name="T33" fmla="*/ 166 h 347"/>
                <a:gd name="T34" fmla="*/ 147 w 347"/>
                <a:gd name="T35" fmla="*/ 166 h 347"/>
                <a:gd name="T36" fmla="*/ 153 w 347"/>
                <a:gd name="T37" fmla="*/ 19 h 347"/>
                <a:gd name="T38" fmla="*/ 133 w 347"/>
                <a:gd name="T39" fmla="*/ 166 h 347"/>
                <a:gd name="T40" fmla="*/ 79 w 347"/>
                <a:gd name="T41" fmla="*/ 166 h 347"/>
                <a:gd name="T42" fmla="*/ 153 w 347"/>
                <a:gd name="T43" fmla="*/ 19 h 347"/>
                <a:gd name="T44" fmla="*/ 133 w 347"/>
                <a:gd name="T45" fmla="*/ 181 h 347"/>
                <a:gd name="T46" fmla="*/ 153 w 347"/>
                <a:gd name="T47" fmla="*/ 329 h 347"/>
                <a:gd name="T48" fmla="*/ 79 w 347"/>
                <a:gd name="T49" fmla="*/ 181 h 347"/>
                <a:gd name="T50" fmla="*/ 133 w 347"/>
                <a:gd name="T51" fmla="*/ 181 h 347"/>
                <a:gd name="T52" fmla="*/ 194 w 347"/>
                <a:gd name="T53" fmla="*/ 329 h 347"/>
                <a:gd name="T54" fmla="*/ 215 w 347"/>
                <a:gd name="T55" fmla="*/ 181 h 347"/>
                <a:gd name="T56" fmla="*/ 268 w 347"/>
                <a:gd name="T57" fmla="*/ 181 h 347"/>
                <a:gd name="T58" fmla="*/ 194 w 347"/>
                <a:gd name="T59" fmla="*/ 329 h 347"/>
                <a:gd name="T60" fmla="*/ 215 w 347"/>
                <a:gd name="T61" fmla="*/ 166 h 347"/>
                <a:gd name="T62" fmla="*/ 194 w 347"/>
                <a:gd name="T63" fmla="*/ 19 h 347"/>
                <a:gd name="T64" fmla="*/ 268 w 347"/>
                <a:gd name="T65" fmla="*/ 166 h 347"/>
                <a:gd name="T66" fmla="*/ 215 w 347"/>
                <a:gd name="T67" fmla="*/ 166 h 347"/>
                <a:gd name="T68" fmla="*/ 117 w 347"/>
                <a:gd name="T69" fmla="*/ 26 h 347"/>
                <a:gd name="T70" fmla="*/ 64 w 347"/>
                <a:gd name="T71" fmla="*/ 166 h 347"/>
                <a:gd name="T72" fmla="*/ 15 w 347"/>
                <a:gd name="T73" fmla="*/ 166 h 347"/>
                <a:gd name="T74" fmla="*/ 117 w 347"/>
                <a:gd name="T75" fmla="*/ 26 h 347"/>
                <a:gd name="T76" fmla="*/ 15 w 347"/>
                <a:gd name="T77" fmla="*/ 181 h 347"/>
                <a:gd name="T78" fmla="*/ 64 w 347"/>
                <a:gd name="T79" fmla="*/ 181 h 347"/>
                <a:gd name="T80" fmla="*/ 117 w 347"/>
                <a:gd name="T81" fmla="*/ 322 h 347"/>
                <a:gd name="T82" fmla="*/ 15 w 347"/>
                <a:gd name="T83" fmla="*/ 181 h 347"/>
                <a:gd name="T84" fmla="*/ 231 w 347"/>
                <a:gd name="T85" fmla="*/ 322 h 347"/>
                <a:gd name="T86" fmla="*/ 283 w 347"/>
                <a:gd name="T87" fmla="*/ 181 h 347"/>
                <a:gd name="T88" fmla="*/ 332 w 347"/>
                <a:gd name="T89" fmla="*/ 181 h 347"/>
                <a:gd name="T90" fmla="*/ 231 w 347"/>
                <a:gd name="T91" fmla="*/ 322 h 34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47"/>
                <a:gd name="T139" fmla="*/ 0 h 347"/>
                <a:gd name="T140" fmla="*/ 347 w 347"/>
                <a:gd name="T141" fmla="*/ 347 h 34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47" h="347">
                  <a:moveTo>
                    <a:pt x="174" y="0"/>
                  </a:moveTo>
                  <a:cubicBezTo>
                    <a:pt x="78" y="0"/>
                    <a:pt x="0" y="78"/>
                    <a:pt x="0" y="174"/>
                  </a:cubicBezTo>
                  <a:cubicBezTo>
                    <a:pt x="0" y="269"/>
                    <a:pt x="78" y="347"/>
                    <a:pt x="174" y="347"/>
                  </a:cubicBezTo>
                  <a:cubicBezTo>
                    <a:pt x="269" y="347"/>
                    <a:pt x="347" y="269"/>
                    <a:pt x="347" y="174"/>
                  </a:cubicBezTo>
                  <a:cubicBezTo>
                    <a:pt x="347" y="78"/>
                    <a:pt x="269" y="0"/>
                    <a:pt x="174" y="0"/>
                  </a:cubicBezTo>
                  <a:close/>
                  <a:moveTo>
                    <a:pt x="332" y="166"/>
                  </a:moveTo>
                  <a:cubicBezTo>
                    <a:pt x="283" y="166"/>
                    <a:pt x="283" y="166"/>
                    <a:pt x="283" y="166"/>
                  </a:cubicBezTo>
                  <a:cubicBezTo>
                    <a:pt x="281" y="107"/>
                    <a:pt x="261" y="55"/>
                    <a:pt x="231" y="26"/>
                  </a:cubicBezTo>
                  <a:cubicBezTo>
                    <a:pt x="288" y="48"/>
                    <a:pt x="329" y="102"/>
                    <a:pt x="332" y="166"/>
                  </a:cubicBezTo>
                  <a:close/>
                  <a:moveTo>
                    <a:pt x="174" y="332"/>
                  </a:moveTo>
                  <a:cubicBezTo>
                    <a:pt x="165" y="330"/>
                    <a:pt x="148" y="277"/>
                    <a:pt x="147" y="181"/>
                  </a:cubicBezTo>
                  <a:cubicBezTo>
                    <a:pt x="200" y="181"/>
                    <a:pt x="200" y="181"/>
                    <a:pt x="200" y="181"/>
                  </a:cubicBezTo>
                  <a:cubicBezTo>
                    <a:pt x="199" y="277"/>
                    <a:pt x="183" y="330"/>
                    <a:pt x="174" y="332"/>
                  </a:cubicBezTo>
                  <a:close/>
                  <a:moveTo>
                    <a:pt x="147" y="166"/>
                  </a:moveTo>
                  <a:cubicBezTo>
                    <a:pt x="148" y="70"/>
                    <a:pt x="165" y="17"/>
                    <a:pt x="174" y="15"/>
                  </a:cubicBezTo>
                  <a:cubicBezTo>
                    <a:pt x="174" y="15"/>
                    <a:pt x="174" y="15"/>
                    <a:pt x="174" y="15"/>
                  </a:cubicBezTo>
                  <a:cubicBezTo>
                    <a:pt x="183" y="17"/>
                    <a:pt x="199" y="70"/>
                    <a:pt x="200" y="166"/>
                  </a:cubicBezTo>
                  <a:lnTo>
                    <a:pt x="147" y="166"/>
                  </a:lnTo>
                  <a:close/>
                  <a:moveTo>
                    <a:pt x="153" y="19"/>
                  </a:moveTo>
                  <a:cubicBezTo>
                    <a:pt x="138" y="51"/>
                    <a:pt x="133" y="118"/>
                    <a:pt x="133" y="166"/>
                  </a:cubicBezTo>
                  <a:cubicBezTo>
                    <a:pt x="79" y="166"/>
                    <a:pt x="79" y="166"/>
                    <a:pt x="79" y="166"/>
                  </a:cubicBezTo>
                  <a:cubicBezTo>
                    <a:pt x="81" y="94"/>
                    <a:pt x="112" y="34"/>
                    <a:pt x="153" y="19"/>
                  </a:cubicBezTo>
                  <a:close/>
                  <a:moveTo>
                    <a:pt x="133" y="181"/>
                  </a:moveTo>
                  <a:cubicBezTo>
                    <a:pt x="133" y="229"/>
                    <a:pt x="138" y="296"/>
                    <a:pt x="153" y="329"/>
                  </a:cubicBezTo>
                  <a:cubicBezTo>
                    <a:pt x="112" y="313"/>
                    <a:pt x="81" y="254"/>
                    <a:pt x="79" y="181"/>
                  </a:cubicBezTo>
                  <a:lnTo>
                    <a:pt x="133" y="181"/>
                  </a:lnTo>
                  <a:close/>
                  <a:moveTo>
                    <a:pt x="194" y="329"/>
                  </a:moveTo>
                  <a:cubicBezTo>
                    <a:pt x="209" y="296"/>
                    <a:pt x="214" y="229"/>
                    <a:pt x="215" y="181"/>
                  </a:cubicBezTo>
                  <a:cubicBezTo>
                    <a:pt x="268" y="181"/>
                    <a:pt x="268" y="181"/>
                    <a:pt x="268" y="181"/>
                  </a:cubicBezTo>
                  <a:cubicBezTo>
                    <a:pt x="266" y="254"/>
                    <a:pt x="235" y="313"/>
                    <a:pt x="194" y="329"/>
                  </a:cubicBezTo>
                  <a:close/>
                  <a:moveTo>
                    <a:pt x="215" y="166"/>
                  </a:moveTo>
                  <a:cubicBezTo>
                    <a:pt x="214" y="118"/>
                    <a:pt x="209" y="51"/>
                    <a:pt x="194" y="19"/>
                  </a:cubicBezTo>
                  <a:cubicBezTo>
                    <a:pt x="235" y="34"/>
                    <a:pt x="266" y="94"/>
                    <a:pt x="268" y="166"/>
                  </a:cubicBezTo>
                  <a:lnTo>
                    <a:pt x="215" y="166"/>
                  </a:lnTo>
                  <a:close/>
                  <a:moveTo>
                    <a:pt x="117" y="26"/>
                  </a:moveTo>
                  <a:cubicBezTo>
                    <a:pt x="87" y="55"/>
                    <a:pt x="66" y="107"/>
                    <a:pt x="64" y="166"/>
                  </a:cubicBezTo>
                  <a:cubicBezTo>
                    <a:pt x="15" y="166"/>
                    <a:pt x="15" y="166"/>
                    <a:pt x="15" y="166"/>
                  </a:cubicBezTo>
                  <a:cubicBezTo>
                    <a:pt x="18" y="102"/>
                    <a:pt x="59" y="48"/>
                    <a:pt x="117" y="26"/>
                  </a:cubicBezTo>
                  <a:close/>
                  <a:moveTo>
                    <a:pt x="15" y="181"/>
                  </a:moveTo>
                  <a:cubicBezTo>
                    <a:pt x="64" y="181"/>
                    <a:pt x="64" y="181"/>
                    <a:pt x="64" y="181"/>
                  </a:cubicBezTo>
                  <a:cubicBezTo>
                    <a:pt x="66" y="241"/>
                    <a:pt x="87" y="292"/>
                    <a:pt x="117" y="322"/>
                  </a:cubicBezTo>
                  <a:cubicBezTo>
                    <a:pt x="59" y="300"/>
                    <a:pt x="18" y="245"/>
                    <a:pt x="15" y="181"/>
                  </a:cubicBezTo>
                  <a:close/>
                  <a:moveTo>
                    <a:pt x="231" y="322"/>
                  </a:moveTo>
                  <a:cubicBezTo>
                    <a:pt x="261" y="292"/>
                    <a:pt x="281" y="241"/>
                    <a:pt x="283" y="181"/>
                  </a:cubicBezTo>
                  <a:cubicBezTo>
                    <a:pt x="332" y="181"/>
                    <a:pt x="332" y="181"/>
                    <a:pt x="332" y="181"/>
                  </a:cubicBezTo>
                  <a:cubicBezTo>
                    <a:pt x="329" y="245"/>
                    <a:pt x="288" y="300"/>
                    <a:pt x="231" y="322"/>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249" tIns="45625" rIns="91249" bIns="45625"/>
            <a:lstStyle/>
            <a:p>
              <a:pPr>
                <a:defRPr/>
              </a:pPr>
              <a:endParaRPr lang="zh-CN" altLang="zh-CN" sz="2305">
                <a:solidFill>
                  <a:prstClr val="black"/>
                </a:solidFill>
                <a:cs typeface="+mn-ea"/>
                <a:sym typeface="+mn-lt"/>
              </a:endParaRPr>
            </a:p>
          </p:txBody>
        </p:sp>
        <p:sp>
          <p:nvSpPr>
            <p:cNvPr id="206" name="矩形 37"/>
            <p:cNvSpPr>
              <a:spLocks noChangeArrowheads="1"/>
            </p:cNvSpPr>
            <p:nvPr/>
          </p:nvSpPr>
          <p:spPr bwMode="auto">
            <a:xfrm>
              <a:off x="2103959" y="4957763"/>
              <a:ext cx="1034915" cy="1035050"/>
            </a:xfrm>
            <a:prstGeom prst="rect">
              <a:avLst/>
            </a:prstGeom>
            <a:solidFill>
              <a:srgbClr val="00B0F0"/>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305" b="0" i="0" u="none" strike="noStrike" kern="0" cap="none" spc="0" normalizeH="0" baseline="0" noProof="0">
                <a:ln>
                  <a:noFill/>
                </a:ln>
                <a:solidFill>
                  <a:prstClr val="black"/>
                </a:solidFill>
                <a:effectLst/>
                <a:uLnTx/>
                <a:uFillTx/>
                <a:cs typeface="+mn-ea"/>
                <a:sym typeface="+mn-lt"/>
              </a:endParaRPr>
            </a:p>
          </p:txBody>
        </p:sp>
        <p:sp>
          <p:nvSpPr>
            <p:cNvPr id="207" name="矩形 38"/>
            <p:cNvSpPr>
              <a:spLocks noChangeArrowheads="1"/>
            </p:cNvSpPr>
            <p:nvPr/>
          </p:nvSpPr>
          <p:spPr bwMode="auto">
            <a:xfrm>
              <a:off x="2311893" y="5143502"/>
              <a:ext cx="7576152" cy="1249363"/>
            </a:xfrm>
            <a:prstGeom prst="rect">
              <a:avLst/>
            </a:prstGeom>
            <a:noFill/>
            <a:ln w="19050" cap="flat" cmpd="sng">
              <a:solidFill>
                <a:srgbClr val="00B0F0"/>
              </a:solidFill>
              <a:miter lim="800000"/>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305" b="0" i="0" u="none" strike="noStrike" kern="0" cap="none" spc="0" normalizeH="0" baseline="0" noProof="0">
                <a:ln>
                  <a:noFill/>
                </a:ln>
                <a:solidFill>
                  <a:prstClr val="black"/>
                </a:solidFill>
                <a:effectLst/>
                <a:uLnTx/>
                <a:uFillTx/>
                <a:cs typeface="+mn-ea"/>
                <a:sym typeface="+mn-lt"/>
              </a:endParaRPr>
            </a:p>
          </p:txBody>
        </p:sp>
        <p:sp>
          <p:nvSpPr>
            <p:cNvPr id="208" name="矩形 39"/>
            <p:cNvSpPr>
              <a:spLocks noChangeArrowheads="1"/>
            </p:cNvSpPr>
            <p:nvPr/>
          </p:nvSpPr>
          <p:spPr bwMode="auto">
            <a:xfrm>
              <a:off x="3245223" y="5391299"/>
              <a:ext cx="6507903"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3000" cap="none" spc="31" normalizeH="0" baseline="0" noProof="0" dirty="0" smtClean="0">
                  <a:ln>
                    <a:noFill/>
                  </a:ln>
                  <a:solidFill>
                    <a:prstClr val="black">
                      <a:lumMod val="50000"/>
                      <a:lumOff val="50000"/>
                    </a:prstClr>
                  </a:solidFill>
                  <a:effectLst/>
                  <a:uLnTx/>
                  <a:uFillTx/>
                  <a:cs typeface="+mn-ea"/>
                  <a:sym typeface="+mn-lt"/>
                </a:rPr>
                <a:t>文字内容需概括精炼，建议与标题相关并符合整体语言风格，语言描述尽量简洁生动。单击此处添加文本内容，语言描述尽量简洁生动。文字内容需概括精炼，建议与标题相关并符合整体语言风格，语言描述尽量简洁生动。单击此处添加文本内容，语言描述尽量简洁生动。</a:t>
              </a:r>
              <a:endParaRPr kumimoji="0" lang="en-US" altLang="zh-CN" sz="1200" b="0" i="0" u="none" strike="noStrike" kern="3000" cap="none" spc="31" normalizeH="0" baseline="0" noProof="0" dirty="0" smtClean="0">
                <a:ln>
                  <a:noFill/>
                </a:ln>
                <a:solidFill>
                  <a:prstClr val="black">
                    <a:lumMod val="50000"/>
                    <a:lumOff val="50000"/>
                  </a:prstClr>
                </a:solidFill>
                <a:effectLst/>
                <a:uLnTx/>
                <a:uFillTx/>
                <a:cs typeface="+mn-ea"/>
                <a:sym typeface="+mn-lt"/>
              </a:endParaRPr>
            </a:p>
            <a:p>
              <a:pPr marL="0" marR="0" lvl="0" indent="0" defTabSz="914400" eaLnBrk="1" fontAlgn="auto" latinLnBrk="0" hangingPunct="1">
                <a:lnSpc>
                  <a:spcPct val="130000"/>
                </a:lnSpc>
                <a:spcBef>
                  <a:spcPts val="0"/>
                </a:spcBef>
                <a:spcAft>
                  <a:spcPts val="0"/>
                </a:spcAft>
                <a:buClrTx/>
                <a:buSzTx/>
                <a:buFontTx/>
                <a:buNone/>
                <a:tabLst/>
                <a:defRPr/>
              </a:pPr>
              <a:endParaRPr kumimoji="0" lang="en-US" altLang="zh-CN" sz="1200" b="0" i="0" u="none" strike="noStrike" kern="3000" cap="none" spc="31" normalizeH="0" baseline="0" noProof="0" dirty="0" smtClean="0">
                <a:ln>
                  <a:noFill/>
                </a:ln>
                <a:solidFill>
                  <a:prstClr val="black">
                    <a:lumMod val="50000"/>
                    <a:lumOff val="50000"/>
                  </a:prstClr>
                </a:solidFill>
                <a:effectLst/>
                <a:uLnTx/>
                <a:uFillTx/>
                <a:cs typeface="+mn-ea"/>
                <a:sym typeface="+mn-lt"/>
              </a:endParaRPr>
            </a:p>
          </p:txBody>
        </p:sp>
        <p:sp>
          <p:nvSpPr>
            <p:cNvPr id="209" name="Freeform 18"/>
            <p:cNvSpPr>
              <a:spLocks noEditPoints="1" noChangeArrowheads="1"/>
            </p:cNvSpPr>
            <p:nvPr/>
          </p:nvSpPr>
          <p:spPr bwMode="auto">
            <a:xfrm>
              <a:off x="2273799" y="5189540"/>
              <a:ext cx="695234" cy="523875"/>
            </a:xfrm>
            <a:custGeom>
              <a:avLst/>
              <a:gdLst>
                <a:gd name="T0" fmla="*/ 1304 w 1423"/>
                <a:gd name="T1" fmla="*/ 301 h 1114"/>
                <a:gd name="T2" fmla="*/ 1302 w 1423"/>
                <a:gd name="T3" fmla="*/ 297 h 1114"/>
                <a:gd name="T4" fmla="*/ 719 w 1423"/>
                <a:gd name="T5" fmla="*/ 113 h 1114"/>
                <a:gd name="T6" fmla="*/ 496 w 1423"/>
                <a:gd name="T7" fmla="*/ 416 h 1114"/>
                <a:gd name="T8" fmla="*/ 441 w 1423"/>
                <a:gd name="T9" fmla="*/ 482 h 1114"/>
                <a:gd name="T10" fmla="*/ 375 w 1423"/>
                <a:gd name="T11" fmla="*/ 536 h 1114"/>
                <a:gd name="T12" fmla="*/ 290 w 1423"/>
                <a:gd name="T13" fmla="*/ 648 h 1114"/>
                <a:gd name="T14" fmla="*/ 470 w 1423"/>
                <a:gd name="T15" fmla="*/ 973 h 1114"/>
                <a:gd name="T16" fmla="*/ 610 w 1423"/>
                <a:gd name="T17" fmla="*/ 960 h 1114"/>
                <a:gd name="T18" fmla="*/ 775 w 1423"/>
                <a:gd name="T19" fmla="*/ 921 h 1114"/>
                <a:gd name="T20" fmla="*/ 932 w 1423"/>
                <a:gd name="T21" fmla="*/ 927 h 1114"/>
                <a:gd name="T22" fmla="*/ 1151 w 1423"/>
                <a:gd name="T23" fmla="*/ 893 h 1114"/>
                <a:gd name="T24" fmla="*/ 1304 w 1423"/>
                <a:gd name="T25" fmla="*/ 301 h 1114"/>
                <a:gd name="T26" fmla="*/ 1024 w 1423"/>
                <a:gd name="T27" fmla="*/ 311 h 1114"/>
                <a:gd name="T28" fmla="*/ 1024 w 1423"/>
                <a:gd name="T29" fmla="*/ 311 h 1114"/>
                <a:gd name="T30" fmla="*/ 873 w 1423"/>
                <a:gd name="T31" fmla="*/ 299 h 1114"/>
                <a:gd name="T32" fmla="*/ 873 w 1423"/>
                <a:gd name="T33" fmla="*/ 299 h 1114"/>
                <a:gd name="T34" fmla="*/ 799 w 1423"/>
                <a:gd name="T35" fmla="*/ 278 h 1114"/>
                <a:gd name="T36" fmla="*/ 821 w 1423"/>
                <a:gd name="T37" fmla="*/ 203 h 1114"/>
                <a:gd name="T38" fmla="*/ 828 w 1423"/>
                <a:gd name="T39" fmla="*/ 200 h 1114"/>
                <a:gd name="T40" fmla="*/ 1101 w 1423"/>
                <a:gd name="T41" fmla="*/ 234 h 1114"/>
                <a:gd name="T42" fmla="*/ 1108 w 1423"/>
                <a:gd name="T43" fmla="*/ 244 h 1114"/>
                <a:gd name="T44" fmla="*/ 1087 w 1423"/>
                <a:gd name="T45" fmla="*/ 318 h 1114"/>
                <a:gd name="T46" fmla="*/ 1024 w 1423"/>
                <a:gd name="T47" fmla="*/ 311 h 1114"/>
                <a:gd name="T48" fmla="*/ 14 w 1423"/>
                <a:gd name="T49" fmla="*/ 967 h 1114"/>
                <a:gd name="T50" fmla="*/ 53 w 1423"/>
                <a:gd name="T51" fmla="*/ 1037 h 1114"/>
                <a:gd name="T52" fmla="*/ 115 w 1423"/>
                <a:gd name="T53" fmla="*/ 1064 h 1114"/>
                <a:gd name="T54" fmla="*/ 24 w 1423"/>
                <a:gd name="T55" fmla="*/ 900 h 1114"/>
                <a:gd name="T56" fmla="*/ 14 w 1423"/>
                <a:gd name="T57" fmla="*/ 967 h 1114"/>
                <a:gd name="T58" fmla="*/ 400 w 1423"/>
                <a:gd name="T59" fmla="*/ 959 h 1114"/>
                <a:gd name="T60" fmla="*/ 265 w 1423"/>
                <a:gd name="T61" fmla="*/ 714 h 1114"/>
                <a:gd name="T62" fmla="*/ 190 w 1423"/>
                <a:gd name="T63" fmla="*/ 686 h 1114"/>
                <a:gd name="T64" fmla="*/ 175 w 1423"/>
                <a:gd name="T65" fmla="*/ 764 h 1114"/>
                <a:gd name="T66" fmla="*/ 310 w 1423"/>
                <a:gd name="T67" fmla="*/ 1008 h 1114"/>
                <a:gd name="T68" fmla="*/ 385 w 1423"/>
                <a:gd name="T69" fmla="*/ 1037 h 1114"/>
                <a:gd name="T70" fmla="*/ 400 w 1423"/>
                <a:gd name="T71" fmla="*/ 959 h 1114"/>
                <a:gd name="T72" fmla="*/ 266 w 1423"/>
                <a:gd name="T73" fmla="*/ 1026 h 1114"/>
                <a:gd name="T74" fmla="*/ 136 w 1423"/>
                <a:gd name="T75" fmla="*/ 792 h 1114"/>
                <a:gd name="T76" fmla="*/ 65 w 1423"/>
                <a:gd name="T77" fmla="*/ 764 h 1114"/>
                <a:gd name="T78" fmla="*/ 50 w 1423"/>
                <a:gd name="T79" fmla="*/ 840 h 1114"/>
                <a:gd name="T80" fmla="*/ 180 w 1423"/>
                <a:gd name="T81" fmla="*/ 1074 h 1114"/>
                <a:gd name="T82" fmla="*/ 251 w 1423"/>
                <a:gd name="T83" fmla="*/ 1101 h 1114"/>
                <a:gd name="T84" fmla="*/ 266 w 1423"/>
                <a:gd name="T85" fmla="*/ 1026 h 111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23"/>
                <a:gd name="T130" fmla="*/ 0 h 1114"/>
                <a:gd name="T131" fmla="*/ 1423 w 1423"/>
                <a:gd name="T132" fmla="*/ 1114 h 111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23" h="1114">
                  <a:moveTo>
                    <a:pt x="1304" y="301"/>
                  </a:moveTo>
                  <a:cubicBezTo>
                    <a:pt x="1303" y="298"/>
                    <a:pt x="1304" y="300"/>
                    <a:pt x="1302" y="297"/>
                  </a:cubicBezTo>
                  <a:cubicBezTo>
                    <a:pt x="1184" y="83"/>
                    <a:pt x="922" y="0"/>
                    <a:pt x="719" y="113"/>
                  </a:cubicBezTo>
                  <a:cubicBezTo>
                    <a:pt x="602" y="177"/>
                    <a:pt x="570" y="311"/>
                    <a:pt x="496" y="416"/>
                  </a:cubicBezTo>
                  <a:cubicBezTo>
                    <a:pt x="476" y="444"/>
                    <a:pt x="458" y="465"/>
                    <a:pt x="441" y="482"/>
                  </a:cubicBezTo>
                  <a:cubicBezTo>
                    <a:pt x="418" y="504"/>
                    <a:pt x="397" y="520"/>
                    <a:pt x="375" y="536"/>
                  </a:cubicBezTo>
                  <a:cubicBezTo>
                    <a:pt x="334" y="566"/>
                    <a:pt x="296" y="593"/>
                    <a:pt x="290" y="648"/>
                  </a:cubicBezTo>
                  <a:cubicBezTo>
                    <a:pt x="470" y="973"/>
                    <a:pt x="470" y="973"/>
                    <a:pt x="470" y="973"/>
                  </a:cubicBezTo>
                  <a:cubicBezTo>
                    <a:pt x="519" y="997"/>
                    <a:pt x="563" y="978"/>
                    <a:pt x="610" y="960"/>
                  </a:cubicBezTo>
                  <a:cubicBezTo>
                    <a:pt x="654" y="943"/>
                    <a:pt x="697" y="925"/>
                    <a:pt x="775" y="921"/>
                  </a:cubicBezTo>
                  <a:cubicBezTo>
                    <a:pt x="827" y="918"/>
                    <a:pt x="880" y="924"/>
                    <a:pt x="932" y="927"/>
                  </a:cubicBezTo>
                  <a:cubicBezTo>
                    <a:pt x="1008" y="932"/>
                    <a:pt x="1082" y="931"/>
                    <a:pt x="1151" y="893"/>
                  </a:cubicBezTo>
                  <a:cubicBezTo>
                    <a:pt x="1354" y="780"/>
                    <a:pt x="1423" y="515"/>
                    <a:pt x="1304" y="301"/>
                  </a:cubicBezTo>
                  <a:close/>
                  <a:moveTo>
                    <a:pt x="1024" y="311"/>
                  </a:moveTo>
                  <a:cubicBezTo>
                    <a:pt x="1024" y="311"/>
                    <a:pt x="1024" y="311"/>
                    <a:pt x="1024" y="311"/>
                  </a:cubicBezTo>
                  <a:cubicBezTo>
                    <a:pt x="983" y="270"/>
                    <a:pt x="917" y="279"/>
                    <a:pt x="873" y="299"/>
                  </a:cubicBezTo>
                  <a:cubicBezTo>
                    <a:pt x="873" y="299"/>
                    <a:pt x="873" y="299"/>
                    <a:pt x="873" y="299"/>
                  </a:cubicBezTo>
                  <a:cubicBezTo>
                    <a:pt x="847" y="313"/>
                    <a:pt x="814" y="304"/>
                    <a:pt x="799" y="278"/>
                  </a:cubicBezTo>
                  <a:cubicBezTo>
                    <a:pt x="785" y="251"/>
                    <a:pt x="794" y="218"/>
                    <a:pt x="821" y="203"/>
                  </a:cubicBezTo>
                  <a:cubicBezTo>
                    <a:pt x="823" y="202"/>
                    <a:pt x="828" y="200"/>
                    <a:pt x="828" y="200"/>
                  </a:cubicBezTo>
                  <a:cubicBezTo>
                    <a:pt x="927" y="155"/>
                    <a:pt x="1035" y="168"/>
                    <a:pt x="1101" y="234"/>
                  </a:cubicBezTo>
                  <a:cubicBezTo>
                    <a:pt x="1101" y="234"/>
                    <a:pt x="1106" y="240"/>
                    <a:pt x="1108" y="244"/>
                  </a:cubicBezTo>
                  <a:cubicBezTo>
                    <a:pt x="1122" y="270"/>
                    <a:pt x="1113" y="303"/>
                    <a:pt x="1087" y="318"/>
                  </a:cubicBezTo>
                  <a:cubicBezTo>
                    <a:pt x="1066" y="329"/>
                    <a:pt x="1041" y="326"/>
                    <a:pt x="1024" y="311"/>
                  </a:cubicBezTo>
                  <a:close/>
                  <a:moveTo>
                    <a:pt x="14" y="967"/>
                  </a:moveTo>
                  <a:cubicBezTo>
                    <a:pt x="53" y="1037"/>
                    <a:pt x="53" y="1037"/>
                    <a:pt x="53" y="1037"/>
                  </a:cubicBezTo>
                  <a:cubicBezTo>
                    <a:pt x="67" y="1062"/>
                    <a:pt x="94" y="1074"/>
                    <a:pt x="115" y="1064"/>
                  </a:cubicBezTo>
                  <a:cubicBezTo>
                    <a:pt x="24" y="900"/>
                    <a:pt x="24" y="900"/>
                    <a:pt x="24" y="900"/>
                  </a:cubicBezTo>
                  <a:cubicBezTo>
                    <a:pt x="5" y="912"/>
                    <a:pt x="0" y="941"/>
                    <a:pt x="14" y="967"/>
                  </a:cubicBezTo>
                  <a:close/>
                  <a:moveTo>
                    <a:pt x="400" y="959"/>
                  </a:moveTo>
                  <a:cubicBezTo>
                    <a:pt x="265" y="714"/>
                    <a:pt x="265" y="714"/>
                    <a:pt x="265" y="714"/>
                  </a:cubicBezTo>
                  <a:cubicBezTo>
                    <a:pt x="248" y="685"/>
                    <a:pt x="215" y="672"/>
                    <a:pt x="190" y="686"/>
                  </a:cubicBezTo>
                  <a:cubicBezTo>
                    <a:pt x="166" y="699"/>
                    <a:pt x="159" y="734"/>
                    <a:pt x="175" y="764"/>
                  </a:cubicBezTo>
                  <a:cubicBezTo>
                    <a:pt x="310" y="1008"/>
                    <a:pt x="310" y="1008"/>
                    <a:pt x="310" y="1008"/>
                  </a:cubicBezTo>
                  <a:cubicBezTo>
                    <a:pt x="327" y="1038"/>
                    <a:pt x="360" y="1051"/>
                    <a:pt x="385" y="1037"/>
                  </a:cubicBezTo>
                  <a:cubicBezTo>
                    <a:pt x="410" y="1023"/>
                    <a:pt x="416" y="988"/>
                    <a:pt x="400" y="959"/>
                  </a:cubicBezTo>
                  <a:close/>
                  <a:moveTo>
                    <a:pt x="266" y="1026"/>
                  </a:moveTo>
                  <a:cubicBezTo>
                    <a:pt x="136" y="792"/>
                    <a:pt x="136" y="792"/>
                    <a:pt x="136" y="792"/>
                  </a:cubicBezTo>
                  <a:cubicBezTo>
                    <a:pt x="121" y="764"/>
                    <a:pt x="89" y="751"/>
                    <a:pt x="65" y="764"/>
                  </a:cubicBezTo>
                  <a:cubicBezTo>
                    <a:pt x="41" y="778"/>
                    <a:pt x="35" y="811"/>
                    <a:pt x="50" y="840"/>
                  </a:cubicBezTo>
                  <a:cubicBezTo>
                    <a:pt x="180" y="1074"/>
                    <a:pt x="180" y="1074"/>
                    <a:pt x="180" y="1074"/>
                  </a:cubicBezTo>
                  <a:cubicBezTo>
                    <a:pt x="196" y="1102"/>
                    <a:pt x="228" y="1114"/>
                    <a:pt x="251" y="1101"/>
                  </a:cubicBezTo>
                  <a:cubicBezTo>
                    <a:pt x="275" y="1088"/>
                    <a:pt x="282" y="1055"/>
                    <a:pt x="266" y="1026"/>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269" tIns="45636" rIns="91269" bIns="45636"/>
            <a:lstStyle/>
            <a:p>
              <a:pPr>
                <a:defRPr/>
              </a:pPr>
              <a:endParaRPr lang="zh-CN" altLang="zh-CN" sz="1595">
                <a:solidFill>
                  <a:prstClr val="black"/>
                </a:solidFill>
                <a:cs typeface="+mn-ea"/>
                <a:sym typeface="+mn-lt"/>
              </a:endParaRPr>
            </a:p>
          </p:txBody>
        </p:sp>
      </p:grpSp>
    </p:spTree>
    <p:extLst>
      <p:ext uri="{BB962C8B-B14F-4D97-AF65-F5344CB8AC3E}">
        <p14:creationId xmlns:p14="http://schemas.microsoft.com/office/powerpoint/2010/main" val="3193352525"/>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cxnSp>
        <p:nvCxnSpPr>
          <p:cNvPr id="13" name="直接连接符 12"/>
          <p:cNvCxnSpPr/>
          <p:nvPr/>
        </p:nvCxnSpPr>
        <p:spPr>
          <a:xfrm>
            <a:off x="825305" y="919955"/>
            <a:ext cx="10815311" cy="0"/>
          </a:xfrm>
          <a:prstGeom prst="line">
            <a:avLst/>
          </a:prstGeom>
          <a:noFill/>
          <a:ln w="12700" cap="flat" cmpd="sng" algn="ctr">
            <a:solidFill>
              <a:sysClr val="windowText" lastClr="000000"/>
            </a:solidFill>
            <a:prstDash val="dash"/>
          </a:ln>
          <a:effectLst/>
        </p:spPr>
      </p:cxnSp>
      <p:sp>
        <p:nvSpPr>
          <p:cNvPr id="14"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教学反思</a:t>
            </a:r>
          </a:p>
        </p:txBody>
      </p:sp>
      <p:grpSp>
        <p:nvGrpSpPr>
          <p:cNvPr id="4" name="组合 3"/>
          <p:cNvGrpSpPr/>
          <p:nvPr/>
        </p:nvGrpSpPr>
        <p:grpSpPr>
          <a:xfrm>
            <a:off x="1430338" y="2337619"/>
            <a:ext cx="9004300" cy="3276600"/>
            <a:chOff x="1430338" y="2337619"/>
            <a:chExt cx="9004300" cy="3276600"/>
          </a:xfrm>
        </p:grpSpPr>
        <p:sp>
          <p:nvSpPr>
            <p:cNvPr id="24" name="MH_Text_1"/>
            <p:cNvSpPr/>
            <p:nvPr>
              <p:custDataLst>
                <p:tags r:id="rId1"/>
              </p:custDataLst>
            </p:nvPr>
          </p:nvSpPr>
          <p:spPr>
            <a:xfrm>
              <a:off x="1782762" y="3975919"/>
              <a:ext cx="1862138" cy="1638300"/>
            </a:xfrm>
            <a:prstGeom prst="rect">
              <a:avLst/>
            </a:prstGeom>
          </p:spPr>
          <p:txBody>
            <a:bodyPr>
              <a:normAutofit/>
            </a:bodyPr>
            <a:lstStyle/>
            <a:p>
              <a:pPr>
                <a:lnSpc>
                  <a:spcPct val="130000"/>
                </a:lnSpc>
                <a:defRPr/>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zh-CN" altLang="en-US" sz="1200" dirty="0">
                <a:solidFill>
                  <a:schemeClr val="tx1">
                    <a:lumMod val="65000"/>
                    <a:lumOff val="35000"/>
                  </a:schemeClr>
                </a:solidFill>
              </a:endParaRPr>
            </a:p>
          </p:txBody>
        </p:sp>
        <p:sp>
          <p:nvSpPr>
            <p:cNvPr id="25" name="MH_Text_2"/>
            <p:cNvSpPr/>
            <p:nvPr>
              <p:custDataLst>
                <p:tags r:id="rId2"/>
              </p:custDataLst>
            </p:nvPr>
          </p:nvSpPr>
          <p:spPr>
            <a:xfrm>
              <a:off x="3929062" y="3975919"/>
              <a:ext cx="1862138" cy="1638300"/>
            </a:xfrm>
            <a:prstGeom prst="rect">
              <a:avLst/>
            </a:prstGeom>
          </p:spPr>
          <p:txBody>
            <a:bodyPr>
              <a:normAutofit/>
            </a:bodyPr>
            <a:lstStyle/>
            <a:p>
              <a:pPr>
                <a:lnSpc>
                  <a:spcPct val="130000"/>
                </a:lnSpc>
                <a:defRPr/>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zh-CN" altLang="en-US" sz="1200" dirty="0">
                <a:solidFill>
                  <a:schemeClr val="tx1">
                    <a:lumMod val="65000"/>
                    <a:lumOff val="35000"/>
                  </a:schemeClr>
                </a:solidFill>
              </a:endParaRPr>
            </a:p>
          </p:txBody>
        </p:sp>
        <p:sp>
          <p:nvSpPr>
            <p:cNvPr id="26" name="MH_Text_3"/>
            <p:cNvSpPr/>
            <p:nvPr>
              <p:custDataLst>
                <p:tags r:id="rId3"/>
              </p:custDataLst>
            </p:nvPr>
          </p:nvSpPr>
          <p:spPr>
            <a:xfrm>
              <a:off x="6070601" y="3975919"/>
              <a:ext cx="1862137" cy="1638300"/>
            </a:xfrm>
            <a:prstGeom prst="rect">
              <a:avLst/>
            </a:prstGeom>
          </p:spPr>
          <p:txBody>
            <a:bodyPr>
              <a:normAutofit/>
            </a:bodyPr>
            <a:lstStyle/>
            <a:p>
              <a:pPr>
                <a:lnSpc>
                  <a:spcPct val="130000"/>
                </a:lnSpc>
                <a:defRPr/>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zh-CN" altLang="en-US" sz="1200" dirty="0">
                <a:solidFill>
                  <a:schemeClr val="tx1">
                    <a:lumMod val="65000"/>
                    <a:lumOff val="35000"/>
                  </a:schemeClr>
                </a:solidFill>
              </a:endParaRPr>
            </a:p>
          </p:txBody>
        </p:sp>
        <p:sp>
          <p:nvSpPr>
            <p:cNvPr id="27" name="MH_Text_4"/>
            <p:cNvSpPr/>
            <p:nvPr>
              <p:custDataLst>
                <p:tags r:id="rId4"/>
              </p:custDataLst>
            </p:nvPr>
          </p:nvSpPr>
          <p:spPr>
            <a:xfrm>
              <a:off x="8220076" y="3975919"/>
              <a:ext cx="1862137" cy="1638300"/>
            </a:xfrm>
            <a:prstGeom prst="rect">
              <a:avLst/>
            </a:prstGeom>
          </p:spPr>
          <p:txBody>
            <a:bodyPr>
              <a:normAutofit/>
            </a:bodyPr>
            <a:lstStyle/>
            <a:p>
              <a:pPr>
                <a:lnSpc>
                  <a:spcPct val="130000"/>
                </a:lnSpc>
                <a:defRPr/>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zh-CN" altLang="en-US" sz="1200" dirty="0">
                <a:solidFill>
                  <a:schemeClr val="tx1">
                    <a:lumMod val="65000"/>
                    <a:lumOff val="35000"/>
                  </a:schemeClr>
                </a:solidFill>
              </a:endParaRPr>
            </a:p>
          </p:txBody>
        </p:sp>
        <p:cxnSp>
          <p:nvCxnSpPr>
            <p:cNvPr id="28" name="MH_Other_1"/>
            <p:cNvCxnSpPr/>
            <p:nvPr>
              <p:custDataLst>
                <p:tags r:id="rId5"/>
              </p:custDataLst>
            </p:nvPr>
          </p:nvCxnSpPr>
          <p:spPr>
            <a:xfrm>
              <a:off x="1430338" y="3047231"/>
              <a:ext cx="574675" cy="0"/>
            </a:xfrm>
            <a:prstGeom prst="line">
              <a:avLst/>
            </a:prstGeom>
            <a:ln w="25400">
              <a:solidFill>
                <a:srgbClr val="D5D5D5"/>
              </a:solidFill>
              <a:headEnd type="oval"/>
            </a:ln>
          </p:spPr>
          <p:style>
            <a:lnRef idx="1">
              <a:schemeClr val="accent1"/>
            </a:lnRef>
            <a:fillRef idx="0">
              <a:schemeClr val="accent1"/>
            </a:fillRef>
            <a:effectRef idx="0">
              <a:schemeClr val="accent1"/>
            </a:effectRef>
            <a:fontRef idx="minor">
              <a:schemeClr val="tx1"/>
            </a:fontRef>
          </p:style>
        </p:cxnSp>
        <p:sp>
          <p:nvSpPr>
            <p:cNvPr id="29" name="MH_SubTitle_1"/>
            <p:cNvSpPr>
              <a:spLocks noChangeArrowheads="1"/>
            </p:cNvSpPr>
            <p:nvPr>
              <p:custDataLst>
                <p:tags r:id="rId6"/>
              </p:custDataLst>
            </p:nvPr>
          </p:nvSpPr>
          <p:spPr bwMode="auto">
            <a:xfrm>
              <a:off x="2190750" y="2523356"/>
              <a:ext cx="1047750" cy="1047750"/>
            </a:xfrm>
            <a:prstGeom prst="ellipse">
              <a:avLst/>
            </a:prstGeom>
            <a:solidFill>
              <a:srgbClr val="79A715"/>
            </a:solidFill>
            <a:ln>
              <a:noFill/>
            </a:ln>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altLang="en-US" b="1" dirty="0" smtClean="0">
                  <a:solidFill>
                    <a:srgbClr val="FFFFFF"/>
                  </a:solidFill>
                  <a:latin typeface="微软雅黑" panose="020B0503020204020204" pitchFamily="34" charset="-122"/>
                  <a:ea typeface="微软雅黑" panose="020B0503020204020204" pitchFamily="34" charset="-122"/>
                </a:rPr>
                <a:t>标题</a:t>
              </a:r>
              <a:endParaRPr lang="en-US" altLang="zh-CN" b="1" dirty="0">
                <a:solidFill>
                  <a:srgbClr val="FFFFFF"/>
                </a:solidFill>
                <a:latin typeface="微软雅黑" panose="020B0503020204020204" pitchFamily="34" charset="-122"/>
                <a:ea typeface="微软雅黑" panose="020B0503020204020204" pitchFamily="34" charset="-122"/>
              </a:endParaRPr>
            </a:p>
          </p:txBody>
        </p:sp>
        <p:sp>
          <p:nvSpPr>
            <p:cNvPr id="30" name="MH_Other_2"/>
            <p:cNvSpPr/>
            <p:nvPr>
              <p:custDataLst>
                <p:tags r:id="rId7"/>
              </p:custDataLst>
            </p:nvPr>
          </p:nvSpPr>
          <p:spPr bwMode="auto">
            <a:xfrm flipH="1">
              <a:off x="2714626" y="2337619"/>
              <a:ext cx="720725" cy="709612"/>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tx1">
                    <a:lumMod val="65000"/>
                    <a:lumOff val="35000"/>
                  </a:schemeClr>
                </a:solidFill>
              </a:endParaRPr>
            </a:p>
          </p:txBody>
        </p:sp>
        <p:sp>
          <p:nvSpPr>
            <p:cNvPr id="31" name="MH_Other_3"/>
            <p:cNvSpPr/>
            <p:nvPr>
              <p:custDataLst>
                <p:tags r:id="rId8"/>
              </p:custDataLst>
            </p:nvPr>
          </p:nvSpPr>
          <p:spPr bwMode="auto">
            <a:xfrm flipV="1">
              <a:off x="1993901" y="3047232"/>
              <a:ext cx="720725" cy="709613"/>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tx1">
                    <a:lumMod val="65000"/>
                    <a:lumOff val="35000"/>
                  </a:schemeClr>
                </a:solidFill>
              </a:endParaRPr>
            </a:p>
          </p:txBody>
        </p:sp>
        <p:sp>
          <p:nvSpPr>
            <p:cNvPr id="32" name="MH_SubTitle_2"/>
            <p:cNvSpPr>
              <a:spLocks noChangeArrowheads="1"/>
            </p:cNvSpPr>
            <p:nvPr>
              <p:custDataLst>
                <p:tags r:id="rId9"/>
              </p:custDataLst>
            </p:nvPr>
          </p:nvSpPr>
          <p:spPr bwMode="auto">
            <a:xfrm>
              <a:off x="4335463" y="2523356"/>
              <a:ext cx="1046163" cy="1047750"/>
            </a:xfrm>
            <a:prstGeom prst="ellipse">
              <a:avLst/>
            </a:prstGeom>
            <a:solidFill>
              <a:srgbClr val="00B0F0"/>
            </a:solidFill>
            <a:ln>
              <a:noFill/>
            </a:ln>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altLang="en-US" b="1" dirty="0">
                  <a:solidFill>
                    <a:srgbClr val="FFFFFF"/>
                  </a:solidFill>
                  <a:latin typeface="微软雅黑" panose="020B0503020204020204" pitchFamily="34" charset="-122"/>
                  <a:ea typeface="微软雅黑" panose="020B0503020204020204" pitchFamily="34" charset="-122"/>
                </a:rPr>
                <a:t>标题</a:t>
              </a:r>
              <a:endParaRPr lang="en-US" altLang="zh-CN" b="1" dirty="0">
                <a:solidFill>
                  <a:srgbClr val="FFFFFF"/>
                </a:solidFill>
                <a:latin typeface="微软雅黑" panose="020B0503020204020204" pitchFamily="34" charset="-122"/>
                <a:ea typeface="微软雅黑" panose="020B0503020204020204" pitchFamily="34" charset="-122"/>
              </a:endParaRPr>
            </a:p>
          </p:txBody>
        </p:sp>
        <p:sp>
          <p:nvSpPr>
            <p:cNvPr id="33" name="MH_Other_4"/>
            <p:cNvSpPr/>
            <p:nvPr>
              <p:custDataLst>
                <p:tags r:id="rId10"/>
              </p:custDataLst>
            </p:nvPr>
          </p:nvSpPr>
          <p:spPr bwMode="auto">
            <a:xfrm flipH="1">
              <a:off x="4859338" y="2337619"/>
              <a:ext cx="720725" cy="709612"/>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tx1">
                    <a:lumMod val="65000"/>
                    <a:lumOff val="35000"/>
                  </a:schemeClr>
                </a:solidFill>
              </a:endParaRPr>
            </a:p>
          </p:txBody>
        </p:sp>
        <p:sp>
          <p:nvSpPr>
            <p:cNvPr id="34" name="MH_Other_5"/>
            <p:cNvSpPr/>
            <p:nvPr>
              <p:custDataLst>
                <p:tags r:id="rId11"/>
              </p:custDataLst>
            </p:nvPr>
          </p:nvSpPr>
          <p:spPr bwMode="auto">
            <a:xfrm flipV="1">
              <a:off x="4138613" y="3047232"/>
              <a:ext cx="720725" cy="709613"/>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tx1">
                    <a:lumMod val="65000"/>
                    <a:lumOff val="35000"/>
                  </a:schemeClr>
                </a:solidFill>
              </a:endParaRPr>
            </a:p>
          </p:txBody>
        </p:sp>
        <p:sp>
          <p:nvSpPr>
            <p:cNvPr id="35" name="MH_SubTitle_3"/>
            <p:cNvSpPr>
              <a:spLocks noChangeArrowheads="1"/>
            </p:cNvSpPr>
            <p:nvPr>
              <p:custDataLst>
                <p:tags r:id="rId12"/>
              </p:custDataLst>
            </p:nvPr>
          </p:nvSpPr>
          <p:spPr bwMode="auto">
            <a:xfrm>
              <a:off x="6478588" y="2523356"/>
              <a:ext cx="1046163" cy="1047750"/>
            </a:xfrm>
            <a:prstGeom prst="ellipse">
              <a:avLst/>
            </a:prstGeom>
            <a:solidFill>
              <a:srgbClr val="79A715"/>
            </a:solidFill>
            <a:ln>
              <a:noFill/>
            </a:ln>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altLang="en-US" b="1" dirty="0">
                  <a:solidFill>
                    <a:srgbClr val="FFFFFF"/>
                  </a:solidFill>
                  <a:latin typeface="微软雅黑" panose="020B0503020204020204" pitchFamily="34" charset="-122"/>
                  <a:ea typeface="微软雅黑" panose="020B0503020204020204" pitchFamily="34" charset="-122"/>
                </a:rPr>
                <a:t>标题</a:t>
              </a:r>
              <a:endParaRPr lang="en-US" altLang="zh-CN" b="1" dirty="0">
                <a:solidFill>
                  <a:srgbClr val="FFFFFF"/>
                </a:solidFill>
                <a:latin typeface="微软雅黑" panose="020B0503020204020204" pitchFamily="34" charset="-122"/>
                <a:ea typeface="微软雅黑" panose="020B0503020204020204" pitchFamily="34" charset="-122"/>
              </a:endParaRPr>
            </a:p>
          </p:txBody>
        </p:sp>
        <p:sp>
          <p:nvSpPr>
            <p:cNvPr id="36" name="MH_Other_6"/>
            <p:cNvSpPr/>
            <p:nvPr>
              <p:custDataLst>
                <p:tags r:id="rId13"/>
              </p:custDataLst>
            </p:nvPr>
          </p:nvSpPr>
          <p:spPr bwMode="auto">
            <a:xfrm flipH="1">
              <a:off x="7000876" y="2337619"/>
              <a:ext cx="720725" cy="709612"/>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tx1">
                    <a:lumMod val="65000"/>
                    <a:lumOff val="35000"/>
                  </a:schemeClr>
                </a:solidFill>
              </a:endParaRPr>
            </a:p>
          </p:txBody>
        </p:sp>
        <p:sp>
          <p:nvSpPr>
            <p:cNvPr id="37" name="MH_Other_7"/>
            <p:cNvSpPr/>
            <p:nvPr>
              <p:custDataLst>
                <p:tags r:id="rId14"/>
              </p:custDataLst>
            </p:nvPr>
          </p:nvSpPr>
          <p:spPr bwMode="auto">
            <a:xfrm flipV="1">
              <a:off x="6280151" y="3047232"/>
              <a:ext cx="720725" cy="709613"/>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tx1">
                    <a:lumMod val="65000"/>
                    <a:lumOff val="35000"/>
                  </a:schemeClr>
                </a:solidFill>
              </a:endParaRPr>
            </a:p>
          </p:txBody>
        </p:sp>
        <p:cxnSp>
          <p:nvCxnSpPr>
            <p:cNvPr id="38" name="MH_Other_8"/>
            <p:cNvCxnSpPr/>
            <p:nvPr>
              <p:custDataLst>
                <p:tags r:id="rId15"/>
              </p:custDataLst>
            </p:nvPr>
          </p:nvCxnSpPr>
          <p:spPr>
            <a:xfrm>
              <a:off x="7710488" y="3047231"/>
              <a:ext cx="727075" cy="0"/>
            </a:xfrm>
            <a:prstGeom prst="line">
              <a:avLst/>
            </a:prstGeom>
            <a:ln w="25400">
              <a:solidFill>
                <a:srgbClr val="D5D5D5"/>
              </a:solidFill>
              <a:headEnd type="none"/>
            </a:ln>
          </p:spPr>
          <p:style>
            <a:lnRef idx="1">
              <a:schemeClr val="accent1"/>
            </a:lnRef>
            <a:fillRef idx="0">
              <a:schemeClr val="accent1"/>
            </a:fillRef>
            <a:effectRef idx="0">
              <a:schemeClr val="accent1"/>
            </a:effectRef>
            <a:fontRef idx="minor">
              <a:schemeClr val="tx1"/>
            </a:fontRef>
          </p:style>
        </p:cxnSp>
        <p:sp>
          <p:nvSpPr>
            <p:cNvPr id="39" name="MH_SubTitle_4"/>
            <p:cNvSpPr>
              <a:spLocks noChangeArrowheads="1"/>
            </p:cNvSpPr>
            <p:nvPr>
              <p:custDataLst>
                <p:tags r:id="rId16"/>
              </p:custDataLst>
            </p:nvPr>
          </p:nvSpPr>
          <p:spPr bwMode="auto">
            <a:xfrm>
              <a:off x="8628063" y="2523356"/>
              <a:ext cx="1046163" cy="1047750"/>
            </a:xfrm>
            <a:prstGeom prst="ellipse">
              <a:avLst/>
            </a:prstGeom>
            <a:solidFill>
              <a:srgbClr val="00B0F0"/>
            </a:solidFill>
            <a:ln>
              <a:noFill/>
            </a:ln>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altLang="en-US" b="1" dirty="0">
                  <a:solidFill>
                    <a:srgbClr val="FFFFFF"/>
                  </a:solidFill>
                  <a:latin typeface="微软雅黑" panose="020B0503020204020204" pitchFamily="34" charset="-122"/>
                  <a:ea typeface="微软雅黑" panose="020B0503020204020204" pitchFamily="34" charset="-122"/>
                </a:rPr>
                <a:t>标题</a:t>
              </a:r>
              <a:endParaRPr lang="en-US" altLang="zh-CN" b="1" dirty="0">
                <a:solidFill>
                  <a:srgbClr val="FFFFFF"/>
                </a:solidFill>
                <a:latin typeface="微软雅黑" panose="020B0503020204020204" pitchFamily="34" charset="-122"/>
                <a:ea typeface="微软雅黑" panose="020B0503020204020204" pitchFamily="34" charset="-122"/>
              </a:endParaRPr>
            </a:p>
          </p:txBody>
        </p:sp>
        <p:sp>
          <p:nvSpPr>
            <p:cNvPr id="40" name="MH_Other_9"/>
            <p:cNvSpPr/>
            <p:nvPr>
              <p:custDataLst>
                <p:tags r:id="rId17"/>
              </p:custDataLst>
            </p:nvPr>
          </p:nvSpPr>
          <p:spPr bwMode="auto">
            <a:xfrm flipH="1">
              <a:off x="9150351" y="2337619"/>
              <a:ext cx="720725" cy="709612"/>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tx1">
                    <a:lumMod val="65000"/>
                    <a:lumOff val="35000"/>
                  </a:schemeClr>
                </a:solidFill>
              </a:endParaRPr>
            </a:p>
          </p:txBody>
        </p:sp>
        <p:sp>
          <p:nvSpPr>
            <p:cNvPr id="41" name="MH_Other_10"/>
            <p:cNvSpPr/>
            <p:nvPr>
              <p:custDataLst>
                <p:tags r:id="rId18"/>
              </p:custDataLst>
            </p:nvPr>
          </p:nvSpPr>
          <p:spPr bwMode="auto">
            <a:xfrm flipV="1">
              <a:off x="8429626" y="3047232"/>
              <a:ext cx="720725" cy="709613"/>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tx1">
                    <a:lumMod val="65000"/>
                    <a:lumOff val="35000"/>
                  </a:schemeClr>
                </a:solidFill>
              </a:endParaRPr>
            </a:p>
          </p:txBody>
        </p:sp>
        <p:cxnSp>
          <p:nvCxnSpPr>
            <p:cNvPr id="42" name="MH_Other_11"/>
            <p:cNvCxnSpPr/>
            <p:nvPr>
              <p:custDataLst>
                <p:tags r:id="rId19"/>
              </p:custDataLst>
            </p:nvPr>
          </p:nvCxnSpPr>
          <p:spPr>
            <a:xfrm>
              <a:off x="9859963" y="3047231"/>
              <a:ext cx="574675" cy="0"/>
            </a:xfrm>
            <a:prstGeom prst="line">
              <a:avLst/>
            </a:prstGeom>
            <a:ln w="25400">
              <a:solidFill>
                <a:srgbClr val="D5D5D5"/>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3" name="MH_Other_12"/>
            <p:cNvCxnSpPr/>
            <p:nvPr>
              <p:custDataLst>
                <p:tags r:id="rId20"/>
              </p:custDataLst>
            </p:nvPr>
          </p:nvCxnSpPr>
          <p:spPr>
            <a:xfrm>
              <a:off x="3422650" y="3047231"/>
              <a:ext cx="728662" cy="0"/>
            </a:xfrm>
            <a:prstGeom prst="line">
              <a:avLst/>
            </a:prstGeom>
            <a:ln w="25400">
              <a:solidFill>
                <a:srgbClr val="D5D5D5"/>
              </a:solidFill>
              <a:headEnd type="none"/>
            </a:ln>
          </p:spPr>
          <p:style>
            <a:lnRef idx="1">
              <a:schemeClr val="accent1"/>
            </a:lnRef>
            <a:fillRef idx="0">
              <a:schemeClr val="accent1"/>
            </a:fillRef>
            <a:effectRef idx="0">
              <a:schemeClr val="accent1"/>
            </a:effectRef>
            <a:fontRef idx="minor">
              <a:schemeClr val="tx1"/>
            </a:fontRef>
          </p:style>
        </p:cxnSp>
        <p:cxnSp>
          <p:nvCxnSpPr>
            <p:cNvPr id="44" name="MH_Other_13"/>
            <p:cNvCxnSpPr/>
            <p:nvPr>
              <p:custDataLst>
                <p:tags r:id="rId21"/>
              </p:custDataLst>
            </p:nvPr>
          </p:nvCxnSpPr>
          <p:spPr>
            <a:xfrm>
              <a:off x="5567363" y="3047231"/>
              <a:ext cx="727075" cy="0"/>
            </a:xfrm>
            <a:prstGeom prst="line">
              <a:avLst/>
            </a:prstGeom>
            <a:ln w="25400">
              <a:solidFill>
                <a:srgbClr val="D5D5D5"/>
              </a:solidFill>
              <a:head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0920768"/>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cxnSp>
        <p:nvCxnSpPr>
          <p:cNvPr id="28" name="直接连接符 27"/>
          <p:cNvCxnSpPr/>
          <p:nvPr/>
        </p:nvCxnSpPr>
        <p:spPr>
          <a:xfrm>
            <a:off x="623392" y="831947"/>
            <a:ext cx="10815311" cy="0"/>
          </a:xfrm>
          <a:prstGeom prst="line">
            <a:avLst/>
          </a:prstGeom>
          <a:noFill/>
          <a:ln w="12700" cap="flat" cmpd="sng" algn="ctr">
            <a:solidFill>
              <a:sysClr val="windowText" lastClr="000000"/>
            </a:solidFill>
            <a:prstDash val="dash"/>
          </a:ln>
          <a:effectLst/>
        </p:spPr>
      </p:cxnSp>
      <p:sp>
        <p:nvSpPr>
          <p:cNvPr id="29" name="TextBox 41"/>
          <p:cNvSpPr txBox="1"/>
          <p:nvPr/>
        </p:nvSpPr>
        <p:spPr>
          <a:xfrm>
            <a:off x="851727" y="395372"/>
            <a:ext cx="1107996" cy="369332"/>
          </a:xfrm>
          <a:prstGeom prst="rect">
            <a:avLst/>
          </a:prstGeom>
          <a:noFill/>
        </p:spPr>
        <p:txBody>
          <a:bodyPr wrap="none" rtlCol="0">
            <a:spAutoFit/>
          </a:bodyPr>
          <a:lstStyle/>
          <a:p>
            <a:pPr algn="l" defTabSz="914400"/>
            <a:r>
              <a:rPr lang="zh-CN" altLang="en-US" dirty="0" smtClean="0">
                <a:solidFill>
                  <a:prstClr val="black"/>
                </a:solidFill>
                <a:cs typeface="+mn-ea"/>
                <a:sym typeface="+mn-lt"/>
              </a:rPr>
              <a:t>教学反思</a:t>
            </a:r>
          </a:p>
        </p:txBody>
      </p:sp>
      <p:grpSp>
        <p:nvGrpSpPr>
          <p:cNvPr id="4" name="组合 3"/>
          <p:cNvGrpSpPr/>
          <p:nvPr/>
        </p:nvGrpSpPr>
        <p:grpSpPr>
          <a:xfrm>
            <a:off x="1404476" y="1964288"/>
            <a:ext cx="9393922" cy="3838098"/>
            <a:chOff x="806534" y="1240282"/>
            <a:chExt cx="7599892" cy="3105107"/>
          </a:xfrm>
        </p:grpSpPr>
        <p:grpSp>
          <p:nvGrpSpPr>
            <p:cNvPr id="74" name="组合 73"/>
            <p:cNvGrpSpPr/>
            <p:nvPr/>
          </p:nvGrpSpPr>
          <p:grpSpPr>
            <a:xfrm>
              <a:off x="806534" y="1240282"/>
              <a:ext cx="2520665" cy="2520665"/>
              <a:chOff x="1074585" y="1653710"/>
              <a:chExt cx="3360886" cy="3360886"/>
            </a:xfrm>
            <a:solidFill>
              <a:srgbClr val="FF6600"/>
            </a:solidFill>
          </p:grpSpPr>
          <p:sp>
            <p:nvSpPr>
              <p:cNvPr id="75" name="弦形 74"/>
              <p:cNvSpPr/>
              <p:nvPr/>
            </p:nvSpPr>
            <p:spPr>
              <a:xfrm rot="7571281">
                <a:off x="1074585" y="1653710"/>
                <a:ext cx="3360886" cy="3360886"/>
              </a:xfrm>
              <a:prstGeom prst="chord">
                <a:avLst>
                  <a:gd name="adj1" fmla="val 2700000"/>
                  <a:gd name="adj2" fmla="val 14496875"/>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cs typeface="+mn-ea"/>
                  <a:sym typeface="+mn-lt"/>
                </a:endParaRPr>
              </a:p>
            </p:txBody>
          </p:sp>
          <p:sp>
            <p:nvSpPr>
              <p:cNvPr id="76" name="文本框 22"/>
              <p:cNvSpPr txBox="1"/>
              <p:nvPr/>
            </p:nvSpPr>
            <p:spPr>
              <a:xfrm>
                <a:off x="2089938" y="2145609"/>
                <a:ext cx="1939648" cy="824460"/>
              </a:xfrm>
              <a:prstGeom prst="rect">
                <a:avLst/>
              </a:prstGeom>
              <a:noFill/>
            </p:spPr>
            <p:txBody>
              <a:bodyPr wrap="square" rtlCol="0">
                <a:spAutoFit/>
              </a:bodyPr>
              <a:lstStyle/>
              <a:p>
                <a:pPr>
                  <a:lnSpc>
                    <a:spcPct val="150000"/>
                  </a:lnSpc>
                </a:pPr>
                <a:r>
                  <a:rPr lang="en-US" altLang="zh-CN" sz="3300" b="1" dirty="0">
                    <a:solidFill>
                      <a:schemeClr val="bg1"/>
                    </a:solidFill>
                    <a:cs typeface="+mn-ea"/>
                    <a:sym typeface="+mn-lt"/>
                  </a:rPr>
                  <a:t>60%</a:t>
                </a:r>
                <a:endParaRPr lang="zh-CN" altLang="en-US" sz="3300" b="1" dirty="0">
                  <a:solidFill>
                    <a:schemeClr val="bg1"/>
                  </a:solidFill>
                  <a:cs typeface="+mn-ea"/>
                  <a:sym typeface="+mn-lt"/>
                </a:endParaRPr>
              </a:p>
            </p:txBody>
          </p:sp>
        </p:grpSp>
        <p:grpSp>
          <p:nvGrpSpPr>
            <p:cNvPr id="77" name="组合 76"/>
            <p:cNvGrpSpPr/>
            <p:nvPr/>
          </p:nvGrpSpPr>
          <p:grpSpPr>
            <a:xfrm>
              <a:off x="3488433" y="1580988"/>
              <a:ext cx="1895041" cy="1895041"/>
              <a:chOff x="4650449" y="2107983"/>
              <a:chExt cx="2526721" cy="2526721"/>
            </a:xfrm>
            <a:solidFill>
              <a:srgbClr val="79A943"/>
            </a:solidFill>
          </p:grpSpPr>
          <p:sp>
            <p:nvSpPr>
              <p:cNvPr id="78" name="弦形 77"/>
              <p:cNvSpPr/>
              <p:nvPr/>
            </p:nvSpPr>
            <p:spPr>
              <a:xfrm rot="7571281">
                <a:off x="4650449" y="2107983"/>
                <a:ext cx="2526721" cy="2526721"/>
              </a:xfrm>
              <a:prstGeom prst="chord">
                <a:avLst>
                  <a:gd name="adj1" fmla="val 2700000"/>
                  <a:gd name="adj2" fmla="val 14496875"/>
                </a:avLst>
              </a:prstGeom>
              <a:solidFill>
                <a:srgbClr val="79A7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cs typeface="+mn-ea"/>
                  <a:sym typeface="+mn-lt"/>
                </a:endParaRPr>
              </a:p>
            </p:txBody>
          </p:sp>
          <p:sp>
            <p:nvSpPr>
              <p:cNvPr id="79" name="文本框 22"/>
              <p:cNvSpPr txBox="1"/>
              <p:nvPr/>
            </p:nvSpPr>
            <p:spPr>
              <a:xfrm>
                <a:off x="5366758" y="2427238"/>
                <a:ext cx="1366686" cy="758546"/>
              </a:xfrm>
              <a:prstGeom prst="rect">
                <a:avLst/>
              </a:prstGeom>
              <a:grpFill/>
            </p:spPr>
            <p:txBody>
              <a:bodyPr wrap="square" rtlCol="0">
                <a:spAutoFit/>
              </a:bodyPr>
              <a:lstStyle/>
              <a:p>
                <a:pPr>
                  <a:lnSpc>
                    <a:spcPct val="150000"/>
                  </a:lnSpc>
                </a:pPr>
                <a:r>
                  <a:rPr lang="en-US" altLang="zh-CN" sz="3000" b="1" dirty="0">
                    <a:solidFill>
                      <a:schemeClr val="bg1"/>
                    </a:solidFill>
                    <a:cs typeface="+mn-ea"/>
                    <a:sym typeface="+mn-lt"/>
                  </a:rPr>
                  <a:t>20%</a:t>
                </a:r>
                <a:endParaRPr lang="zh-CN" altLang="en-US" sz="3000" b="1" dirty="0">
                  <a:solidFill>
                    <a:schemeClr val="bg1"/>
                  </a:solidFill>
                  <a:cs typeface="+mn-ea"/>
                  <a:sym typeface="+mn-lt"/>
                </a:endParaRPr>
              </a:p>
            </p:txBody>
          </p:sp>
        </p:grpSp>
        <p:grpSp>
          <p:nvGrpSpPr>
            <p:cNvPr id="80" name="组合 79"/>
            <p:cNvGrpSpPr/>
            <p:nvPr/>
          </p:nvGrpSpPr>
          <p:grpSpPr>
            <a:xfrm>
              <a:off x="5549298" y="1844071"/>
              <a:ext cx="1410429" cy="1410429"/>
              <a:chOff x="7398270" y="2458761"/>
              <a:chExt cx="1880572" cy="1880572"/>
            </a:xfrm>
            <a:solidFill>
              <a:srgbClr val="FF6600"/>
            </a:solidFill>
          </p:grpSpPr>
          <p:sp>
            <p:nvSpPr>
              <p:cNvPr id="81" name="弦形 80"/>
              <p:cNvSpPr/>
              <p:nvPr/>
            </p:nvSpPr>
            <p:spPr>
              <a:xfrm rot="7571281">
                <a:off x="7398270" y="2458761"/>
                <a:ext cx="1880572" cy="1880572"/>
              </a:xfrm>
              <a:prstGeom prst="chord">
                <a:avLst>
                  <a:gd name="adj1" fmla="val 2700000"/>
                  <a:gd name="adj2" fmla="val 14496875"/>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cs typeface="+mn-ea"/>
                  <a:sym typeface="+mn-lt"/>
                </a:endParaRPr>
              </a:p>
            </p:txBody>
          </p:sp>
          <p:sp>
            <p:nvSpPr>
              <p:cNvPr id="128" name="文本框 22"/>
              <p:cNvSpPr txBox="1"/>
              <p:nvPr/>
            </p:nvSpPr>
            <p:spPr>
              <a:xfrm>
                <a:off x="7881661" y="2599068"/>
                <a:ext cx="1248047" cy="626784"/>
              </a:xfrm>
              <a:prstGeom prst="rect">
                <a:avLst/>
              </a:prstGeom>
              <a:noFill/>
            </p:spPr>
            <p:txBody>
              <a:bodyPr wrap="square" rtlCol="0">
                <a:spAutoFit/>
              </a:bodyPr>
              <a:lstStyle/>
              <a:p>
                <a:pPr>
                  <a:lnSpc>
                    <a:spcPct val="150000"/>
                  </a:lnSpc>
                </a:pPr>
                <a:r>
                  <a:rPr lang="en-US" altLang="zh-CN" sz="2400" b="1" dirty="0">
                    <a:solidFill>
                      <a:schemeClr val="bg1"/>
                    </a:solidFill>
                    <a:cs typeface="+mn-ea"/>
                    <a:sym typeface="+mn-lt"/>
                  </a:rPr>
                  <a:t>15%</a:t>
                </a:r>
                <a:endParaRPr lang="zh-CN" altLang="en-US" sz="2400" b="1" dirty="0">
                  <a:solidFill>
                    <a:schemeClr val="bg1"/>
                  </a:solidFill>
                  <a:cs typeface="+mn-ea"/>
                  <a:sym typeface="+mn-lt"/>
                </a:endParaRPr>
              </a:p>
            </p:txBody>
          </p:sp>
        </p:grpSp>
        <p:grpSp>
          <p:nvGrpSpPr>
            <p:cNvPr id="129" name="组合 128"/>
            <p:cNvGrpSpPr/>
            <p:nvPr/>
          </p:nvGrpSpPr>
          <p:grpSpPr>
            <a:xfrm>
              <a:off x="7124139" y="2032994"/>
              <a:ext cx="1079110" cy="1079110"/>
              <a:chOff x="9498058" y="2710658"/>
              <a:chExt cx="1438813" cy="1438813"/>
            </a:xfrm>
            <a:solidFill>
              <a:srgbClr val="79A943"/>
            </a:solidFill>
          </p:grpSpPr>
          <p:sp>
            <p:nvSpPr>
              <p:cNvPr id="130" name="弦形 129"/>
              <p:cNvSpPr/>
              <p:nvPr/>
            </p:nvSpPr>
            <p:spPr>
              <a:xfrm rot="7571281">
                <a:off x="9498058" y="2710658"/>
                <a:ext cx="1438813" cy="1438813"/>
              </a:xfrm>
              <a:prstGeom prst="chord">
                <a:avLst>
                  <a:gd name="adj1" fmla="val 2700000"/>
                  <a:gd name="adj2" fmla="val 14496875"/>
                </a:avLst>
              </a:prstGeom>
              <a:solidFill>
                <a:srgbClr val="79A7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cs typeface="+mn-ea"/>
                  <a:sym typeface="+mn-lt"/>
                </a:endParaRPr>
              </a:p>
            </p:txBody>
          </p:sp>
          <p:sp>
            <p:nvSpPr>
              <p:cNvPr id="131" name="文本框 22"/>
              <p:cNvSpPr txBox="1"/>
              <p:nvPr/>
            </p:nvSpPr>
            <p:spPr>
              <a:xfrm>
                <a:off x="9823133" y="2842737"/>
                <a:ext cx="969824" cy="495022"/>
              </a:xfrm>
              <a:prstGeom prst="rect">
                <a:avLst/>
              </a:prstGeom>
              <a:noFill/>
            </p:spPr>
            <p:txBody>
              <a:bodyPr wrap="square" rtlCol="0">
                <a:spAutoFit/>
              </a:bodyPr>
              <a:lstStyle/>
              <a:p>
                <a:pPr>
                  <a:lnSpc>
                    <a:spcPct val="150000"/>
                  </a:lnSpc>
                </a:pPr>
                <a:r>
                  <a:rPr lang="en-US" altLang="zh-CN" sz="1800" b="1" dirty="0">
                    <a:solidFill>
                      <a:schemeClr val="bg1"/>
                    </a:solidFill>
                    <a:cs typeface="+mn-ea"/>
                    <a:sym typeface="+mn-lt"/>
                  </a:rPr>
                  <a:t>5%</a:t>
                </a:r>
                <a:endParaRPr lang="zh-CN" altLang="en-US" sz="1800" b="1" dirty="0">
                  <a:solidFill>
                    <a:schemeClr val="bg1"/>
                  </a:solidFill>
                  <a:cs typeface="+mn-ea"/>
                  <a:sym typeface="+mn-lt"/>
                </a:endParaRPr>
              </a:p>
            </p:txBody>
          </p:sp>
        </p:grpSp>
        <p:sp>
          <p:nvSpPr>
            <p:cNvPr id="132" name="文本框 37"/>
            <p:cNvSpPr txBox="1"/>
            <p:nvPr/>
          </p:nvSpPr>
          <p:spPr>
            <a:xfrm>
              <a:off x="2054445" y="3364336"/>
              <a:ext cx="6027945" cy="981053"/>
            </a:xfrm>
            <a:prstGeom prst="rect">
              <a:avLst/>
            </a:prstGeom>
            <a:noFill/>
          </p:spPr>
          <p:txBody>
            <a:bodyPr wrap="square" rtlCol="0">
              <a:spAutoFit/>
            </a:bodyPr>
            <a:lstStyle/>
            <a:p>
              <a:pPr>
                <a:lnSpc>
                  <a:spcPct val="130000"/>
                </a:lnSpc>
              </a:pPr>
              <a:r>
                <a:rPr lang="zh-CN" altLang="en-US" sz="1400" b="1" dirty="0">
                  <a:solidFill>
                    <a:schemeClr val="tx1">
                      <a:lumMod val="65000"/>
                      <a:lumOff val="35000"/>
                    </a:schemeClr>
                  </a:solidFill>
                  <a:cs typeface="+mn-ea"/>
                  <a:sym typeface="+mn-lt"/>
                </a:rPr>
                <a:t>输入您的小标题</a:t>
              </a:r>
              <a:endParaRPr lang="en-US" altLang="zh-CN" sz="1400" b="1" dirty="0">
                <a:solidFill>
                  <a:schemeClr val="tx1">
                    <a:lumMod val="65000"/>
                    <a:lumOff val="35000"/>
                  </a:schemeClr>
                </a:solidFill>
                <a:cs typeface="+mn-ea"/>
                <a:sym typeface="+mn-lt"/>
              </a:endParaRPr>
            </a:p>
            <a:p>
              <a:pPr>
                <a:lnSpc>
                  <a:spcPct val="130000"/>
                </a:lnSpc>
              </a:pPr>
              <a:r>
                <a:rPr lang="zh-CN" altLang="en-US" sz="1400" dirty="0">
                  <a:solidFill>
                    <a:schemeClr val="tx1">
                      <a:lumMod val="65000"/>
                      <a:lumOff val="35000"/>
                    </a:schemeClr>
                  </a:solidFill>
                  <a:cs typeface="+mn-ea"/>
                  <a:sym typeface="+mn-lt"/>
                </a:rPr>
                <a:t>请在此处输入内容，或右键选择只保留文本来复制粘贴您的内容。请在此处输入内容，或右键选择只保留文本来复制粘贴您的内容。请在此处输入内容，或右键选择只保留文本来复制粘贴您的内容。请在此处输入内容，或右键选择只保留文本来复制粘贴您的内容。</a:t>
              </a:r>
            </a:p>
          </p:txBody>
        </p:sp>
        <p:sp>
          <p:nvSpPr>
            <p:cNvPr id="133" name="文本框 22"/>
            <p:cNvSpPr txBox="1"/>
            <p:nvPr/>
          </p:nvSpPr>
          <p:spPr>
            <a:xfrm>
              <a:off x="1575770" y="2733769"/>
              <a:ext cx="1151134" cy="470088"/>
            </a:xfrm>
            <a:prstGeom prst="rect">
              <a:avLst/>
            </a:prstGeom>
            <a:noFill/>
          </p:spPr>
          <p:txBody>
            <a:bodyPr wrap="square" rtlCol="0">
              <a:spAutoFit/>
            </a:bodyPr>
            <a:lstStyle/>
            <a:p>
              <a:pPr>
                <a:lnSpc>
                  <a:spcPct val="150000"/>
                </a:lnSpc>
              </a:pPr>
              <a:r>
                <a:rPr lang="zh-CN" altLang="en-US" sz="2400" b="1" dirty="0" smtClean="0">
                  <a:cs typeface="+mn-ea"/>
                  <a:sym typeface="+mn-lt"/>
                </a:rPr>
                <a:t>输入标题</a:t>
              </a:r>
              <a:endParaRPr lang="zh-CN" altLang="en-US" sz="2400" b="1" dirty="0">
                <a:cs typeface="+mn-ea"/>
                <a:sym typeface="+mn-lt"/>
              </a:endParaRPr>
            </a:p>
          </p:txBody>
        </p:sp>
        <p:sp>
          <p:nvSpPr>
            <p:cNvPr id="134" name="文本框 22"/>
            <p:cNvSpPr txBox="1"/>
            <p:nvPr/>
          </p:nvSpPr>
          <p:spPr>
            <a:xfrm>
              <a:off x="4071879" y="2794842"/>
              <a:ext cx="1026574" cy="420652"/>
            </a:xfrm>
            <a:prstGeom prst="rect">
              <a:avLst/>
            </a:prstGeom>
            <a:noFill/>
          </p:spPr>
          <p:txBody>
            <a:bodyPr wrap="square" rtlCol="0">
              <a:spAutoFit/>
            </a:bodyPr>
            <a:lstStyle/>
            <a:p>
              <a:pPr>
                <a:lnSpc>
                  <a:spcPct val="150000"/>
                </a:lnSpc>
              </a:pPr>
              <a:r>
                <a:rPr lang="zh-CN" altLang="en-US" sz="2100" b="1" dirty="0" smtClean="0">
                  <a:cs typeface="+mn-ea"/>
                  <a:sym typeface="+mn-lt"/>
                </a:rPr>
                <a:t>输入标题</a:t>
              </a:r>
              <a:endParaRPr lang="zh-CN" altLang="en-US" sz="2100" b="1" dirty="0">
                <a:cs typeface="+mn-ea"/>
                <a:sym typeface="+mn-lt"/>
              </a:endParaRPr>
            </a:p>
          </p:txBody>
        </p:sp>
        <p:sp>
          <p:nvSpPr>
            <p:cNvPr id="135" name="文本框 22"/>
            <p:cNvSpPr txBox="1"/>
            <p:nvPr/>
          </p:nvSpPr>
          <p:spPr>
            <a:xfrm>
              <a:off x="5950450" y="2855965"/>
              <a:ext cx="1250436" cy="371267"/>
            </a:xfrm>
            <a:prstGeom prst="rect">
              <a:avLst/>
            </a:prstGeom>
            <a:noFill/>
          </p:spPr>
          <p:txBody>
            <a:bodyPr wrap="square" rtlCol="0">
              <a:spAutoFit/>
            </a:bodyPr>
            <a:lstStyle/>
            <a:p>
              <a:pPr>
                <a:lnSpc>
                  <a:spcPct val="150000"/>
                </a:lnSpc>
              </a:pPr>
              <a:r>
                <a:rPr lang="zh-CN" altLang="en-US" sz="1800" b="1" dirty="0" smtClean="0">
                  <a:cs typeface="+mn-ea"/>
                  <a:sym typeface="+mn-lt"/>
                </a:rPr>
                <a:t>输入标题</a:t>
              </a:r>
              <a:endParaRPr lang="zh-CN" altLang="en-US" sz="1800" b="1" dirty="0">
                <a:cs typeface="+mn-ea"/>
                <a:sym typeface="+mn-lt"/>
              </a:endParaRPr>
            </a:p>
          </p:txBody>
        </p:sp>
        <p:sp>
          <p:nvSpPr>
            <p:cNvPr id="136" name="文本框 22"/>
            <p:cNvSpPr txBox="1"/>
            <p:nvPr/>
          </p:nvSpPr>
          <p:spPr>
            <a:xfrm>
              <a:off x="7475956" y="2913716"/>
              <a:ext cx="930470" cy="241632"/>
            </a:xfrm>
            <a:prstGeom prst="rect">
              <a:avLst/>
            </a:prstGeom>
            <a:noFill/>
          </p:spPr>
          <p:txBody>
            <a:bodyPr wrap="square" rtlCol="0">
              <a:spAutoFit/>
            </a:bodyPr>
            <a:lstStyle/>
            <a:p>
              <a:pPr>
                <a:lnSpc>
                  <a:spcPct val="150000"/>
                </a:lnSpc>
              </a:pPr>
              <a:r>
                <a:rPr lang="zh-CN" altLang="en-US" sz="1013" b="1" dirty="0" smtClean="0">
                  <a:cs typeface="+mn-ea"/>
                  <a:sym typeface="+mn-lt"/>
                </a:rPr>
                <a:t>输入标题</a:t>
              </a:r>
              <a:endParaRPr lang="zh-CN" altLang="en-US" sz="1013" b="1" dirty="0">
                <a:cs typeface="+mn-ea"/>
                <a:sym typeface="+mn-lt"/>
              </a:endParaRPr>
            </a:p>
          </p:txBody>
        </p:sp>
        <p:sp>
          <p:nvSpPr>
            <p:cNvPr id="137" name="KSO_Shape"/>
            <p:cNvSpPr>
              <a:spLocks/>
            </p:cNvSpPr>
            <p:nvPr/>
          </p:nvSpPr>
          <p:spPr bwMode="auto">
            <a:xfrm>
              <a:off x="1115616" y="3526354"/>
              <a:ext cx="652999" cy="549607"/>
            </a:xfrm>
            <a:custGeom>
              <a:avLst/>
              <a:gdLst>
                <a:gd name="T0" fmla="*/ 1134092 w 2300288"/>
                <a:gd name="T1" fmla="*/ 968860 h 1936750"/>
                <a:gd name="T2" fmla="*/ 1214775 w 2300288"/>
                <a:gd name="T3" fmla="*/ 1049028 h 1936750"/>
                <a:gd name="T4" fmla="*/ 1216884 w 2300288"/>
                <a:gd name="T5" fmla="*/ 1064537 h 1936750"/>
                <a:gd name="T6" fmla="*/ 1151230 w 2300288"/>
                <a:gd name="T7" fmla="*/ 1136031 h 1936750"/>
                <a:gd name="T8" fmla="*/ 1182871 w 2300288"/>
                <a:gd name="T9" fmla="*/ 1247216 h 1936750"/>
                <a:gd name="T10" fmla="*/ 1204228 w 2300288"/>
                <a:gd name="T11" fmla="*/ 1413599 h 1936750"/>
                <a:gd name="T12" fmla="*/ 1046025 w 2300288"/>
                <a:gd name="T13" fmla="*/ 1361555 h 1936750"/>
                <a:gd name="T14" fmla="*/ 1071074 w 2300288"/>
                <a:gd name="T15" fmla="*/ 1209103 h 1936750"/>
                <a:gd name="T16" fmla="*/ 1033632 w 2300288"/>
                <a:gd name="T17" fmla="*/ 1075313 h 1936750"/>
                <a:gd name="T18" fmla="*/ 1028095 w 2300288"/>
                <a:gd name="T19" fmla="*/ 1060068 h 1936750"/>
                <a:gd name="T20" fmla="*/ 1033632 w 2300288"/>
                <a:gd name="T21" fmla="*/ 1045086 h 1936750"/>
                <a:gd name="T22" fmla="*/ 1116162 w 2300288"/>
                <a:gd name="T23" fmla="*/ 967020 h 1936750"/>
                <a:gd name="T24" fmla="*/ 1415999 w 2300288"/>
                <a:gd name="T25" fmla="*/ 862909 h 1936750"/>
                <a:gd name="T26" fmla="*/ 1591713 w 2300288"/>
                <a:gd name="T27" fmla="*/ 924102 h 1936750"/>
                <a:gd name="T28" fmla="*/ 1763745 w 2300288"/>
                <a:gd name="T29" fmla="*/ 983456 h 1936750"/>
                <a:gd name="T30" fmla="*/ 1808726 w 2300288"/>
                <a:gd name="T31" fmla="*/ 1009194 h 1936750"/>
                <a:gd name="T32" fmla="*/ 1836345 w 2300288"/>
                <a:gd name="T33" fmla="*/ 1041235 h 1936750"/>
                <a:gd name="T34" fmla="*/ 1870541 w 2300288"/>
                <a:gd name="T35" fmla="*/ 1114771 h 1936750"/>
                <a:gd name="T36" fmla="*/ 1893952 w 2300288"/>
                <a:gd name="T37" fmla="*/ 1212469 h 1936750"/>
                <a:gd name="T38" fmla="*/ 1905000 w 2300288"/>
                <a:gd name="T39" fmla="*/ 1335643 h 1936750"/>
                <a:gd name="T40" fmla="*/ 1899740 w 2300288"/>
                <a:gd name="T41" fmla="*/ 1362957 h 1936750"/>
                <a:gd name="T42" fmla="*/ 1874487 w 2300288"/>
                <a:gd name="T43" fmla="*/ 1383704 h 1936750"/>
                <a:gd name="T44" fmla="*/ 1781895 w 2300288"/>
                <a:gd name="T45" fmla="*/ 1418897 h 1936750"/>
                <a:gd name="T46" fmla="*/ 1625909 w 2300288"/>
                <a:gd name="T47" fmla="*/ 1447524 h 1936750"/>
                <a:gd name="T48" fmla="*/ 1404950 w 2300288"/>
                <a:gd name="T49" fmla="*/ 1464857 h 1936750"/>
                <a:gd name="T50" fmla="*/ 948915 w 2300288"/>
                <a:gd name="T51" fmla="*/ 1532887 h 1936750"/>
                <a:gd name="T52" fmla="*/ 96732 w 2300288"/>
                <a:gd name="T53" fmla="*/ 835367 h 1936750"/>
                <a:gd name="T54" fmla="*/ 1152637 w 2300288"/>
                <a:gd name="T55" fmla="*/ 1576 h 1936750"/>
                <a:gd name="T56" fmla="*/ 1203190 w 2300288"/>
                <a:gd name="T57" fmla="*/ 12613 h 1936750"/>
                <a:gd name="T58" fmla="*/ 1249793 w 2300288"/>
                <a:gd name="T59" fmla="*/ 32847 h 1936750"/>
                <a:gd name="T60" fmla="*/ 1292446 w 2300288"/>
                <a:gd name="T61" fmla="*/ 62015 h 1936750"/>
                <a:gd name="T62" fmla="*/ 1357480 w 2300288"/>
                <a:gd name="T63" fmla="*/ 134804 h 1936750"/>
                <a:gd name="T64" fmla="*/ 1402767 w 2300288"/>
                <a:gd name="T65" fmla="*/ 235972 h 1936750"/>
                <a:gd name="T66" fmla="*/ 1414352 w 2300288"/>
                <a:gd name="T67" fmla="*/ 301403 h 1936750"/>
                <a:gd name="T68" fmla="*/ 1414615 w 2300288"/>
                <a:gd name="T69" fmla="*/ 367360 h 1936750"/>
                <a:gd name="T70" fmla="*/ 1402767 w 2300288"/>
                <a:gd name="T71" fmla="*/ 444090 h 1936750"/>
                <a:gd name="T72" fmla="*/ 1379596 w 2300288"/>
                <a:gd name="T73" fmla="*/ 521346 h 1936750"/>
                <a:gd name="T74" fmla="*/ 1346158 w 2300288"/>
                <a:gd name="T75" fmla="*/ 595186 h 1936750"/>
                <a:gd name="T76" fmla="*/ 1304295 w 2300288"/>
                <a:gd name="T77" fmla="*/ 661143 h 1936750"/>
                <a:gd name="T78" fmla="*/ 1223990 w 2300288"/>
                <a:gd name="T79" fmla="*/ 866108 h 1936750"/>
                <a:gd name="T80" fmla="*/ 1146318 w 2300288"/>
                <a:gd name="T81" fmla="*/ 934430 h 1936750"/>
                <a:gd name="T82" fmla="*/ 1120778 w 2300288"/>
                <a:gd name="T83" fmla="*/ 944678 h 1936750"/>
                <a:gd name="T84" fmla="*/ 1086550 w 2300288"/>
                <a:gd name="T85" fmla="*/ 925758 h 1936750"/>
                <a:gd name="T86" fmla="*/ 993607 w 2300288"/>
                <a:gd name="T87" fmla="*/ 837202 h 1936750"/>
                <a:gd name="T88" fmla="*/ 928310 w 2300288"/>
                <a:gd name="T89" fmla="*/ 643274 h 1936750"/>
                <a:gd name="T90" fmla="*/ 888553 w 2300288"/>
                <a:gd name="T91" fmla="*/ 574427 h 1936750"/>
                <a:gd name="T92" fmla="*/ 858011 w 2300288"/>
                <a:gd name="T93" fmla="*/ 499273 h 1936750"/>
                <a:gd name="T94" fmla="*/ 837737 w 2300288"/>
                <a:gd name="T95" fmla="*/ 421754 h 1936750"/>
                <a:gd name="T96" fmla="*/ 829575 w 2300288"/>
                <a:gd name="T97" fmla="*/ 346075 h 1936750"/>
                <a:gd name="T98" fmla="*/ 832734 w 2300288"/>
                <a:gd name="T99" fmla="*/ 284848 h 1936750"/>
                <a:gd name="T100" fmla="*/ 852482 w 2300288"/>
                <a:gd name="T101" fmla="*/ 204965 h 1936750"/>
                <a:gd name="T102" fmla="*/ 905667 w 2300288"/>
                <a:gd name="T103" fmla="*/ 109840 h 1936750"/>
                <a:gd name="T104" fmla="*/ 964645 w 2300288"/>
                <a:gd name="T105" fmla="*/ 52818 h 1936750"/>
                <a:gd name="T106" fmla="*/ 1008615 w 2300288"/>
                <a:gd name="T107" fmla="*/ 26277 h 1936750"/>
                <a:gd name="T108" fmla="*/ 1056535 w 2300288"/>
                <a:gd name="T109" fmla="*/ 8671 h 1936750"/>
                <a:gd name="T110" fmla="*/ 1107614 w 2300288"/>
                <a:gd name="T111" fmla="*/ 262 h 19367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300288" h="1936750">
                  <a:moveTo>
                    <a:pt x="1352860" y="1166813"/>
                  </a:moveTo>
                  <a:lnTo>
                    <a:pt x="1355725" y="1166813"/>
                  </a:lnTo>
                  <a:lnTo>
                    <a:pt x="1358272" y="1166813"/>
                  </a:lnTo>
                  <a:lnTo>
                    <a:pt x="1361456" y="1167131"/>
                  </a:lnTo>
                  <a:lnTo>
                    <a:pt x="1364003" y="1168083"/>
                  </a:lnTo>
                  <a:lnTo>
                    <a:pt x="1366869" y="1168718"/>
                  </a:lnTo>
                  <a:lnTo>
                    <a:pt x="1369416" y="1170306"/>
                  </a:lnTo>
                  <a:lnTo>
                    <a:pt x="1371644" y="1171258"/>
                  </a:lnTo>
                  <a:lnTo>
                    <a:pt x="1374192" y="1173163"/>
                  </a:lnTo>
                  <a:lnTo>
                    <a:pt x="1376420" y="1175386"/>
                  </a:lnTo>
                  <a:lnTo>
                    <a:pt x="1461429" y="1260158"/>
                  </a:lnTo>
                  <a:lnTo>
                    <a:pt x="1463339" y="1262381"/>
                  </a:lnTo>
                  <a:lnTo>
                    <a:pt x="1465249" y="1264603"/>
                  </a:lnTo>
                  <a:lnTo>
                    <a:pt x="1466841" y="1267143"/>
                  </a:lnTo>
                  <a:lnTo>
                    <a:pt x="1467797" y="1269683"/>
                  </a:lnTo>
                  <a:lnTo>
                    <a:pt x="1469070" y="1272223"/>
                  </a:lnTo>
                  <a:lnTo>
                    <a:pt x="1469388" y="1275081"/>
                  </a:lnTo>
                  <a:lnTo>
                    <a:pt x="1469707" y="1277938"/>
                  </a:lnTo>
                  <a:lnTo>
                    <a:pt x="1470025" y="1280478"/>
                  </a:lnTo>
                  <a:lnTo>
                    <a:pt x="1469707" y="1283336"/>
                  </a:lnTo>
                  <a:lnTo>
                    <a:pt x="1469388" y="1285876"/>
                  </a:lnTo>
                  <a:lnTo>
                    <a:pt x="1469070" y="1289051"/>
                  </a:lnTo>
                  <a:lnTo>
                    <a:pt x="1467797" y="1291591"/>
                  </a:lnTo>
                  <a:lnTo>
                    <a:pt x="1466841" y="1294131"/>
                  </a:lnTo>
                  <a:lnTo>
                    <a:pt x="1465249" y="1296671"/>
                  </a:lnTo>
                  <a:lnTo>
                    <a:pt x="1463339" y="1298893"/>
                  </a:lnTo>
                  <a:lnTo>
                    <a:pt x="1461429" y="1301116"/>
                  </a:lnTo>
                  <a:lnTo>
                    <a:pt x="1390111" y="1372236"/>
                  </a:lnTo>
                  <a:lnTo>
                    <a:pt x="1396160" y="1386206"/>
                  </a:lnTo>
                  <a:lnTo>
                    <a:pt x="1401573" y="1402081"/>
                  </a:lnTo>
                  <a:lnTo>
                    <a:pt x="1407304" y="1420178"/>
                  </a:lnTo>
                  <a:lnTo>
                    <a:pt x="1412716" y="1439228"/>
                  </a:lnTo>
                  <a:lnTo>
                    <a:pt x="1418447" y="1460501"/>
                  </a:lnTo>
                  <a:lnTo>
                    <a:pt x="1423541" y="1483043"/>
                  </a:lnTo>
                  <a:lnTo>
                    <a:pt x="1428317" y="1506538"/>
                  </a:lnTo>
                  <a:lnTo>
                    <a:pt x="1433093" y="1531938"/>
                  </a:lnTo>
                  <a:lnTo>
                    <a:pt x="1437550" y="1558608"/>
                  </a:lnTo>
                  <a:lnTo>
                    <a:pt x="1441689" y="1586231"/>
                  </a:lnTo>
                  <a:lnTo>
                    <a:pt x="1445191" y="1614806"/>
                  </a:lnTo>
                  <a:lnTo>
                    <a:pt x="1448693" y="1644651"/>
                  </a:lnTo>
                  <a:lnTo>
                    <a:pt x="1451559" y="1675448"/>
                  </a:lnTo>
                  <a:lnTo>
                    <a:pt x="1454106" y="1707516"/>
                  </a:lnTo>
                  <a:lnTo>
                    <a:pt x="1456016" y="1739901"/>
                  </a:lnTo>
                  <a:lnTo>
                    <a:pt x="1457608" y="1773238"/>
                  </a:lnTo>
                  <a:lnTo>
                    <a:pt x="1254161" y="1773238"/>
                  </a:lnTo>
                  <a:lnTo>
                    <a:pt x="1255753" y="1739901"/>
                  </a:lnTo>
                  <a:lnTo>
                    <a:pt x="1257344" y="1707516"/>
                  </a:lnTo>
                  <a:lnTo>
                    <a:pt x="1260210" y="1675448"/>
                  </a:lnTo>
                  <a:lnTo>
                    <a:pt x="1263075" y="1644651"/>
                  </a:lnTo>
                  <a:lnTo>
                    <a:pt x="1266259" y="1614806"/>
                  </a:lnTo>
                  <a:lnTo>
                    <a:pt x="1270080" y="1586231"/>
                  </a:lnTo>
                  <a:lnTo>
                    <a:pt x="1274219" y="1558608"/>
                  </a:lnTo>
                  <a:lnTo>
                    <a:pt x="1278676" y="1531938"/>
                  </a:lnTo>
                  <a:lnTo>
                    <a:pt x="1283452" y="1506538"/>
                  </a:lnTo>
                  <a:lnTo>
                    <a:pt x="1288228" y="1483043"/>
                  </a:lnTo>
                  <a:lnTo>
                    <a:pt x="1293322" y="1460501"/>
                  </a:lnTo>
                  <a:lnTo>
                    <a:pt x="1298734" y="1439228"/>
                  </a:lnTo>
                  <a:lnTo>
                    <a:pt x="1304465" y="1419861"/>
                  </a:lnTo>
                  <a:lnTo>
                    <a:pt x="1309878" y="1402081"/>
                  </a:lnTo>
                  <a:lnTo>
                    <a:pt x="1315609" y="1386206"/>
                  </a:lnTo>
                  <a:lnTo>
                    <a:pt x="1321340" y="1371918"/>
                  </a:lnTo>
                  <a:lnTo>
                    <a:pt x="1250022" y="1301116"/>
                  </a:lnTo>
                  <a:lnTo>
                    <a:pt x="1248111" y="1298893"/>
                  </a:lnTo>
                  <a:lnTo>
                    <a:pt x="1246519" y="1296671"/>
                  </a:lnTo>
                  <a:lnTo>
                    <a:pt x="1244927" y="1294131"/>
                  </a:lnTo>
                  <a:lnTo>
                    <a:pt x="1243654" y="1291591"/>
                  </a:lnTo>
                  <a:lnTo>
                    <a:pt x="1242699" y="1289051"/>
                  </a:lnTo>
                  <a:lnTo>
                    <a:pt x="1242380" y="1285876"/>
                  </a:lnTo>
                  <a:lnTo>
                    <a:pt x="1242062" y="1283336"/>
                  </a:lnTo>
                  <a:lnTo>
                    <a:pt x="1241425" y="1280478"/>
                  </a:lnTo>
                  <a:lnTo>
                    <a:pt x="1242062" y="1277938"/>
                  </a:lnTo>
                  <a:lnTo>
                    <a:pt x="1242380" y="1275081"/>
                  </a:lnTo>
                  <a:lnTo>
                    <a:pt x="1243017" y="1272223"/>
                  </a:lnTo>
                  <a:lnTo>
                    <a:pt x="1243654" y="1269683"/>
                  </a:lnTo>
                  <a:lnTo>
                    <a:pt x="1244927" y="1267143"/>
                  </a:lnTo>
                  <a:lnTo>
                    <a:pt x="1246519" y="1264603"/>
                  </a:lnTo>
                  <a:lnTo>
                    <a:pt x="1248111" y="1262381"/>
                  </a:lnTo>
                  <a:lnTo>
                    <a:pt x="1250340" y="1260158"/>
                  </a:lnTo>
                  <a:lnTo>
                    <a:pt x="1335030" y="1175386"/>
                  </a:lnTo>
                  <a:lnTo>
                    <a:pt x="1337259" y="1173163"/>
                  </a:lnTo>
                  <a:lnTo>
                    <a:pt x="1339806" y="1171258"/>
                  </a:lnTo>
                  <a:lnTo>
                    <a:pt x="1342035" y="1170306"/>
                  </a:lnTo>
                  <a:lnTo>
                    <a:pt x="1344582" y="1168718"/>
                  </a:lnTo>
                  <a:lnTo>
                    <a:pt x="1347766" y="1168083"/>
                  </a:lnTo>
                  <a:lnTo>
                    <a:pt x="1350313" y="1167131"/>
                  </a:lnTo>
                  <a:lnTo>
                    <a:pt x="1352860" y="1166813"/>
                  </a:lnTo>
                  <a:close/>
                  <a:moveTo>
                    <a:pt x="1634223" y="1009650"/>
                  </a:moveTo>
                  <a:lnTo>
                    <a:pt x="1652963" y="1018533"/>
                  </a:lnTo>
                  <a:lnTo>
                    <a:pt x="1672339" y="1027098"/>
                  </a:lnTo>
                  <a:lnTo>
                    <a:pt x="1691079" y="1034712"/>
                  </a:lnTo>
                  <a:lnTo>
                    <a:pt x="1709819" y="1042326"/>
                  </a:lnTo>
                  <a:lnTo>
                    <a:pt x="1728241" y="1049939"/>
                  </a:lnTo>
                  <a:lnTo>
                    <a:pt x="1746663" y="1057236"/>
                  </a:lnTo>
                  <a:lnTo>
                    <a:pt x="1783191" y="1070560"/>
                  </a:lnTo>
                  <a:lnTo>
                    <a:pt x="1819083" y="1082932"/>
                  </a:lnTo>
                  <a:lnTo>
                    <a:pt x="1854022" y="1094670"/>
                  </a:lnTo>
                  <a:lnTo>
                    <a:pt x="1888325" y="1105773"/>
                  </a:lnTo>
                  <a:lnTo>
                    <a:pt x="1921994" y="1116242"/>
                  </a:lnTo>
                  <a:lnTo>
                    <a:pt x="1986155" y="1136545"/>
                  </a:lnTo>
                  <a:lnTo>
                    <a:pt x="2017282" y="1146379"/>
                  </a:lnTo>
                  <a:lnTo>
                    <a:pt x="2046821" y="1156213"/>
                  </a:lnTo>
                  <a:lnTo>
                    <a:pt x="2075408" y="1166682"/>
                  </a:lnTo>
                  <a:lnTo>
                    <a:pt x="2103042" y="1176834"/>
                  </a:lnTo>
                  <a:lnTo>
                    <a:pt x="2116700" y="1182544"/>
                  </a:lnTo>
                  <a:lnTo>
                    <a:pt x="2129722" y="1187937"/>
                  </a:lnTo>
                  <a:lnTo>
                    <a:pt x="2142427" y="1193965"/>
                  </a:lnTo>
                  <a:lnTo>
                    <a:pt x="2155132" y="1199675"/>
                  </a:lnTo>
                  <a:lnTo>
                    <a:pt x="2161167" y="1203164"/>
                  </a:lnTo>
                  <a:lnTo>
                    <a:pt x="2166885" y="1206337"/>
                  </a:lnTo>
                  <a:lnTo>
                    <a:pt x="2172920" y="1210461"/>
                  </a:lnTo>
                  <a:lnTo>
                    <a:pt x="2178319" y="1214585"/>
                  </a:lnTo>
                  <a:lnTo>
                    <a:pt x="2184037" y="1219026"/>
                  </a:lnTo>
                  <a:lnTo>
                    <a:pt x="2189119" y="1223785"/>
                  </a:lnTo>
                  <a:lnTo>
                    <a:pt x="2194201" y="1228861"/>
                  </a:lnTo>
                  <a:lnTo>
                    <a:pt x="2198965" y="1233936"/>
                  </a:lnTo>
                  <a:lnTo>
                    <a:pt x="2203729" y="1239647"/>
                  </a:lnTo>
                  <a:lnTo>
                    <a:pt x="2208494" y="1245357"/>
                  </a:lnTo>
                  <a:lnTo>
                    <a:pt x="2212941" y="1251384"/>
                  </a:lnTo>
                  <a:lnTo>
                    <a:pt x="2217387" y="1257729"/>
                  </a:lnTo>
                  <a:lnTo>
                    <a:pt x="2221517" y="1264391"/>
                  </a:lnTo>
                  <a:lnTo>
                    <a:pt x="2225646" y="1271053"/>
                  </a:lnTo>
                  <a:lnTo>
                    <a:pt x="2233269" y="1285011"/>
                  </a:lnTo>
                  <a:lnTo>
                    <a:pt x="2240257" y="1299287"/>
                  </a:lnTo>
                  <a:lnTo>
                    <a:pt x="2246927" y="1314832"/>
                  </a:lnTo>
                  <a:lnTo>
                    <a:pt x="2253279" y="1330693"/>
                  </a:lnTo>
                  <a:lnTo>
                    <a:pt x="2258679" y="1346555"/>
                  </a:lnTo>
                  <a:lnTo>
                    <a:pt x="2264079" y="1363052"/>
                  </a:lnTo>
                  <a:lnTo>
                    <a:pt x="2268843" y="1379865"/>
                  </a:lnTo>
                  <a:lnTo>
                    <a:pt x="2273290" y="1396996"/>
                  </a:lnTo>
                  <a:lnTo>
                    <a:pt x="2277101" y="1413809"/>
                  </a:lnTo>
                  <a:lnTo>
                    <a:pt x="2280595" y="1430940"/>
                  </a:lnTo>
                  <a:lnTo>
                    <a:pt x="2283772" y="1447754"/>
                  </a:lnTo>
                  <a:lnTo>
                    <a:pt x="2286948" y="1464567"/>
                  </a:lnTo>
                  <a:lnTo>
                    <a:pt x="2288854" y="1481381"/>
                  </a:lnTo>
                  <a:lnTo>
                    <a:pt x="2291077" y="1497243"/>
                  </a:lnTo>
                  <a:lnTo>
                    <a:pt x="2293300" y="1513104"/>
                  </a:lnTo>
                  <a:lnTo>
                    <a:pt x="2296477" y="1542925"/>
                  </a:lnTo>
                  <a:lnTo>
                    <a:pt x="2298382" y="1570207"/>
                  </a:lnTo>
                  <a:lnTo>
                    <a:pt x="2299653" y="1593682"/>
                  </a:lnTo>
                  <a:lnTo>
                    <a:pt x="2300288" y="1613351"/>
                  </a:lnTo>
                  <a:lnTo>
                    <a:pt x="2300288" y="1627944"/>
                  </a:lnTo>
                  <a:lnTo>
                    <a:pt x="2300288" y="1630799"/>
                  </a:lnTo>
                  <a:lnTo>
                    <a:pt x="2299653" y="1633971"/>
                  </a:lnTo>
                  <a:lnTo>
                    <a:pt x="2299018" y="1636827"/>
                  </a:lnTo>
                  <a:lnTo>
                    <a:pt x="2297430" y="1639999"/>
                  </a:lnTo>
                  <a:lnTo>
                    <a:pt x="2296159" y="1643171"/>
                  </a:lnTo>
                  <a:lnTo>
                    <a:pt x="2293936" y="1646344"/>
                  </a:lnTo>
                  <a:lnTo>
                    <a:pt x="2291077" y="1649199"/>
                  </a:lnTo>
                  <a:lnTo>
                    <a:pt x="2288536" y="1652688"/>
                  </a:lnTo>
                  <a:lnTo>
                    <a:pt x="2285360" y="1655544"/>
                  </a:lnTo>
                  <a:lnTo>
                    <a:pt x="2281548" y="1659033"/>
                  </a:lnTo>
                  <a:lnTo>
                    <a:pt x="2278054" y="1661888"/>
                  </a:lnTo>
                  <a:lnTo>
                    <a:pt x="2273608" y="1665061"/>
                  </a:lnTo>
                  <a:lnTo>
                    <a:pt x="2263443" y="1671405"/>
                  </a:lnTo>
                  <a:lnTo>
                    <a:pt x="2252644" y="1677750"/>
                  </a:lnTo>
                  <a:lnTo>
                    <a:pt x="2239621" y="1684095"/>
                  </a:lnTo>
                  <a:lnTo>
                    <a:pt x="2225328" y="1690122"/>
                  </a:lnTo>
                  <a:lnTo>
                    <a:pt x="2208811" y="1696150"/>
                  </a:lnTo>
                  <a:lnTo>
                    <a:pt x="2191660" y="1701860"/>
                  </a:lnTo>
                  <a:lnTo>
                    <a:pt x="2172602" y="1707888"/>
                  </a:lnTo>
                  <a:lnTo>
                    <a:pt x="2151639" y="1713915"/>
                  </a:lnTo>
                  <a:lnTo>
                    <a:pt x="2129722" y="1719308"/>
                  </a:lnTo>
                  <a:lnTo>
                    <a:pt x="2105900" y="1724384"/>
                  </a:lnTo>
                  <a:lnTo>
                    <a:pt x="2080490" y="1730094"/>
                  </a:lnTo>
                  <a:lnTo>
                    <a:pt x="2053809" y="1734853"/>
                  </a:lnTo>
                  <a:lnTo>
                    <a:pt x="2025223" y="1739611"/>
                  </a:lnTo>
                  <a:lnTo>
                    <a:pt x="1995048" y="1744052"/>
                  </a:lnTo>
                  <a:lnTo>
                    <a:pt x="1963285" y="1748494"/>
                  </a:lnTo>
                  <a:lnTo>
                    <a:pt x="1930252" y="1752618"/>
                  </a:lnTo>
                  <a:lnTo>
                    <a:pt x="1895313" y="1756107"/>
                  </a:lnTo>
                  <a:lnTo>
                    <a:pt x="1858786" y="1759597"/>
                  </a:lnTo>
                  <a:lnTo>
                    <a:pt x="1820671" y="1762452"/>
                  </a:lnTo>
                  <a:lnTo>
                    <a:pt x="1780967" y="1765307"/>
                  </a:lnTo>
                  <a:lnTo>
                    <a:pt x="1739676" y="1767528"/>
                  </a:lnTo>
                  <a:lnTo>
                    <a:pt x="1696478" y="1769431"/>
                  </a:lnTo>
                  <a:lnTo>
                    <a:pt x="1652011" y="1771335"/>
                  </a:lnTo>
                  <a:lnTo>
                    <a:pt x="1605955" y="1772287"/>
                  </a:lnTo>
                  <a:lnTo>
                    <a:pt x="1557993" y="1773238"/>
                  </a:lnTo>
                  <a:lnTo>
                    <a:pt x="1508125" y="1773238"/>
                  </a:lnTo>
                  <a:lnTo>
                    <a:pt x="1634223" y="1009650"/>
                  </a:lnTo>
                  <a:close/>
                  <a:moveTo>
                    <a:pt x="969658" y="942975"/>
                  </a:moveTo>
                  <a:lnTo>
                    <a:pt x="1145815" y="1851606"/>
                  </a:lnTo>
                  <a:lnTo>
                    <a:pt x="1263254" y="1851606"/>
                  </a:lnTo>
                  <a:lnTo>
                    <a:pt x="2020888" y="1851606"/>
                  </a:lnTo>
                  <a:lnTo>
                    <a:pt x="2020888" y="1936750"/>
                  </a:lnTo>
                  <a:lnTo>
                    <a:pt x="1163907" y="1936750"/>
                  </a:lnTo>
                  <a:lnTo>
                    <a:pt x="194249" y="1936750"/>
                  </a:lnTo>
                  <a:lnTo>
                    <a:pt x="0" y="1009057"/>
                  </a:lnTo>
                  <a:lnTo>
                    <a:pt x="116804" y="1009057"/>
                  </a:lnTo>
                  <a:lnTo>
                    <a:pt x="969658" y="942975"/>
                  </a:lnTo>
                  <a:close/>
                  <a:moveTo>
                    <a:pt x="1346346" y="0"/>
                  </a:moveTo>
                  <a:lnTo>
                    <a:pt x="1355566" y="0"/>
                  </a:lnTo>
                  <a:lnTo>
                    <a:pt x="1364786" y="0"/>
                  </a:lnTo>
                  <a:lnTo>
                    <a:pt x="1373688" y="317"/>
                  </a:lnTo>
                  <a:lnTo>
                    <a:pt x="1382908" y="952"/>
                  </a:lnTo>
                  <a:lnTo>
                    <a:pt x="1391810" y="1904"/>
                  </a:lnTo>
                  <a:lnTo>
                    <a:pt x="1400712" y="3174"/>
                  </a:lnTo>
                  <a:lnTo>
                    <a:pt x="1409613" y="4444"/>
                  </a:lnTo>
                  <a:lnTo>
                    <a:pt x="1418515" y="6348"/>
                  </a:lnTo>
                  <a:lnTo>
                    <a:pt x="1426782" y="8252"/>
                  </a:lnTo>
                  <a:lnTo>
                    <a:pt x="1435684" y="10474"/>
                  </a:lnTo>
                  <a:lnTo>
                    <a:pt x="1444268" y="12379"/>
                  </a:lnTo>
                  <a:lnTo>
                    <a:pt x="1452852" y="15236"/>
                  </a:lnTo>
                  <a:lnTo>
                    <a:pt x="1460800" y="18092"/>
                  </a:lnTo>
                  <a:lnTo>
                    <a:pt x="1469384" y="21266"/>
                  </a:lnTo>
                  <a:lnTo>
                    <a:pt x="1477650" y="24758"/>
                  </a:lnTo>
                  <a:lnTo>
                    <a:pt x="1485598" y="27932"/>
                  </a:lnTo>
                  <a:lnTo>
                    <a:pt x="1493228" y="31741"/>
                  </a:lnTo>
                  <a:lnTo>
                    <a:pt x="1501495" y="35867"/>
                  </a:lnTo>
                  <a:lnTo>
                    <a:pt x="1509125" y="39676"/>
                  </a:lnTo>
                  <a:lnTo>
                    <a:pt x="1517073" y="44120"/>
                  </a:lnTo>
                  <a:lnTo>
                    <a:pt x="1524385" y="48881"/>
                  </a:lnTo>
                  <a:lnTo>
                    <a:pt x="1531698" y="53960"/>
                  </a:lnTo>
                  <a:lnTo>
                    <a:pt x="1539010" y="58721"/>
                  </a:lnTo>
                  <a:lnTo>
                    <a:pt x="1546640" y="63800"/>
                  </a:lnTo>
                  <a:lnTo>
                    <a:pt x="1553635" y="69196"/>
                  </a:lnTo>
                  <a:lnTo>
                    <a:pt x="1560629" y="74909"/>
                  </a:lnTo>
                  <a:lnTo>
                    <a:pt x="1567624" y="80305"/>
                  </a:lnTo>
                  <a:lnTo>
                    <a:pt x="1580976" y="92684"/>
                  </a:lnTo>
                  <a:lnTo>
                    <a:pt x="1593694" y="105380"/>
                  </a:lnTo>
                  <a:lnTo>
                    <a:pt x="1606093" y="118712"/>
                  </a:lnTo>
                  <a:lnTo>
                    <a:pt x="1617856" y="132678"/>
                  </a:lnTo>
                  <a:lnTo>
                    <a:pt x="1628984" y="147596"/>
                  </a:lnTo>
                  <a:lnTo>
                    <a:pt x="1639157" y="162832"/>
                  </a:lnTo>
                  <a:lnTo>
                    <a:pt x="1649331" y="178703"/>
                  </a:lnTo>
                  <a:lnTo>
                    <a:pt x="1658551" y="195525"/>
                  </a:lnTo>
                  <a:lnTo>
                    <a:pt x="1666817" y="212348"/>
                  </a:lnTo>
                  <a:lnTo>
                    <a:pt x="1674765" y="229806"/>
                  </a:lnTo>
                  <a:lnTo>
                    <a:pt x="1682078" y="247581"/>
                  </a:lnTo>
                  <a:lnTo>
                    <a:pt x="1688436" y="266308"/>
                  </a:lnTo>
                  <a:lnTo>
                    <a:pt x="1693841" y="285036"/>
                  </a:lnTo>
                  <a:lnTo>
                    <a:pt x="1698610" y="304080"/>
                  </a:lnTo>
                  <a:lnTo>
                    <a:pt x="1700517" y="314237"/>
                  </a:lnTo>
                  <a:lnTo>
                    <a:pt x="1702743" y="324077"/>
                  </a:lnTo>
                  <a:lnTo>
                    <a:pt x="1704332" y="333917"/>
                  </a:lnTo>
                  <a:lnTo>
                    <a:pt x="1705604" y="344074"/>
                  </a:lnTo>
                  <a:lnTo>
                    <a:pt x="1706876" y="353914"/>
                  </a:lnTo>
                  <a:lnTo>
                    <a:pt x="1707830" y="364071"/>
                  </a:lnTo>
                  <a:lnTo>
                    <a:pt x="1708466" y="374546"/>
                  </a:lnTo>
                  <a:lnTo>
                    <a:pt x="1709419" y="385020"/>
                  </a:lnTo>
                  <a:lnTo>
                    <a:pt x="1709737" y="395178"/>
                  </a:lnTo>
                  <a:lnTo>
                    <a:pt x="1709737" y="405652"/>
                  </a:lnTo>
                  <a:lnTo>
                    <a:pt x="1709737" y="418031"/>
                  </a:lnTo>
                  <a:lnTo>
                    <a:pt x="1709101" y="431045"/>
                  </a:lnTo>
                  <a:lnTo>
                    <a:pt x="1708148" y="443742"/>
                  </a:lnTo>
                  <a:lnTo>
                    <a:pt x="1707194" y="456755"/>
                  </a:lnTo>
                  <a:lnTo>
                    <a:pt x="1705604" y="470087"/>
                  </a:lnTo>
                  <a:lnTo>
                    <a:pt x="1703697" y="482783"/>
                  </a:lnTo>
                  <a:lnTo>
                    <a:pt x="1702107" y="496114"/>
                  </a:lnTo>
                  <a:lnTo>
                    <a:pt x="1699881" y="509446"/>
                  </a:lnTo>
                  <a:lnTo>
                    <a:pt x="1696702" y="522777"/>
                  </a:lnTo>
                  <a:lnTo>
                    <a:pt x="1693841" y="536426"/>
                  </a:lnTo>
                  <a:lnTo>
                    <a:pt x="1690979" y="549757"/>
                  </a:lnTo>
                  <a:lnTo>
                    <a:pt x="1687164" y="562771"/>
                  </a:lnTo>
                  <a:lnTo>
                    <a:pt x="1683667" y="576420"/>
                  </a:lnTo>
                  <a:lnTo>
                    <a:pt x="1679534" y="589751"/>
                  </a:lnTo>
                  <a:lnTo>
                    <a:pt x="1675401" y="603082"/>
                  </a:lnTo>
                  <a:lnTo>
                    <a:pt x="1670632" y="616414"/>
                  </a:lnTo>
                  <a:lnTo>
                    <a:pt x="1665863" y="629745"/>
                  </a:lnTo>
                  <a:lnTo>
                    <a:pt x="1661094" y="642441"/>
                  </a:lnTo>
                  <a:lnTo>
                    <a:pt x="1655372" y="655773"/>
                  </a:lnTo>
                  <a:lnTo>
                    <a:pt x="1650285" y="668787"/>
                  </a:lnTo>
                  <a:lnTo>
                    <a:pt x="1644244" y="681166"/>
                  </a:lnTo>
                  <a:lnTo>
                    <a:pt x="1638521" y="693862"/>
                  </a:lnTo>
                  <a:lnTo>
                    <a:pt x="1632163" y="706241"/>
                  </a:lnTo>
                  <a:lnTo>
                    <a:pt x="1625486" y="718938"/>
                  </a:lnTo>
                  <a:lnTo>
                    <a:pt x="1618810" y="730682"/>
                  </a:lnTo>
                  <a:lnTo>
                    <a:pt x="1612133" y="742744"/>
                  </a:lnTo>
                  <a:lnTo>
                    <a:pt x="1605139" y="754170"/>
                  </a:lnTo>
                  <a:lnTo>
                    <a:pt x="1597827" y="765597"/>
                  </a:lnTo>
                  <a:lnTo>
                    <a:pt x="1590514" y="777024"/>
                  </a:lnTo>
                  <a:lnTo>
                    <a:pt x="1582566" y="787816"/>
                  </a:lnTo>
                  <a:lnTo>
                    <a:pt x="1574936" y="798608"/>
                  </a:lnTo>
                  <a:lnTo>
                    <a:pt x="1566988" y="808765"/>
                  </a:lnTo>
                  <a:lnTo>
                    <a:pt x="1566988" y="950966"/>
                  </a:lnTo>
                  <a:lnTo>
                    <a:pt x="1559357" y="959219"/>
                  </a:lnTo>
                  <a:lnTo>
                    <a:pt x="1539964" y="980485"/>
                  </a:lnTo>
                  <a:lnTo>
                    <a:pt x="1511350" y="1011274"/>
                  </a:lnTo>
                  <a:lnTo>
                    <a:pt x="1495136" y="1028415"/>
                  </a:lnTo>
                  <a:lnTo>
                    <a:pt x="1477968" y="1046190"/>
                  </a:lnTo>
                  <a:lnTo>
                    <a:pt x="1459846" y="1063965"/>
                  </a:lnTo>
                  <a:lnTo>
                    <a:pt x="1441724" y="1081105"/>
                  </a:lnTo>
                  <a:lnTo>
                    <a:pt x="1423920" y="1096976"/>
                  </a:lnTo>
                  <a:lnTo>
                    <a:pt x="1407388" y="1111576"/>
                  </a:lnTo>
                  <a:lnTo>
                    <a:pt x="1399122" y="1118242"/>
                  </a:lnTo>
                  <a:lnTo>
                    <a:pt x="1391492" y="1123638"/>
                  </a:lnTo>
                  <a:lnTo>
                    <a:pt x="1384179" y="1128717"/>
                  </a:lnTo>
                  <a:lnTo>
                    <a:pt x="1377503" y="1133160"/>
                  </a:lnTo>
                  <a:lnTo>
                    <a:pt x="1371144" y="1136652"/>
                  </a:lnTo>
                  <a:lnTo>
                    <a:pt x="1365104" y="1139191"/>
                  </a:lnTo>
                  <a:lnTo>
                    <a:pt x="1360017" y="1140461"/>
                  </a:lnTo>
                  <a:lnTo>
                    <a:pt x="1357791" y="1141096"/>
                  </a:lnTo>
                  <a:lnTo>
                    <a:pt x="1355566" y="1141413"/>
                  </a:lnTo>
                  <a:lnTo>
                    <a:pt x="1353340" y="1141096"/>
                  </a:lnTo>
                  <a:lnTo>
                    <a:pt x="1351115" y="1140461"/>
                  </a:lnTo>
                  <a:lnTo>
                    <a:pt x="1346028" y="1139191"/>
                  </a:lnTo>
                  <a:lnTo>
                    <a:pt x="1340305" y="1136652"/>
                  </a:lnTo>
                  <a:lnTo>
                    <a:pt x="1333947" y="1133160"/>
                  </a:lnTo>
                  <a:lnTo>
                    <a:pt x="1327270" y="1128717"/>
                  </a:lnTo>
                  <a:lnTo>
                    <a:pt x="1319958" y="1123638"/>
                  </a:lnTo>
                  <a:lnTo>
                    <a:pt x="1312010" y="1118242"/>
                  </a:lnTo>
                  <a:lnTo>
                    <a:pt x="1304061" y="1111576"/>
                  </a:lnTo>
                  <a:lnTo>
                    <a:pt x="1287211" y="1096976"/>
                  </a:lnTo>
                  <a:lnTo>
                    <a:pt x="1269725" y="1081105"/>
                  </a:lnTo>
                  <a:lnTo>
                    <a:pt x="1251603" y="1063965"/>
                  </a:lnTo>
                  <a:lnTo>
                    <a:pt x="1233482" y="1046190"/>
                  </a:lnTo>
                  <a:lnTo>
                    <a:pt x="1215996" y="1028415"/>
                  </a:lnTo>
                  <a:lnTo>
                    <a:pt x="1199781" y="1011274"/>
                  </a:lnTo>
                  <a:lnTo>
                    <a:pt x="1171486" y="980485"/>
                  </a:lnTo>
                  <a:lnTo>
                    <a:pt x="1151774" y="959219"/>
                  </a:lnTo>
                  <a:lnTo>
                    <a:pt x="1144462" y="950966"/>
                  </a:lnTo>
                  <a:lnTo>
                    <a:pt x="1144462" y="808765"/>
                  </a:lnTo>
                  <a:lnTo>
                    <a:pt x="1136196" y="798608"/>
                  </a:lnTo>
                  <a:lnTo>
                    <a:pt x="1128565" y="787816"/>
                  </a:lnTo>
                  <a:lnTo>
                    <a:pt x="1120935" y="777024"/>
                  </a:lnTo>
                  <a:lnTo>
                    <a:pt x="1113305" y="765597"/>
                  </a:lnTo>
                  <a:lnTo>
                    <a:pt x="1105993" y="754170"/>
                  </a:lnTo>
                  <a:lnTo>
                    <a:pt x="1098998" y="742744"/>
                  </a:lnTo>
                  <a:lnTo>
                    <a:pt x="1092322" y="730682"/>
                  </a:lnTo>
                  <a:lnTo>
                    <a:pt x="1085645" y="718938"/>
                  </a:lnTo>
                  <a:lnTo>
                    <a:pt x="1078969" y="706241"/>
                  </a:lnTo>
                  <a:lnTo>
                    <a:pt x="1072928" y="693862"/>
                  </a:lnTo>
                  <a:lnTo>
                    <a:pt x="1066887" y="681166"/>
                  </a:lnTo>
                  <a:lnTo>
                    <a:pt x="1061165" y="668787"/>
                  </a:lnTo>
                  <a:lnTo>
                    <a:pt x="1055442" y="655773"/>
                  </a:lnTo>
                  <a:lnTo>
                    <a:pt x="1050355" y="642441"/>
                  </a:lnTo>
                  <a:lnTo>
                    <a:pt x="1045268" y="629745"/>
                  </a:lnTo>
                  <a:lnTo>
                    <a:pt x="1040499" y="616414"/>
                  </a:lnTo>
                  <a:lnTo>
                    <a:pt x="1036048" y="603082"/>
                  </a:lnTo>
                  <a:lnTo>
                    <a:pt x="1031915" y="589751"/>
                  </a:lnTo>
                  <a:lnTo>
                    <a:pt x="1027782" y="576420"/>
                  </a:lnTo>
                  <a:lnTo>
                    <a:pt x="1023967" y="562771"/>
                  </a:lnTo>
                  <a:lnTo>
                    <a:pt x="1020470" y="549757"/>
                  </a:lnTo>
                  <a:lnTo>
                    <a:pt x="1016973" y="536426"/>
                  </a:lnTo>
                  <a:lnTo>
                    <a:pt x="1014429" y="522777"/>
                  </a:lnTo>
                  <a:lnTo>
                    <a:pt x="1011568" y="509446"/>
                  </a:lnTo>
                  <a:lnTo>
                    <a:pt x="1009343" y="496114"/>
                  </a:lnTo>
                  <a:lnTo>
                    <a:pt x="1007435" y="482783"/>
                  </a:lnTo>
                  <a:lnTo>
                    <a:pt x="1005527" y="470087"/>
                  </a:lnTo>
                  <a:lnTo>
                    <a:pt x="1004256" y="456755"/>
                  </a:lnTo>
                  <a:lnTo>
                    <a:pt x="1002984" y="443742"/>
                  </a:lnTo>
                  <a:lnTo>
                    <a:pt x="1002348" y="431045"/>
                  </a:lnTo>
                  <a:lnTo>
                    <a:pt x="1001712" y="418031"/>
                  </a:lnTo>
                  <a:lnTo>
                    <a:pt x="1001712" y="405652"/>
                  </a:lnTo>
                  <a:lnTo>
                    <a:pt x="1001712" y="395178"/>
                  </a:lnTo>
                  <a:lnTo>
                    <a:pt x="1002030" y="385020"/>
                  </a:lnTo>
                  <a:lnTo>
                    <a:pt x="1002666" y="374546"/>
                  </a:lnTo>
                  <a:lnTo>
                    <a:pt x="1003302" y="364071"/>
                  </a:lnTo>
                  <a:lnTo>
                    <a:pt x="1004574" y="353914"/>
                  </a:lnTo>
                  <a:lnTo>
                    <a:pt x="1005527" y="344074"/>
                  </a:lnTo>
                  <a:lnTo>
                    <a:pt x="1007117" y="333917"/>
                  </a:lnTo>
                  <a:lnTo>
                    <a:pt x="1008707" y="324077"/>
                  </a:lnTo>
                  <a:lnTo>
                    <a:pt x="1010296" y="314237"/>
                  </a:lnTo>
                  <a:lnTo>
                    <a:pt x="1012522" y="304080"/>
                  </a:lnTo>
                  <a:lnTo>
                    <a:pt x="1017609" y="285036"/>
                  </a:lnTo>
                  <a:lnTo>
                    <a:pt x="1023013" y="266308"/>
                  </a:lnTo>
                  <a:lnTo>
                    <a:pt x="1029372" y="247581"/>
                  </a:lnTo>
                  <a:lnTo>
                    <a:pt x="1036366" y="229806"/>
                  </a:lnTo>
                  <a:lnTo>
                    <a:pt x="1044315" y="212348"/>
                  </a:lnTo>
                  <a:lnTo>
                    <a:pt x="1052899" y="195525"/>
                  </a:lnTo>
                  <a:lnTo>
                    <a:pt x="1062119" y="178703"/>
                  </a:lnTo>
                  <a:lnTo>
                    <a:pt x="1071656" y="162832"/>
                  </a:lnTo>
                  <a:lnTo>
                    <a:pt x="1082466" y="147596"/>
                  </a:lnTo>
                  <a:lnTo>
                    <a:pt x="1093593" y="132678"/>
                  </a:lnTo>
                  <a:lnTo>
                    <a:pt x="1105357" y="118712"/>
                  </a:lnTo>
                  <a:lnTo>
                    <a:pt x="1117438" y="105380"/>
                  </a:lnTo>
                  <a:lnTo>
                    <a:pt x="1130473" y="92684"/>
                  </a:lnTo>
                  <a:lnTo>
                    <a:pt x="1143826" y="80305"/>
                  </a:lnTo>
                  <a:lnTo>
                    <a:pt x="1150820" y="74909"/>
                  </a:lnTo>
                  <a:lnTo>
                    <a:pt x="1157815" y="69196"/>
                  </a:lnTo>
                  <a:lnTo>
                    <a:pt x="1164809" y="63800"/>
                  </a:lnTo>
                  <a:lnTo>
                    <a:pt x="1172121" y="58721"/>
                  </a:lnTo>
                  <a:lnTo>
                    <a:pt x="1179434" y="53960"/>
                  </a:lnTo>
                  <a:lnTo>
                    <a:pt x="1187064" y="48881"/>
                  </a:lnTo>
                  <a:lnTo>
                    <a:pt x="1194376" y="44120"/>
                  </a:lnTo>
                  <a:lnTo>
                    <a:pt x="1202007" y="39676"/>
                  </a:lnTo>
                  <a:lnTo>
                    <a:pt x="1209955" y="35867"/>
                  </a:lnTo>
                  <a:lnTo>
                    <a:pt x="1217903" y="31741"/>
                  </a:lnTo>
                  <a:lnTo>
                    <a:pt x="1225851" y="27932"/>
                  </a:lnTo>
                  <a:lnTo>
                    <a:pt x="1233799" y="24758"/>
                  </a:lnTo>
                  <a:lnTo>
                    <a:pt x="1242066" y="21266"/>
                  </a:lnTo>
                  <a:lnTo>
                    <a:pt x="1250332" y="18092"/>
                  </a:lnTo>
                  <a:lnTo>
                    <a:pt x="1258916" y="15236"/>
                  </a:lnTo>
                  <a:lnTo>
                    <a:pt x="1267182" y="12379"/>
                  </a:lnTo>
                  <a:lnTo>
                    <a:pt x="1275766" y="10474"/>
                  </a:lnTo>
                  <a:lnTo>
                    <a:pt x="1284350" y="8252"/>
                  </a:lnTo>
                  <a:lnTo>
                    <a:pt x="1292934" y="6348"/>
                  </a:lnTo>
                  <a:lnTo>
                    <a:pt x="1301836" y="4444"/>
                  </a:lnTo>
                  <a:lnTo>
                    <a:pt x="1310738" y="3174"/>
                  </a:lnTo>
                  <a:lnTo>
                    <a:pt x="1319322" y="1904"/>
                  </a:lnTo>
                  <a:lnTo>
                    <a:pt x="1328224" y="952"/>
                  </a:lnTo>
                  <a:lnTo>
                    <a:pt x="1337444" y="317"/>
                  </a:lnTo>
                  <a:lnTo>
                    <a:pt x="1346346" y="0"/>
                  </a:lnTo>
                  <a:close/>
                </a:path>
              </a:pathLst>
            </a:custGeom>
            <a:solidFill>
              <a:schemeClr val="tx1"/>
            </a:solidFill>
            <a:ln>
              <a:solidFill>
                <a:schemeClr val="tx1"/>
              </a:solidFill>
            </a:ln>
            <a:extLst/>
          </p:spPr>
          <p:txBody>
            <a:bodyPr anchor="ctr">
              <a:scene3d>
                <a:camera prst="orthographicFront"/>
                <a:lightRig rig="threePt" dir="t"/>
              </a:scene3d>
              <a:sp3d>
                <a:contourClr>
                  <a:srgbClr val="FFFFFF"/>
                </a:contourClr>
              </a:sp3d>
            </a:bodyPr>
            <a:lstStyle/>
            <a:p>
              <a:pPr algn="ctr">
                <a:defRPr/>
              </a:pPr>
              <a:endParaRPr lang="zh-CN" altLang="en-US" sz="1013">
                <a:solidFill>
                  <a:srgbClr val="FFFFFF"/>
                </a:solidFill>
                <a:cs typeface="+mn-ea"/>
                <a:sym typeface="+mn-lt"/>
              </a:endParaRPr>
            </a:p>
          </p:txBody>
        </p:sp>
      </p:grpSp>
    </p:spTree>
    <p:extLst>
      <p:ext uri="{BB962C8B-B14F-4D97-AF65-F5344CB8AC3E}">
        <p14:creationId xmlns:p14="http://schemas.microsoft.com/office/powerpoint/2010/main" val="1923877160"/>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903535"/>
          </a:xfrm>
          <a:prstGeom prst="rect">
            <a:avLst/>
          </a:prstGeom>
        </p:spPr>
      </p:pic>
      <p:sp>
        <p:nvSpPr>
          <p:cNvPr id="10" name="文本框 8"/>
          <p:cNvSpPr txBox="1"/>
          <p:nvPr/>
        </p:nvSpPr>
        <p:spPr>
          <a:xfrm>
            <a:off x="1343472" y="2564904"/>
            <a:ext cx="10009112" cy="1061058"/>
          </a:xfrm>
          <a:prstGeom prst="rect">
            <a:avLst/>
          </a:prstGeom>
          <a:noFill/>
          <a:ln>
            <a:noFill/>
          </a:ln>
        </p:spPr>
        <p:txBody>
          <a:bodyPr wrap="square" lIns="0" tIns="0" rIns="0" bIns="0" anchor="ctr" anchorCtr="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7200" b="1" kern="0" dirty="0" smtClean="0">
                <a:solidFill>
                  <a:srgbClr val="79A715"/>
                </a:solidFill>
                <a:cs typeface="+mn-ea"/>
                <a:sym typeface="+mn-lt"/>
              </a:rPr>
              <a:t>演讲完毕 </a:t>
            </a:r>
            <a:r>
              <a:rPr lang="zh-CN" altLang="en-US" sz="7200" b="1" kern="0" dirty="0" smtClean="0">
                <a:solidFill>
                  <a:srgbClr val="00B0F0"/>
                </a:solidFill>
                <a:cs typeface="+mn-ea"/>
                <a:sym typeface="+mn-lt"/>
              </a:rPr>
              <a:t>感谢聆听</a:t>
            </a:r>
            <a:endParaRPr kumimoji="0" lang="zh-CN" altLang="en-US" sz="7200" b="1" i="0" u="none" strike="noStrike" kern="0" cap="none" spc="0" normalizeH="0" baseline="0" noProof="0" dirty="0">
              <a:ln>
                <a:noFill/>
              </a:ln>
              <a:solidFill>
                <a:srgbClr val="00B0F0"/>
              </a:solidFill>
              <a:uLnTx/>
              <a:uFillTx/>
              <a:cs typeface="+mn-ea"/>
              <a:sym typeface="+mn-lt"/>
            </a:endParaRPr>
          </a:p>
        </p:txBody>
      </p:sp>
      <p:sp>
        <p:nvSpPr>
          <p:cNvPr id="11" name="文本框 8"/>
          <p:cNvSpPr txBox="1"/>
          <p:nvPr/>
        </p:nvSpPr>
        <p:spPr>
          <a:xfrm>
            <a:off x="5087888" y="3717032"/>
            <a:ext cx="1944216" cy="530529"/>
          </a:xfrm>
          <a:prstGeom prst="rect">
            <a:avLst/>
          </a:prstGeom>
          <a:noFill/>
        </p:spPr>
        <p:txBody>
          <a:bodyPr wrap="square" lIns="0" tIns="0" rIns="0" bIns="0" anchor="ctr" anchorCtr="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kern="0" dirty="0" smtClean="0">
                <a:solidFill>
                  <a:schemeClr val="tx1">
                    <a:lumMod val="85000"/>
                    <a:lumOff val="15000"/>
                  </a:schemeClr>
                </a:solidFill>
                <a:cs typeface="+mn-ea"/>
                <a:sym typeface="+mn-lt"/>
              </a:rPr>
              <a:t>演讲人</a:t>
            </a:r>
            <a:r>
              <a:rPr lang="zh-CN" altLang="en-US" kern="0" dirty="0" smtClean="0">
                <a:solidFill>
                  <a:schemeClr val="tx1">
                    <a:lumMod val="85000"/>
                    <a:lumOff val="15000"/>
                  </a:schemeClr>
                </a:solidFill>
                <a:cs typeface="+mn-ea"/>
                <a:sym typeface="+mn-lt"/>
              </a:rPr>
              <a:t>：</a:t>
            </a:r>
            <a:r>
              <a:rPr lang="en-US" altLang="zh-CN" kern="0" dirty="0" smtClean="0">
                <a:solidFill>
                  <a:schemeClr val="tx1">
                    <a:lumMod val="85000"/>
                    <a:lumOff val="15000"/>
                  </a:schemeClr>
                </a:solidFill>
                <a:cs typeface="+mn-ea"/>
                <a:sym typeface="+mn-lt"/>
              </a:rPr>
              <a:t>xxx</a:t>
            </a:r>
            <a:endParaRPr kumimoji="0" lang="zh-CN" altLang="en-US" i="0" u="none" strike="noStrike" kern="0" cap="none" spc="0" normalizeH="0" baseline="0" noProof="0" dirty="0">
              <a:ln>
                <a:noFill/>
              </a:ln>
              <a:solidFill>
                <a:schemeClr val="tx1">
                  <a:lumMod val="85000"/>
                  <a:lumOff val="15000"/>
                </a:schemeClr>
              </a:solidFill>
              <a:uLnTx/>
              <a:uFillTx/>
              <a:cs typeface="+mn-ea"/>
              <a:sym typeface="+mn-lt"/>
            </a:endParaRPr>
          </a:p>
        </p:txBody>
      </p:sp>
    </p:spTree>
    <p:extLst>
      <p:ext uri="{BB962C8B-B14F-4D97-AF65-F5344CB8AC3E}">
        <p14:creationId xmlns:p14="http://schemas.microsoft.com/office/powerpoint/2010/main" val="1014952767"/>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说课ppt11"/>
</p:tagLst>
</file>

<file path=ppt/tags/tag2.xml><?xml version="1.0" encoding="utf-8"?>
<p:tagLst xmlns:a="http://schemas.openxmlformats.org/drawingml/2006/main" xmlns:r="http://schemas.openxmlformats.org/officeDocument/2006/relationships" xmlns:p="http://schemas.openxmlformats.org/presentationml/2006/main">
  <p:tag name="MH" val="20160517164316"/>
  <p:tag name="MH_LIBRARY" val="GRAPHIC"/>
  <p:tag name="MH_TYPE" val="Text"/>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517164316"/>
  <p:tag name="MH_LIBRARY" val="GRAPHIC"/>
  <p:tag name="MH_TYPE" val="Text"/>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517164316"/>
  <p:tag name="MH_LIBRARY" val="GRAPHIC"/>
  <p:tag name="MH_TYPE" val="Text"/>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517164316"/>
  <p:tag name="MH_LIBRARY" val="GRAPHIC"/>
  <p:tag name="MH_TYPE" val="Text"/>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60517164316"/>
  <p:tag name="MH_LIBRARY" val="GRAPHIC"/>
  <p:tag name="MH_TYPE" val="Other"/>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517164316"/>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517164316"/>
  <p:tag name="MH_LIBRARY" val="GRAPHIC"/>
  <p:tag name="MH_TYPE" val="Other"/>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0517164316"/>
  <p:tag name="MH_LIBRARY" val="GRAPHIC"/>
  <p:tag name="MH_TYPE" val="Other"/>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60517164316"/>
  <p:tag name="MH_LIBRARY" val="GRAPHIC"/>
  <p:tag name="MH_TYPE" val="SubTitle"/>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60517164316"/>
  <p:tag name="MH_LIBRARY" val="GRAPHIC"/>
  <p:tag name="MH_TYPE" val="Other"/>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60517164316"/>
  <p:tag name="MH_LIBRARY" val="GRAPHIC"/>
  <p:tag name="MH_TYPE" val="Other"/>
  <p:tag name="MH_ORDER" val="5"/>
</p:tagLst>
</file>

<file path=ppt/tags/tag13.xml><?xml version="1.0" encoding="utf-8"?>
<p:tagLst xmlns:a="http://schemas.openxmlformats.org/drawingml/2006/main" xmlns:r="http://schemas.openxmlformats.org/officeDocument/2006/relationships" xmlns:p="http://schemas.openxmlformats.org/presentationml/2006/main">
  <p:tag name="MH" val="20160517164316"/>
  <p:tag name="MH_LIBRARY" val="GRAPHIC"/>
  <p:tag name="MH_TYPE" val="SubTitle"/>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60517164316"/>
  <p:tag name="MH_LIBRARY" val="GRAPHIC"/>
  <p:tag name="MH_TYPE" val="Other"/>
  <p:tag name="MH_ORDER" val="6"/>
</p:tagLst>
</file>

<file path=ppt/tags/tag15.xml><?xml version="1.0" encoding="utf-8"?>
<p:tagLst xmlns:a="http://schemas.openxmlformats.org/drawingml/2006/main" xmlns:r="http://schemas.openxmlformats.org/officeDocument/2006/relationships" xmlns:p="http://schemas.openxmlformats.org/presentationml/2006/main">
  <p:tag name="MH" val="20160517164316"/>
  <p:tag name="MH_LIBRARY" val="GRAPHIC"/>
  <p:tag name="MH_TYPE" val="Other"/>
  <p:tag name="MH_ORDER" val="7"/>
</p:tagLst>
</file>

<file path=ppt/tags/tag16.xml><?xml version="1.0" encoding="utf-8"?>
<p:tagLst xmlns:a="http://schemas.openxmlformats.org/drawingml/2006/main" xmlns:r="http://schemas.openxmlformats.org/officeDocument/2006/relationships" xmlns:p="http://schemas.openxmlformats.org/presentationml/2006/main">
  <p:tag name="MH" val="20160517164316"/>
  <p:tag name="MH_LIBRARY" val="GRAPHIC"/>
  <p:tag name="MH_TYPE" val="Other"/>
  <p:tag name="MH_ORDER" val="8"/>
</p:tagLst>
</file>

<file path=ppt/tags/tag17.xml><?xml version="1.0" encoding="utf-8"?>
<p:tagLst xmlns:a="http://schemas.openxmlformats.org/drawingml/2006/main" xmlns:r="http://schemas.openxmlformats.org/officeDocument/2006/relationships" xmlns:p="http://schemas.openxmlformats.org/presentationml/2006/main">
  <p:tag name="MH" val="20160517164316"/>
  <p:tag name="MH_LIBRARY" val="GRAPHIC"/>
  <p:tag name="MH_TYPE" val="SubTitle"/>
  <p:tag name="MH_ORDER" val="4"/>
</p:tagLst>
</file>

<file path=ppt/tags/tag18.xml><?xml version="1.0" encoding="utf-8"?>
<p:tagLst xmlns:a="http://schemas.openxmlformats.org/drawingml/2006/main" xmlns:r="http://schemas.openxmlformats.org/officeDocument/2006/relationships" xmlns:p="http://schemas.openxmlformats.org/presentationml/2006/main">
  <p:tag name="MH" val="20160517164316"/>
  <p:tag name="MH_LIBRARY" val="GRAPHIC"/>
  <p:tag name="MH_TYPE" val="Other"/>
  <p:tag name="MH_ORDER" val="9"/>
</p:tagLst>
</file>

<file path=ppt/tags/tag19.xml><?xml version="1.0" encoding="utf-8"?>
<p:tagLst xmlns:a="http://schemas.openxmlformats.org/drawingml/2006/main" xmlns:r="http://schemas.openxmlformats.org/officeDocument/2006/relationships" xmlns:p="http://schemas.openxmlformats.org/presentationml/2006/main">
  <p:tag name="MH" val="20160517164316"/>
  <p:tag name="MH_LIBRARY" val="GRAPHIC"/>
  <p:tag name="MH_TYPE" val="Other"/>
  <p:tag name="MH_ORDER" val="10"/>
</p:tagLst>
</file>

<file path=ppt/tags/tag20.xml><?xml version="1.0" encoding="utf-8"?>
<p:tagLst xmlns:a="http://schemas.openxmlformats.org/drawingml/2006/main" xmlns:r="http://schemas.openxmlformats.org/officeDocument/2006/relationships" xmlns:p="http://schemas.openxmlformats.org/presentationml/2006/main">
  <p:tag name="MH" val="20160517164316"/>
  <p:tag name="MH_LIBRARY" val="GRAPHIC"/>
  <p:tag name="MH_TYPE" val="Other"/>
  <p:tag name="MH_ORDER" val="11"/>
</p:tagLst>
</file>

<file path=ppt/tags/tag21.xml><?xml version="1.0" encoding="utf-8"?>
<p:tagLst xmlns:a="http://schemas.openxmlformats.org/drawingml/2006/main" xmlns:r="http://schemas.openxmlformats.org/officeDocument/2006/relationships" xmlns:p="http://schemas.openxmlformats.org/presentationml/2006/main">
  <p:tag name="MH" val="20160517164316"/>
  <p:tag name="MH_LIBRARY" val="GRAPHIC"/>
  <p:tag name="MH_TYPE" val="Other"/>
  <p:tag name="MH_ORDER" val="12"/>
</p:tagLst>
</file>

<file path=ppt/tags/tag22.xml><?xml version="1.0" encoding="utf-8"?>
<p:tagLst xmlns:a="http://schemas.openxmlformats.org/drawingml/2006/main" xmlns:r="http://schemas.openxmlformats.org/officeDocument/2006/relationships" xmlns:p="http://schemas.openxmlformats.org/presentationml/2006/main">
  <p:tag name="MH" val="20160517164316"/>
  <p:tag name="MH_LIBRARY" val="GRAPHIC"/>
  <p:tag name="MH_TYPE" val="Other"/>
  <p:tag name="MH_ORDER" val="1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mp">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3102</TotalTime>
  <Words>1984</Words>
  <Application>Microsoft Office PowerPoint</Application>
  <PresentationFormat>自定义</PresentationFormat>
  <Paragraphs>280</Paragraphs>
  <Slides>25</Slides>
  <Notes>25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vt:lpstr>
      <vt:lpstr>PowerPoint 演示文稿</vt:lpstr>
      <vt:lpstr>PowerPoint 演示文稿</vt:lpstr>
      <vt:lpstr> </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说课ppt11</dc:title>
  <dc:creator>tclsevers</dc:creator>
  <cp:lastModifiedBy>Sky123.Org</cp:lastModifiedBy>
  <cp:revision>1806</cp:revision>
  <dcterms:created xsi:type="dcterms:W3CDTF">2017-07-16T04:42:15Z</dcterms:created>
  <dcterms:modified xsi:type="dcterms:W3CDTF">2018-01-29T05:35:24Z</dcterms:modified>
</cp:coreProperties>
</file>