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9"/>
  </p:handoutMasterIdLst>
  <p:sldIdLst>
    <p:sldId id="2901" r:id="rId3"/>
    <p:sldId id="2902" r:id="rId5"/>
    <p:sldId id="2903" r:id="rId6"/>
    <p:sldId id="2904" r:id="rId7"/>
    <p:sldId id="2905" r:id="rId8"/>
    <p:sldId id="2906" r:id="rId9"/>
    <p:sldId id="2907" r:id="rId10"/>
    <p:sldId id="2884" r:id="rId11"/>
    <p:sldId id="2908" r:id="rId12"/>
    <p:sldId id="2909" r:id="rId13"/>
    <p:sldId id="2910" r:id="rId14"/>
    <p:sldId id="2911" r:id="rId15"/>
    <p:sldId id="2912" r:id="rId16"/>
    <p:sldId id="2890" r:id="rId17"/>
    <p:sldId id="2913" r:id="rId18"/>
    <p:sldId id="2914" r:id="rId19"/>
    <p:sldId id="2915" r:id="rId20"/>
    <p:sldId id="2916" r:id="rId21"/>
    <p:sldId id="2917" r:id="rId22"/>
    <p:sldId id="2896" r:id="rId23"/>
    <p:sldId id="2918" r:id="rId24"/>
    <p:sldId id="2919" r:id="rId25"/>
    <p:sldId id="2920" r:id="rId26"/>
    <p:sldId id="2921" r:id="rId27"/>
    <p:sldId id="2877" r:id="rId28"/>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C4A"/>
    <a:srgbClr val="FFED01"/>
    <a:srgbClr val="A20000"/>
    <a:srgbClr val="FF79AC"/>
    <a:srgbClr val="E8749D"/>
    <a:srgbClr val="ED5C55"/>
    <a:srgbClr val="DF7871"/>
    <a:srgbClr val="45A9FE"/>
    <a:srgbClr val="76B755"/>
    <a:srgbClr val="67A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0" autoAdjust="0"/>
    <p:restoredTop sz="95317" autoAdjust="0"/>
  </p:normalViewPr>
  <p:slideViewPr>
    <p:cSldViewPr>
      <p:cViewPr varScale="1">
        <p:scale>
          <a:sx n="67" d="100"/>
          <a:sy n="67" d="100"/>
        </p:scale>
        <p:origin x="462" y="66"/>
      </p:cViewPr>
      <p:guideLst>
        <p:guide orient="horz" pos="2278"/>
        <p:guide pos="4050"/>
      </p:guideLst>
    </p:cSldViewPr>
  </p:slideViewPr>
  <p:outlineViewPr>
    <p:cViewPr>
      <p:scale>
        <a:sx n="100" d="100"/>
        <a:sy n="100" d="100"/>
      </p:scale>
      <p:origin x="0" y="-20556"/>
    </p:cViewPr>
  </p:outlineViewPr>
  <p:notesTextViewPr>
    <p:cViewPr>
      <p:scale>
        <a:sx n="1" d="1"/>
        <a:sy n="1" d="1"/>
      </p:scale>
      <p:origin x="0" y="0"/>
    </p:cViewPr>
  </p:notesTextViewPr>
  <p:sorterViewPr>
    <p:cViewPr>
      <p:scale>
        <a:sx n="50" d="100"/>
        <a:sy n="50"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4.jpeg"/></Relationships>
</file>

<file path=ppt/diagrams/_rels/data2.xml.rels><?xml version="1.0" encoding="UTF-8" standalone="yes"?>
<Relationships xmlns="http://schemas.openxmlformats.org/package/2006/relationships"><Relationship Id="rId1" Type="http://schemas.openxmlformats.org/officeDocument/2006/relationships/image" Target="../media/image8.jpeg"/></Relationships>
</file>

<file path=ppt/diagrams/_rels/data3.xml.rels><?xml version="1.0" encoding="UTF-8" standalone="yes"?>
<Relationships xmlns="http://schemas.openxmlformats.org/package/2006/relationships"><Relationship Id="rId1" Type="http://schemas.openxmlformats.org/officeDocument/2006/relationships/image" Target="../media/image6.jpeg"/></Relationships>
</file>

<file path=ppt/diagrams/_rels/data4.xml.rels><?xml version="1.0" encoding="UTF-8" standalone="yes"?>
<Relationships xmlns="http://schemas.openxmlformats.org/package/2006/relationships"><Relationship Id="rId1" Type="http://schemas.openxmlformats.org/officeDocument/2006/relationships/image" Target="../media/image18.jpeg"/></Relationships>
</file>

<file path=ppt/diagrams/_rels/data5.xml.rels><?xml version="1.0" encoding="UTF-8" standalone="yes"?>
<Relationships xmlns="http://schemas.openxmlformats.org/package/2006/relationships"><Relationship Id="rId1" Type="http://schemas.openxmlformats.org/officeDocument/2006/relationships/image" Target="../media/image6.jpeg"/></Relationships>
</file>

<file path=ppt/diagrams/_rels/data6.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6.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8.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6.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pPr rtl="0"/>
          <a:endParaRPr lang="en-US">
            <a:latin typeface="+mn-lt"/>
            <a:ea typeface="+mn-ea"/>
            <a:cs typeface="+mn-ea"/>
            <a:sym typeface="+mn-lt"/>
          </a:endParaRPr>
        </a:p>
      </dgm:t>
    </dgm:pt>
    <dgm:pt modelId="{896C2910-71E4-4E18-81DA-428510306E45}" cxnId="{2A678D74-5D28-4772-9694-380BDCB05326}" type="parTrans">
      <dgm:prSet/>
      <dgm:spPr/>
      <dgm:t>
        <a:bodyPr/>
        <a:lstStyle/>
        <a:p>
          <a:pPr rtl="0"/>
          <a:endParaRPr lang="en-US"/>
        </a:p>
      </dgm:t>
    </dgm:pt>
    <dgm:pt modelId="{5670A9B4-EF79-4194-B2F8-D0D0B5D9F166}" cxnId="{2A678D74-5D28-4772-9694-380BDCB05326}" type="sibTrans">
      <dgm:prSet/>
      <dgm:spPr/>
      <dgm:t>
        <a:bodyPr/>
        <a:lstStyle/>
        <a:p>
          <a:pPr rtl="0"/>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zh-CN" altLang="en-US"/>
        </a:p>
      </dgm:t>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319618" custScaleY="560328" custLinFactNeighborX="-385" custLinFactNeighborY="-33"/>
      <dgm:spPr>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gm:spPr>
      <dgm:t>
        <a:bodyPr/>
        <a:lstStyle/>
        <a:p>
          <a:endParaRPr lang="zh-CN" alt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zh-CN" altLang="en-US"/>
        </a:p>
      </dgm:t>
    </dgm:pt>
  </dgm:ptLst>
  <dgm:cxnLst>
    <dgm:cxn modelId="{2A678D74-5D28-4772-9694-380BDCB05326}" srcId="{B3E39A80-D6B7-4E26-B22E-327D37299CB1}" destId="{F4DCAFF9-3CD8-4192-92EC-2050EBC96D81}" srcOrd="0" destOrd="0" parTransId="{896C2910-71E4-4E18-81DA-428510306E45}" sibTransId="{5670A9B4-EF79-4194-B2F8-D0D0B5D9F166}"/>
    <dgm:cxn modelId="{966EEC40-F0E3-4528-85F6-7BBEB32BF8D0}" type="presOf" srcId="{F4DCAFF9-3CD8-4192-92EC-2050EBC96D81}" destId="{7AC81859-B11C-4EE9-8379-B9AF70890D88}" srcOrd="0" destOrd="0" presId="urn:microsoft.com/office/officeart/2008/layout/BendingPictureSemiTransparentText"/>
    <dgm:cxn modelId="{FFE1BA22-D86A-445D-A588-A7A7847B4C24}" type="presOf" srcId="{B3E39A80-D6B7-4E26-B22E-327D37299CB1}" destId="{BDA71D6A-C3D1-411E-9EAC-6386FFEE52C2}" srcOrd="0" destOrd="0" presId="urn:microsoft.com/office/officeart/2008/layout/BendingPictureSemiTransparentText"/>
    <dgm:cxn modelId="{DA1F7A28-2119-4CA2-BB71-A5C8278FF87A}" type="presParOf" srcId="{BDA71D6A-C3D1-411E-9EAC-6386FFEE52C2}" destId="{0B2273E3-B9E3-4A02-93CF-275511BE0699}" srcOrd="0" destOrd="0" presId="urn:microsoft.com/office/officeart/2008/layout/BendingPictureSemiTransparentText"/>
    <dgm:cxn modelId="{2882133D-B839-4181-A43B-EF7A8BDBC472}" type="presParOf" srcId="{0B2273E3-B9E3-4A02-93CF-275511BE0699}" destId="{367DAC4B-08E7-4BA7-A970-D0115453FB5A}" srcOrd="0" destOrd="0" presId="urn:microsoft.com/office/officeart/2008/layout/BendingPictureSemiTransparentText"/>
    <dgm:cxn modelId="{D7A0E53D-1554-4C7D-9784-2C4F8556CEEC}"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pPr rtl="0"/>
          <a:endParaRPr lang="en-US">
            <a:latin typeface="+mn-lt"/>
            <a:ea typeface="+mn-ea"/>
            <a:cs typeface="+mn-ea"/>
            <a:sym typeface="+mn-lt"/>
          </a:endParaRPr>
        </a:p>
      </dgm:t>
    </dgm:pt>
    <dgm:pt modelId="{896C2910-71E4-4E18-81DA-428510306E45}" cxnId="{2A678D74-5D28-4772-9694-380BDCB05326}" type="parTrans">
      <dgm:prSet/>
      <dgm:spPr/>
      <dgm:t>
        <a:bodyPr/>
        <a:lstStyle/>
        <a:p>
          <a:pPr rtl="0"/>
          <a:endParaRPr lang="en-US"/>
        </a:p>
      </dgm:t>
    </dgm:pt>
    <dgm:pt modelId="{5670A9B4-EF79-4194-B2F8-D0D0B5D9F166}" cxnId="{2A678D74-5D28-4772-9694-380BDCB05326}" type="sibTrans">
      <dgm:prSet/>
      <dgm:spPr/>
      <dgm:t>
        <a:bodyPr/>
        <a:lstStyle/>
        <a:p>
          <a:pPr rtl="0"/>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zh-CN" altLang="en-US"/>
        </a:p>
      </dgm:t>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16239086" custScaleY="5882944" custLinFactNeighborX="-50520" custLinFactNeighborY="45167"/>
      <dgm:spPr>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gm:spPr>
      <dgm:t>
        <a:bodyPr/>
        <a:lstStyle/>
        <a:p>
          <a:endParaRPr lang="zh-CN" alt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zh-CN" altLang="en-US"/>
        </a:p>
      </dgm:t>
    </dgm:pt>
  </dgm:ptLst>
  <dgm:cxnLst>
    <dgm:cxn modelId="{ADB7CEB2-0A37-4F37-B5AD-B060EFE8B047}"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1DBF5432-3556-40A9-A53C-FCB6D0A08285}" type="presOf" srcId="{F4DCAFF9-3CD8-4192-92EC-2050EBC96D81}" destId="{7AC81859-B11C-4EE9-8379-B9AF70890D88}" srcOrd="0" destOrd="0" presId="urn:microsoft.com/office/officeart/2008/layout/BendingPictureSemiTransparentText"/>
    <dgm:cxn modelId="{8138562E-DBD2-4FAC-99AF-D8096C71E557}" type="presParOf" srcId="{BDA71D6A-C3D1-411E-9EAC-6386FFEE52C2}" destId="{0B2273E3-B9E3-4A02-93CF-275511BE0699}" srcOrd="0" destOrd="0" presId="urn:microsoft.com/office/officeart/2008/layout/BendingPictureSemiTransparentText"/>
    <dgm:cxn modelId="{CBC57E39-03D2-4E4E-9137-637FF27C80C0}" type="presParOf" srcId="{0B2273E3-B9E3-4A02-93CF-275511BE0699}" destId="{367DAC4B-08E7-4BA7-A970-D0115453FB5A}" srcOrd="0" destOrd="0" presId="urn:microsoft.com/office/officeart/2008/layout/BendingPictureSemiTransparentText"/>
    <dgm:cxn modelId="{0A9A0777-05B9-45C8-8951-F65B619A4147}"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pPr rtl="0"/>
          <a:endParaRPr lang="en-US">
            <a:latin typeface="+mn-lt"/>
            <a:ea typeface="+mn-ea"/>
            <a:cs typeface="+mn-ea"/>
            <a:sym typeface="+mn-lt"/>
          </a:endParaRPr>
        </a:p>
      </dgm:t>
    </dgm:pt>
    <dgm:pt modelId="{896C2910-71E4-4E18-81DA-428510306E45}" cxnId="{2A678D74-5D28-4772-9694-380BDCB05326}" type="parTrans">
      <dgm:prSet/>
      <dgm:spPr/>
      <dgm:t>
        <a:bodyPr/>
        <a:lstStyle/>
        <a:p>
          <a:pPr rtl="0"/>
          <a:endParaRPr lang="en-US"/>
        </a:p>
      </dgm:t>
    </dgm:pt>
    <dgm:pt modelId="{5670A9B4-EF79-4194-B2F8-D0D0B5D9F166}" cxnId="{2A678D74-5D28-4772-9694-380BDCB05326}" type="sibTrans">
      <dgm:prSet/>
      <dgm:spPr/>
      <dgm:t>
        <a:bodyPr/>
        <a:lstStyle/>
        <a:p>
          <a:pPr rtl="0"/>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zh-CN" altLang="en-US"/>
        </a:p>
      </dgm:t>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16239086" custScaleY="5882944" custLinFactNeighborX="-259" custLinFactNeighborY="12164"/>
      <dgm:spPr>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gm:spPr>
      <dgm:t>
        <a:bodyPr/>
        <a:lstStyle/>
        <a:p>
          <a:endParaRPr lang="zh-CN" alt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zh-CN" altLang="en-US"/>
        </a:p>
      </dgm:t>
    </dgm:pt>
  </dgm:ptLst>
  <dgm:cxnLst>
    <dgm:cxn modelId="{C5D6A32F-4DBD-4BC2-9897-44E406AFB5A9}" type="presOf" srcId="{F4DCAFF9-3CD8-4192-92EC-2050EBC96D81}" destId="{7AC81859-B11C-4EE9-8379-B9AF70890D88}" srcOrd="0" destOrd="0" presId="urn:microsoft.com/office/officeart/2008/layout/BendingPictureSemiTransparentText"/>
    <dgm:cxn modelId="{B55B7709-F6C8-4507-8B05-0A18F8FDEA14}"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A484AA35-A6E9-416F-927C-21C8A69D44C1}" type="presParOf" srcId="{BDA71D6A-C3D1-411E-9EAC-6386FFEE52C2}" destId="{0B2273E3-B9E3-4A02-93CF-275511BE0699}" srcOrd="0" destOrd="0" presId="urn:microsoft.com/office/officeart/2008/layout/BendingPictureSemiTransparentText"/>
    <dgm:cxn modelId="{B27DB11D-B257-4E50-9A58-D54F4B52B1FA}" type="presParOf" srcId="{0B2273E3-B9E3-4A02-93CF-275511BE0699}" destId="{367DAC4B-08E7-4BA7-A970-D0115453FB5A}" srcOrd="0" destOrd="0" presId="urn:microsoft.com/office/officeart/2008/layout/BendingPictureSemiTransparentText"/>
    <dgm:cxn modelId="{AF0BA391-F496-42B1-8569-5ADAE9F228F1}"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pPr rtl="0"/>
          <a:endParaRPr lang="en-US">
            <a:latin typeface="+mn-lt"/>
            <a:ea typeface="+mn-ea"/>
            <a:cs typeface="+mn-ea"/>
            <a:sym typeface="+mn-lt"/>
          </a:endParaRPr>
        </a:p>
      </dgm:t>
    </dgm:pt>
    <dgm:pt modelId="{896C2910-71E4-4E18-81DA-428510306E45}" cxnId="{2A678D74-5D28-4772-9694-380BDCB05326}" type="parTrans">
      <dgm:prSet/>
      <dgm:spPr/>
      <dgm:t>
        <a:bodyPr/>
        <a:lstStyle/>
        <a:p>
          <a:pPr rtl="0"/>
          <a:endParaRPr lang="en-US"/>
        </a:p>
      </dgm:t>
    </dgm:pt>
    <dgm:pt modelId="{5670A9B4-EF79-4194-B2F8-D0D0B5D9F166}" cxnId="{2A678D74-5D28-4772-9694-380BDCB05326}" type="sibTrans">
      <dgm:prSet/>
      <dgm:spPr/>
      <dgm:t>
        <a:bodyPr/>
        <a:lstStyle/>
        <a:p>
          <a:pPr rtl="0"/>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zh-CN" altLang="en-US"/>
        </a:p>
      </dgm:t>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50440230" custScaleY="53389817" custLinFactNeighborX="-259" custLinFactNeighborY="12164"/>
      <dgm:spPr>
        <a:prstGeom prst="rect">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38100">
          <a:noFill/>
        </a:ln>
        <a:effectLst/>
      </dgm:spPr>
      <dgm:t>
        <a:bodyPr/>
        <a:lstStyle/>
        <a:p>
          <a:endParaRPr lang="zh-CN" alt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zh-CN" altLang="en-US"/>
        </a:p>
      </dgm:t>
    </dgm:pt>
  </dgm:ptLst>
  <dgm:cxnLst>
    <dgm:cxn modelId="{2A678D74-5D28-4772-9694-380BDCB05326}" srcId="{B3E39A80-D6B7-4E26-B22E-327D37299CB1}" destId="{F4DCAFF9-3CD8-4192-92EC-2050EBC96D81}" srcOrd="0" destOrd="0" parTransId="{896C2910-71E4-4E18-81DA-428510306E45}" sibTransId="{5670A9B4-EF79-4194-B2F8-D0D0B5D9F166}"/>
    <dgm:cxn modelId="{E3DEAD3F-0D7F-48ED-8F1E-066E9B807657}" type="presOf" srcId="{B3E39A80-D6B7-4E26-B22E-327D37299CB1}" destId="{BDA71D6A-C3D1-411E-9EAC-6386FFEE52C2}" srcOrd="0" destOrd="0" presId="urn:microsoft.com/office/officeart/2008/layout/BendingPictureSemiTransparentText"/>
    <dgm:cxn modelId="{3D73E26A-59B0-4639-81F3-BB8665347EF2}" type="presOf" srcId="{F4DCAFF9-3CD8-4192-92EC-2050EBC96D81}" destId="{7AC81859-B11C-4EE9-8379-B9AF70890D88}" srcOrd="0" destOrd="0" presId="urn:microsoft.com/office/officeart/2008/layout/BendingPictureSemiTransparentText"/>
    <dgm:cxn modelId="{09C1FE4A-E773-4486-A090-767A7037F1B3}" type="presParOf" srcId="{BDA71D6A-C3D1-411E-9EAC-6386FFEE52C2}" destId="{0B2273E3-B9E3-4A02-93CF-275511BE0699}" srcOrd="0" destOrd="0" presId="urn:microsoft.com/office/officeart/2008/layout/BendingPictureSemiTransparentText"/>
    <dgm:cxn modelId="{DFE74384-5805-45BE-8656-DE47DC9C7DD3}" type="presParOf" srcId="{0B2273E3-B9E3-4A02-93CF-275511BE0699}" destId="{367DAC4B-08E7-4BA7-A970-D0115453FB5A}" srcOrd="0" destOrd="0" presId="urn:microsoft.com/office/officeart/2008/layout/BendingPictureSemiTransparentText"/>
    <dgm:cxn modelId="{75295329-35EA-4B31-96C6-FF6ED7BBB4AB}"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pPr rtl="0"/>
          <a:endParaRPr lang="en-US">
            <a:latin typeface="+mn-lt"/>
            <a:ea typeface="+mn-ea"/>
            <a:cs typeface="+mn-ea"/>
            <a:sym typeface="+mn-lt"/>
          </a:endParaRPr>
        </a:p>
      </dgm:t>
    </dgm:pt>
    <dgm:pt modelId="{896C2910-71E4-4E18-81DA-428510306E45}" cxnId="{2A678D74-5D28-4772-9694-380BDCB05326}" type="parTrans">
      <dgm:prSet/>
      <dgm:spPr/>
      <dgm:t>
        <a:bodyPr/>
        <a:lstStyle/>
        <a:p>
          <a:pPr rtl="0"/>
          <a:endParaRPr lang="en-US"/>
        </a:p>
      </dgm:t>
    </dgm:pt>
    <dgm:pt modelId="{5670A9B4-EF79-4194-B2F8-D0D0B5D9F166}" cxnId="{2A678D74-5D28-4772-9694-380BDCB05326}" type="sibTrans">
      <dgm:prSet/>
      <dgm:spPr/>
      <dgm:t>
        <a:bodyPr/>
        <a:lstStyle/>
        <a:p>
          <a:pPr rtl="0"/>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zh-CN" altLang="en-US"/>
        </a:p>
      </dgm:t>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50440230" custScaleY="53389817" custLinFactNeighborX="-259" custLinFactNeighborY="12164"/>
      <dgm:spPr>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gm:spPr>
      <dgm:t>
        <a:bodyPr/>
        <a:lstStyle/>
        <a:p>
          <a:endParaRPr lang="zh-CN" alt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zh-CN" altLang="en-US"/>
        </a:p>
      </dgm:t>
    </dgm:pt>
  </dgm:ptLst>
  <dgm:cxnLst>
    <dgm:cxn modelId="{2A678D74-5D28-4772-9694-380BDCB05326}" srcId="{B3E39A80-D6B7-4E26-B22E-327D37299CB1}" destId="{F4DCAFF9-3CD8-4192-92EC-2050EBC96D81}" srcOrd="0" destOrd="0" parTransId="{896C2910-71E4-4E18-81DA-428510306E45}" sibTransId="{5670A9B4-EF79-4194-B2F8-D0D0B5D9F166}"/>
    <dgm:cxn modelId="{5DB1CD89-8DCF-489E-985A-735978F4C23E}" type="presOf" srcId="{F4DCAFF9-3CD8-4192-92EC-2050EBC96D81}" destId="{7AC81859-B11C-4EE9-8379-B9AF70890D88}" srcOrd="0" destOrd="0" presId="urn:microsoft.com/office/officeart/2008/layout/BendingPictureSemiTransparentText"/>
    <dgm:cxn modelId="{55D757A4-E8A5-40A4-BEF5-AA3ECDDD7211}" type="presOf" srcId="{B3E39A80-D6B7-4E26-B22E-327D37299CB1}" destId="{BDA71D6A-C3D1-411E-9EAC-6386FFEE52C2}" srcOrd="0" destOrd="0" presId="urn:microsoft.com/office/officeart/2008/layout/BendingPictureSemiTransparentText"/>
    <dgm:cxn modelId="{3FB4CDD9-384B-4EC0-B8D6-738151C6BBE2}" type="presParOf" srcId="{BDA71D6A-C3D1-411E-9EAC-6386FFEE52C2}" destId="{0B2273E3-B9E3-4A02-93CF-275511BE0699}" srcOrd="0" destOrd="0" presId="urn:microsoft.com/office/officeart/2008/layout/BendingPictureSemiTransparentText"/>
    <dgm:cxn modelId="{35ECC9FE-C1F9-4B77-8680-810A1C7864F0}" type="presParOf" srcId="{0B2273E3-B9E3-4A02-93CF-275511BE0699}" destId="{367DAC4B-08E7-4BA7-A970-D0115453FB5A}" srcOrd="0" destOrd="0" presId="urn:microsoft.com/office/officeart/2008/layout/BendingPictureSemiTransparentText"/>
    <dgm:cxn modelId="{1D7F7FF3-606D-48F1-A784-EBA0F6A55439}"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 qsCatId="simple" csTypeId="urn:microsoft.com/office/officeart/2005/8/colors/accent1_2" csCatId="accent1" phldr="1"/>
      <dgm:spPr/>
      <dgm:t>
        <a:bodyPr/>
        <a:lstStyle/>
        <a:p>
          <a:endParaRPr lang="en-US"/>
        </a:p>
      </dgm:t>
    </dgm:pt>
    <dgm:pt modelId="{F4DCAFF9-3CD8-4192-92EC-2050EBC96D81}">
      <dgm:prSet phldrT="[Text]"/>
      <dgm:spPr>
        <a:noFill/>
      </dgm:spPr>
      <dgm:t>
        <a:bodyPr/>
        <a:lstStyle/>
        <a:p>
          <a:pPr rtl="0"/>
          <a:endParaRPr lang="en-US">
            <a:latin typeface="+mn-lt"/>
            <a:ea typeface="+mn-ea"/>
            <a:cs typeface="+mn-ea"/>
            <a:sym typeface="+mn-lt"/>
          </a:endParaRPr>
        </a:p>
      </dgm:t>
    </dgm:pt>
    <dgm:pt modelId="{896C2910-71E4-4E18-81DA-428510306E45}" cxnId="{2A678D74-5D28-4772-9694-380BDCB05326}" type="parTrans">
      <dgm:prSet/>
      <dgm:spPr/>
      <dgm:t>
        <a:bodyPr/>
        <a:lstStyle/>
        <a:p>
          <a:pPr rtl="0"/>
          <a:endParaRPr lang="en-US"/>
        </a:p>
      </dgm:t>
    </dgm:pt>
    <dgm:pt modelId="{5670A9B4-EF79-4194-B2F8-D0D0B5D9F166}" cxnId="{2A678D74-5D28-4772-9694-380BDCB05326}" type="sibTrans">
      <dgm:prSet/>
      <dgm:spPr/>
      <dgm:t>
        <a:bodyPr/>
        <a:lstStyle/>
        <a:p>
          <a:pPr rtl="0"/>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zh-CN" altLang="en-US"/>
        </a:p>
      </dgm:t>
    </dgm:pt>
    <dgm:pt modelId="{0B2273E3-B9E3-4A02-93CF-275511BE0699}" type="pres">
      <dgm:prSet presAssocID="{F4DCAFF9-3CD8-4192-92EC-2050EBC96D81}" presName="composite" presStyleCnt="0"/>
      <dgm:spPr/>
    </dgm:pt>
    <dgm:pt modelId="{367DAC4B-08E7-4BA7-A970-D0115453FB5A}" type="pres">
      <dgm:prSet presAssocID="{F4DCAFF9-3CD8-4192-92EC-2050EBC96D81}" presName="rect1" presStyleLbl="bgShp" presStyleIdx="0" presStyleCnt="1" custScaleX="50440230" custScaleY="53389817" custLinFactNeighborX="-259" custLinFactNeighborY="12164"/>
      <dgm:spPr>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gm:spPr>
      <dgm:t>
        <a:bodyPr/>
        <a:lstStyle/>
        <a:p>
          <a:endParaRPr lang="zh-CN" alt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zh-CN" altLang="en-US"/>
        </a:p>
      </dgm:t>
    </dgm:pt>
  </dgm:ptLst>
  <dgm:cxnLst>
    <dgm:cxn modelId="{221D1284-006E-4AE1-8221-A60F9324442D}" type="presOf" srcId="{F4DCAFF9-3CD8-4192-92EC-2050EBC96D81}" destId="{7AC81859-B11C-4EE9-8379-B9AF70890D88}" srcOrd="0" destOrd="0" presId="urn:microsoft.com/office/officeart/2008/layout/BendingPictureSemiTransparentText"/>
    <dgm:cxn modelId="{E3404FC0-D100-4550-AA39-DCC0CD42566D}"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2AD28F48-A7A6-4CF3-9414-05F0C839B140}" type="presParOf" srcId="{BDA71D6A-C3D1-411E-9EAC-6386FFEE52C2}" destId="{0B2273E3-B9E3-4A02-93CF-275511BE0699}" srcOrd="0" destOrd="0" presId="urn:microsoft.com/office/officeart/2008/layout/BendingPictureSemiTransparentText"/>
    <dgm:cxn modelId="{41DF8464-948A-4BF8-B9A5-BD686CA79F1D}" type="presParOf" srcId="{0B2273E3-B9E3-4A02-93CF-275511BE0699}" destId="{367DAC4B-08E7-4BA7-A970-D0115453FB5A}" srcOrd="0" destOrd="0" presId="urn:microsoft.com/office/officeart/2008/layout/BendingPictureSemiTransparentText"/>
    <dgm:cxn modelId="{2A759B2D-48B9-4EE7-8FFA-021EDE63FE49}"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3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9" y="0"/>
          <a:ext cx="2854091" cy="4288641"/>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984008" y="2297398"/>
          <a:ext cx="892969" cy="183691"/>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311150" rtl="0">
            <a:lnSpc>
              <a:spcPct val="90000"/>
            </a:lnSpc>
            <a:spcBef>
              <a:spcPct val="0"/>
            </a:spcBef>
            <a:spcAft>
              <a:spcPct val="35000"/>
            </a:spcAft>
          </a:pPr>
          <a:endParaRPr lang="en-US" sz="700" kern="1200">
            <a:latin typeface="+mn-lt"/>
            <a:ea typeface="+mn-ea"/>
            <a:cs typeface="+mn-ea"/>
            <a:sym typeface="+mn-lt"/>
          </a:endParaRPr>
        </a:p>
      </dsp:txBody>
      <dsp:txXfrm>
        <a:off x="984008" y="2297398"/>
        <a:ext cx="892969" cy="1836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0" y="12501"/>
          <a:ext cx="5566238" cy="1728366"/>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2767546" y="876309"/>
          <a:ext cx="34276" cy="7051"/>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222250" rtl="0">
            <a:lnSpc>
              <a:spcPct val="90000"/>
            </a:lnSpc>
            <a:spcBef>
              <a:spcPct val="0"/>
            </a:spcBef>
            <a:spcAft>
              <a:spcPct val="35000"/>
            </a:spcAft>
          </a:pPr>
          <a:endParaRPr lang="en-US" sz="500" kern="1200">
            <a:latin typeface="+mn-lt"/>
            <a:ea typeface="+mn-ea"/>
            <a:cs typeface="+mn-ea"/>
            <a:sym typeface="+mn-lt"/>
          </a:endParaRPr>
        </a:p>
      </dsp:txBody>
      <dsp:txXfrm>
        <a:off x="2767546" y="876309"/>
        <a:ext cx="34276" cy="70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1476" y="9824"/>
          <a:ext cx="5566238" cy="1728366"/>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2767546" y="876309"/>
          <a:ext cx="34276" cy="7051"/>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222250" rtl="0">
            <a:lnSpc>
              <a:spcPct val="90000"/>
            </a:lnSpc>
            <a:spcBef>
              <a:spcPct val="0"/>
            </a:spcBef>
            <a:spcAft>
              <a:spcPct val="35000"/>
            </a:spcAft>
          </a:pPr>
          <a:endParaRPr lang="en-US" sz="500" kern="1200">
            <a:latin typeface="+mn-lt"/>
            <a:ea typeface="+mn-ea"/>
            <a:cs typeface="+mn-ea"/>
            <a:sym typeface="+mn-lt"/>
          </a:endParaRPr>
        </a:p>
      </dsp:txBody>
      <dsp:txXfrm>
        <a:off x="2767546" y="876309"/>
        <a:ext cx="34276" cy="70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42" y="2102"/>
          <a:ext cx="1856352" cy="1684156"/>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38100">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926387" y="844427"/>
          <a:ext cx="3680" cy="757"/>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222250" rtl="0">
            <a:lnSpc>
              <a:spcPct val="90000"/>
            </a:lnSpc>
            <a:spcBef>
              <a:spcPct val="0"/>
            </a:spcBef>
            <a:spcAft>
              <a:spcPct val="35000"/>
            </a:spcAft>
          </a:pPr>
          <a:endParaRPr lang="en-US" sz="500" kern="1200">
            <a:latin typeface="+mn-lt"/>
            <a:ea typeface="+mn-ea"/>
            <a:cs typeface="+mn-ea"/>
            <a:sym typeface="+mn-lt"/>
          </a:endParaRPr>
        </a:p>
      </dsp:txBody>
      <dsp:txXfrm>
        <a:off x="926387" y="844427"/>
        <a:ext cx="3680" cy="7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42" y="2102"/>
          <a:ext cx="1856352" cy="1684156"/>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926387" y="844427"/>
          <a:ext cx="3680" cy="757"/>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222250" rtl="0">
            <a:lnSpc>
              <a:spcPct val="90000"/>
            </a:lnSpc>
            <a:spcBef>
              <a:spcPct val="0"/>
            </a:spcBef>
            <a:spcAft>
              <a:spcPct val="35000"/>
            </a:spcAft>
          </a:pPr>
          <a:endParaRPr lang="en-US" sz="500" kern="1200">
            <a:latin typeface="+mn-lt"/>
            <a:ea typeface="+mn-ea"/>
            <a:cs typeface="+mn-ea"/>
            <a:sym typeface="+mn-lt"/>
          </a:endParaRPr>
        </a:p>
      </dsp:txBody>
      <dsp:txXfrm>
        <a:off x="926387" y="844427"/>
        <a:ext cx="3680" cy="7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DAC4B-08E7-4BA7-A970-D0115453FB5A}">
      <dsp:nvSpPr>
        <dsp:cNvPr id="0" name=""/>
        <dsp:cNvSpPr/>
      </dsp:nvSpPr>
      <dsp:spPr>
        <a:xfrm>
          <a:off x="42" y="2102"/>
          <a:ext cx="1856352" cy="1684156"/>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38100">
          <a:noFill/>
        </a:ln>
        <a:effectLst/>
      </dsp:spPr>
      <dsp:style>
        <a:lnRef idx="0">
          <a:scrgbClr r="0" g="0" b="0"/>
        </a:lnRef>
        <a:fillRef idx="1">
          <a:scrgbClr r="0" g="0" b="0"/>
        </a:fillRef>
        <a:effectRef idx="0">
          <a:scrgbClr r="0" g="0" b="0"/>
        </a:effectRef>
        <a:fontRef idx="minor"/>
      </dsp:style>
    </dsp:sp>
    <dsp:sp modelId="{7AC81859-B11C-4EE9-8379-B9AF70890D88}">
      <dsp:nvSpPr>
        <dsp:cNvPr id="0" name=""/>
        <dsp:cNvSpPr/>
      </dsp:nvSpPr>
      <dsp:spPr>
        <a:xfrm>
          <a:off x="926387" y="844427"/>
          <a:ext cx="3680" cy="757"/>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222250" rtl="0">
            <a:lnSpc>
              <a:spcPct val="90000"/>
            </a:lnSpc>
            <a:spcBef>
              <a:spcPct val="0"/>
            </a:spcBef>
            <a:spcAft>
              <a:spcPct val="35000"/>
            </a:spcAft>
          </a:pPr>
          <a:endParaRPr lang="en-US" sz="500" kern="1200">
            <a:latin typeface="+mn-lt"/>
            <a:ea typeface="+mn-ea"/>
            <a:cs typeface="+mn-ea"/>
            <a:sym typeface="+mn-lt"/>
          </a:endParaRPr>
        </a:p>
      </dsp:txBody>
      <dsp:txXfrm>
        <a:off x="926387" y="844427"/>
        <a:ext cx="3680" cy="757"/>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151851-9AD4-4CDA-B7A2-4D9D40F9F29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FB9C1-29A6-4A1F-AC7D-980D95B0B17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FB9C1-29A6-4A1F-AC7D-980D95B0B17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FB9C1-29A6-4A1F-AC7D-980D95B0B17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FB9C1-29A6-4A1F-AC7D-980D95B0B17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FB9C1-29A6-4A1F-AC7D-980D95B0B17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3F7AD9-2950-4315-8A30-0DCFC13C63E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3F7AD9-2950-4315-8A30-0DCFC13C63E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3F7AD9-2950-4315-8A30-0DCFC13C63E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3F7AD9-2950-4315-8A30-0DCFC13C63E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B2931F4-194C-4DD9-9505-42FC048612E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AB2A2D-5054-49A2-BEE4-C9F6B6DAB1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32BF82D2-7A68-459D-A996-9BDDA2518FA4}"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3E01EE5D-26FB-46D5-A381-ECFB35BF1D34}" type="slidenum">
              <a:rPr lang="zh-CN" altLang="en-US" smtClean="0"/>
            </a:fld>
            <a:endParaRPr lang="zh-CN" altLang="en-US"/>
          </a:p>
        </p:txBody>
      </p:sp>
      <p:pic>
        <p:nvPicPr>
          <p:cNvPr id="8" name="图片 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256" y="0"/>
            <a:ext cx="12856493" cy="723392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250" advTm="2440">
        <p14:switch dir="r"/>
      </p:transition>
    </mc:Choice>
    <mc:Fallback>
      <p:transition spd="slow" advTm="244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4.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5.xml"/><Relationship Id="rId2" Type="http://schemas.openxmlformats.org/officeDocument/2006/relationships/image" Target="../media/image4.jpe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6.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7.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4.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8.xml"/><Relationship Id="rId2" Type="http://schemas.openxmlformats.org/officeDocument/2006/relationships/image" Target="../media/image7.jpeg"/><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9.xml"/><Relationship Id="rId5" Type="http://schemas.openxmlformats.org/officeDocument/2006/relationships/image" Target="../media/image9.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1.xml"/><Relationship Id="rId2" Type="http://schemas.openxmlformats.org/officeDocument/2006/relationships/image" Target="../media/image4.jpe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xml"/><Relationship Id="rId4" Type="http://schemas.openxmlformats.org/officeDocument/2006/relationships/image" Target="../media/image9.jpeg"/><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9" Type="http://schemas.openxmlformats.org/officeDocument/2006/relationships/diagramQuickStyle" Target="../diagrams/quickStyle2.xml"/><Relationship Id="rId8" Type="http://schemas.openxmlformats.org/officeDocument/2006/relationships/diagramLayout" Target="../diagrams/layout2.xml"/><Relationship Id="rId7" Type="http://schemas.openxmlformats.org/officeDocument/2006/relationships/diagramData" Target="../diagrams/data2.xml"/><Relationship Id="rId6" Type="http://schemas.openxmlformats.org/officeDocument/2006/relationships/image" Target="../media/image7.jpeg"/><Relationship Id="rId5" Type="http://schemas.microsoft.com/office/2007/relationships/diagramDrawing" Target="../diagrams/drawing1.xml"/><Relationship Id="rId4" Type="http://schemas.openxmlformats.org/officeDocument/2006/relationships/diagramColors" Target="../diagrams/colors1.xml"/><Relationship Id="rId33" Type="http://schemas.openxmlformats.org/officeDocument/2006/relationships/notesSlide" Target="../notesSlides/notesSlide15.xml"/><Relationship Id="rId32" Type="http://schemas.openxmlformats.org/officeDocument/2006/relationships/slideLayout" Target="../slideLayouts/slideLayout1.xml"/><Relationship Id="rId31" Type="http://schemas.microsoft.com/office/2007/relationships/diagramDrawing" Target="../diagrams/drawing6.xml"/><Relationship Id="rId30" Type="http://schemas.openxmlformats.org/officeDocument/2006/relationships/diagramColors" Target="../diagrams/colors6.xml"/><Relationship Id="rId3" Type="http://schemas.openxmlformats.org/officeDocument/2006/relationships/diagramQuickStyle" Target="../diagrams/quickStyle1.xml"/><Relationship Id="rId29" Type="http://schemas.openxmlformats.org/officeDocument/2006/relationships/diagramQuickStyle" Target="../diagrams/quickStyle6.xml"/><Relationship Id="rId28" Type="http://schemas.openxmlformats.org/officeDocument/2006/relationships/diagramLayout" Target="../diagrams/layout6.xml"/><Relationship Id="rId27" Type="http://schemas.openxmlformats.org/officeDocument/2006/relationships/diagramData" Target="../diagrams/data6.xml"/><Relationship Id="rId26" Type="http://schemas.microsoft.com/office/2007/relationships/diagramDrawing" Target="../diagrams/drawing5.xml"/><Relationship Id="rId25" Type="http://schemas.openxmlformats.org/officeDocument/2006/relationships/diagramColors" Target="../diagrams/colors5.xml"/><Relationship Id="rId24" Type="http://schemas.openxmlformats.org/officeDocument/2006/relationships/diagramQuickStyle" Target="../diagrams/quickStyle5.xml"/><Relationship Id="rId23" Type="http://schemas.openxmlformats.org/officeDocument/2006/relationships/diagramLayout" Target="../diagrams/layout5.xml"/><Relationship Id="rId22" Type="http://schemas.openxmlformats.org/officeDocument/2006/relationships/diagramData" Target="../diagrams/data5.xml"/><Relationship Id="rId21" Type="http://schemas.microsoft.com/office/2007/relationships/diagramDrawing" Target="../diagrams/drawing4.xml"/><Relationship Id="rId20" Type="http://schemas.openxmlformats.org/officeDocument/2006/relationships/diagramColors" Target="../diagrams/colors4.xml"/><Relationship Id="rId2" Type="http://schemas.openxmlformats.org/officeDocument/2006/relationships/diagramLayout" Target="../diagrams/layout1.xml"/><Relationship Id="rId19" Type="http://schemas.openxmlformats.org/officeDocument/2006/relationships/diagramQuickStyle" Target="../diagrams/quickStyle4.xml"/><Relationship Id="rId18" Type="http://schemas.openxmlformats.org/officeDocument/2006/relationships/diagramLayout" Target="../diagrams/layout4.xml"/><Relationship Id="rId17" Type="http://schemas.openxmlformats.org/officeDocument/2006/relationships/diagramData" Target="../diagrams/data4.xml"/><Relationship Id="rId16" Type="http://schemas.microsoft.com/office/2007/relationships/diagramDrawing" Target="../diagrams/drawing3.xml"/><Relationship Id="rId15" Type="http://schemas.openxmlformats.org/officeDocument/2006/relationships/diagramColors" Target="../diagrams/colors3.xml"/><Relationship Id="rId14" Type="http://schemas.openxmlformats.org/officeDocument/2006/relationships/diagramQuickStyle" Target="../diagrams/quickStyle3.xml"/><Relationship Id="rId13" Type="http://schemas.openxmlformats.org/officeDocument/2006/relationships/diagramLayout" Target="../diagrams/layout3.xml"/><Relationship Id="rId12" Type="http://schemas.openxmlformats.org/officeDocument/2006/relationships/diagramData" Target="../diagrams/data3.xml"/><Relationship Id="rId11" Type="http://schemas.microsoft.com/office/2007/relationships/diagramDrawing" Target="../diagrams/drawing2.xml"/><Relationship Id="rId10" Type="http://schemas.openxmlformats.org/officeDocument/2006/relationships/diagramColors" Target="../diagrams/colors2.xml"/><Relationship Id="rId1"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4.jpeg"/><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xml"/><Relationship Id="rId4" Type="http://schemas.openxmlformats.org/officeDocument/2006/relationships/tags" Target="../tags/tag7.xml"/><Relationship Id="rId3"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9" Type="http://schemas.openxmlformats.org/officeDocument/2006/relationships/image" Target="../media/image15.jpeg"/><Relationship Id="rId8" Type="http://schemas.openxmlformats.org/officeDocument/2006/relationships/image" Target="../media/image14.jpeg"/><Relationship Id="rId7" Type="http://schemas.openxmlformats.org/officeDocument/2006/relationships/image" Target="../media/image6.jpeg"/><Relationship Id="rId6" Type="http://schemas.openxmlformats.org/officeDocument/2006/relationships/image" Target="../media/image13.jpeg"/><Relationship Id="rId5" Type="http://schemas.openxmlformats.org/officeDocument/2006/relationships/image" Target="../media/image5.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3" Type="http://schemas.openxmlformats.org/officeDocument/2006/relationships/notesSlide" Target="../notesSlides/notesSlide21.xml"/><Relationship Id="rId12" Type="http://schemas.openxmlformats.org/officeDocument/2006/relationships/slideLayout" Target="../slideLayouts/slideLayout1.xml"/><Relationship Id="rId11" Type="http://schemas.openxmlformats.org/officeDocument/2006/relationships/tags" Target="../tags/tag9.xml"/><Relationship Id="rId10" Type="http://schemas.openxmlformats.org/officeDocument/2006/relationships/image" Target="../media/image7.jpeg"/><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xml"/><Relationship Id="rId5" Type="http://schemas.openxmlformats.org/officeDocument/2006/relationships/tags" Target="../tags/tag10.xml"/><Relationship Id="rId4" Type="http://schemas.openxmlformats.org/officeDocument/2006/relationships/image" Target="../media/image7.jpeg"/><Relationship Id="rId3" Type="http://schemas.openxmlformats.org/officeDocument/2006/relationships/image" Target="../media/image9.jpeg"/><Relationship Id="rId2" Type="http://schemas.openxmlformats.org/officeDocument/2006/relationships/image" Target="../media/image17.jpeg"/><Relationship Id="rId1" Type="http://schemas.openxmlformats.org/officeDocument/2006/relationships/image" Target="../media/image16.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tags" Target="../tags/tag11.xml"/><Relationship Id="rId3"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image" Target="../media/image4.jpe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tags" Target="../tags/tag12.xml"/><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image" Target="../media/image7.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tags" Target="../tags/tag13.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78780"/>
            <a:ext cx="12858750" cy="7307770"/>
          </a:xfrm>
          <a:prstGeom prst="rect">
            <a:avLst/>
          </a:prstGeom>
        </p:spPr>
      </p:pic>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21679" t="13694" r="21467" b="17832"/>
          <a:stretch>
            <a:fillRect/>
          </a:stretch>
        </p:blipFill>
        <p:spPr>
          <a:xfrm>
            <a:off x="2540943" y="880021"/>
            <a:ext cx="7946477" cy="5385049"/>
          </a:xfrm>
          <a:prstGeom prst="rect">
            <a:avLst/>
          </a:prstGeom>
        </p:spPr>
      </p:pic>
      <p:sp>
        <p:nvSpPr>
          <p:cNvPr id="3" name="文本框 2"/>
          <p:cNvSpPr txBox="1"/>
          <p:nvPr/>
        </p:nvSpPr>
        <p:spPr>
          <a:xfrm>
            <a:off x="4927725" y="5839281"/>
            <a:ext cx="3355975" cy="368300"/>
          </a:xfrm>
          <a:prstGeom prst="rect">
            <a:avLst/>
          </a:prstGeom>
          <a:noFill/>
        </p:spPr>
        <p:txBody>
          <a:bodyPr wrap="none" rtlCol="0">
            <a:spAutoFit/>
          </a:bodyPr>
          <a:lstStyle/>
          <a:p>
            <a:pPr algn="ctr"/>
            <a:r>
              <a:rPr lang="zh-CN" altLang="en-US" b="1" dirty="0">
                <a:solidFill>
                  <a:srgbClr val="FFEC4A"/>
                </a:solidFill>
                <a:latin typeface="微软雅黑" panose="020B0503020204020204" pitchFamily="34" charset="-122"/>
                <a:ea typeface="微软雅黑" panose="020B0503020204020204" pitchFamily="34" charset="-122"/>
              </a:rPr>
              <a:t>汇报人：  </a:t>
            </a:r>
            <a:r>
              <a:rPr lang="zh-CN" altLang="en-US" b="1" dirty="0" smtClean="0">
                <a:solidFill>
                  <a:srgbClr val="FFEC4A"/>
                </a:solidFill>
                <a:latin typeface="微软雅黑" panose="020B0503020204020204" pitchFamily="34" charset="-122"/>
                <a:ea typeface="微软雅黑" panose="020B0503020204020204" pitchFamily="34" charset="-122"/>
              </a:rPr>
              <a:t>     </a:t>
            </a:r>
            <a:r>
              <a:rPr lang="zh-CN" altLang="en-US" b="1" dirty="0">
                <a:solidFill>
                  <a:srgbClr val="FFEC4A"/>
                </a:solidFill>
                <a:latin typeface="微软雅黑" panose="020B0503020204020204" pitchFamily="34" charset="-122"/>
                <a:ea typeface="微软雅黑" panose="020B0503020204020204" pitchFamily="34" charset="-122"/>
              </a:rPr>
              <a:t>时间：</a:t>
            </a:r>
            <a:r>
              <a:rPr lang="en-US" altLang="zh-CN" b="1" dirty="0">
                <a:solidFill>
                  <a:srgbClr val="FFEC4A"/>
                </a:solidFill>
                <a:latin typeface="微软雅黑" panose="020B0503020204020204" pitchFamily="34" charset="-122"/>
                <a:ea typeface="微软雅黑" panose="020B0503020204020204" pitchFamily="34" charset="-122"/>
              </a:rPr>
              <a:t>XX</a:t>
            </a:r>
            <a:r>
              <a:rPr lang="zh-CN" altLang="en-US" b="1" dirty="0">
                <a:solidFill>
                  <a:srgbClr val="FFEC4A"/>
                </a:solidFill>
                <a:latin typeface="微软雅黑" panose="020B0503020204020204" pitchFamily="34" charset="-122"/>
                <a:ea typeface="微软雅黑" panose="020B0503020204020204" pitchFamily="34" charset="-122"/>
              </a:rPr>
              <a:t>年</a:t>
            </a:r>
            <a:r>
              <a:rPr lang="en-US" altLang="zh-CN" b="1" dirty="0">
                <a:solidFill>
                  <a:srgbClr val="FFEC4A"/>
                </a:solidFill>
                <a:latin typeface="微软雅黑" panose="020B0503020204020204" pitchFamily="34" charset="-122"/>
                <a:ea typeface="微软雅黑" panose="020B0503020204020204" pitchFamily="34" charset="-122"/>
              </a:rPr>
              <a:t>XX</a:t>
            </a:r>
            <a:r>
              <a:rPr lang="zh-CN" altLang="en-US" b="1" dirty="0">
                <a:solidFill>
                  <a:srgbClr val="FFEC4A"/>
                </a:solidFill>
                <a:latin typeface="微软雅黑" panose="020B0503020204020204" pitchFamily="34" charset="-122"/>
                <a:ea typeface="微软雅黑" panose="020B0503020204020204" pitchFamily="34" charset="-122"/>
              </a:rPr>
              <a:t>月</a:t>
            </a:r>
            <a:endParaRPr lang="zh-CN" altLang="en-US" b="1" dirty="0">
              <a:solidFill>
                <a:srgbClr val="FFEC4A"/>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75120"/>
            <a:ext cx="12858750" cy="7307770"/>
          </a:xfrm>
          <a:prstGeom prst="rect">
            <a:avLst/>
          </a:prstGeom>
        </p:spPr>
      </p:pic>
      <p:sp>
        <p:nvSpPr>
          <p:cNvPr id="2" name="标题 1" hidden="1"/>
          <p:cNvSpPr>
            <a:spLocks noGrp="1"/>
          </p:cNvSpPr>
          <p:nvPr>
            <p:ph type="title"/>
          </p:nvPr>
        </p:nvSpPr>
        <p:spPr/>
        <p:txBody>
          <a:bodyPr/>
          <a:lstStyle/>
          <a:p>
            <a:r>
              <a:rPr lang="en-US" altLang="zh-CN" dirty="0" smtClean="0">
                <a:latin typeface="+mn-lt"/>
                <a:ea typeface="+mn-ea"/>
                <a:cs typeface="+mn-ea"/>
                <a:sym typeface="+mn-lt"/>
              </a:rPr>
              <a:t>+</a:t>
            </a:r>
            <a:endParaRPr lang="zh-CN" altLang="en-US" dirty="0">
              <a:latin typeface="+mn-lt"/>
              <a:ea typeface="+mn-ea"/>
              <a:cs typeface="+mn-ea"/>
              <a:sym typeface="+mn-lt"/>
            </a:endParaRPr>
          </a:p>
        </p:txBody>
      </p:sp>
      <p:grpSp>
        <p:nvGrpSpPr>
          <p:cNvPr id="28" name="组合 27"/>
          <p:cNvGrpSpPr/>
          <p:nvPr/>
        </p:nvGrpSpPr>
        <p:grpSpPr>
          <a:xfrm>
            <a:off x="4434193" y="1765076"/>
            <a:ext cx="3944324" cy="936104"/>
            <a:chOff x="721519" y="873908"/>
            <a:chExt cx="2958243" cy="702078"/>
          </a:xfrm>
        </p:grpSpPr>
        <p:sp>
          <p:nvSpPr>
            <p:cNvPr id="29" name="Arrow: Pentagon 45"/>
            <p:cNvSpPr/>
            <p:nvPr/>
          </p:nvSpPr>
          <p:spPr bwMode="auto">
            <a:xfrm>
              <a:off x="947352" y="1004486"/>
              <a:ext cx="2732410" cy="571500"/>
            </a:xfrm>
            <a:prstGeom prst="homePlate">
              <a:avLst/>
            </a:prstGeom>
            <a:solidFill>
              <a:schemeClr val="tx2">
                <a:alpha val="14000"/>
              </a:schemeClr>
            </a:solidFill>
            <a:ln w="19050">
              <a:noFill/>
              <a:round/>
            </a:ln>
          </p:spPr>
          <p:txBody>
            <a:bodyPr anchor="ctr"/>
            <a:lstStyle/>
            <a:p>
              <a:pPr algn="ctr"/>
              <a:endParaRPr sz="2400">
                <a:latin typeface="+mn-lt"/>
                <a:ea typeface="+mn-ea"/>
                <a:cs typeface="+mn-ea"/>
                <a:sym typeface="+mn-lt"/>
              </a:endParaRPr>
            </a:p>
          </p:txBody>
        </p:sp>
        <p:sp>
          <p:nvSpPr>
            <p:cNvPr id="30" name="Arrow: Pentagon 2"/>
            <p:cNvSpPr/>
            <p:nvPr/>
          </p:nvSpPr>
          <p:spPr bwMode="auto">
            <a:xfrm>
              <a:off x="721519" y="873908"/>
              <a:ext cx="2732410" cy="571500"/>
            </a:xfrm>
            <a:prstGeom prst="homePlate">
              <a:avLst/>
            </a:prstGeom>
            <a:solidFill>
              <a:srgbClr val="FFED01"/>
            </a:solidFill>
            <a:ln w="19050">
              <a:noFill/>
              <a:round/>
            </a:ln>
          </p:spPr>
          <p:txBody>
            <a:bodyPr rot="0" spcFirstLastPara="0" vert="horz" wrap="square" lIns="121920" tIns="60960" rIns="121920" bIns="60960" anchor="ctr" anchorCtr="1" forceAA="0" compatLnSpc="1">
              <a:normAutofit fontScale="77500" lnSpcReduction="20000"/>
            </a:bodyPr>
            <a:lstStyle/>
            <a:p>
              <a:pPr algn="ctr"/>
              <a:r>
                <a:rPr lang="zh-CN" altLang="en-US" sz="4265" b="1" dirty="0">
                  <a:solidFill>
                    <a:srgbClr val="C00000"/>
                  </a:solidFill>
                  <a:latin typeface="+mn-lt"/>
                  <a:ea typeface="+mn-ea"/>
                  <a:cs typeface="+mn-ea"/>
                  <a:sym typeface="+mn-lt"/>
                </a:rPr>
                <a:t>目录</a:t>
              </a:r>
              <a:r>
                <a:rPr lang="en-US" altLang="zh-CN" sz="4265" b="1" dirty="0">
                  <a:solidFill>
                    <a:srgbClr val="C00000"/>
                  </a:solidFill>
                  <a:latin typeface="+mn-lt"/>
                  <a:ea typeface="+mn-ea"/>
                  <a:cs typeface="+mn-ea"/>
                  <a:sym typeface="+mn-lt"/>
                </a:rPr>
                <a:t>/CONTENT</a:t>
              </a:r>
              <a:endParaRPr lang="en-US" altLang="zh-CN" sz="4265" b="1" dirty="0">
                <a:solidFill>
                  <a:srgbClr val="C00000"/>
                </a:solidFill>
                <a:latin typeface="+mn-lt"/>
                <a:ea typeface="+mn-ea"/>
                <a:cs typeface="+mn-ea"/>
                <a:sym typeface="+mn-lt"/>
              </a:endParaRPr>
            </a:p>
          </p:txBody>
        </p:sp>
      </p:grpSp>
      <p:grpSp>
        <p:nvGrpSpPr>
          <p:cNvPr id="3" name="组合 2"/>
          <p:cNvGrpSpPr/>
          <p:nvPr/>
        </p:nvGrpSpPr>
        <p:grpSpPr>
          <a:xfrm>
            <a:off x="2828975" y="3205237"/>
            <a:ext cx="8589994" cy="1707232"/>
            <a:chOff x="1909441" y="3061221"/>
            <a:chExt cx="8589994" cy="1707232"/>
          </a:xfrm>
        </p:grpSpPr>
        <p:grpSp>
          <p:nvGrpSpPr>
            <p:cNvPr id="31" name="组合 30"/>
            <p:cNvGrpSpPr/>
            <p:nvPr/>
          </p:nvGrpSpPr>
          <p:grpSpPr>
            <a:xfrm>
              <a:off x="6069336" y="4144104"/>
              <a:ext cx="4430099" cy="624349"/>
              <a:chOff x="2955967" y="3615656"/>
              <a:chExt cx="3322574" cy="468262"/>
            </a:xfrm>
          </p:grpSpPr>
          <p:sp>
            <p:nvSpPr>
              <p:cNvPr id="32" name="1"/>
              <p:cNvSpPr/>
              <p:nvPr/>
            </p:nvSpPr>
            <p:spPr>
              <a:xfrm>
                <a:off x="2955967" y="3615656"/>
                <a:ext cx="468262" cy="468262"/>
              </a:xfrm>
              <a:prstGeom prst="diamond">
                <a:avLst/>
              </a:prstGeom>
              <a:solidFill>
                <a:srgbClr val="FFED0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2000" b="1" dirty="0">
                    <a:solidFill>
                      <a:srgbClr val="C00000"/>
                    </a:solidFill>
                    <a:cs typeface="+mn-ea"/>
                    <a:sym typeface="+mn-lt"/>
                  </a:rPr>
                  <a:t>04</a:t>
                </a:r>
                <a:endParaRPr lang="en-US" altLang="zh-CN" sz="2000" b="1" dirty="0">
                  <a:solidFill>
                    <a:srgbClr val="C00000"/>
                  </a:solidFill>
                  <a:cs typeface="+mn-ea"/>
                  <a:sym typeface="+mn-lt"/>
                </a:endParaRPr>
              </a:p>
            </p:txBody>
          </p:sp>
          <p:sp>
            <p:nvSpPr>
              <p:cNvPr id="34" name="TextBox 41"/>
              <p:cNvSpPr txBox="1"/>
              <p:nvPr/>
            </p:nvSpPr>
            <p:spPr>
              <a:xfrm>
                <a:off x="3306611" y="3793758"/>
                <a:ext cx="2971930" cy="182148"/>
              </a:xfrm>
              <a:prstGeom prst="rect">
                <a:avLst/>
              </a:prstGeom>
              <a:noFill/>
            </p:spPr>
            <p:txBody>
              <a:bodyPr wrap="none" lIns="480000" tIns="0" rIns="0" bIns="0" anchor="b" anchorCtr="0">
                <a:noAutofit/>
              </a:bodyPr>
              <a:lstStyle/>
              <a:p>
                <a:r>
                  <a:rPr lang="zh-CN" altLang="en-US" sz="2400" b="1" dirty="0">
                    <a:solidFill>
                      <a:srgbClr val="FFED01"/>
                    </a:solidFill>
                    <a:latin typeface="+mn-lt"/>
                    <a:ea typeface="+mn-ea"/>
                    <a:cs typeface="+mn-ea"/>
                    <a:sym typeface="+mn-lt"/>
                  </a:rPr>
                  <a:t>单击添加标题信息</a:t>
                </a:r>
                <a:endParaRPr lang="zh-CN" altLang="en-US" sz="2400" b="1" dirty="0">
                  <a:solidFill>
                    <a:srgbClr val="FFED01"/>
                  </a:solidFill>
                  <a:latin typeface="+mn-lt"/>
                  <a:ea typeface="+mn-ea"/>
                  <a:cs typeface="+mn-ea"/>
                  <a:sym typeface="+mn-lt"/>
                </a:endParaRPr>
              </a:p>
            </p:txBody>
          </p:sp>
        </p:grpSp>
        <p:grpSp>
          <p:nvGrpSpPr>
            <p:cNvPr id="36" name="组合 35"/>
            <p:cNvGrpSpPr/>
            <p:nvPr/>
          </p:nvGrpSpPr>
          <p:grpSpPr>
            <a:xfrm>
              <a:off x="1909441" y="4144104"/>
              <a:ext cx="4430099" cy="624349"/>
              <a:chOff x="3683842" y="2956724"/>
              <a:chExt cx="3322574" cy="468262"/>
            </a:xfrm>
          </p:grpSpPr>
          <p:sp>
            <p:nvSpPr>
              <p:cNvPr id="37" name="1"/>
              <p:cNvSpPr/>
              <p:nvPr/>
            </p:nvSpPr>
            <p:spPr>
              <a:xfrm>
                <a:off x="3683842" y="2956724"/>
                <a:ext cx="468262" cy="468262"/>
              </a:xfrm>
              <a:prstGeom prst="diamond">
                <a:avLst/>
              </a:prstGeom>
              <a:solidFill>
                <a:srgbClr val="FFED0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2000" b="1" dirty="0">
                    <a:solidFill>
                      <a:srgbClr val="C00000"/>
                    </a:solidFill>
                    <a:cs typeface="+mn-ea"/>
                    <a:sym typeface="+mn-lt"/>
                  </a:rPr>
                  <a:t>03</a:t>
                </a:r>
                <a:endParaRPr lang="en-US" altLang="zh-CN" sz="2000" b="1" dirty="0">
                  <a:solidFill>
                    <a:srgbClr val="C00000"/>
                  </a:solidFill>
                  <a:cs typeface="+mn-ea"/>
                  <a:sym typeface="+mn-lt"/>
                </a:endParaRPr>
              </a:p>
            </p:txBody>
          </p:sp>
          <p:sp>
            <p:nvSpPr>
              <p:cNvPr id="39" name="TextBox 39"/>
              <p:cNvSpPr txBox="1"/>
              <p:nvPr/>
            </p:nvSpPr>
            <p:spPr>
              <a:xfrm>
                <a:off x="4034486" y="3134826"/>
                <a:ext cx="2971930" cy="182148"/>
              </a:xfrm>
              <a:prstGeom prst="rect">
                <a:avLst/>
              </a:prstGeom>
              <a:noFill/>
            </p:spPr>
            <p:txBody>
              <a:bodyPr wrap="none" lIns="480000" tIns="0" rIns="0" bIns="0" anchor="b" anchorCtr="0">
                <a:noAutofit/>
              </a:bodyPr>
              <a:lstStyle/>
              <a:p>
                <a:r>
                  <a:rPr lang="zh-CN" altLang="en-US" sz="2400" b="1" dirty="0">
                    <a:solidFill>
                      <a:srgbClr val="FFED01"/>
                    </a:solidFill>
                    <a:latin typeface="+mn-lt"/>
                    <a:ea typeface="+mn-ea"/>
                    <a:cs typeface="+mn-ea"/>
                    <a:sym typeface="+mn-lt"/>
                  </a:rPr>
                  <a:t>单击添加标题信息</a:t>
                </a:r>
                <a:endParaRPr lang="zh-CN" altLang="en-US" sz="2400" b="1" dirty="0">
                  <a:solidFill>
                    <a:srgbClr val="FFED01"/>
                  </a:solidFill>
                  <a:latin typeface="+mn-lt"/>
                  <a:ea typeface="+mn-ea"/>
                  <a:cs typeface="+mn-ea"/>
                  <a:sym typeface="+mn-lt"/>
                </a:endParaRPr>
              </a:p>
            </p:txBody>
          </p:sp>
        </p:grpSp>
        <p:grpSp>
          <p:nvGrpSpPr>
            <p:cNvPr id="41" name="组合 40"/>
            <p:cNvGrpSpPr/>
            <p:nvPr/>
          </p:nvGrpSpPr>
          <p:grpSpPr>
            <a:xfrm>
              <a:off x="5925320" y="3061221"/>
              <a:ext cx="4430099" cy="624349"/>
              <a:chOff x="2955967" y="2297792"/>
              <a:chExt cx="3322574" cy="468262"/>
            </a:xfrm>
          </p:grpSpPr>
          <p:sp>
            <p:nvSpPr>
              <p:cNvPr id="42" name="1"/>
              <p:cNvSpPr/>
              <p:nvPr/>
            </p:nvSpPr>
            <p:spPr>
              <a:xfrm>
                <a:off x="2955967" y="2297792"/>
                <a:ext cx="468262" cy="468262"/>
              </a:xfrm>
              <a:prstGeom prst="diamond">
                <a:avLst/>
              </a:prstGeom>
              <a:solidFill>
                <a:srgbClr val="FFED0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2000" b="1" dirty="0">
                    <a:solidFill>
                      <a:srgbClr val="C00000"/>
                    </a:solidFill>
                    <a:cs typeface="+mn-ea"/>
                    <a:sym typeface="+mn-lt"/>
                  </a:rPr>
                  <a:t>02</a:t>
                </a:r>
                <a:endParaRPr lang="en-US" altLang="zh-CN" sz="2000" b="1" dirty="0">
                  <a:solidFill>
                    <a:srgbClr val="C00000"/>
                  </a:solidFill>
                  <a:cs typeface="+mn-ea"/>
                  <a:sym typeface="+mn-lt"/>
                </a:endParaRPr>
              </a:p>
            </p:txBody>
          </p:sp>
          <p:sp>
            <p:nvSpPr>
              <p:cNvPr id="44" name="TextBox 37"/>
              <p:cNvSpPr txBox="1"/>
              <p:nvPr/>
            </p:nvSpPr>
            <p:spPr>
              <a:xfrm>
                <a:off x="3306611" y="2475894"/>
                <a:ext cx="2971930" cy="182148"/>
              </a:xfrm>
              <a:prstGeom prst="rect">
                <a:avLst/>
              </a:prstGeom>
              <a:noFill/>
            </p:spPr>
            <p:txBody>
              <a:bodyPr wrap="none" lIns="480000" tIns="0" rIns="0" bIns="0" anchor="b" anchorCtr="0">
                <a:noAutofit/>
              </a:bodyPr>
              <a:lstStyle/>
              <a:p>
                <a:r>
                  <a:rPr lang="zh-CN" altLang="en-US" sz="2400" b="1" dirty="0">
                    <a:solidFill>
                      <a:srgbClr val="FFED01"/>
                    </a:solidFill>
                    <a:latin typeface="+mn-lt"/>
                    <a:ea typeface="+mn-ea"/>
                    <a:cs typeface="+mn-ea"/>
                    <a:sym typeface="+mn-lt"/>
                  </a:rPr>
                  <a:t>单击添加标题信息</a:t>
                </a:r>
                <a:endParaRPr lang="zh-CN" altLang="en-US" sz="2400" b="1" dirty="0">
                  <a:solidFill>
                    <a:srgbClr val="FFED01"/>
                  </a:solidFill>
                  <a:latin typeface="+mn-lt"/>
                  <a:ea typeface="+mn-ea"/>
                  <a:cs typeface="+mn-ea"/>
                  <a:sym typeface="+mn-lt"/>
                </a:endParaRPr>
              </a:p>
            </p:txBody>
          </p:sp>
        </p:grpSp>
        <p:grpSp>
          <p:nvGrpSpPr>
            <p:cNvPr id="46" name="组合 45"/>
            <p:cNvGrpSpPr/>
            <p:nvPr/>
          </p:nvGrpSpPr>
          <p:grpSpPr>
            <a:xfrm>
              <a:off x="1909444" y="3061221"/>
              <a:ext cx="4430096" cy="624349"/>
              <a:chOff x="3683844" y="1638860"/>
              <a:chExt cx="3322572" cy="468262"/>
            </a:xfrm>
          </p:grpSpPr>
          <p:sp>
            <p:nvSpPr>
              <p:cNvPr id="47" name="1"/>
              <p:cNvSpPr/>
              <p:nvPr/>
            </p:nvSpPr>
            <p:spPr>
              <a:xfrm>
                <a:off x="3683844" y="1638860"/>
                <a:ext cx="468262" cy="468262"/>
              </a:xfrm>
              <a:prstGeom prst="diamond">
                <a:avLst/>
              </a:prstGeom>
              <a:solidFill>
                <a:srgbClr val="FFED0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2000" b="1" dirty="0">
                    <a:solidFill>
                      <a:srgbClr val="C00000"/>
                    </a:solidFill>
                    <a:cs typeface="+mn-ea"/>
                    <a:sym typeface="+mn-lt"/>
                  </a:rPr>
                  <a:t>01</a:t>
                </a:r>
                <a:endParaRPr lang="en-US" altLang="zh-CN" sz="2000" b="1" dirty="0">
                  <a:solidFill>
                    <a:srgbClr val="C00000"/>
                  </a:solidFill>
                  <a:cs typeface="+mn-ea"/>
                  <a:sym typeface="+mn-lt"/>
                </a:endParaRPr>
              </a:p>
            </p:txBody>
          </p:sp>
          <p:sp>
            <p:nvSpPr>
              <p:cNvPr id="49" name="TextBox 35"/>
              <p:cNvSpPr txBox="1"/>
              <p:nvPr/>
            </p:nvSpPr>
            <p:spPr>
              <a:xfrm>
                <a:off x="4034486" y="1816962"/>
                <a:ext cx="2971930" cy="182148"/>
              </a:xfrm>
              <a:prstGeom prst="rect">
                <a:avLst/>
              </a:prstGeom>
              <a:noFill/>
            </p:spPr>
            <p:txBody>
              <a:bodyPr wrap="none" lIns="480000" tIns="0" rIns="0" bIns="0" anchor="b" anchorCtr="0">
                <a:noAutofit/>
              </a:bodyPr>
              <a:lstStyle/>
              <a:p>
                <a:r>
                  <a:rPr lang="zh-CN" altLang="en-US" sz="2400" b="1" dirty="0">
                    <a:solidFill>
                      <a:srgbClr val="FFED01"/>
                    </a:solidFill>
                    <a:latin typeface="+mn-lt"/>
                    <a:ea typeface="+mn-ea"/>
                    <a:cs typeface="+mn-ea"/>
                    <a:sym typeface="+mn-lt"/>
                  </a:rPr>
                  <a:t>单击添加标题信息</a:t>
                </a:r>
                <a:endParaRPr lang="zh-CN" altLang="en-US" sz="2400" b="1" dirty="0">
                  <a:solidFill>
                    <a:srgbClr val="FFED01"/>
                  </a:solidFill>
                  <a:latin typeface="+mn-lt"/>
                  <a:ea typeface="+mn-ea"/>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75120"/>
            <a:ext cx="12858750" cy="7307770"/>
          </a:xfrm>
          <a:prstGeom prst="rect">
            <a:avLst/>
          </a:prstGeom>
        </p:spPr>
      </p:pic>
      <p:grpSp>
        <p:nvGrpSpPr>
          <p:cNvPr id="11" name="组合 354"/>
          <p:cNvGrpSpPr/>
          <p:nvPr/>
        </p:nvGrpSpPr>
        <p:grpSpPr>
          <a:xfrm>
            <a:off x="5145712" y="4048598"/>
            <a:ext cx="3109790" cy="1151903"/>
            <a:chOff x="1114157" y="4129100"/>
            <a:chExt cx="1650919" cy="611520"/>
          </a:xfrm>
        </p:grpSpPr>
        <p:sp>
          <p:nvSpPr>
            <p:cNvPr id="12" name="文本框 355"/>
            <p:cNvSpPr txBox="1"/>
            <p:nvPr/>
          </p:nvSpPr>
          <p:spPr>
            <a:xfrm>
              <a:off x="1114157" y="4414823"/>
              <a:ext cx="1650918" cy="325797"/>
            </a:xfrm>
            <a:prstGeom prst="rect">
              <a:avLst/>
            </a:prstGeom>
            <a:noFill/>
          </p:spPr>
          <p:txBody>
            <a:bodyPr wrap="square" rtlCol="0">
              <a:spAutoFit/>
            </a:bodyPr>
            <a:lstStyle/>
            <a:p>
              <a:pPr lvl="0" algn="ctr">
                <a:lnSpc>
                  <a:spcPct val="150000"/>
                </a:lnSpc>
              </a:pPr>
              <a:r>
                <a:rPr lang="zh-CN" altLang="en-US" sz="1200" dirty="0">
                  <a:solidFill>
                    <a:srgbClr val="FFED01"/>
                  </a:solidFill>
                  <a:latin typeface="+mn-lt"/>
                  <a:ea typeface="+mn-ea"/>
                  <a:cs typeface="+mn-ea"/>
                  <a:sym typeface="+mn-lt"/>
                </a:rPr>
                <a:t>单击添加文本单击添加文本单击添加文本单击添加文本</a:t>
              </a:r>
              <a:endParaRPr lang="zh-CN" altLang="en-US" sz="1200" dirty="0">
                <a:solidFill>
                  <a:srgbClr val="FFED01"/>
                </a:solidFill>
                <a:latin typeface="+mn-lt"/>
                <a:ea typeface="+mn-ea"/>
                <a:cs typeface="+mn-ea"/>
                <a:sym typeface="+mn-lt"/>
              </a:endParaRPr>
            </a:p>
          </p:txBody>
        </p:sp>
        <p:sp>
          <p:nvSpPr>
            <p:cNvPr id="13" name="文本框 356"/>
            <p:cNvSpPr txBox="1"/>
            <p:nvPr/>
          </p:nvSpPr>
          <p:spPr>
            <a:xfrm>
              <a:off x="1114158" y="4129100"/>
              <a:ext cx="1650918" cy="277766"/>
            </a:xfrm>
            <a:prstGeom prst="rect">
              <a:avLst/>
            </a:prstGeom>
            <a:noFill/>
          </p:spPr>
          <p:txBody>
            <a:bodyPr wrap="square" rtlCol="0">
              <a:spAutoFit/>
            </a:bodyPr>
            <a:lstStyle/>
            <a:p>
              <a:pPr algn="ctr"/>
              <a:r>
                <a:rPr lang="zh-CN" altLang="en-US" sz="2800" b="1" dirty="0" smtClean="0">
                  <a:solidFill>
                    <a:srgbClr val="FFED01"/>
                  </a:solidFill>
                  <a:latin typeface="+mn-lt"/>
                  <a:ea typeface="+mn-ea"/>
                  <a:cs typeface="+mn-ea"/>
                  <a:sym typeface="+mn-lt"/>
                </a:rPr>
                <a:t>点击输入标题</a:t>
              </a:r>
              <a:endParaRPr lang="zh-CN" altLang="en-US" sz="2800" b="1" dirty="0">
                <a:solidFill>
                  <a:srgbClr val="FFED01"/>
                </a:solidFill>
                <a:latin typeface="+mn-lt"/>
                <a:ea typeface="+mn-ea"/>
                <a:cs typeface="+mn-ea"/>
                <a:sym typeface="+mn-lt"/>
              </a:endParaRPr>
            </a:p>
          </p:txBody>
        </p:sp>
      </p:grpSp>
      <p:grpSp>
        <p:nvGrpSpPr>
          <p:cNvPr id="14" name="组合 13"/>
          <p:cNvGrpSpPr/>
          <p:nvPr/>
        </p:nvGrpSpPr>
        <p:grpSpPr>
          <a:xfrm>
            <a:off x="5721200" y="1738226"/>
            <a:ext cx="2034592" cy="2034592"/>
            <a:chOff x="5721200" y="1844962"/>
            <a:chExt cx="2034592" cy="2034592"/>
          </a:xfrm>
        </p:grpSpPr>
        <p:sp>
          <p:nvSpPr>
            <p:cNvPr id="15" name="Diamond 153"/>
            <p:cNvSpPr/>
            <p:nvPr/>
          </p:nvSpPr>
          <p:spPr>
            <a:xfrm>
              <a:off x="5721200" y="1844962"/>
              <a:ext cx="2034592" cy="2034592"/>
            </a:xfrm>
            <a:prstGeom prst="diamond">
              <a:avLst/>
            </a:prstGeom>
            <a:solidFill>
              <a:srgbClr val="FFED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00000"/>
                </a:solidFill>
                <a:cs typeface="+mn-ea"/>
                <a:sym typeface="+mn-lt"/>
              </a:endParaRPr>
            </a:p>
          </p:txBody>
        </p:sp>
        <p:sp>
          <p:nvSpPr>
            <p:cNvPr id="16" name="文本框 19"/>
            <p:cNvSpPr txBox="1"/>
            <p:nvPr/>
          </p:nvSpPr>
          <p:spPr>
            <a:xfrm>
              <a:off x="6357367" y="2566783"/>
              <a:ext cx="755335" cy="646331"/>
            </a:xfrm>
            <a:prstGeom prst="rect">
              <a:avLst/>
            </a:prstGeom>
            <a:noFill/>
          </p:spPr>
          <p:txBody>
            <a:bodyPr wrap="none" rtlCol="0">
              <a:spAutoFit/>
            </a:bodyPr>
            <a:lstStyle/>
            <a:p>
              <a:pPr algn="ctr"/>
              <a:r>
                <a:rPr lang="en-US" altLang="zh-CN" sz="3600" b="1" dirty="0" smtClean="0">
                  <a:solidFill>
                    <a:srgbClr val="C00000"/>
                  </a:solidFill>
                  <a:latin typeface="+mn-lt"/>
                  <a:ea typeface="+mn-ea"/>
                  <a:cs typeface="+mn-ea"/>
                  <a:sym typeface="+mn-lt"/>
                </a:rPr>
                <a:t>01</a:t>
              </a:r>
              <a:endParaRPr lang="zh-CN" altLang="en-US" sz="3600" b="1" dirty="0">
                <a:solidFill>
                  <a:srgbClr val="C00000"/>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ppt_x"/>
                                          </p:val>
                                        </p:tav>
                                        <p:tav tm="100000">
                                          <p:val>
                                            <p:strVal val="#ppt_x"/>
                                          </p:val>
                                        </p:tav>
                                      </p:tavLst>
                                    </p:anim>
                                    <p:anim calcmode="lin" valueType="num">
                                      <p:cBhvr additive="base">
                                        <p:cTn id="14"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4294967295"/>
          </p:nvPr>
        </p:nvPicPr>
        <p:blipFill>
          <a:blip r:embed="rId1">
            <a:extLst>
              <a:ext uri="{28A0092B-C50C-407E-A947-70E740481C1C}">
                <a14:useLocalDpi xmlns:a14="http://schemas.microsoft.com/office/drawing/2010/main" val="0"/>
              </a:ext>
            </a:extLst>
          </a:blip>
          <a:stretch>
            <a:fillRect/>
          </a:stretch>
        </p:blipFill>
        <p:spPr>
          <a:xfrm>
            <a:off x="1106446" y="1236725"/>
            <a:ext cx="6748064" cy="4678834"/>
          </a:xfrm>
          <a:custGeom>
            <a:avLst/>
            <a:gdLst>
              <a:gd name="connsiteX0" fmla="*/ 0 w 6583151"/>
              <a:gd name="connsiteY0" fmla="*/ 0 h 4462165"/>
              <a:gd name="connsiteX1" fmla="*/ 6583151 w 6583151"/>
              <a:gd name="connsiteY1" fmla="*/ 0 h 4462165"/>
              <a:gd name="connsiteX2" fmla="*/ 6583151 w 6583151"/>
              <a:gd name="connsiteY2" fmla="*/ 4462165 h 4462165"/>
              <a:gd name="connsiteX3" fmla="*/ 0 w 6583151"/>
              <a:gd name="connsiteY3" fmla="*/ 4462165 h 4462165"/>
            </a:gdLst>
            <a:ahLst/>
            <a:cxnLst>
              <a:cxn ang="0">
                <a:pos x="connsiteX0" y="connsiteY0"/>
              </a:cxn>
              <a:cxn ang="0">
                <a:pos x="connsiteX1" y="connsiteY1"/>
              </a:cxn>
              <a:cxn ang="0">
                <a:pos x="connsiteX2" y="connsiteY2"/>
              </a:cxn>
              <a:cxn ang="0">
                <a:pos x="connsiteX3" y="connsiteY3"/>
              </a:cxn>
            </a:cxnLst>
            <a:rect l="l" t="t" r="r" b="b"/>
            <a:pathLst>
              <a:path w="6583151" h="4462165">
                <a:moveTo>
                  <a:pt x="0" y="0"/>
                </a:moveTo>
                <a:lnTo>
                  <a:pt x="6583151" y="0"/>
                </a:lnTo>
                <a:lnTo>
                  <a:pt x="6583151" y="4462165"/>
                </a:lnTo>
                <a:lnTo>
                  <a:pt x="0" y="4462165"/>
                </a:lnTo>
                <a:close/>
              </a:path>
            </a:pathLst>
          </a:custGeom>
          <a:ln w="57150">
            <a:solidFill>
              <a:schemeClr val="bg1"/>
            </a:solidFill>
          </a:ln>
        </p:spPr>
      </p:pic>
      <p:pic>
        <p:nvPicPr>
          <p:cNvPr id="8" name="图片占位符 7"/>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tretch>
            <a:fillRect/>
          </a:stretch>
        </p:blipFill>
        <p:spPr>
          <a:xfrm>
            <a:off x="8467199" y="1523712"/>
            <a:ext cx="3362968" cy="1681484"/>
          </a:xfrm>
          <a:custGeom>
            <a:avLst/>
            <a:gdLst>
              <a:gd name="connsiteX0" fmla="*/ 0 w 3290759"/>
              <a:gd name="connsiteY0" fmla="*/ 0 h 2164324"/>
              <a:gd name="connsiteX1" fmla="*/ 3290759 w 3290759"/>
              <a:gd name="connsiteY1" fmla="*/ 0 h 2164324"/>
              <a:gd name="connsiteX2" fmla="*/ 3290759 w 3290759"/>
              <a:gd name="connsiteY2" fmla="*/ 2164324 h 2164324"/>
              <a:gd name="connsiteX3" fmla="*/ 0 w 3290759"/>
              <a:gd name="connsiteY3" fmla="*/ 2164324 h 2164324"/>
            </a:gdLst>
            <a:ahLst/>
            <a:cxnLst>
              <a:cxn ang="0">
                <a:pos x="connsiteX0" y="connsiteY0"/>
              </a:cxn>
              <a:cxn ang="0">
                <a:pos x="connsiteX1" y="connsiteY1"/>
              </a:cxn>
              <a:cxn ang="0">
                <a:pos x="connsiteX2" y="connsiteY2"/>
              </a:cxn>
              <a:cxn ang="0">
                <a:pos x="connsiteX3" y="connsiteY3"/>
              </a:cxn>
            </a:cxnLst>
            <a:rect l="l" t="t" r="r" b="b"/>
            <a:pathLst>
              <a:path w="3290759" h="2164324">
                <a:moveTo>
                  <a:pt x="0" y="0"/>
                </a:moveTo>
                <a:lnTo>
                  <a:pt x="3290759" y="0"/>
                </a:lnTo>
                <a:lnTo>
                  <a:pt x="3290759" y="2164324"/>
                </a:lnTo>
                <a:lnTo>
                  <a:pt x="0" y="2164324"/>
                </a:lnTo>
                <a:close/>
              </a:path>
            </a:pathLst>
          </a:custGeom>
          <a:ln w="57150">
            <a:solidFill>
              <a:schemeClr val="bg1"/>
            </a:solidFill>
          </a:ln>
        </p:spPr>
      </p:pic>
      <p:pic>
        <p:nvPicPr>
          <p:cNvPr id="10" name="图片占位符 9"/>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8508486" y="4075384"/>
            <a:ext cx="3150780" cy="1575390"/>
          </a:xfrm>
          <a:custGeom>
            <a:avLst/>
            <a:gdLst>
              <a:gd name="connsiteX0" fmla="*/ 0 w 3290759"/>
              <a:gd name="connsiteY0" fmla="*/ 0 h 2032988"/>
              <a:gd name="connsiteX1" fmla="*/ 3290759 w 3290759"/>
              <a:gd name="connsiteY1" fmla="*/ 0 h 2032988"/>
              <a:gd name="connsiteX2" fmla="*/ 3290759 w 3290759"/>
              <a:gd name="connsiteY2" fmla="*/ 2032988 h 2032988"/>
              <a:gd name="connsiteX3" fmla="*/ 0 w 3290759"/>
              <a:gd name="connsiteY3" fmla="*/ 2032988 h 2032988"/>
            </a:gdLst>
            <a:ahLst/>
            <a:cxnLst>
              <a:cxn ang="0">
                <a:pos x="connsiteX0" y="connsiteY0"/>
              </a:cxn>
              <a:cxn ang="0">
                <a:pos x="connsiteX1" y="connsiteY1"/>
              </a:cxn>
              <a:cxn ang="0">
                <a:pos x="connsiteX2" y="connsiteY2"/>
              </a:cxn>
              <a:cxn ang="0">
                <a:pos x="connsiteX3" y="connsiteY3"/>
              </a:cxn>
            </a:cxnLst>
            <a:rect l="l" t="t" r="r" b="b"/>
            <a:pathLst>
              <a:path w="3290759" h="2032988">
                <a:moveTo>
                  <a:pt x="0" y="0"/>
                </a:moveTo>
                <a:lnTo>
                  <a:pt x="3290759" y="0"/>
                </a:lnTo>
                <a:lnTo>
                  <a:pt x="3290759" y="2032988"/>
                </a:lnTo>
                <a:lnTo>
                  <a:pt x="0" y="2032988"/>
                </a:lnTo>
                <a:close/>
              </a:path>
            </a:pathLst>
          </a:custGeom>
          <a:ln w="57150">
            <a:solidFill>
              <a:schemeClr val="bg1"/>
            </a:solidFill>
          </a:ln>
        </p:spPr>
      </p:pic>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4294967295"/>
          </p:nvPr>
        </p:nvPicPr>
        <p:blipFill>
          <a:blip r:embed="rId1">
            <a:extLst>
              <a:ext uri="{28A0092B-C50C-407E-A947-70E740481C1C}">
                <a14:useLocalDpi xmlns:a14="http://schemas.microsoft.com/office/drawing/2010/main" val="0"/>
              </a:ext>
            </a:extLst>
          </a:blip>
          <a:stretch>
            <a:fillRect/>
          </a:stretch>
        </p:blipFill>
        <p:spPr>
          <a:xfrm>
            <a:off x="0" y="1493630"/>
            <a:ext cx="3735165" cy="2488277"/>
          </a:xfrm>
          <a:custGeom>
            <a:avLst/>
            <a:gdLst>
              <a:gd name="connsiteX0" fmla="*/ 0 w 3541490"/>
              <a:gd name="connsiteY0" fmla="*/ 0 h 2800189"/>
              <a:gd name="connsiteX1" fmla="*/ 3541490 w 3541490"/>
              <a:gd name="connsiteY1" fmla="*/ 0 h 2800189"/>
              <a:gd name="connsiteX2" fmla="*/ 3541490 w 3541490"/>
              <a:gd name="connsiteY2" fmla="*/ 2800189 h 2800189"/>
              <a:gd name="connsiteX3" fmla="*/ 0 w 3541490"/>
              <a:gd name="connsiteY3" fmla="*/ 2800189 h 2800189"/>
            </a:gdLst>
            <a:ahLst/>
            <a:cxnLst>
              <a:cxn ang="0">
                <a:pos x="connsiteX0" y="connsiteY0"/>
              </a:cxn>
              <a:cxn ang="0">
                <a:pos x="connsiteX1" y="connsiteY1"/>
              </a:cxn>
              <a:cxn ang="0">
                <a:pos x="connsiteX2" y="connsiteY2"/>
              </a:cxn>
              <a:cxn ang="0">
                <a:pos x="connsiteX3" y="connsiteY3"/>
              </a:cxn>
            </a:cxnLst>
            <a:rect l="l" t="t" r="r" b="b"/>
            <a:pathLst>
              <a:path w="3541490" h="2800189">
                <a:moveTo>
                  <a:pt x="0" y="0"/>
                </a:moveTo>
                <a:lnTo>
                  <a:pt x="3541490" y="0"/>
                </a:lnTo>
                <a:lnTo>
                  <a:pt x="3541490" y="2800189"/>
                </a:lnTo>
                <a:lnTo>
                  <a:pt x="0" y="2800189"/>
                </a:lnTo>
                <a:close/>
              </a:path>
            </a:pathLst>
          </a:custGeom>
          <a:ln w="28575">
            <a:solidFill>
              <a:schemeClr val="bg1"/>
            </a:solidFill>
          </a:ln>
        </p:spPr>
      </p:pic>
      <p:pic>
        <p:nvPicPr>
          <p:cNvPr id="11" name="图片占位符 10"/>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tretch>
            <a:fillRect/>
          </a:stretch>
        </p:blipFill>
        <p:spPr>
          <a:xfrm>
            <a:off x="4250523" y="1240061"/>
            <a:ext cx="4259209" cy="2953163"/>
          </a:xfrm>
          <a:custGeom>
            <a:avLst/>
            <a:gdLst>
              <a:gd name="connsiteX0" fmla="*/ 0 w 4847176"/>
              <a:gd name="connsiteY0" fmla="*/ 0 h 2800190"/>
              <a:gd name="connsiteX1" fmla="*/ 4847176 w 4847176"/>
              <a:gd name="connsiteY1" fmla="*/ 0 h 2800190"/>
              <a:gd name="connsiteX2" fmla="*/ 4847176 w 4847176"/>
              <a:gd name="connsiteY2" fmla="*/ 2800190 h 2800190"/>
              <a:gd name="connsiteX3" fmla="*/ 0 w 4847176"/>
              <a:gd name="connsiteY3" fmla="*/ 2800190 h 2800190"/>
            </a:gdLst>
            <a:ahLst/>
            <a:cxnLst>
              <a:cxn ang="0">
                <a:pos x="connsiteX0" y="connsiteY0"/>
              </a:cxn>
              <a:cxn ang="0">
                <a:pos x="connsiteX1" y="connsiteY1"/>
              </a:cxn>
              <a:cxn ang="0">
                <a:pos x="connsiteX2" y="connsiteY2"/>
              </a:cxn>
              <a:cxn ang="0">
                <a:pos x="connsiteX3" y="connsiteY3"/>
              </a:cxn>
            </a:cxnLst>
            <a:rect l="l" t="t" r="r" b="b"/>
            <a:pathLst>
              <a:path w="4847176" h="2800190">
                <a:moveTo>
                  <a:pt x="0" y="0"/>
                </a:moveTo>
                <a:lnTo>
                  <a:pt x="4847176" y="0"/>
                </a:lnTo>
                <a:lnTo>
                  <a:pt x="4847176" y="2800190"/>
                </a:lnTo>
                <a:lnTo>
                  <a:pt x="0" y="2800190"/>
                </a:lnTo>
                <a:close/>
              </a:path>
            </a:pathLst>
          </a:custGeom>
          <a:ln w="28575">
            <a:solidFill>
              <a:schemeClr val="bg1"/>
            </a:solidFill>
          </a:ln>
        </p:spPr>
      </p:pic>
      <p:pic>
        <p:nvPicPr>
          <p:cNvPr id="13" name="图片占位符 12"/>
          <p:cNvPicPr>
            <a:picLocks noGrp="1" noChangeAspect="1"/>
          </p:cNvPicPr>
          <p:nvPr>
            <p:ph type="pic" sz="quarter" idx="4294967295"/>
          </p:nvPr>
        </p:nvPicPr>
        <p:blipFill>
          <a:blip r:embed="rId1">
            <a:extLst>
              <a:ext uri="{28A0092B-C50C-407E-A947-70E740481C1C}">
                <a14:useLocalDpi xmlns:a14="http://schemas.microsoft.com/office/drawing/2010/main" val="0"/>
              </a:ext>
            </a:extLst>
          </a:blip>
          <a:stretch>
            <a:fillRect/>
          </a:stretch>
        </p:blipFill>
        <p:spPr>
          <a:xfrm>
            <a:off x="9018672" y="1451031"/>
            <a:ext cx="3840078" cy="2558167"/>
          </a:xfrm>
          <a:custGeom>
            <a:avLst/>
            <a:gdLst>
              <a:gd name="connsiteX0" fmla="*/ 0 w 3640963"/>
              <a:gd name="connsiteY0" fmla="*/ 0 h 2800189"/>
              <a:gd name="connsiteX1" fmla="*/ 3640963 w 3640963"/>
              <a:gd name="connsiteY1" fmla="*/ 0 h 2800189"/>
              <a:gd name="connsiteX2" fmla="*/ 3640963 w 3640963"/>
              <a:gd name="connsiteY2" fmla="*/ 2800189 h 2800189"/>
              <a:gd name="connsiteX3" fmla="*/ 0 w 3640963"/>
              <a:gd name="connsiteY3" fmla="*/ 2800189 h 2800189"/>
            </a:gdLst>
            <a:ahLst/>
            <a:cxnLst>
              <a:cxn ang="0">
                <a:pos x="connsiteX0" y="connsiteY0"/>
              </a:cxn>
              <a:cxn ang="0">
                <a:pos x="connsiteX1" y="connsiteY1"/>
              </a:cxn>
              <a:cxn ang="0">
                <a:pos x="connsiteX2" y="connsiteY2"/>
              </a:cxn>
              <a:cxn ang="0">
                <a:pos x="connsiteX3" y="connsiteY3"/>
              </a:cxn>
            </a:cxnLst>
            <a:rect l="l" t="t" r="r" b="b"/>
            <a:pathLst>
              <a:path w="3640963" h="2800189">
                <a:moveTo>
                  <a:pt x="0" y="0"/>
                </a:moveTo>
                <a:lnTo>
                  <a:pt x="3640963" y="0"/>
                </a:lnTo>
                <a:lnTo>
                  <a:pt x="3640963" y="2800189"/>
                </a:lnTo>
                <a:lnTo>
                  <a:pt x="0" y="2800189"/>
                </a:lnTo>
                <a:close/>
              </a:path>
            </a:pathLst>
          </a:custGeom>
          <a:ln w="28575">
            <a:solidFill>
              <a:schemeClr val="bg1"/>
            </a:solidFill>
          </a:ln>
        </p:spPr>
      </p:pic>
      <p:sp>
        <p:nvSpPr>
          <p:cNvPr id="5" name="矩形 4"/>
          <p:cNvSpPr/>
          <p:nvPr/>
        </p:nvSpPr>
        <p:spPr>
          <a:xfrm>
            <a:off x="2180903" y="4480421"/>
            <a:ext cx="9001000" cy="1620868"/>
          </a:xfrm>
          <a:prstGeom prst="rect">
            <a:avLst/>
          </a:prstGeom>
        </p:spPr>
        <p:txBody>
          <a:bodyPr wrap="square" lIns="96433" tIns="48216" rIns="96433" bIns="48216">
            <a:spAutoFit/>
          </a:bodyPr>
          <a:lstStyle/>
          <a:p>
            <a:pPr>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a:p>
            <a:endParaRPr lang="zh-CN" altLang="en-US" dirty="0">
              <a:solidFill>
                <a:srgbClr val="FFED0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500"/>
                                        <p:tgtEl>
                                          <p:spTgt spid="9"/>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500"/>
                                        <p:tgtEl>
                                          <p:spTgt spid="11"/>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Triangle 10"/>
          <p:cNvSpPr/>
          <p:nvPr/>
        </p:nvSpPr>
        <p:spPr>
          <a:xfrm rot="18000000">
            <a:off x="2625887" y="-259504"/>
            <a:ext cx="6245013" cy="6245355"/>
          </a:xfrm>
          <a:prstGeom prst="rtTriangle">
            <a:avLst/>
          </a:prstGeom>
          <a:solidFill>
            <a:schemeClr val="bg1">
              <a:lumMod val="9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defTabSz="963930" fontAlgn="auto">
              <a:spcBef>
                <a:spcPts val="0"/>
              </a:spcBef>
              <a:spcAft>
                <a:spcPts val="0"/>
              </a:spcAft>
              <a:defRPr/>
            </a:pPr>
            <a:endParaRPr lang="id-ID" sz="1900">
              <a:solidFill>
                <a:prstClr val="white"/>
              </a:solidFill>
              <a:cs typeface="+mn-ea"/>
              <a:sym typeface="+mn-lt"/>
            </a:endParaRPr>
          </a:p>
        </p:txBody>
      </p:sp>
      <p:pic>
        <p:nvPicPr>
          <p:cNvPr id="8" name="图片占位符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4190363"/>
            <a:ext cx="4286250" cy="2971911"/>
          </a:xfrm>
          <a:prstGeom prst="rect">
            <a:avLst/>
          </a:prstGeom>
          <a:ln w="28575">
            <a:solidFill>
              <a:schemeClr val="bg1"/>
            </a:solidFill>
          </a:ln>
        </p:spPr>
      </p:pic>
      <p:pic>
        <p:nvPicPr>
          <p:cNvPr id="10" name="图片占位符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1363" y="3881933"/>
            <a:ext cx="6713622" cy="3356811"/>
          </a:xfrm>
          <a:prstGeom prst="rect">
            <a:avLst/>
          </a:prstGeom>
          <a:ln w="28575">
            <a:solidFill>
              <a:schemeClr val="bg1"/>
            </a:solidFill>
          </a:ln>
        </p:spPr>
      </p:pic>
      <p:pic>
        <p:nvPicPr>
          <p:cNvPr id="12" name="图片占位符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2638" y="801674"/>
            <a:ext cx="4256112" cy="2511106"/>
          </a:xfrm>
          <a:prstGeom prst="rect">
            <a:avLst/>
          </a:prstGeom>
          <a:ln w="28575">
            <a:solidFill>
              <a:schemeClr val="bg1"/>
            </a:solidFill>
          </a:ln>
        </p:spPr>
      </p:pic>
      <p:sp>
        <p:nvSpPr>
          <p:cNvPr id="17" name="TextBox 3"/>
          <p:cNvSpPr txBox="1"/>
          <p:nvPr/>
        </p:nvSpPr>
        <p:spPr>
          <a:xfrm>
            <a:off x="2412438" y="1024629"/>
            <a:ext cx="6671912" cy="973771"/>
          </a:xfrm>
          <a:prstGeom prst="rect">
            <a:avLst/>
          </a:prstGeom>
          <a:noFill/>
        </p:spPr>
        <p:txBody>
          <a:bodyPr wrap="square" lIns="0" tIns="0" rIns="0" bIns="0" rtlCol="0" anchor="ctr" anchorCtr="0">
            <a:spAutoFit/>
          </a:bodyPr>
          <a:lstStyle/>
          <a:p>
            <a:pPr defTabSz="963930" fontAlgn="auto">
              <a:spcBef>
                <a:spcPts val="0"/>
              </a:spcBef>
              <a:spcAft>
                <a:spcPts val="0"/>
              </a:spcAft>
              <a:defRPr/>
            </a:pPr>
            <a:r>
              <a:rPr lang="zh-CN" altLang="en-US" sz="6300" dirty="0" smtClean="0">
                <a:solidFill>
                  <a:srgbClr val="FFED01"/>
                </a:solidFill>
                <a:latin typeface="+mn-lt"/>
                <a:ea typeface="+mn-ea"/>
                <a:cs typeface="+mn-ea"/>
                <a:sym typeface="+mn-lt"/>
              </a:rPr>
              <a:t>输入标题</a:t>
            </a:r>
            <a:endParaRPr lang="en-US" sz="6300" dirty="0">
              <a:solidFill>
                <a:srgbClr val="FFED01"/>
              </a:solidFill>
              <a:latin typeface="+mn-lt"/>
              <a:ea typeface="+mn-ea"/>
              <a:cs typeface="+mn-ea"/>
              <a:sym typeface="+mn-lt"/>
            </a:endParaRPr>
          </a:p>
        </p:txBody>
      </p:sp>
      <p:sp>
        <p:nvSpPr>
          <p:cNvPr id="2" name="矩形 1"/>
          <p:cNvSpPr/>
          <p:nvPr/>
        </p:nvSpPr>
        <p:spPr>
          <a:xfrm>
            <a:off x="872558" y="2263000"/>
            <a:ext cx="6429375" cy="1343869"/>
          </a:xfrm>
          <a:prstGeom prst="rect">
            <a:avLst/>
          </a:prstGeom>
        </p:spPr>
        <p:txBody>
          <a:bodyPr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36672" y="3443451"/>
            <a:ext cx="6422381" cy="3789205"/>
          </a:xfrm>
          <a:prstGeom prst="rect">
            <a:avLst/>
          </a:prstGeom>
          <a:ln w="28575">
            <a:solidFill>
              <a:schemeClr val="bg1"/>
            </a:solidFill>
          </a:ln>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058" y="-5"/>
            <a:ext cx="5962557" cy="4134195"/>
          </a:xfrm>
          <a:custGeom>
            <a:avLst/>
            <a:gdLst>
              <a:gd name="connsiteX0" fmla="*/ 0 w 6082711"/>
              <a:gd name="connsiteY0" fmla="*/ 0 h 3920044"/>
              <a:gd name="connsiteX1" fmla="*/ 6082711 w 6082711"/>
              <a:gd name="connsiteY1" fmla="*/ 0 h 3920044"/>
              <a:gd name="connsiteX2" fmla="*/ 6082711 w 6082711"/>
              <a:gd name="connsiteY2" fmla="*/ 3103225 h 3920044"/>
              <a:gd name="connsiteX3" fmla="*/ 4614930 w 6082711"/>
              <a:gd name="connsiteY3" fmla="*/ 3103225 h 3920044"/>
              <a:gd name="connsiteX4" fmla="*/ 4614930 w 6082711"/>
              <a:gd name="connsiteY4" fmla="*/ 3920044 h 3920044"/>
              <a:gd name="connsiteX5" fmla="*/ 0 w 6082711"/>
              <a:gd name="connsiteY5" fmla="*/ 3920044 h 39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2711" h="3920044">
                <a:moveTo>
                  <a:pt x="0" y="0"/>
                </a:moveTo>
                <a:lnTo>
                  <a:pt x="6082711" y="0"/>
                </a:lnTo>
                <a:lnTo>
                  <a:pt x="6082711" y="3103225"/>
                </a:lnTo>
                <a:lnTo>
                  <a:pt x="4614930" y="3103225"/>
                </a:lnTo>
                <a:lnTo>
                  <a:pt x="4614930" y="3920044"/>
                </a:lnTo>
                <a:lnTo>
                  <a:pt x="0" y="3920044"/>
                </a:lnTo>
                <a:close/>
              </a:path>
            </a:pathLst>
          </a:custGeom>
          <a:ln w="28575">
            <a:solidFill>
              <a:schemeClr val="bg1"/>
            </a:solidFill>
          </a:ln>
        </p:spPr>
      </p:pic>
      <p:grpSp>
        <p:nvGrpSpPr>
          <p:cNvPr id="17" name="组合 16"/>
          <p:cNvGrpSpPr/>
          <p:nvPr/>
        </p:nvGrpSpPr>
        <p:grpSpPr>
          <a:xfrm>
            <a:off x="383157" y="4650386"/>
            <a:ext cx="5530031" cy="2150302"/>
            <a:chOff x="409721" y="4080063"/>
            <a:chExt cx="5243289" cy="2038917"/>
          </a:xfrm>
        </p:grpSpPr>
        <p:sp>
          <p:nvSpPr>
            <p:cNvPr id="19" name="PA_文本框 8"/>
            <p:cNvSpPr txBox="1"/>
            <p:nvPr>
              <p:custDataLst>
                <p:tags r:id="rId3"/>
              </p:custDataLst>
            </p:nvPr>
          </p:nvSpPr>
          <p:spPr>
            <a:xfrm>
              <a:off x="409721" y="4080063"/>
              <a:ext cx="5243289" cy="646331"/>
            </a:xfrm>
            <a:prstGeom prst="rect">
              <a:avLst/>
            </a:prstGeom>
            <a:noFill/>
          </p:spPr>
          <p:txBody>
            <a:bodyPr wrap="square" rtlCol="0">
              <a:spAutoFit/>
            </a:bodyPr>
            <a:lstStyle/>
            <a:p>
              <a:pPr algn="ctr"/>
              <a:r>
                <a:rPr lang="zh-CN" altLang="en-US" sz="3800" b="1" dirty="0">
                  <a:solidFill>
                    <a:srgbClr val="FFED01"/>
                  </a:solidFill>
                  <a:latin typeface="+mn-lt"/>
                  <a:ea typeface="+mn-ea"/>
                  <a:cs typeface="+mn-ea"/>
                  <a:sym typeface="+mn-lt"/>
                </a:rPr>
                <a:t>添加标题</a:t>
              </a:r>
              <a:endParaRPr lang="zh-CN" altLang="en-US" sz="3800" b="1" dirty="0">
                <a:solidFill>
                  <a:srgbClr val="FFED01"/>
                </a:solidFill>
                <a:latin typeface="+mn-lt"/>
                <a:ea typeface="+mn-ea"/>
                <a:cs typeface="+mn-ea"/>
                <a:sym typeface="+mn-lt"/>
              </a:endParaRPr>
            </a:p>
          </p:txBody>
        </p:sp>
        <p:sp>
          <p:nvSpPr>
            <p:cNvPr id="21" name="PA_矩形 9"/>
            <p:cNvSpPr/>
            <p:nvPr>
              <p:custDataLst>
                <p:tags r:id="rId4"/>
              </p:custDataLst>
            </p:nvPr>
          </p:nvSpPr>
          <p:spPr>
            <a:xfrm>
              <a:off x="1143951" y="4849503"/>
              <a:ext cx="3827111" cy="1269477"/>
            </a:xfrm>
            <a:prstGeom prst="rect">
              <a:avLst/>
            </a:prstGeom>
          </p:spPr>
          <p:txBody>
            <a:bodyPr wrap="square">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a:t>
              </a:r>
              <a:r>
                <a:rPr lang="zh-CN" altLang="en-US" dirty="0" smtClean="0">
                  <a:solidFill>
                    <a:srgbClr val="FFED01"/>
                  </a:solidFill>
                  <a:latin typeface="+mn-lt"/>
                  <a:ea typeface="+mn-ea"/>
                  <a:cs typeface="+mn-ea"/>
                  <a:sym typeface="+mn-lt"/>
                </a:rPr>
                <a:t>的</a:t>
              </a:r>
              <a:endParaRPr lang="zh-CN" altLang="en-US" dirty="0">
                <a:solidFill>
                  <a:srgbClr val="FFED01"/>
                </a:solidFill>
                <a:latin typeface="+mn-lt"/>
                <a:ea typeface="+mn-ea"/>
                <a:cs typeface="+mn-ea"/>
                <a:sym typeface="+mn-lt"/>
              </a:endParaRPr>
            </a:p>
          </p:txBody>
        </p:sp>
      </p:grpSp>
      <p:grpSp>
        <p:nvGrpSpPr>
          <p:cNvPr id="23" name="组合 22"/>
          <p:cNvGrpSpPr/>
          <p:nvPr/>
        </p:nvGrpSpPr>
        <p:grpSpPr>
          <a:xfrm>
            <a:off x="6847295" y="584503"/>
            <a:ext cx="5530031" cy="2150303"/>
            <a:chOff x="6466110" y="363507"/>
            <a:chExt cx="5243289" cy="2038918"/>
          </a:xfrm>
        </p:grpSpPr>
        <p:sp>
          <p:nvSpPr>
            <p:cNvPr id="24" name="PA_文本框 8"/>
            <p:cNvSpPr txBox="1"/>
            <p:nvPr>
              <p:custDataLst>
                <p:tags r:id="rId5"/>
              </p:custDataLst>
            </p:nvPr>
          </p:nvSpPr>
          <p:spPr>
            <a:xfrm>
              <a:off x="6466110" y="363507"/>
              <a:ext cx="5243289" cy="646331"/>
            </a:xfrm>
            <a:prstGeom prst="rect">
              <a:avLst/>
            </a:prstGeom>
            <a:noFill/>
          </p:spPr>
          <p:txBody>
            <a:bodyPr wrap="square" rtlCol="0">
              <a:spAutoFit/>
            </a:bodyPr>
            <a:lstStyle/>
            <a:p>
              <a:pPr algn="ctr"/>
              <a:r>
                <a:rPr lang="zh-CN" altLang="en-US" sz="3800" b="1" dirty="0">
                  <a:solidFill>
                    <a:srgbClr val="FFED01"/>
                  </a:solidFill>
                  <a:latin typeface="+mn-lt"/>
                  <a:ea typeface="+mn-ea"/>
                  <a:cs typeface="+mn-ea"/>
                  <a:sym typeface="+mn-lt"/>
                </a:rPr>
                <a:t>添加标题</a:t>
              </a:r>
              <a:endParaRPr lang="zh-CN" altLang="en-US" sz="3800" b="1" dirty="0">
                <a:solidFill>
                  <a:srgbClr val="FFED01"/>
                </a:solidFill>
                <a:latin typeface="+mn-lt"/>
                <a:ea typeface="+mn-ea"/>
                <a:cs typeface="+mn-ea"/>
                <a:sym typeface="+mn-lt"/>
              </a:endParaRPr>
            </a:p>
          </p:txBody>
        </p:sp>
        <p:sp>
          <p:nvSpPr>
            <p:cNvPr id="25" name="PA_矩形 9"/>
            <p:cNvSpPr/>
            <p:nvPr>
              <p:custDataLst>
                <p:tags r:id="rId6"/>
              </p:custDataLst>
            </p:nvPr>
          </p:nvSpPr>
          <p:spPr>
            <a:xfrm>
              <a:off x="7200340" y="1132948"/>
              <a:ext cx="3827111" cy="1269477"/>
            </a:xfrm>
            <a:prstGeom prst="rect">
              <a:avLst/>
            </a:prstGeom>
          </p:spPr>
          <p:txBody>
            <a:bodyPr wrap="square">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a:t>
              </a:r>
              <a:r>
                <a:rPr lang="zh-CN" altLang="en-US" dirty="0" smtClean="0">
                  <a:solidFill>
                    <a:srgbClr val="FFED01"/>
                  </a:solidFill>
                  <a:latin typeface="+mn-lt"/>
                  <a:ea typeface="+mn-ea"/>
                  <a:cs typeface="+mn-ea"/>
                  <a:sym typeface="+mn-lt"/>
                </a:rPr>
                <a:t>文字</a:t>
              </a:r>
              <a:endParaRPr lang="zh-CN" altLang="en-US" dirty="0">
                <a:solidFill>
                  <a:srgbClr val="FFED01"/>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40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1" accel="20000" decel="4000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8" accel="20000" decel="4000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accel="20000" decel="4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75120"/>
            <a:ext cx="12858750" cy="7307770"/>
          </a:xfrm>
          <a:prstGeom prst="rect">
            <a:avLst/>
          </a:prstGeom>
        </p:spPr>
      </p:pic>
      <p:grpSp>
        <p:nvGrpSpPr>
          <p:cNvPr id="11" name="组合 354"/>
          <p:cNvGrpSpPr/>
          <p:nvPr/>
        </p:nvGrpSpPr>
        <p:grpSpPr>
          <a:xfrm>
            <a:off x="5145712" y="4048598"/>
            <a:ext cx="3109790" cy="1151903"/>
            <a:chOff x="1114157" y="4129100"/>
            <a:chExt cx="1650919" cy="611520"/>
          </a:xfrm>
        </p:grpSpPr>
        <p:sp>
          <p:nvSpPr>
            <p:cNvPr id="12" name="文本框 355"/>
            <p:cNvSpPr txBox="1"/>
            <p:nvPr/>
          </p:nvSpPr>
          <p:spPr>
            <a:xfrm>
              <a:off x="1114157" y="4414823"/>
              <a:ext cx="1650918" cy="325797"/>
            </a:xfrm>
            <a:prstGeom prst="rect">
              <a:avLst/>
            </a:prstGeom>
            <a:noFill/>
          </p:spPr>
          <p:txBody>
            <a:bodyPr wrap="square" rtlCol="0">
              <a:spAutoFit/>
            </a:bodyPr>
            <a:lstStyle/>
            <a:p>
              <a:pPr lvl="0" algn="ctr">
                <a:lnSpc>
                  <a:spcPct val="150000"/>
                </a:lnSpc>
              </a:pPr>
              <a:r>
                <a:rPr lang="zh-CN" altLang="en-US" sz="1200" dirty="0">
                  <a:solidFill>
                    <a:srgbClr val="FFED01"/>
                  </a:solidFill>
                  <a:latin typeface="+mn-lt"/>
                  <a:ea typeface="+mn-ea"/>
                  <a:cs typeface="+mn-ea"/>
                  <a:sym typeface="+mn-lt"/>
                </a:rPr>
                <a:t>单击添加文本单击添加文本单击添加文本单击添加文本</a:t>
              </a:r>
              <a:endParaRPr lang="zh-CN" altLang="en-US" sz="1200" dirty="0">
                <a:solidFill>
                  <a:srgbClr val="FFED01"/>
                </a:solidFill>
                <a:latin typeface="+mn-lt"/>
                <a:ea typeface="+mn-ea"/>
                <a:cs typeface="+mn-ea"/>
                <a:sym typeface="+mn-lt"/>
              </a:endParaRPr>
            </a:p>
          </p:txBody>
        </p:sp>
        <p:sp>
          <p:nvSpPr>
            <p:cNvPr id="13" name="文本框 356"/>
            <p:cNvSpPr txBox="1"/>
            <p:nvPr/>
          </p:nvSpPr>
          <p:spPr>
            <a:xfrm>
              <a:off x="1114158" y="4129100"/>
              <a:ext cx="1650918" cy="277766"/>
            </a:xfrm>
            <a:prstGeom prst="rect">
              <a:avLst/>
            </a:prstGeom>
            <a:noFill/>
          </p:spPr>
          <p:txBody>
            <a:bodyPr wrap="square" rtlCol="0">
              <a:spAutoFit/>
            </a:bodyPr>
            <a:lstStyle/>
            <a:p>
              <a:pPr algn="ctr"/>
              <a:r>
                <a:rPr lang="zh-CN" altLang="en-US" sz="2800" b="1" dirty="0" smtClean="0">
                  <a:solidFill>
                    <a:srgbClr val="FFED01"/>
                  </a:solidFill>
                  <a:latin typeface="+mn-lt"/>
                  <a:ea typeface="+mn-ea"/>
                  <a:cs typeface="+mn-ea"/>
                  <a:sym typeface="+mn-lt"/>
                </a:rPr>
                <a:t>点击输入标题</a:t>
              </a:r>
              <a:endParaRPr lang="zh-CN" altLang="en-US" sz="2800" b="1" dirty="0">
                <a:solidFill>
                  <a:srgbClr val="FFED01"/>
                </a:solidFill>
                <a:latin typeface="+mn-lt"/>
                <a:ea typeface="+mn-ea"/>
                <a:cs typeface="+mn-ea"/>
                <a:sym typeface="+mn-lt"/>
              </a:endParaRPr>
            </a:p>
          </p:txBody>
        </p:sp>
      </p:grpSp>
      <p:grpSp>
        <p:nvGrpSpPr>
          <p:cNvPr id="14" name="组合 13"/>
          <p:cNvGrpSpPr/>
          <p:nvPr/>
        </p:nvGrpSpPr>
        <p:grpSpPr>
          <a:xfrm>
            <a:off x="5721200" y="1738226"/>
            <a:ext cx="2034592" cy="2034592"/>
            <a:chOff x="5721200" y="1844962"/>
            <a:chExt cx="2034592" cy="2034592"/>
          </a:xfrm>
        </p:grpSpPr>
        <p:sp>
          <p:nvSpPr>
            <p:cNvPr id="15" name="Diamond 153"/>
            <p:cNvSpPr/>
            <p:nvPr/>
          </p:nvSpPr>
          <p:spPr>
            <a:xfrm>
              <a:off x="5721200" y="1844962"/>
              <a:ext cx="2034592" cy="2034592"/>
            </a:xfrm>
            <a:prstGeom prst="diamond">
              <a:avLst/>
            </a:prstGeom>
            <a:solidFill>
              <a:srgbClr val="FFED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00000"/>
                </a:solidFill>
                <a:cs typeface="+mn-ea"/>
                <a:sym typeface="+mn-lt"/>
              </a:endParaRPr>
            </a:p>
          </p:txBody>
        </p:sp>
        <p:sp>
          <p:nvSpPr>
            <p:cNvPr id="16" name="文本框 19"/>
            <p:cNvSpPr txBox="1"/>
            <p:nvPr/>
          </p:nvSpPr>
          <p:spPr>
            <a:xfrm>
              <a:off x="6357367" y="2566783"/>
              <a:ext cx="755335" cy="646331"/>
            </a:xfrm>
            <a:prstGeom prst="rect">
              <a:avLst/>
            </a:prstGeom>
            <a:noFill/>
          </p:spPr>
          <p:txBody>
            <a:bodyPr wrap="none" rtlCol="0">
              <a:spAutoFit/>
            </a:bodyPr>
            <a:lstStyle/>
            <a:p>
              <a:pPr algn="ctr"/>
              <a:r>
                <a:rPr lang="en-US" altLang="zh-CN" sz="3600" b="1" dirty="0" smtClean="0">
                  <a:solidFill>
                    <a:srgbClr val="C00000"/>
                  </a:solidFill>
                  <a:latin typeface="+mn-lt"/>
                  <a:ea typeface="+mn-ea"/>
                  <a:cs typeface="+mn-ea"/>
                  <a:sym typeface="+mn-lt"/>
                </a:rPr>
                <a:t>02</a:t>
              </a:r>
              <a:endParaRPr lang="zh-CN" altLang="en-US" sz="3600" b="1" dirty="0">
                <a:solidFill>
                  <a:srgbClr val="C00000"/>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ppt_x"/>
                                          </p:val>
                                        </p:tav>
                                        <p:tav tm="100000">
                                          <p:val>
                                            <p:strVal val="#ppt_x"/>
                                          </p:val>
                                        </p:tav>
                                      </p:tavLst>
                                    </p:anim>
                                    <p:anim calcmode="lin" valueType="num">
                                      <p:cBhvr additive="base">
                                        <p:cTn id="14"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rapezoid 6"/>
          <p:cNvSpPr/>
          <p:nvPr/>
        </p:nvSpPr>
        <p:spPr>
          <a:xfrm rot="5400000">
            <a:off x="546752" y="477286"/>
            <a:ext cx="3157587" cy="4251090"/>
          </a:xfrm>
          <a:prstGeom prst="trapezoid">
            <a:avLst>
              <a:gd name="adj" fmla="val 10682"/>
            </a:avLst>
          </a:prstGeom>
          <a:blipFill dpi="0" rotWithShape="1">
            <a:blip r:embed="rId1">
              <a:extLst>
                <a:ext uri="{28A0092B-C50C-407E-A947-70E740481C1C}">
                  <a14:useLocalDpi xmlns:a14="http://schemas.microsoft.com/office/drawing/2010/main" val="0"/>
                </a:ext>
              </a:extLst>
            </a:blip>
            <a:srcRect/>
            <a:stretch>
              <a:fillRect/>
            </a:stretch>
          </a:blip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anchor="ctr"/>
          <a:lstStyle/>
          <a:p>
            <a:pPr algn="ctr" fontAlgn="auto">
              <a:defRPr/>
            </a:pPr>
            <a:endParaRPr lang="en-US" altLang="zh-CN" noProof="1">
              <a:solidFill>
                <a:srgbClr val="FFFFFF"/>
              </a:solidFill>
              <a:cs typeface="+mn-ea"/>
              <a:sym typeface="+mn-lt"/>
            </a:endParaRPr>
          </a:p>
        </p:txBody>
      </p:sp>
      <p:sp>
        <p:nvSpPr>
          <p:cNvPr id="9" name="Trapezoid 7"/>
          <p:cNvSpPr/>
          <p:nvPr/>
        </p:nvSpPr>
        <p:spPr>
          <a:xfrm rot="16200000" flipH="1">
            <a:off x="9154412" y="477287"/>
            <a:ext cx="3157587" cy="4251089"/>
          </a:xfrm>
          <a:prstGeom prst="trapezoid">
            <a:avLst>
              <a:gd name="adj" fmla="val 10682"/>
            </a:avLst>
          </a:prstGeom>
          <a:blipFill dpi="0" rotWithShape="1">
            <a:blip r:embed="rId2">
              <a:extLst>
                <a:ext uri="{28A0092B-C50C-407E-A947-70E740481C1C}">
                  <a14:useLocalDpi xmlns:a14="http://schemas.microsoft.com/office/drawing/2010/main" val="0"/>
                </a:ext>
              </a:extLst>
            </a:blip>
            <a:srcRect/>
            <a:stretch>
              <a:fillRect/>
            </a:stretch>
          </a:blip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anchor="ctr"/>
          <a:lstStyle/>
          <a:p>
            <a:pPr algn="ctr" fontAlgn="auto">
              <a:defRPr/>
            </a:pPr>
            <a:endParaRPr lang="en-US" altLang="zh-CN" noProof="1">
              <a:solidFill>
                <a:srgbClr val="FFFFFF"/>
              </a:solidFill>
              <a:cs typeface="+mn-ea"/>
              <a:sym typeface="+mn-lt"/>
            </a:endParaRPr>
          </a:p>
        </p:txBody>
      </p:sp>
      <p:sp>
        <p:nvSpPr>
          <p:cNvPr id="11" name="任意多边形 10"/>
          <p:cNvSpPr/>
          <p:nvPr/>
        </p:nvSpPr>
        <p:spPr>
          <a:xfrm>
            <a:off x="3948038" y="1358882"/>
            <a:ext cx="4935885" cy="2486224"/>
          </a:xfrm>
          <a:custGeom>
            <a:avLst/>
            <a:gdLst>
              <a:gd name="connsiteX0" fmla="*/ 287338 w 4679950"/>
              <a:gd name="connsiteY0" fmla="*/ 0 h 2357438"/>
              <a:gd name="connsiteX1" fmla="*/ 4418013 w 4679950"/>
              <a:gd name="connsiteY1" fmla="*/ 0 h 2357438"/>
              <a:gd name="connsiteX2" fmla="*/ 4418013 w 4679950"/>
              <a:gd name="connsiteY2" fmla="*/ 1020258 h 2357438"/>
              <a:gd name="connsiteX3" fmla="*/ 4679950 w 4679950"/>
              <a:gd name="connsiteY3" fmla="*/ 1172369 h 2357438"/>
              <a:gd name="connsiteX4" fmla="*/ 4418013 w 4679950"/>
              <a:gd name="connsiteY4" fmla="*/ 1324481 h 2357438"/>
              <a:gd name="connsiteX5" fmla="*/ 4418013 w 4679950"/>
              <a:gd name="connsiteY5" fmla="*/ 2357438 h 2357438"/>
              <a:gd name="connsiteX6" fmla="*/ 287338 w 4679950"/>
              <a:gd name="connsiteY6" fmla="*/ 2357438 h 2357438"/>
              <a:gd name="connsiteX7" fmla="*/ 287338 w 4679950"/>
              <a:gd name="connsiteY7" fmla="*/ 1339230 h 2357438"/>
              <a:gd name="connsiteX8" fmla="*/ 0 w 4679950"/>
              <a:gd name="connsiteY8" fmla="*/ 1172369 h 2357438"/>
              <a:gd name="connsiteX9" fmla="*/ 287338 w 4679950"/>
              <a:gd name="connsiteY9" fmla="*/ 1005507 h 235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79950" h="2357438">
                <a:moveTo>
                  <a:pt x="287338" y="0"/>
                </a:moveTo>
                <a:lnTo>
                  <a:pt x="4418013" y="0"/>
                </a:lnTo>
                <a:lnTo>
                  <a:pt x="4418013" y="1020258"/>
                </a:lnTo>
                <a:lnTo>
                  <a:pt x="4679950" y="1172369"/>
                </a:lnTo>
                <a:lnTo>
                  <a:pt x="4418013" y="1324481"/>
                </a:lnTo>
                <a:lnTo>
                  <a:pt x="4418013" y="2357438"/>
                </a:lnTo>
                <a:lnTo>
                  <a:pt x="287338" y="2357438"/>
                </a:lnTo>
                <a:lnTo>
                  <a:pt x="287338" y="1339230"/>
                </a:lnTo>
                <a:lnTo>
                  <a:pt x="0" y="1172369"/>
                </a:lnTo>
                <a:lnTo>
                  <a:pt x="287338" y="1005507"/>
                </a:lnTo>
                <a:close/>
              </a:path>
            </a:pathLst>
          </a:custGeom>
          <a:solidFill>
            <a:srgbClr val="FFED0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anchor="ctr"/>
          <a:lstStyle/>
          <a:p>
            <a:pPr algn="ctr" fontAlgn="auto"/>
            <a:endParaRPr lang="zh-CN" altLang="zh-CN" sz="1500" noProof="1">
              <a:solidFill>
                <a:srgbClr val="C00000"/>
              </a:solidFill>
              <a:cs typeface="+mn-ea"/>
              <a:sym typeface="+mn-lt"/>
            </a:endParaRPr>
          </a:p>
        </p:txBody>
      </p:sp>
      <p:sp>
        <p:nvSpPr>
          <p:cNvPr id="12" name="Title 20"/>
          <p:cNvSpPr txBox="1">
            <a:spLocks noChangeArrowheads="1"/>
          </p:cNvSpPr>
          <p:nvPr/>
        </p:nvSpPr>
        <p:spPr bwMode="auto">
          <a:xfrm>
            <a:off x="4785196" y="1744117"/>
            <a:ext cx="3261568"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sz="1600" dirty="0">
                <a:solidFill>
                  <a:srgbClr val="C00000"/>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sz="1600" dirty="0">
              <a:solidFill>
                <a:srgbClr val="C00000"/>
              </a:solidFill>
              <a:latin typeface="+mn-lt"/>
              <a:ea typeface="+mn-ea"/>
              <a:cs typeface="+mn-ea"/>
              <a:sym typeface="+mn-lt"/>
            </a:endParaRPr>
          </a:p>
        </p:txBody>
      </p:sp>
      <p:sp>
        <p:nvSpPr>
          <p:cNvPr id="13" name="文本框 8" descr="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
          <p:cNvSpPr txBox="1">
            <a:spLocks noChangeArrowheads="1"/>
          </p:cNvSpPr>
          <p:nvPr/>
        </p:nvSpPr>
        <p:spPr bwMode="auto">
          <a:xfrm>
            <a:off x="1858491" y="4901541"/>
            <a:ext cx="9141768" cy="134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
        <p:nvSpPr>
          <p:cNvPr id="14" name="文本框 10" descr="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
          <p:cNvSpPr txBox="1">
            <a:spLocks noChangeArrowheads="1"/>
          </p:cNvSpPr>
          <p:nvPr/>
        </p:nvSpPr>
        <p:spPr bwMode="auto">
          <a:xfrm>
            <a:off x="5381254" y="4405971"/>
            <a:ext cx="2094570" cy="357049"/>
          </a:xfrm>
          <a:prstGeom prst="rect">
            <a:avLst/>
          </a:prstGeom>
          <a:noFill/>
          <a:ln>
            <a:noFill/>
          </a:ln>
        </p:spPr>
        <p:txBody>
          <a:bodyPr lIns="96433" tIns="48216" rIns="96433" bIns="48216">
            <a:spAutoFit/>
          </a:bodyPr>
          <a:lstStyle/>
          <a:p>
            <a:pPr algn="ctr"/>
            <a:r>
              <a:rPr lang="zh-CN" altLang="en-US" sz="1700" b="1" dirty="0">
                <a:solidFill>
                  <a:srgbClr val="FFED01"/>
                </a:solidFill>
                <a:latin typeface="+mn-lt"/>
                <a:ea typeface="+mn-ea"/>
                <a:cs typeface="+mn-ea"/>
                <a:sym typeface="+mn-lt"/>
              </a:rPr>
              <a:t>单击此处输入标题</a:t>
            </a:r>
            <a:endParaRPr lang="zh-CN" altLang="en-US" sz="1700" b="1" dirty="0">
              <a:solidFill>
                <a:srgbClr val="FFED0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0-#ppt_w/2"/>
                                          </p:val>
                                        </p:tav>
                                        <p:tav tm="100000">
                                          <p:val>
                                            <p:strVal val="#ppt_x"/>
                                          </p:val>
                                        </p:tav>
                                      </p:tavLst>
                                    </p:anim>
                                    <p:anim calcmode="lin" valueType="num">
                                      <p:cBhvr>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ppt_x</p:attrName>
                                        </p:attrNameLst>
                                      </p:cBhvr>
                                      <p:tavLst>
                                        <p:tav tm="0">
                                          <p:val>
                                            <p:strVal val="1+#ppt_w/2"/>
                                          </p:val>
                                        </p:tav>
                                        <p:tav tm="100000">
                                          <p:val>
                                            <p:strVal val="#ppt_x"/>
                                          </p:val>
                                        </p:tav>
                                      </p:tavLst>
                                    </p:anim>
                                    <p:anim calcmode="lin" valueType="num">
                                      <p:cBhvr>
                                        <p:cTn id="12" dur="1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9" grpId="0" bldLvl="0" animBg="1"/>
      <p:bldP spid="11" grpId="0" bldLvl="0" animBg="1"/>
      <p:bldP spid="12" grpId="0"/>
      <p:bldP spid="13" grpId="0"/>
      <p:bldP spid="14"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1060847" y="853692"/>
            <a:ext cx="2567732" cy="2207133"/>
          </a:xfrm>
          <a:prstGeom prst="roundRect">
            <a:avLst/>
          </a:prstGeom>
          <a:blipFill dpi="0" rotWithShape="1">
            <a:blip r:embed="rId1">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sz="2100" dirty="0">
              <a:cs typeface="+mn-ea"/>
              <a:sym typeface="+mn-lt"/>
            </a:endParaRPr>
          </a:p>
        </p:txBody>
      </p:sp>
      <p:sp>
        <p:nvSpPr>
          <p:cNvPr id="11" name="圆角矩形 10"/>
          <p:cNvSpPr/>
          <p:nvPr/>
        </p:nvSpPr>
        <p:spPr>
          <a:xfrm>
            <a:off x="9246245" y="853692"/>
            <a:ext cx="2567732" cy="2207133"/>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sz="2100" dirty="0">
              <a:cs typeface="+mn-ea"/>
              <a:sym typeface="+mn-lt"/>
            </a:endParaRPr>
          </a:p>
        </p:txBody>
      </p:sp>
      <p:sp>
        <p:nvSpPr>
          <p:cNvPr id="15" name="圆角矩形 14"/>
          <p:cNvSpPr/>
          <p:nvPr/>
        </p:nvSpPr>
        <p:spPr>
          <a:xfrm>
            <a:off x="3789313" y="853692"/>
            <a:ext cx="2567732" cy="2207133"/>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sz="2100" dirty="0">
              <a:cs typeface="+mn-ea"/>
              <a:sym typeface="+mn-lt"/>
            </a:endParaRPr>
          </a:p>
        </p:txBody>
      </p:sp>
      <p:sp>
        <p:nvSpPr>
          <p:cNvPr id="17" name="圆角矩形 16"/>
          <p:cNvSpPr/>
          <p:nvPr/>
        </p:nvSpPr>
        <p:spPr>
          <a:xfrm>
            <a:off x="6517779" y="853692"/>
            <a:ext cx="2567732" cy="2207133"/>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US" altLang="zh-CN" sz="2100" dirty="0">
              <a:cs typeface="+mn-ea"/>
              <a:sym typeface="+mn-lt"/>
            </a:endParaRPr>
          </a:p>
        </p:txBody>
      </p:sp>
      <p:sp>
        <p:nvSpPr>
          <p:cNvPr id="19" name="文本框 1"/>
          <p:cNvSpPr txBox="1">
            <a:spLocks noChangeArrowheads="1"/>
          </p:cNvSpPr>
          <p:nvPr/>
        </p:nvSpPr>
        <p:spPr bwMode="auto">
          <a:xfrm>
            <a:off x="1756582" y="3472309"/>
            <a:ext cx="2791629" cy="486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33" tIns="48216" rIns="96433" bIns="48216">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500" b="1" dirty="0">
                <a:solidFill>
                  <a:srgbClr val="FFED01"/>
                </a:solidFill>
                <a:latin typeface="+mn-lt"/>
                <a:ea typeface="+mn-ea"/>
                <a:cs typeface="+mn-ea"/>
                <a:sym typeface="+mn-lt"/>
              </a:rPr>
              <a:t>单击此处输入标题</a:t>
            </a:r>
            <a:endParaRPr lang="zh-CN" altLang="en-US" sz="2500" b="1" dirty="0">
              <a:solidFill>
                <a:srgbClr val="FFED01"/>
              </a:solidFill>
              <a:latin typeface="+mn-lt"/>
              <a:ea typeface="+mn-ea"/>
              <a:cs typeface="+mn-ea"/>
              <a:sym typeface="+mn-lt"/>
            </a:endParaRPr>
          </a:p>
        </p:txBody>
      </p:sp>
      <p:sp>
        <p:nvSpPr>
          <p:cNvPr id="21" name="正文"/>
          <p:cNvSpPr/>
          <p:nvPr/>
        </p:nvSpPr>
        <p:spPr>
          <a:xfrm>
            <a:off x="1060847" y="4210754"/>
            <a:ext cx="4487772" cy="2174866"/>
          </a:xfrm>
          <a:prstGeom prst="rect">
            <a:avLst/>
          </a:prstGeom>
        </p:spPr>
        <p:txBody>
          <a:bodyPr wrap="square"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
        <p:nvSpPr>
          <p:cNvPr id="22" name="圆角矩形 21"/>
          <p:cNvSpPr/>
          <p:nvPr/>
        </p:nvSpPr>
        <p:spPr>
          <a:xfrm>
            <a:off x="6517109" y="3664216"/>
            <a:ext cx="5296198" cy="2880742"/>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9"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ppt_x</p:attrName>
                                        </p:attrNameLst>
                                      </p:cBhvr>
                                      <p:tavLst>
                                        <p:tav tm="0">
                                          <p:val>
                                            <p:strVal val="#ppt_x-.2"/>
                                          </p:val>
                                        </p:tav>
                                        <p:tav tm="100000">
                                          <p:val>
                                            <p:strVal val="#ppt_x"/>
                                          </p:val>
                                        </p:tav>
                                      </p:tavLst>
                                    </p:anim>
                                    <p:anim calcmode="lin" valueType="num">
                                      <p:cBhvr>
                                        <p:cTn id="14" dur="5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15" dur="500"/>
                                        <p:tgtEl>
                                          <p:spTgt spid="15"/>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anim calcmode="lin" valueType="num">
                                      <p:cBhvr>
                                        <p:cTn id="20" dur="500" fill="hold"/>
                                        <p:tgtEl>
                                          <p:spTgt spid="17"/>
                                        </p:tgtEl>
                                        <p:attrNameLst>
                                          <p:attrName>ppt_x</p:attrName>
                                        </p:attrNameLst>
                                      </p:cBhvr>
                                      <p:tavLst>
                                        <p:tav tm="0">
                                          <p:val>
                                            <p:strVal val="#ppt_x"/>
                                          </p:val>
                                        </p:tav>
                                        <p:tav tm="100000">
                                          <p:val>
                                            <p:strVal val="#ppt_x"/>
                                          </p:val>
                                        </p:tav>
                                      </p:tavLst>
                                    </p:anim>
                                    <p:anim calcmode="lin" valueType="num">
                                      <p:cBhvr>
                                        <p:cTn id="21" dur="5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7" presetClass="entr" presetSubtype="1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strVal val="#ppt_h"/>
                                          </p:val>
                                        </p:tav>
                                        <p:tav tm="100000">
                                          <p:val>
                                            <p:strVal val="#ppt_h"/>
                                          </p:val>
                                        </p:tav>
                                      </p:tavLst>
                                    </p:anim>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right)">
                                      <p:cBhvr>
                                        <p:cTn id="30" dur="500"/>
                                        <p:tgtEl>
                                          <p:spTgt spid="22"/>
                                        </p:tgtEl>
                                      </p:cBhvr>
                                    </p:animEffect>
                                  </p:childTnLst>
                                </p:cTn>
                              </p:par>
                            </p:childTnLst>
                          </p:cTn>
                        </p:par>
                        <p:par>
                          <p:cTn id="31" fill="hold">
                            <p:stCondLst>
                              <p:cond delay="2500"/>
                            </p:stCondLst>
                            <p:childTnLst>
                              <p:par>
                                <p:cTn id="32" presetID="12" presetClass="entr" presetSubtype="1"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p:tgtEl>
                                          <p:spTgt spid="19"/>
                                        </p:tgtEl>
                                        <p:attrNameLst>
                                          <p:attrName>ppt_y</p:attrName>
                                        </p:attrNameLst>
                                      </p:cBhvr>
                                      <p:tavLst>
                                        <p:tav tm="0">
                                          <p:val>
                                            <p:strVal val="#ppt_y-#ppt_h*1.125000"/>
                                          </p:val>
                                        </p:tav>
                                        <p:tav tm="100000">
                                          <p:val>
                                            <p:strVal val="#ppt_y"/>
                                          </p:val>
                                        </p:tav>
                                      </p:tavLst>
                                    </p:anim>
                                    <p:animEffect transition="in" filter="wipe(down)">
                                      <p:cBhvr>
                                        <p:cTn id="35" dur="500"/>
                                        <p:tgtEl>
                                          <p:spTgt spid="19"/>
                                        </p:tgtEl>
                                      </p:cBhvr>
                                    </p:animEffect>
                                  </p:childTnLst>
                                </p:cTn>
                              </p:par>
                            </p:childTnLst>
                          </p:cTn>
                        </p:par>
                        <p:par>
                          <p:cTn id="36" fill="hold">
                            <p:stCondLst>
                              <p:cond delay="3000"/>
                            </p:stCondLst>
                            <p:childTnLst>
                              <p:par>
                                <p:cTn id="37" presetID="29"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ppt_x</p:attrName>
                                        </p:attrNameLst>
                                      </p:cBhvr>
                                      <p:tavLst>
                                        <p:tav tm="0">
                                          <p:val>
                                            <p:strVal val="#ppt_x-.2"/>
                                          </p:val>
                                        </p:tav>
                                        <p:tav tm="100000">
                                          <p:val>
                                            <p:strVal val="#ppt_x"/>
                                          </p:val>
                                        </p:tav>
                                      </p:tavLst>
                                    </p:anim>
                                    <p:anim calcmode="lin" valueType="num">
                                      <p:cBhvr>
                                        <p:cTn id="40" dur="5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5" grpId="0" animBg="1"/>
      <p:bldP spid="17" grpId="0" animBg="1"/>
      <p:bldP spid="19" grpId="0"/>
      <p:bldP spid="21" grpId="0"/>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3884414" y="0"/>
            <a:ext cx="8974336" cy="723265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anchor="ctr"/>
          <a:lstStyle/>
          <a:p>
            <a:pPr algn="ctr" fontAlgn="auto"/>
            <a:endParaRPr lang="zh-CN" altLang="en-US" noProof="1">
              <a:cs typeface="+mn-ea"/>
              <a:sym typeface="+mn-lt"/>
            </a:endParaRPr>
          </a:p>
        </p:txBody>
      </p:sp>
      <p:sp>
        <p:nvSpPr>
          <p:cNvPr id="11" name="矩形 10" descr="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
          <p:cNvSpPr/>
          <p:nvPr/>
        </p:nvSpPr>
        <p:spPr>
          <a:xfrm>
            <a:off x="622239" y="594350"/>
            <a:ext cx="1667619" cy="1545309"/>
          </a:xfrm>
          <a:prstGeom prst="rect">
            <a:avLst/>
          </a:prstGeom>
          <a:noFill/>
          <a:ln w="31750">
            <a:solidFill>
              <a:srgbClr val="FFED0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anchor="ctr"/>
          <a:lstStyle/>
          <a:p>
            <a:pPr algn="ctr" fontAlgn="auto">
              <a:lnSpc>
                <a:spcPct val="120000"/>
              </a:lnSpc>
            </a:pPr>
            <a:r>
              <a:rPr lang="zh-CN" altLang="en-US" sz="2100" b="1" noProof="1">
                <a:solidFill>
                  <a:srgbClr val="FFED01"/>
                </a:solidFill>
                <a:cs typeface="+mn-ea"/>
                <a:sym typeface="+mn-lt"/>
              </a:rPr>
              <a:t>单击此处输</a:t>
            </a:r>
            <a:endParaRPr lang="zh-CN" altLang="en-US" sz="2100" b="1" noProof="1">
              <a:solidFill>
                <a:srgbClr val="FFED01"/>
              </a:solidFill>
              <a:cs typeface="+mn-ea"/>
              <a:sym typeface="+mn-lt"/>
            </a:endParaRPr>
          </a:p>
          <a:p>
            <a:pPr algn="ctr" fontAlgn="auto">
              <a:lnSpc>
                <a:spcPct val="120000"/>
              </a:lnSpc>
            </a:pPr>
            <a:r>
              <a:rPr lang="zh-CN" altLang="en-US" sz="2100" b="1" noProof="1">
                <a:solidFill>
                  <a:srgbClr val="FFED01"/>
                </a:solidFill>
                <a:cs typeface="+mn-ea"/>
                <a:sym typeface="+mn-lt"/>
              </a:rPr>
              <a:t>入标题文本</a:t>
            </a:r>
            <a:endParaRPr lang="zh-CN" altLang="en-US" sz="2100" noProof="1">
              <a:solidFill>
                <a:srgbClr val="FFED01"/>
              </a:solidFill>
              <a:cs typeface="+mn-ea"/>
              <a:sym typeface="+mn-lt"/>
            </a:endParaRPr>
          </a:p>
        </p:txBody>
      </p:sp>
      <p:sp>
        <p:nvSpPr>
          <p:cNvPr id="12" name="Title 20"/>
          <p:cNvSpPr txBox="1">
            <a:spLocks noChangeArrowheads="1"/>
          </p:cNvSpPr>
          <p:nvPr/>
        </p:nvSpPr>
        <p:spPr bwMode="auto">
          <a:xfrm>
            <a:off x="584967" y="2494595"/>
            <a:ext cx="2706574"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tabLst>
                <a:tab pos="3581400" algn="l"/>
              </a:tabLst>
              <a:defRPr>
                <a:solidFill>
                  <a:schemeClr val="tx1"/>
                </a:solidFill>
                <a:latin typeface="Calibri" panose="020F0502020204030204" pitchFamily="34" charset="0"/>
                <a:ea typeface="宋体" panose="02010600030101010101" pitchFamily="2" charset="-122"/>
              </a:defRPr>
            </a:lvl1pPr>
            <a:lvl2pPr>
              <a:tabLst>
                <a:tab pos="3581400" algn="l"/>
              </a:tabLst>
              <a:defRPr>
                <a:solidFill>
                  <a:schemeClr val="tx1"/>
                </a:solidFill>
                <a:latin typeface="Calibri" panose="020F0502020204030204" pitchFamily="34" charset="0"/>
                <a:ea typeface="宋体" panose="02010600030101010101" pitchFamily="2" charset="-122"/>
              </a:defRPr>
            </a:lvl2pPr>
            <a:lvl3pPr>
              <a:tabLst>
                <a:tab pos="3581400" algn="l"/>
              </a:tabLst>
              <a:defRPr>
                <a:solidFill>
                  <a:schemeClr val="tx1"/>
                </a:solidFill>
                <a:latin typeface="Calibri" panose="020F0502020204030204" pitchFamily="34" charset="0"/>
                <a:ea typeface="宋体" panose="02010600030101010101" pitchFamily="2" charset="-122"/>
              </a:defRPr>
            </a:lvl3pPr>
            <a:lvl4pPr>
              <a:tabLst>
                <a:tab pos="3581400" algn="l"/>
              </a:tabLst>
              <a:defRPr>
                <a:solidFill>
                  <a:schemeClr val="tx1"/>
                </a:solidFill>
                <a:latin typeface="Calibri" panose="020F0502020204030204" pitchFamily="34" charset="0"/>
                <a:ea typeface="宋体" panose="02010600030101010101" pitchFamily="2" charset="-122"/>
              </a:defRPr>
            </a:lvl4pPr>
            <a:lvl5pPr>
              <a:tabLst>
                <a:tab pos="3581400" algn="l"/>
              </a:tabLst>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tabLst>
                <a:tab pos="3581400" algn="l"/>
              </a:tabLs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tabLst>
                <a:tab pos="3581400" algn="l"/>
              </a:tabLs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tabLst>
                <a:tab pos="3581400" algn="l"/>
              </a:tabLs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tabLst>
                <a:tab pos="3581400" algn="l"/>
              </a:tabLst>
              <a:defRPr>
                <a:solidFill>
                  <a:schemeClr val="tx1"/>
                </a:solidFill>
                <a:latin typeface="Calibri" panose="020F0502020204030204" pitchFamily="34" charset="0"/>
                <a:ea typeface="宋体" panose="02010600030101010101" pitchFamily="2" charset="-122"/>
              </a:defRPr>
            </a:lvl9p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69689" y="1481312"/>
            <a:ext cx="4661297" cy="4661041"/>
            <a:chOff x="552" y="2448"/>
            <a:chExt cx="6960" cy="6960"/>
          </a:xfrm>
          <a:blipFill dpi="0" rotWithShape="1">
            <a:blip r:embed="rId1">
              <a:extLst>
                <a:ext uri="{28A0092B-C50C-407E-A947-70E740481C1C}">
                  <a14:useLocalDpi xmlns:a14="http://schemas.microsoft.com/office/drawing/2010/main" val="0"/>
                </a:ext>
              </a:extLst>
            </a:blip>
            <a:srcRect/>
            <a:stretch>
              <a:fillRect/>
            </a:stretch>
          </a:blipFill>
        </p:grpSpPr>
        <p:sp>
          <p:nvSpPr>
            <p:cNvPr id="9" name="矩形 8"/>
            <p:cNvSpPr/>
            <p:nvPr/>
          </p:nvSpPr>
          <p:spPr>
            <a:xfrm>
              <a:off x="552" y="2448"/>
              <a:ext cx="3408" cy="340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ED01"/>
                </a:solidFill>
                <a:cs typeface="+mn-ea"/>
                <a:sym typeface="+mn-lt"/>
              </a:endParaRPr>
            </a:p>
          </p:txBody>
        </p:sp>
        <p:sp>
          <p:nvSpPr>
            <p:cNvPr id="10" name="矩形 9"/>
            <p:cNvSpPr/>
            <p:nvPr/>
          </p:nvSpPr>
          <p:spPr>
            <a:xfrm>
              <a:off x="4104" y="2448"/>
              <a:ext cx="3408" cy="340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ED01"/>
                </a:solidFill>
                <a:cs typeface="+mn-ea"/>
                <a:sym typeface="+mn-lt"/>
              </a:endParaRPr>
            </a:p>
          </p:txBody>
        </p:sp>
        <p:sp>
          <p:nvSpPr>
            <p:cNvPr id="11" name="矩形 10"/>
            <p:cNvSpPr/>
            <p:nvPr/>
          </p:nvSpPr>
          <p:spPr>
            <a:xfrm>
              <a:off x="552" y="6000"/>
              <a:ext cx="3408" cy="340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ED01"/>
                </a:solidFill>
                <a:cs typeface="+mn-ea"/>
                <a:sym typeface="+mn-lt"/>
              </a:endParaRPr>
            </a:p>
          </p:txBody>
        </p:sp>
        <p:sp>
          <p:nvSpPr>
            <p:cNvPr id="12" name="矩形 11"/>
            <p:cNvSpPr/>
            <p:nvPr/>
          </p:nvSpPr>
          <p:spPr>
            <a:xfrm>
              <a:off x="4104" y="6000"/>
              <a:ext cx="3408" cy="340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ED01"/>
                </a:solidFill>
                <a:cs typeface="+mn-ea"/>
                <a:sym typeface="+mn-lt"/>
              </a:endParaRPr>
            </a:p>
          </p:txBody>
        </p:sp>
      </p:grpSp>
      <p:grpSp>
        <p:nvGrpSpPr>
          <p:cNvPr id="13" name="组合 12"/>
          <p:cNvGrpSpPr/>
          <p:nvPr/>
        </p:nvGrpSpPr>
        <p:grpSpPr>
          <a:xfrm>
            <a:off x="7833122" y="1481312"/>
            <a:ext cx="4661297" cy="4661041"/>
            <a:chOff x="11696" y="2448"/>
            <a:chExt cx="6960" cy="6960"/>
          </a:xfrm>
          <a:blipFill dpi="0" rotWithShape="1">
            <a:blip r:embed="rId2">
              <a:extLst>
                <a:ext uri="{28A0092B-C50C-407E-A947-70E740481C1C}">
                  <a14:useLocalDpi xmlns:a14="http://schemas.microsoft.com/office/drawing/2010/main" val="0"/>
                </a:ext>
              </a:extLst>
            </a:blip>
            <a:srcRect/>
            <a:stretch>
              <a:fillRect/>
            </a:stretch>
          </a:blipFill>
        </p:grpSpPr>
        <p:sp>
          <p:nvSpPr>
            <p:cNvPr id="14" name="矩形 13"/>
            <p:cNvSpPr/>
            <p:nvPr/>
          </p:nvSpPr>
          <p:spPr>
            <a:xfrm>
              <a:off x="11696" y="2448"/>
              <a:ext cx="3408" cy="340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ED01"/>
                </a:solidFill>
                <a:cs typeface="+mn-ea"/>
                <a:sym typeface="+mn-lt"/>
              </a:endParaRPr>
            </a:p>
          </p:txBody>
        </p:sp>
        <p:sp>
          <p:nvSpPr>
            <p:cNvPr id="15" name="矩形 14"/>
            <p:cNvSpPr/>
            <p:nvPr/>
          </p:nvSpPr>
          <p:spPr>
            <a:xfrm>
              <a:off x="15248" y="2448"/>
              <a:ext cx="3408" cy="340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ED01"/>
                </a:solidFill>
                <a:cs typeface="+mn-ea"/>
                <a:sym typeface="+mn-lt"/>
              </a:endParaRPr>
            </a:p>
          </p:txBody>
        </p:sp>
        <p:sp>
          <p:nvSpPr>
            <p:cNvPr id="16" name="矩形 15"/>
            <p:cNvSpPr/>
            <p:nvPr/>
          </p:nvSpPr>
          <p:spPr>
            <a:xfrm>
              <a:off x="11696" y="6000"/>
              <a:ext cx="3408" cy="340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ED01"/>
                </a:solidFill>
                <a:cs typeface="+mn-ea"/>
                <a:sym typeface="+mn-lt"/>
              </a:endParaRPr>
            </a:p>
          </p:txBody>
        </p:sp>
        <p:sp>
          <p:nvSpPr>
            <p:cNvPr id="17" name="矩形 16"/>
            <p:cNvSpPr/>
            <p:nvPr/>
          </p:nvSpPr>
          <p:spPr>
            <a:xfrm>
              <a:off x="15248" y="6000"/>
              <a:ext cx="3408" cy="3408"/>
            </a:xfrm>
            <a:prstGeom prst="rect">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FFED01"/>
                </a:solidFill>
                <a:cs typeface="+mn-ea"/>
                <a:sym typeface="+mn-lt"/>
              </a:endParaRPr>
            </a:p>
          </p:txBody>
        </p:sp>
      </p:grpSp>
      <p:grpSp>
        <p:nvGrpSpPr>
          <p:cNvPr id="18" name="组合 17"/>
          <p:cNvGrpSpPr/>
          <p:nvPr/>
        </p:nvGrpSpPr>
        <p:grpSpPr bwMode="auto">
          <a:xfrm>
            <a:off x="5148524" y="1993290"/>
            <a:ext cx="2561704" cy="3930404"/>
            <a:chOff x="8562390" y="1982673"/>
            <a:chExt cx="2430145" cy="3725543"/>
          </a:xfrm>
        </p:grpSpPr>
        <p:sp>
          <p:nvSpPr>
            <p:cNvPr id="19" name="文本框 27"/>
            <p:cNvSpPr txBox="1">
              <a:spLocks noChangeArrowheads="1"/>
            </p:cNvSpPr>
            <p:nvPr/>
          </p:nvSpPr>
          <p:spPr bwMode="auto">
            <a:xfrm>
              <a:off x="8655765" y="1982673"/>
              <a:ext cx="2237679" cy="33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700" b="1" dirty="0">
                  <a:solidFill>
                    <a:srgbClr val="FFED01"/>
                  </a:solidFill>
                  <a:latin typeface="+mn-lt"/>
                  <a:ea typeface="+mn-ea"/>
                  <a:cs typeface="+mn-ea"/>
                  <a:sym typeface="+mn-lt"/>
                </a:rPr>
                <a:t>单击此处输入标题文本</a:t>
              </a:r>
              <a:endParaRPr lang="zh-CN" altLang="en-US" sz="1700" b="1" dirty="0">
                <a:solidFill>
                  <a:srgbClr val="FFED01"/>
                </a:solidFill>
                <a:latin typeface="+mn-lt"/>
                <a:ea typeface="+mn-ea"/>
                <a:cs typeface="+mn-ea"/>
                <a:sym typeface="+mn-lt"/>
              </a:endParaRPr>
            </a:p>
          </p:txBody>
        </p:sp>
        <p:sp>
          <p:nvSpPr>
            <p:cNvPr id="20" name="矩形 28"/>
            <p:cNvSpPr>
              <a:spLocks noChangeArrowheads="1"/>
            </p:cNvSpPr>
            <p:nvPr/>
          </p:nvSpPr>
          <p:spPr bwMode="auto">
            <a:xfrm>
              <a:off x="8562390" y="2469962"/>
              <a:ext cx="2430145" cy="3238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500"/>
                                        <p:tgtEl>
                                          <p:spTgt spid="5"/>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ppt_x</p:attrName>
                                        </p:attrNameLst>
                                      </p:cBhvr>
                                      <p:tavLst>
                                        <p:tav tm="0">
                                          <p:val>
                                            <p:strVal val="#ppt_x"/>
                                          </p:val>
                                        </p:tav>
                                        <p:tav tm="100000">
                                          <p:val>
                                            <p:strVal val="#ppt_x"/>
                                          </p:val>
                                        </p:tav>
                                      </p:tavLst>
                                    </p:anim>
                                    <p:anim calcmode="lin" valueType="num">
                                      <p:cBhvr>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4" presetClass="entr" presetSubtype="5"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4773" y="1090826"/>
            <a:ext cx="4109266" cy="4853341"/>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a:cs typeface="+mn-ea"/>
              <a:sym typeface="+mn-lt"/>
            </a:endParaRPr>
          </a:p>
        </p:txBody>
      </p:sp>
      <p:sp>
        <p:nvSpPr>
          <p:cNvPr id="7" name="矩形 6"/>
          <p:cNvSpPr/>
          <p:nvPr/>
        </p:nvSpPr>
        <p:spPr>
          <a:xfrm>
            <a:off x="5499046" y="4328875"/>
            <a:ext cx="2058070" cy="161529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a:cs typeface="+mn-ea"/>
              <a:sym typeface="+mn-lt"/>
            </a:endParaRPr>
          </a:p>
        </p:txBody>
      </p:sp>
      <p:sp>
        <p:nvSpPr>
          <p:cNvPr id="9" name="矩形 8"/>
          <p:cNvSpPr/>
          <p:nvPr/>
        </p:nvSpPr>
        <p:spPr>
          <a:xfrm>
            <a:off x="7717850" y="4328875"/>
            <a:ext cx="2058070" cy="161529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a:cs typeface="+mn-ea"/>
              <a:sym typeface="+mn-lt"/>
            </a:endParaRPr>
          </a:p>
        </p:txBody>
      </p:sp>
      <p:sp>
        <p:nvSpPr>
          <p:cNvPr id="11" name="矩形 10"/>
          <p:cNvSpPr/>
          <p:nvPr/>
        </p:nvSpPr>
        <p:spPr>
          <a:xfrm>
            <a:off x="9936654" y="4328875"/>
            <a:ext cx="2058070" cy="161529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a:cs typeface="+mn-ea"/>
              <a:sym typeface="+mn-lt"/>
            </a:endParaRPr>
          </a:p>
        </p:txBody>
      </p:sp>
      <p:cxnSp>
        <p:nvCxnSpPr>
          <p:cNvPr id="12" name="直接连接符 11"/>
          <p:cNvCxnSpPr/>
          <p:nvPr/>
        </p:nvCxnSpPr>
        <p:spPr>
          <a:xfrm>
            <a:off x="5588547" y="3970185"/>
            <a:ext cx="6445448"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
          <p:cNvSpPr txBox="1">
            <a:spLocks noChangeArrowheads="1"/>
          </p:cNvSpPr>
          <p:nvPr/>
        </p:nvSpPr>
        <p:spPr bwMode="auto">
          <a:xfrm>
            <a:off x="5509596" y="1351459"/>
            <a:ext cx="3440846" cy="486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33" tIns="48216" rIns="96433" bIns="48216">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500" b="1" dirty="0">
                <a:solidFill>
                  <a:srgbClr val="FFED01"/>
                </a:solidFill>
                <a:latin typeface="+mn-lt"/>
                <a:ea typeface="+mn-ea"/>
                <a:cs typeface="+mn-ea"/>
                <a:sym typeface="+mn-lt"/>
              </a:rPr>
              <a:t>单击此处输入标题文本</a:t>
            </a:r>
            <a:endParaRPr lang="zh-CN" altLang="en-US" sz="2500" b="1" dirty="0">
              <a:solidFill>
                <a:srgbClr val="FFED01"/>
              </a:solidFill>
              <a:latin typeface="+mn-lt"/>
              <a:ea typeface="+mn-ea"/>
              <a:cs typeface="+mn-ea"/>
              <a:sym typeface="+mn-lt"/>
            </a:endParaRPr>
          </a:p>
        </p:txBody>
      </p:sp>
      <p:sp>
        <p:nvSpPr>
          <p:cNvPr id="14" name="正文"/>
          <p:cNvSpPr/>
          <p:nvPr/>
        </p:nvSpPr>
        <p:spPr>
          <a:xfrm>
            <a:off x="5509498" y="2184771"/>
            <a:ext cx="6414641" cy="1343869"/>
          </a:xfrm>
          <a:prstGeom prst="rect">
            <a:avLst/>
          </a:prstGeom>
        </p:spPr>
        <p:txBody>
          <a:bodyPr wrap="square"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500"/>
                                        <p:tgtEl>
                                          <p:spTgt spid="5"/>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down)">
                                      <p:cBhvr>
                                        <p:cTn id="12" dur="500"/>
                                        <p:tgtEl>
                                          <p:spTgt spid="13"/>
                                        </p:tgtEl>
                                      </p:cBhvr>
                                    </p:animEffect>
                                  </p:childTnLst>
                                </p:cTn>
                              </p:par>
                            </p:childTnLst>
                          </p:cTn>
                        </p:par>
                        <p:par>
                          <p:cTn id="13" fill="hold">
                            <p:stCondLst>
                              <p:cond delay="1000"/>
                            </p:stCondLst>
                            <p:childTnLst>
                              <p:par>
                                <p:cTn id="14" presetID="29"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ppt_x</p:attrName>
                                        </p:attrNameLst>
                                      </p:cBhvr>
                                      <p:tavLst>
                                        <p:tav tm="0">
                                          <p:val>
                                            <p:strVal val="#ppt_x-.2"/>
                                          </p:val>
                                        </p:tav>
                                        <p:tav tm="100000">
                                          <p:val>
                                            <p:strVal val="#ppt_x"/>
                                          </p:val>
                                        </p:tav>
                                      </p:tavLst>
                                    </p:anim>
                                    <p:anim calcmode="lin" valueType="num">
                                      <p:cBhvr>
                                        <p:cTn id="17"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8" dur="500"/>
                                        <p:tgtEl>
                                          <p:spTgt spid="1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par>
                          <p:cTn id="29" fill="hold">
                            <p:stCondLst>
                              <p:cond delay="2500"/>
                            </p:stCondLst>
                            <p:childTnLst>
                              <p:par>
                                <p:cTn id="30" presetID="13" presetClass="entr" presetSubtype="3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plus(out)">
                                      <p:cBhvr>
                                        <p:cTn id="32" dur="500"/>
                                        <p:tgtEl>
                                          <p:spTgt spid="9"/>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75120"/>
            <a:ext cx="12858750" cy="7307770"/>
          </a:xfrm>
          <a:prstGeom prst="rect">
            <a:avLst/>
          </a:prstGeom>
        </p:spPr>
      </p:pic>
      <p:grpSp>
        <p:nvGrpSpPr>
          <p:cNvPr id="11" name="组合 354"/>
          <p:cNvGrpSpPr/>
          <p:nvPr/>
        </p:nvGrpSpPr>
        <p:grpSpPr>
          <a:xfrm>
            <a:off x="5145712" y="4048598"/>
            <a:ext cx="3109790" cy="1151903"/>
            <a:chOff x="1114157" y="4129100"/>
            <a:chExt cx="1650919" cy="611520"/>
          </a:xfrm>
        </p:grpSpPr>
        <p:sp>
          <p:nvSpPr>
            <p:cNvPr id="12" name="文本框 355"/>
            <p:cNvSpPr txBox="1"/>
            <p:nvPr/>
          </p:nvSpPr>
          <p:spPr>
            <a:xfrm>
              <a:off x="1114157" y="4414823"/>
              <a:ext cx="1650918" cy="325797"/>
            </a:xfrm>
            <a:prstGeom prst="rect">
              <a:avLst/>
            </a:prstGeom>
            <a:noFill/>
          </p:spPr>
          <p:txBody>
            <a:bodyPr wrap="square" rtlCol="0">
              <a:spAutoFit/>
            </a:bodyPr>
            <a:lstStyle/>
            <a:p>
              <a:pPr lvl="0" algn="ctr">
                <a:lnSpc>
                  <a:spcPct val="150000"/>
                </a:lnSpc>
              </a:pPr>
              <a:r>
                <a:rPr lang="zh-CN" altLang="en-US" sz="1200" dirty="0">
                  <a:solidFill>
                    <a:srgbClr val="FFED01"/>
                  </a:solidFill>
                  <a:latin typeface="+mn-lt"/>
                  <a:ea typeface="+mn-ea"/>
                  <a:cs typeface="+mn-ea"/>
                  <a:sym typeface="+mn-lt"/>
                </a:rPr>
                <a:t>单击添加文本单击添加文本单击添加文本单击添加文本</a:t>
              </a:r>
              <a:endParaRPr lang="zh-CN" altLang="en-US" sz="1200" dirty="0">
                <a:solidFill>
                  <a:srgbClr val="FFED01"/>
                </a:solidFill>
                <a:latin typeface="+mn-lt"/>
                <a:ea typeface="+mn-ea"/>
                <a:cs typeface="+mn-ea"/>
                <a:sym typeface="+mn-lt"/>
              </a:endParaRPr>
            </a:p>
          </p:txBody>
        </p:sp>
        <p:sp>
          <p:nvSpPr>
            <p:cNvPr id="13" name="文本框 356"/>
            <p:cNvSpPr txBox="1"/>
            <p:nvPr/>
          </p:nvSpPr>
          <p:spPr>
            <a:xfrm>
              <a:off x="1114158" y="4129100"/>
              <a:ext cx="1650918" cy="277766"/>
            </a:xfrm>
            <a:prstGeom prst="rect">
              <a:avLst/>
            </a:prstGeom>
            <a:noFill/>
          </p:spPr>
          <p:txBody>
            <a:bodyPr wrap="square" rtlCol="0">
              <a:spAutoFit/>
            </a:bodyPr>
            <a:lstStyle/>
            <a:p>
              <a:pPr algn="ctr"/>
              <a:r>
                <a:rPr lang="zh-CN" altLang="en-US" sz="2800" b="1" dirty="0" smtClean="0">
                  <a:solidFill>
                    <a:srgbClr val="FFED01"/>
                  </a:solidFill>
                  <a:latin typeface="+mn-lt"/>
                  <a:ea typeface="+mn-ea"/>
                  <a:cs typeface="+mn-ea"/>
                  <a:sym typeface="+mn-lt"/>
                </a:rPr>
                <a:t>点击输入标题</a:t>
              </a:r>
              <a:endParaRPr lang="zh-CN" altLang="en-US" sz="2800" b="1" dirty="0">
                <a:solidFill>
                  <a:srgbClr val="FFED01"/>
                </a:solidFill>
                <a:latin typeface="+mn-lt"/>
                <a:ea typeface="+mn-ea"/>
                <a:cs typeface="+mn-ea"/>
                <a:sym typeface="+mn-lt"/>
              </a:endParaRPr>
            </a:p>
          </p:txBody>
        </p:sp>
      </p:grpSp>
      <p:grpSp>
        <p:nvGrpSpPr>
          <p:cNvPr id="14" name="组合 13"/>
          <p:cNvGrpSpPr/>
          <p:nvPr/>
        </p:nvGrpSpPr>
        <p:grpSpPr>
          <a:xfrm>
            <a:off x="5721200" y="1738226"/>
            <a:ext cx="2034592" cy="2034592"/>
            <a:chOff x="5721200" y="1844962"/>
            <a:chExt cx="2034592" cy="2034592"/>
          </a:xfrm>
        </p:grpSpPr>
        <p:sp>
          <p:nvSpPr>
            <p:cNvPr id="15" name="Diamond 153"/>
            <p:cNvSpPr/>
            <p:nvPr/>
          </p:nvSpPr>
          <p:spPr>
            <a:xfrm>
              <a:off x="5721200" y="1844962"/>
              <a:ext cx="2034592" cy="2034592"/>
            </a:xfrm>
            <a:prstGeom prst="diamond">
              <a:avLst/>
            </a:prstGeom>
            <a:solidFill>
              <a:srgbClr val="FFED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00000"/>
                </a:solidFill>
                <a:cs typeface="+mn-ea"/>
                <a:sym typeface="+mn-lt"/>
              </a:endParaRPr>
            </a:p>
          </p:txBody>
        </p:sp>
        <p:sp>
          <p:nvSpPr>
            <p:cNvPr id="16" name="文本框 19"/>
            <p:cNvSpPr txBox="1"/>
            <p:nvPr/>
          </p:nvSpPr>
          <p:spPr>
            <a:xfrm>
              <a:off x="6357367" y="2566783"/>
              <a:ext cx="755335" cy="646331"/>
            </a:xfrm>
            <a:prstGeom prst="rect">
              <a:avLst/>
            </a:prstGeom>
            <a:noFill/>
          </p:spPr>
          <p:txBody>
            <a:bodyPr wrap="none" rtlCol="0">
              <a:spAutoFit/>
            </a:bodyPr>
            <a:lstStyle/>
            <a:p>
              <a:pPr algn="ctr"/>
              <a:r>
                <a:rPr lang="en-US" altLang="zh-CN" sz="3600" b="1" dirty="0" smtClean="0">
                  <a:solidFill>
                    <a:srgbClr val="C00000"/>
                  </a:solidFill>
                  <a:latin typeface="+mn-lt"/>
                  <a:ea typeface="+mn-ea"/>
                  <a:cs typeface="+mn-ea"/>
                  <a:sym typeface="+mn-lt"/>
                </a:rPr>
                <a:t>03</a:t>
              </a:r>
              <a:endParaRPr lang="zh-CN" altLang="en-US" sz="3600" b="1" dirty="0">
                <a:solidFill>
                  <a:srgbClr val="C00000"/>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ppt_x"/>
                                          </p:val>
                                        </p:tav>
                                        <p:tav tm="100000">
                                          <p:val>
                                            <p:strVal val="#ppt_x"/>
                                          </p:val>
                                        </p:tav>
                                      </p:tavLst>
                                    </p:anim>
                                    <p:anim calcmode="lin" valueType="num">
                                      <p:cBhvr additive="base">
                                        <p:cTn id="14"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1"/>
          <p:cNvGraphicFramePr/>
          <p:nvPr/>
        </p:nvGraphicFramePr>
        <p:xfrm>
          <a:off x="512436" y="820096"/>
          <a:ext cx="2860986" cy="428864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 name="Rectangle 2"/>
          <p:cNvSpPr/>
          <p:nvPr/>
        </p:nvSpPr>
        <p:spPr>
          <a:xfrm>
            <a:off x="3527057" y="820095"/>
            <a:ext cx="3074954" cy="424275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ms-MY" sz="3400">
              <a:cs typeface="+mn-ea"/>
              <a:sym typeface="+mn-lt"/>
            </a:endParaRPr>
          </a:p>
        </p:txBody>
      </p:sp>
      <p:sp>
        <p:nvSpPr>
          <p:cNvPr id="9" name="Rectangle 4"/>
          <p:cNvSpPr/>
          <p:nvPr/>
        </p:nvSpPr>
        <p:spPr>
          <a:xfrm>
            <a:off x="1049098" y="5344517"/>
            <a:ext cx="4817707" cy="1390035"/>
          </a:xfrm>
          <a:prstGeom prst="rect">
            <a:avLst/>
          </a:prstGeom>
        </p:spPr>
        <p:txBody>
          <a:bodyPr wrap="square" lIns="96433" tIns="48216" rIns="96433" bIns="48216">
            <a:spAutoFit/>
          </a:bodyPr>
          <a:lstStyle/>
          <a:p>
            <a:pPr lvl="0">
              <a:lnSpc>
                <a:spcPct val="150000"/>
              </a:lnSpc>
            </a:pPr>
            <a:r>
              <a:rPr lang="zh-CN" altLang="en-US" sz="1400"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sz="1400" dirty="0">
              <a:solidFill>
                <a:srgbClr val="FFED01"/>
              </a:solidFill>
              <a:latin typeface="+mn-lt"/>
              <a:ea typeface="+mn-ea"/>
              <a:cs typeface="+mn-ea"/>
              <a:sym typeface="+mn-lt"/>
            </a:endParaRPr>
          </a:p>
        </p:txBody>
      </p:sp>
      <p:graphicFrame>
        <p:nvGraphicFramePr>
          <p:cNvPr id="11" name="Diagram 5"/>
          <p:cNvGraphicFramePr/>
          <p:nvPr/>
        </p:nvGraphicFramePr>
        <p:xfrm>
          <a:off x="6733159" y="800575"/>
          <a:ext cx="5569369" cy="17408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Diagram 6"/>
          <p:cNvGraphicFramePr/>
          <p:nvPr/>
        </p:nvGraphicFramePr>
        <p:xfrm>
          <a:off x="6733159" y="4445780"/>
          <a:ext cx="5569369" cy="174086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4" name="Diagram 8"/>
          <p:cNvGraphicFramePr/>
          <p:nvPr/>
        </p:nvGraphicFramePr>
        <p:xfrm>
          <a:off x="6733159" y="2642700"/>
          <a:ext cx="1856456" cy="168759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5" name="Diagram 9"/>
          <p:cNvGraphicFramePr/>
          <p:nvPr/>
        </p:nvGraphicFramePr>
        <p:xfrm>
          <a:off x="8589615" y="2642700"/>
          <a:ext cx="1856456" cy="1687594"/>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16" name="Diagram 10"/>
          <p:cNvGraphicFramePr/>
          <p:nvPr/>
        </p:nvGraphicFramePr>
        <p:xfrm>
          <a:off x="10446073" y="2642700"/>
          <a:ext cx="1856456" cy="1687594"/>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750"/>
                                        <p:tgtEl>
                                          <p:spTgt spid="9"/>
                                        </p:tgtEl>
                                      </p:cBhvr>
                                    </p:animEffect>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30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3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P spid="9" grpId="0"/>
      <p:bldGraphic spid="11" grpId="0">
        <p:bldAsOne/>
      </p:bldGraphic>
      <p:bldGraphic spid="12" grpId="0">
        <p:bldAsOne/>
      </p:bldGraphic>
      <p:bldGraphic spid="14" grpId="0">
        <p:bldAsOne/>
      </p:bldGraphic>
      <p:bldGraphic spid="15" grpId="0">
        <p:bldAsOne/>
      </p:bldGraphic>
      <p:bldGraphic spid="16"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796795"/>
            <a:ext cx="8094198" cy="5612188"/>
          </a:xfrm>
          <a:prstGeom prst="rect">
            <a:avLst/>
          </a:prstGeom>
        </p:spPr>
      </p:pic>
      <p:pic>
        <p:nvPicPr>
          <p:cNvPr id="10" name="图片占位符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4199" y="231826"/>
            <a:ext cx="4764552" cy="2811085"/>
          </a:xfrm>
          <a:custGeom>
            <a:avLst/>
            <a:gdLst>
              <a:gd name="connsiteX0" fmla="*/ 0 w 3040744"/>
              <a:gd name="connsiteY0" fmla="*/ 0 h 2090057"/>
              <a:gd name="connsiteX1" fmla="*/ 3040744 w 3040744"/>
              <a:gd name="connsiteY1" fmla="*/ 0 h 2090057"/>
              <a:gd name="connsiteX2" fmla="*/ 3040744 w 3040744"/>
              <a:gd name="connsiteY2" fmla="*/ 2090057 h 2090057"/>
              <a:gd name="connsiteX3" fmla="*/ 0 w 3040744"/>
              <a:gd name="connsiteY3" fmla="*/ 2090057 h 2090057"/>
            </a:gdLst>
            <a:ahLst/>
            <a:cxnLst>
              <a:cxn ang="0">
                <a:pos x="connsiteX0" y="connsiteY0"/>
              </a:cxn>
              <a:cxn ang="0">
                <a:pos x="connsiteX1" y="connsiteY1"/>
              </a:cxn>
              <a:cxn ang="0">
                <a:pos x="connsiteX2" y="connsiteY2"/>
              </a:cxn>
              <a:cxn ang="0">
                <a:pos x="connsiteX3" y="connsiteY3"/>
              </a:cxn>
            </a:cxnLst>
            <a:rect l="l" t="t" r="r" b="b"/>
            <a:pathLst>
              <a:path w="3040744" h="2090057">
                <a:moveTo>
                  <a:pt x="0" y="0"/>
                </a:moveTo>
                <a:lnTo>
                  <a:pt x="3040744" y="0"/>
                </a:lnTo>
                <a:lnTo>
                  <a:pt x="3040744" y="2090057"/>
                </a:lnTo>
                <a:lnTo>
                  <a:pt x="0" y="2090057"/>
                </a:lnTo>
                <a:close/>
              </a:path>
            </a:pathLst>
          </a:custGeom>
        </p:spPr>
      </p:pic>
      <p:grpSp>
        <p:nvGrpSpPr>
          <p:cNvPr id="12" name="组合 11"/>
          <p:cNvGrpSpPr/>
          <p:nvPr/>
        </p:nvGrpSpPr>
        <p:grpSpPr>
          <a:xfrm>
            <a:off x="8706192" y="3896932"/>
            <a:ext cx="3470842" cy="2150829"/>
            <a:chOff x="6441376" y="1175206"/>
            <a:chExt cx="3290872" cy="2039416"/>
          </a:xfrm>
        </p:grpSpPr>
        <p:sp>
          <p:nvSpPr>
            <p:cNvPr id="13" name="矩形 12"/>
            <p:cNvSpPr/>
            <p:nvPr/>
          </p:nvSpPr>
          <p:spPr>
            <a:xfrm>
              <a:off x="6851042" y="2076470"/>
              <a:ext cx="2471540" cy="113815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500" dirty="0">
                  <a:solidFill>
                    <a:srgbClr val="FFED01"/>
                  </a:solidFill>
                  <a:latin typeface="+mn-lt"/>
                  <a:ea typeface="+mn-ea"/>
                  <a:cs typeface="+mn-ea"/>
                  <a:sym typeface="+mn-lt"/>
                </a:rPr>
                <a:t>用户可以在投影仪或者计算机上进行演示也可以将演示文稿打印出来制作成胶片以便应用到更广泛的领域中</a:t>
              </a:r>
              <a:endParaRPr lang="zh-CN" altLang="en-US" sz="1500" dirty="0">
                <a:solidFill>
                  <a:srgbClr val="FFED01"/>
                </a:solidFill>
                <a:latin typeface="+mn-lt"/>
                <a:ea typeface="+mn-ea"/>
                <a:cs typeface="+mn-ea"/>
                <a:sym typeface="+mn-lt"/>
              </a:endParaRPr>
            </a:p>
          </p:txBody>
        </p:sp>
        <p:sp>
          <p:nvSpPr>
            <p:cNvPr id="14" name="矩形 13"/>
            <p:cNvSpPr/>
            <p:nvPr/>
          </p:nvSpPr>
          <p:spPr>
            <a:xfrm>
              <a:off x="6441376" y="1175206"/>
              <a:ext cx="3290872" cy="6324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400" b="1" dirty="0">
                  <a:solidFill>
                    <a:srgbClr val="FFED01"/>
                  </a:solidFill>
                  <a:latin typeface="+mn-lt"/>
                  <a:ea typeface="+mn-ea"/>
                  <a:cs typeface="+mn-ea"/>
                  <a:sym typeface="+mn-lt"/>
                </a:rPr>
                <a:t>标题文字添加</a:t>
              </a:r>
              <a:endParaRPr lang="zh-CN" altLang="en-US" sz="3400" b="1" dirty="0">
                <a:solidFill>
                  <a:srgbClr val="FFED01"/>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Effect transition="in" filter="fade">
                                          <p:cBhvr>
                                            <p:cTn id="14" dur="1000"/>
                                            <p:tgtEl>
                                              <p:spTgt spid="10"/>
                                            </p:tgtEl>
                                          </p:cBhvr>
                                        </p:animEffect>
                                      </p:childTnLst>
                                    </p:cTn>
                                  </p:par>
                                  <p:par>
                                    <p:cTn id="15" presetID="2" presetClass="entr" presetSubtype="1" fill="hold" nodeType="withEffect" p14:presetBounceEnd="60000">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14:bounceEnd="60000">
                                          <p:cBhvr additive="base">
                                            <p:cTn id="17" dur="100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18"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Effect transition="in" filter="fade">
                                          <p:cBhvr>
                                            <p:cTn id="14" dur="1000"/>
                                            <p:tgtEl>
                                              <p:spTgt spid="10"/>
                                            </p:tgtEl>
                                          </p:cBhvr>
                                        </p:animEffect>
                                      </p:childTnLst>
                                    </p:cTn>
                                  </p:par>
                                  <p:par>
                                    <p:cTn id="15" presetID="2" presetClass="entr" presetSubtype="1"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1000" fill="hold"/>
                                            <p:tgtEl>
                                              <p:spTgt spid="12"/>
                                            </p:tgtEl>
                                            <p:attrNameLst>
                                              <p:attrName>ppt_x</p:attrName>
                                            </p:attrNameLst>
                                          </p:cBhvr>
                                          <p:tavLst>
                                            <p:tav tm="0">
                                              <p:val>
                                                <p:strVal val="#ppt_x"/>
                                              </p:val>
                                            </p:tav>
                                            <p:tav tm="100000">
                                              <p:val>
                                                <p:strVal val="#ppt_x"/>
                                              </p:val>
                                            </p:tav>
                                          </p:tavLst>
                                        </p:anim>
                                        <p:anim calcmode="lin" valueType="num">
                                          <p:cBhvr additive="base">
                                            <p:cTn id="18"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56288" y="4234013"/>
            <a:ext cx="4542061" cy="2271030"/>
          </a:xfrm>
          <a:prstGeom prst="rect">
            <a:avLst/>
          </a:prstGeom>
          <a:ln w="28575">
            <a:solidFill>
              <a:schemeClr val="bg1"/>
            </a:solidFill>
          </a:ln>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13" y="1754800"/>
            <a:ext cx="5369582" cy="3723050"/>
          </a:xfrm>
          <a:prstGeom prst="rect">
            <a:avLst/>
          </a:prstGeom>
          <a:ln w="28575">
            <a:solidFill>
              <a:schemeClr val="bg1"/>
            </a:solidFill>
          </a:ln>
        </p:spPr>
      </p:pic>
      <p:grpSp>
        <p:nvGrpSpPr>
          <p:cNvPr id="15" name="组合 14"/>
          <p:cNvGrpSpPr/>
          <p:nvPr/>
        </p:nvGrpSpPr>
        <p:grpSpPr>
          <a:xfrm>
            <a:off x="6762810" y="993894"/>
            <a:ext cx="5530031" cy="2792707"/>
            <a:chOff x="409721" y="3864911"/>
            <a:chExt cx="5243289" cy="2648045"/>
          </a:xfrm>
        </p:grpSpPr>
        <p:sp>
          <p:nvSpPr>
            <p:cNvPr id="16" name="PA_文本框 8"/>
            <p:cNvSpPr txBox="1"/>
            <p:nvPr>
              <p:custDataLst>
                <p:tags r:id="rId3"/>
              </p:custDataLst>
            </p:nvPr>
          </p:nvSpPr>
          <p:spPr>
            <a:xfrm>
              <a:off x="409721" y="3864911"/>
              <a:ext cx="5243289" cy="769441"/>
            </a:xfrm>
            <a:prstGeom prst="rect">
              <a:avLst/>
            </a:prstGeom>
            <a:noFill/>
          </p:spPr>
          <p:txBody>
            <a:bodyPr wrap="square" rtlCol="0">
              <a:spAutoFit/>
            </a:bodyPr>
            <a:lstStyle/>
            <a:p>
              <a:pPr algn="ctr"/>
              <a:r>
                <a:rPr lang="zh-CN" altLang="en-US" sz="4600" b="1" dirty="0">
                  <a:solidFill>
                    <a:srgbClr val="FFED01"/>
                  </a:solidFill>
                  <a:latin typeface="+mn-lt"/>
                  <a:ea typeface="+mn-ea"/>
                  <a:cs typeface="+mn-ea"/>
                  <a:sym typeface="+mn-lt"/>
                </a:rPr>
                <a:t>添加标题</a:t>
              </a:r>
              <a:endParaRPr lang="zh-CN" altLang="en-US" sz="4600" b="1" dirty="0">
                <a:solidFill>
                  <a:srgbClr val="FFED01"/>
                </a:solidFill>
                <a:latin typeface="+mn-lt"/>
                <a:ea typeface="+mn-ea"/>
                <a:cs typeface="+mn-ea"/>
                <a:sym typeface="+mn-lt"/>
              </a:endParaRPr>
            </a:p>
          </p:txBody>
        </p:sp>
        <p:sp>
          <p:nvSpPr>
            <p:cNvPr id="17" name="PA_矩形 9"/>
            <p:cNvSpPr/>
            <p:nvPr>
              <p:custDataLst>
                <p:tags r:id="rId4"/>
              </p:custDataLst>
            </p:nvPr>
          </p:nvSpPr>
          <p:spPr>
            <a:xfrm>
              <a:off x="532847" y="4849504"/>
              <a:ext cx="5015548" cy="1663452"/>
            </a:xfrm>
            <a:prstGeom prst="rect">
              <a:avLst/>
            </a:prstGeom>
          </p:spPr>
          <p:txBody>
            <a:bodyPr wrap="square">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13173" y="3241851"/>
            <a:ext cx="4799464" cy="33277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5238" y="2909281"/>
            <a:ext cx="4045494" cy="238684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1312" y="4240791"/>
            <a:ext cx="2605671" cy="173583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框 15"/>
          <p:cNvSpPr txBox="1"/>
          <p:nvPr/>
        </p:nvSpPr>
        <p:spPr>
          <a:xfrm>
            <a:off x="292368" y="641462"/>
            <a:ext cx="4838488" cy="811475"/>
          </a:xfrm>
          <a:prstGeom prst="rect">
            <a:avLst/>
          </a:prstGeom>
          <a:noFill/>
        </p:spPr>
        <p:txBody>
          <a:bodyPr wrap="square" lIns="96433" tIns="48216" rIns="96433" bIns="48216" rtlCol="0">
            <a:spAutoFit/>
          </a:bodyPr>
          <a:lstStyle/>
          <a:p>
            <a:pPr algn="ctr"/>
            <a:r>
              <a:rPr lang="zh-CN" altLang="en-US" sz="4600" b="1" dirty="0">
                <a:solidFill>
                  <a:srgbClr val="FFED01"/>
                </a:solidFill>
                <a:latin typeface="+mn-lt"/>
                <a:ea typeface="+mn-ea"/>
                <a:cs typeface="+mn-ea"/>
                <a:sym typeface="+mn-lt"/>
              </a:rPr>
              <a:t>点击添加标题</a:t>
            </a:r>
            <a:endParaRPr lang="zh-CN" altLang="en-US" sz="4600" b="1" dirty="0">
              <a:solidFill>
                <a:srgbClr val="FFED01"/>
              </a:solidFill>
              <a:latin typeface="+mn-lt"/>
              <a:ea typeface="+mn-ea"/>
              <a:cs typeface="+mn-ea"/>
              <a:sym typeface="+mn-lt"/>
            </a:endParaRPr>
          </a:p>
        </p:txBody>
      </p:sp>
      <p:sp>
        <p:nvSpPr>
          <p:cNvPr id="17" name="PA_矩形 9"/>
          <p:cNvSpPr/>
          <p:nvPr>
            <p:custDataLst>
              <p:tags r:id="rId4"/>
            </p:custDataLst>
          </p:nvPr>
        </p:nvSpPr>
        <p:spPr>
          <a:xfrm>
            <a:off x="847967" y="1567544"/>
            <a:ext cx="10949936" cy="879447"/>
          </a:xfrm>
          <a:prstGeom prst="rect">
            <a:avLst/>
          </a:prstGeom>
        </p:spPr>
        <p:txBody>
          <a:bodyPr wrap="square"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073" y="947087"/>
            <a:ext cx="7189458" cy="4984878"/>
          </a:xfrm>
          <a:prstGeom prst="rect">
            <a:avLst/>
          </a:prstGeom>
          <a:ln w="28575">
            <a:solidFill>
              <a:schemeClr val="bg1"/>
            </a:solidFill>
          </a:ln>
        </p:spPr>
      </p:pic>
      <p:sp>
        <p:nvSpPr>
          <p:cNvPr id="8" name="文本框 7"/>
          <p:cNvSpPr txBox="1"/>
          <p:nvPr/>
        </p:nvSpPr>
        <p:spPr>
          <a:xfrm>
            <a:off x="7572824" y="4656738"/>
            <a:ext cx="5056432" cy="811475"/>
          </a:xfrm>
          <a:prstGeom prst="rect">
            <a:avLst/>
          </a:prstGeom>
          <a:noFill/>
        </p:spPr>
        <p:txBody>
          <a:bodyPr wrap="square" lIns="96433" tIns="48216" rIns="96433" bIns="48216" rtlCol="0">
            <a:spAutoFit/>
          </a:bodyPr>
          <a:lstStyle/>
          <a:p>
            <a:pPr algn="ctr"/>
            <a:r>
              <a:rPr lang="zh-CN" altLang="en-US" sz="4600" b="1" dirty="0">
                <a:solidFill>
                  <a:srgbClr val="FFED01"/>
                </a:solidFill>
                <a:latin typeface="+mn-lt"/>
                <a:ea typeface="+mn-ea"/>
                <a:cs typeface="+mn-ea"/>
                <a:sym typeface="+mn-lt"/>
              </a:rPr>
              <a:t>点击添加标题</a:t>
            </a:r>
            <a:endParaRPr lang="zh-CN" altLang="en-US" sz="4600" b="1" dirty="0">
              <a:solidFill>
                <a:srgbClr val="FFED01"/>
              </a:solidFill>
              <a:latin typeface="+mn-lt"/>
              <a:ea typeface="+mn-ea"/>
              <a:cs typeface="+mn-ea"/>
              <a:sym typeface="+mn-lt"/>
            </a:endParaRPr>
          </a:p>
        </p:txBody>
      </p:sp>
      <p:sp>
        <p:nvSpPr>
          <p:cNvPr id="9" name="PA_矩形 9"/>
          <p:cNvSpPr/>
          <p:nvPr>
            <p:custDataLst>
              <p:tags r:id="rId2"/>
            </p:custDataLst>
          </p:nvPr>
        </p:nvSpPr>
        <p:spPr>
          <a:xfrm>
            <a:off x="8176966" y="1810941"/>
            <a:ext cx="3848145" cy="2590364"/>
          </a:xfrm>
          <a:prstGeom prst="rect">
            <a:avLst/>
          </a:prstGeom>
        </p:spPr>
        <p:txBody>
          <a:bodyPr wrap="square"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mn-lt"/>
              <a:ea typeface="+mn-ea"/>
              <a:cs typeface="+mn-ea"/>
              <a:sym typeface="+mn-lt"/>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75120"/>
            <a:ext cx="12858750" cy="7307770"/>
          </a:xfrm>
          <a:prstGeom prst="rect">
            <a:avLst/>
          </a:prstGeom>
        </p:spPr>
      </p:pic>
      <p:grpSp>
        <p:nvGrpSpPr>
          <p:cNvPr id="11" name="组合 354"/>
          <p:cNvGrpSpPr/>
          <p:nvPr/>
        </p:nvGrpSpPr>
        <p:grpSpPr>
          <a:xfrm>
            <a:off x="5145712" y="4048598"/>
            <a:ext cx="3109790" cy="1151903"/>
            <a:chOff x="1114157" y="4129100"/>
            <a:chExt cx="1650919" cy="611520"/>
          </a:xfrm>
        </p:grpSpPr>
        <p:sp>
          <p:nvSpPr>
            <p:cNvPr id="12" name="文本框 355"/>
            <p:cNvSpPr txBox="1"/>
            <p:nvPr/>
          </p:nvSpPr>
          <p:spPr>
            <a:xfrm>
              <a:off x="1114157" y="4414823"/>
              <a:ext cx="1650918" cy="325797"/>
            </a:xfrm>
            <a:prstGeom prst="rect">
              <a:avLst/>
            </a:prstGeom>
            <a:noFill/>
          </p:spPr>
          <p:txBody>
            <a:bodyPr wrap="square" rtlCol="0">
              <a:spAutoFit/>
            </a:bodyPr>
            <a:lstStyle/>
            <a:p>
              <a:pPr lvl="0" algn="ctr">
                <a:lnSpc>
                  <a:spcPct val="150000"/>
                </a:lnSpc>
              </a:pPr>
              <a:r>
                <a:rPr lang="zh-CN" altLang="en-US" sz="1200" dirty="0">
                  <a:solidFill>
                    <a:srgbClr val="FFED01"/>
                  </a:solidFill>
                  <a:latin typeface="+mn-lt"/>
                  <a:ea typeface="+mn-ea"/>
                  <a:cs typeface="+mn-ea"/>
                  <a:sym typeface="+mn-lt"/>
                </a:rPr>
                <a:t>单击添加文本单击添加文本单击添加文本单击添加文本</a:t>
              </a:r>
              <a:endParaRPr lang="zh-CN" altLang="en-US" sz="1200" dirty="0">
                <a:solidFill>
                  <a:srgbClr val="FFED01"/>
                </a:solidFill>
                <a:latin typeface="+mn-lt"/>
                <a:ea typeface="+mn-ea"/>
                <a:cs typeface="+mn-ea"/>
                <a:sym typeface="+mn-lt"/>
              </a:endParaRPr>
            </a:p>
          </p:txBody>
        </p:sp>
        <p:sp>
          <p:nvSpPr>
            <p:cNvPr id="13" name="文本框 356"/>
            <p:cNvSpPr txBox="1"/>
            <p:nvPr/>
          </p:nvSpPr>
          <p:spPr>
            <a:xfrm>
              <a:off x="1114158" y="4129100"/>
              <a:ext cx="1650918" cy="277766"/>
            </a:xfrm>
            <a:prstGeom prst="rect">
              <a:avLst/>
            </a:prstGeom>
            <a:noFill/>
          </p:spPr>
          <p:txBody>
            <a:bodyPr wrap="square" rtlCol="0">
              <a:spAutoFit/>
            </a:bodyPr>
            <a:lstStyle/>
            <a:p>
              <a:pPr algn="ctr"/>
              <a:r>
                <a:rPr lang="zh-CN" altLang="en-US" sz="2800" b="1" dirty="0" smtClean="0">
                  <a:solidFill>
                    <a:srgbClr val="FFED01"/>
                  </a:solidFill>
                  <a:latin typeface="+mn-lt"/>
                  <a:ea typeface="+mn-ea"/>
                  <a:cs typeface="+mn-ea"/>
                  <a:sym typeface="+mn-lt"/>
                </a:rPr>
                <a:t>点击输入标题</a:t>
              </a:r>
              <a:endParaRPr lang="zh-CN" altLang="en-US" sz="2800" b="1" dirty="0">
                <a:solidFill>
                  <a:srgbClr val="FFED01"/>
                </a:solidFill>
                <a:latin typeface="+mn-lt"/>
                <a:ea typeface="+mn-ea"/>
                <a:cs typeface="+mn-ea"/>
                <a:sym typeface="+mn-lt"/>
              </a:endParaRPr>
            </a:p>
          </p:txBody>
        </p:sp>
      </p:grpSp>
      <p:grpSp>
        <p:nvGrpSpPr>
          <p:cNvPr id="14" name="组合 13"/>
          <p:cNvGrpSpPr/>
          <p:nvPr/>
        </p:nvGrpSpPr>
        <p:grpSpPr>
          <a:xfrm>
            <a:off x="5721200" y="1738226"/>
            <a:ext cx="2034592" cy="2034592"/>
            <a:chOff x="5721200" y="1844962"/>
            <a:chExt cx="2034592" cy="2034592"/>
          </a:xfrm>
        </p:grpSpPr>
        <p:sp>
          <p:nvSpPr>
            <p:cNvPr id="15" name="Diamond 153"/>
            <p:cNvSpPr/>
            <p:nvPr/>
          </p:nvSpPr>
          <p:spPr>
            <a:xfrm>
              <a:off x="5721200" y="1844962"/>
              <a:ext cx="2034592" cy="2034592"/>
            </a:xfrm>
            <a:prstGeom prst="diamond">
              <a:avLst/>
            </a:prstGeom>
            <a:solidFill>
              <a:srgbClr val="FFED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00000"/>
                </a:solidFill>
                <a:cs typeface="+mn-ea"/>
                <a:sym typeface="+mn-lt"/>
              </a:endParaRPr>
            </a:p>
          </p:txBody>
        </p:sp>
        <p:sp>
          <p:nvSpPr>
            <p:cNvPr id="16" name="文本框 19"/>
            <p:cNvSpPr txBox="1"/>
            <p:nvPr/>
          </p:nvSpPr>
          <p:spPr>
            <a:xfrm>
              <a:off x="6357367" y="2566783"/>
              <a:ext cx="755335" cy="646331"/>
            </a:xfrm>
            <a:prstGeom prst="rect">
              <a:avLst/>
            </a:prstGeom>
            <a:noFill/>
          </p:spPr>
          <p:txBody>
            <a:bodyPr wrap="none" rtlCol="0">
              <a:spAutoFit/>
            </a:bodyPr>
            <a:lstStyle/>
            <a:p>
              <a:pPr algn="ctr"/>
              <a:r>
                <a:rPr lang="en-US" altLang="zh-CN" sz="3600" b="1" dirty="0" smtClean="0">
                  <a:solidFill>
                    <a:srgbClr val="C00000"/>
                  </a:solidFill>
                  <a:latin typeface="+mn-lt"/>
                  <a:ea typeface="+mn-ea"/>
                  <a:cs typeface="+mn-ea"/>
                  <a:sym typeface="+mn-lt"/>
                </a:rPr>
                <a:t>04</a:t>
              </a:r>
              <a:endParaRPr lang="zh-CN" altLang="en-US" sz="3600" b="1" dirty="0">
                <a:solidFill>
                  <a:srgbClr val="C00000"/>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fill="hold"/>
                                        <p:tgtEl>
                                          <p:spTgt spid="11"/>
                                        </p:tgtEl>
                                        <p:attrNameLst>
                                          <p:attrName>ppt_x</p:attrName>
                                        </p:attrNameLst>
                                      </p:cBhvr>
                                      <p:tavLst>
                                        <p:tav tm="0">
                                          <p:val>
                                            <p:strVal val="#ppt_x"/>
                                          </p:val>
                                        </p:tav>
                                        <p:tav tm="100000">
                                          <p:val>
                                            <p:strVal val="#ppt_x"/>
                                          </p:val>
                                        </p:tav>
                                      </p:tavLst>
                                    </p:anim>
                                    <p:anim calcmode="lin" valueType="num">
                                      <p:cBhvr additive="base">
                                        <p:cTn id="14"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6269457" y="904694"/>
            <a:ext cx="1277209" cy="753553"/>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8"/>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805434" y="2085403"/>
            <a:ext cx="2176959" cy="1509415"/>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flipH="1">
            <a:off x="3054346" y="733275"/>
            <a:ext cx="1179108" cy="817545"/>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079613" y="4516433"/>
            <a:ext cx="1850324" cy="925162"/>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555889" y="2377964"/>
            <a:ext cx="2176529" cy="1088264"/>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7955720" y="836005"/>
            <a:ext cx="1279053" cy="886844"/>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7"/>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6563748" y="2388835"/>
            <a:ext cx="1754116" cy="1034928"/>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8"/>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4075239" y="2339471"/>
            <a:ext cx="2126004" cy="1063002"/>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10"/>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2931100" y="4651906"/>
            <a:ext cx="1497538" cy="1038332"/>
          </a:xfrm>
          <a:prstGeom prst="rect">
            <a:avLst/>
          </a:prstGeom>
          <a:noFill/>
          <a:ln w="254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13"/>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4517312" y="669242"/>
            <a:ext cx="1419462" cy="945612"/>
          </a:xfrm>
          <a:prstGeom prst="rect">
            <a:avLst/>
          </a:prstGeom>
          <a:noFill/>
          <a:ln w="25400">
            <a:solidFill>
              <a:schemeClr val="bg1"/>
            </a:solidFill>
            <a:miter lim="800000"/>
            <a:headEnd/>
            <a:tailEnd/>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5000064" y="4025855"/>
            <a:ext cx="3438179" cy="2290433"/>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ustDataLst>
      <p:tags r:id="rId11"/>
    </p:custData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9" fill="hold" nodeType="withEffect">
                                  <p:stCondLst>
                                    <p:cond delay="1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2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25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30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40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9" fill="hold" nodeType="withEffect">
                                  <p:stCondLst>
                                    <p:cond delay="45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0-#ppt_h/2"/>
                                          </p:val>
                                        </p:tav>
                                        <p:tav tm="100000">
                                          <p:val>
                                            <p:strVal val="#ppt_y"/>
                                          </p:val>
                                        </p:tav>
                                      </p:tavLst>
                                    </p:anim>
                                  </p:childTnLst>
                                </p:cTn>
                              </p:par>
                              <p:par>
                                <p:cTn id="37" presetID="2" presetClass="entr" presetSubtype="9" fill="hold" nodeType="withEffect">
                                  <p:stCondLst>
                                    <p:cond delay="550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0-#ppt_w/2"/>
                                          </p:val>
                                        </p:tav>
                                        <p:tav tm="100000">
                                          <p:val>
                                            <p:strVal val="#ppt_x"/>
                                          </p:val>
                                        </p:tav>
                                      </p:tavLst>
                                    </p:anim>
                                    <p:anim calcmode="lin" valueType="num">
                                      <p:cBhvr additive="base">
                                        <p:cTn id="40" dur="500" fill="hold"/>
                                        <p:tgtEl>
                                          <p:spTgt spid="20"/>
                                        </p:tgtEl>
                                        <p:attrNameLst>
                                          <p:attrName>ppt_y</p:attrName>
                                        </p:attrNameLst>
                                      </p:cBhvr>
                                      <p:tavLst>
                                        <p:tav tm="0">
                                          <p:val>
                                            <p:strVal val="0-#ppt_h/2"/>
                                          </p:val>
                                        </p:tav>
                                        <p:tav tm="100000">
                                          <p:val>
                                            <p:strVal val="#ppt_y"/>
                                          </p:val>
                                        </p:tav>
                                      </p:tavLst>
                                    </p:anim>
                                  </p:childTnLst>
                                </p:cTn>
                              </p:par>
                              <p:par>
                                <p:cTn id="41" presetID="2" presetClass="entr" presetSubtype="6" fill="hold" nodeType="withEffect">
                                  <p:stCondLst>
                                    <p:cond delay="600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3" presetClass="entr" presetSubtype="32" fill="hold" nodeType="withEffect">
                                  <p:stCondLst>
                                    <p:cond delay="6300"/>
                                  </p:stCondLst>
                                  <p:childTnLst>
                                    <p:set>
                                      <p:cBhvr>
                                        <p:cTn id="46" dur="1" fill="hold">
                                          <p:stCondLst>
                                            <p:cond delay="0"/>
                                          </p:stCondLst>
                                        </p:cTn>
                                        <p:tgtEl>
                                          <p:spTgt spid="21"/>
                                        </p:tgtEl>
                                        <p:attrNameLst>
                                          <p:attrName>style.visibility</p:attrName>
                                        </p:attrNameLst>
                                      </p:cBhvr>
                                      <p:to>
                                        <p:strVal val="visible"/>
                                      </p:to>
                                    </p:set>
                                    <p:anim calcmode="lin" valueType="num">
                                      <p:cBhvr>
                                        <p:cTn id="47" dur="700" fill="hold"/>
                                        <p:tgtEl>
                                          <p:spTgt spid="21"/>
                                        </p:tgtEl>
                                        <p:attrNameLst>
                                          <p:attrName>ppt_w</p:attrName>
                                        </p:attrNameLst>
                                      </p:cBhvr>
                                      <p:tavLst>
                                        <p:tav tm="0">
                                          <p:val>
                                            <p:strVal val="4*#ppt_w"/>
                                          </p:val>
                                        </p:tav>
                                        <p:tav tm="100000">
                                          <p:val>
                                            <p:strVal val="#ppt_w"/>
                                          </p:val>
                                        </p:tav>
                                      </p:tavLst>
                                    </p:anim>
                                    <p:anim calcmode="lin" valueType="num">
                                      <p:cBhvr>
                                        <p:cTn id="48" dur="700" fill="hold"/>
                                        <p:tgtEl>
                                          <p:spTgt spid="2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44818" y="1423977"/>
            <a:ext cx="1856757" cy="1287400"/>
          </a:xfrm>
          <a:custGeom>
            <a:avLst/>
            <a:gdLst>
              <a:gd name="connsiteX0" fmla="*/ 0 w 4343528"/>
              <a:gd name="connsiteY0" fmla="*/ 0 h 3219450"/>
              <a:gd name="connsiteX1" fmla="*/ 4343528 w 4343528"/>
              <a:gd name="connsiteY1" fmla="*/ 0 h 3219450"/>
              <a:gd name="connsiteX2" fmla="*/ 4343528 w 4343528"/>
              <a:gd name="connsiteY2" fmla="*/ 3219450 h 3219450"/>
              <a:gd name="connsiteX3" fmla="*/ 0 w 4343528"/>
              <a:gd name="connsiteY3" fmla="*/ 3219450 h 3219450"/>
            </a:gdLst>
            <a:ahLst/>
            <a:cxnLst>
              <a:cxn ang="0">
                <a:pos x="connsiteX0" y="connsiteY0"/>
              </a:cxn>
              <a:cxn ang="0">
                <a:pos x="connsiteX1" y="connsiteY1"/>
              </a:cxn>
              <a:cxn ang="0">
                <a:pos x="connsiteX2" y="connsiteY2"/>
              </a:cxn>
              <a:cxn ang="0">
                <a:pos x="connsiteX3" y="connsiteY3"/>
              </a:cxn>
            </a:cxnLst>
            <a:rect l="l" t="t" r="r" b="b"/>
            <a:pathLst>
              <a:path w="4343528" h="3219450">
                <a:moveTo>
                  <a:pt x="0" y="0"/>
                </a:moveTo>
                <a:lnTo>
                  <a:pt x="4343528" y="0"/>
                </a:lnTo>
                <a:lnTo>
                  <a:pt x="4343528" y="3219450"/>
                </a:lnTo>
                <a:lnTo>
                  <a:pt x="0" y="3219450"/>
                </a:lnTo>
                <a:close/>
              </a:path>
            </a:pathLst>
          </a:custGeom>
          <a:ln>
            <a:solidFill>
              <a:schemeClr val="bg1"/>
            </a:solidFill>
          </a:ln>
          <a:effectLst>
            <a:outerShdw blurRad="101600" dist="127000" dir="2700000" algn="tl" rotWithShape="0">
              <a:prstClr val="black">
                <a:alpha val="40000"/>
              </a:prstClr>
            </a:outerShdw>
          </a:effectLst>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4649" y="1615714"/>
            <a:ext cx="1879388" cy="939694"/>
          </a:xfrm>
          <a:custGeom>
            <a:avLst/>
            <a:gdLst>
              <a:gd name="connsiteX0" fmla="*/ 0 w 4343528"/>
              <a:gd name="connsiteY0" fmla="*/ 0 h 3219450"/>
              <a:gd name="connsiteX1" fmla="*/ 4343528 w 4343528"/>
              <a:gd name="connsiteY1" fmla="*/ 0 h 3219450"/>
              <a:gd name="connsiteX2" fmla="*/ 4343528 w 4343528"/>
              <a:gd name="connsiteY2" fmla="*/ 3219450 h 3219450"/>
              <a:gd name="connsiteX3" fmla="*/ 0 w 4343528"/>
              <a:gd name="connsiteY3" fmla="*/ 3219450 h 3219450"/>
            </a:gdLst>
            <a:ahLst/>
            <a:cxnLst>
              <a:cxn ang="0">
                <a:pos x="connsiteX0" y="connsiteY0"/>
              </a:cxn>
              <a:cxn ang="0">
                <a:pos x="connsiteX1" y="connsiteY1"/>
              </a:cxn>
              <a:cxn ang="0">
                <a:pos x="connsiteX2" y="connsiteY2"/>
              </a:cxn>
              <a:cxn ang="0">
                <a:pos x="connsiteX3" y="connsiteY3"/>
              </a:cxn>
            </a:cxnLst>
            <a:rect l="l" t="t" r="r" b="b"/>
            <a:pathLst>
              <a:path w="4343528" h="3219450">
                <a:moveTo>
                  <a:pt x="0" y="0"/>
                </a:moveTo>
                <a:lnTo>
                  <a:pt x="4343528" y="0"/>
                </a:lnTo>
                <a:lnTo>
                  <a:pt x="4343528" y="3219450"/>
                </a:lnTo>
                <a:lnTo>
                  <a:pt x="0" y="3219450"/>
                </a:lnTo>
                <a:close/>
              </a:path>
            </a:pathLst>
          </a:custGeom>
          <a:ln>
            <a:solidFill>
              <a:schemeClr val="bg1"/>
            </a:solidFill>
          </a:ln>
          <a:effectLst>
            <a:outerShdw blurRad="101600" dist="127000" dir="2700000" algn="tl" rotWithShape="0">
              <a:prstClr val="black">
                <a:alpha val="40000"/>
              </a:prstClr>
            </a:outerShdw>
          </a:effectLst>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663" y="3909814"/>
            <a:ext cx="3840076" cy="2265644"/>
          </a:xfrm>
          <a:custGeom>
            <a:avLst/>
            <a:gdLst>
              <a:gd name="connsiteX0" fmla="*/ 0 w 4343528"/>
              <a:gd name="connsiteY0" fmla="*/ 0 h 3219450"/>
              <a:gd name="connsiteX1" fmla="*/ 4343528 w 4343528"/>
              <a:gd name="connsiteY1" fmla="*/ 0 h 3219450"/>
              <a:gd name="connsiteX2" fmla="*/ 4343528 w 4343528"/>
              <a:gd name="connsiteY2" fmla="*/ 3219450 h 3219450"/>
              <a:gd name="connsiteX3" fmla="*/ 0 w 4343528"/>
              <a:gd name="connsiteY3" fmla="*/ 3219450 h 3219450"/>
            </a:gdLst>
            <a:ahLst/>
            <a:cxnLst>
              <a:cxn ang="0">
                <a:pos x="connsiteX0" y="connsiteY0"/>
              </a:cxn>
              <a:cxn ang="0">
                <a:pos x="connsiteX1" y="connsiteY1"/>
              </a:cxn>
              <a:cxn ang="0">
                <a:pos x="connsiteX2" y="connsiteY2"/>
              </a:cxn>
              <a:cxn ang="0">
                <a:pos x="connsiteX3" y="connsiteY3"/>
              </a:cxn>
            </a:cxnLst>
            <a:rect l="l" t="t" r="r" b="b"/>
            <a:pathLst>
              <a:path w="4343528" h="3219450">
                <a:moveTo>
                  <a:pt x="0" y="0"/>
                </a:moveTo>
                <a:lnTo>
                  <a:pt x="4343528" y="0"/>
                </a:lnTo>
                <a:lnTo>
                  <a:pt x="4343528" y="3219450"/>
                </a:lnTo>
                <a:lnTo>
                  <a:pt x="0" y="3219450"/>
                </a:lnTo>
                <a:close/>
              </a:path>
            </a:pathLst>
          </a:custGeom>
          <a:ln>
            <a:solidFill>
              <a:schemeClr val="bg1"/>
            </a:solidFill>
          </a:ln>
          <a:effectLst>
            <a:outerShdw blurRad="101600" dist="127000" dir="2700000" algn="tl" rotWithShape="0">
              <a:prstClr val="black">
                <a:alpha val="40000"/>
              </a:prstClr>
            </a:outerShdw>
          </a:effectLst>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3698" y="750929"/>
            <a:ext cx="3804006" cy="2534137"/>
          </a:xfrm>
          <a:custGeom>
            <a:avLst/>
            <a:gdLst>
              <a:gd name="connsiteX0" fmla="*/ 0 w 4343528"/>
              <a:gd name="connsiteY0" fmla="*/ 0 h 3219450"/>
              <a:gd name="connsiteX1" fmla="*/ 4343528 w 4343528"/>
              <a:gd name="connsiteY1" fmla="*/ 0 h 3219450"/>
              <a:gd name="connsiteX2" fmla="*/ 4343528 w 4343528"/>
              <a:gd name="connsiteY2" fmla="*/ 3219450 h 3219450"/>
              <a:gd name="connsiteX3" fmla="*/ 0 w 4343528"/>
              <a:gd name="connsiteY3" fmla="*/ 3219450 h 3219450"/>
            </a:gdLst>
            <a:ahLst/>
            <a:cxnLst>
              <a:cxn ang="0">
                <a:pos x="connsiteX0" y="connsiteY0"/>
              </a:cxn>
              <a:cxn ang="0">
                <a:pos x="connsiteX1" y="connsiteY1"/>
              </a:cxn>
              <a:cxn ang="0">
                <a:pos x="connsiteX2" y="connsiteY2"/>
              </a:cxn>
              <a:cxn ang="0">
                <a:pos x="connsiteX3" y="connsiteY3"/>
              </a:cxn>
            </a:cxnLst>
            <a:rect l="l" t="t" r="r" b="b"/>
            <a:pathLst>
              <a:path w="4343528" h="3219450">
                <a:moveTo>
                  <a:pt x="0" y="0"/>
                </a:moveTo>
                <a:lnTo>
                  <a:pt x="4343528" y="0"/>
                </a:lnTo>
                <a:lnTo>
                  <a:pt x="4343528" y="3219450"/>
                </a:lnTo>
                <a:lnTo>
                  <a:pt x="0" y="3219450"/>
                </a:lnTo>
                <a:close/>
              </a:path>
            </a:pathLst>
          </a:custGeom>
          <a:ln>
            <a:solidFill>
              <a:schemeClr val="bg1"/>
            </a:solidFill>
          </a:ln>
          <a:effectLst>
            <a:outerShdw blurRad="101600" dist="127000" dir="2700000" algn="tl" rotWithShape="0">
              <a:prstClr val="black">
                <a:alpha val="40000"/>
              </a:prstClr>
            </a:outerShdw>
          </a:effectLst>
        </p:spPr>
      </p:pic>
      <p:sp>
        <p:nvSpPr>
          <p:cNvPr id="7" name="矩形 6"/>
          <p:cNvSpPr/>
          <p:nvPr/>
        </p:nvSpPr>
        <p:spPr>
          <a:xfrm>
            <a:off x="1579630" y="3688333"/>
            <a:ext cx="4974606" cy="1759367"/>
          </a:xfrm>
          <a:prstGeom prst="rect">
            <a:avLst/>
          </a:prstGeom>
          <a:ln>
            <a:noFill/>
          </a:ln>
        </p:spPr>
        <p:txBody>
          <a:bodyPr wrap="square"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ppt_w</p:attrName>
                                        </p:attrNameLst>
                                      </p:cBhvr>
                                      <p:tavLst>
                                        <p:tav tm="0">
                                          <p:val>
                                            <p:fltVal val="0"/>
                                          </p:val>
                                        </p:tav>
                                        <p:tav tm="100000">
                                          <p:val>
                                            <p:strVal val="#ppt_w"/>
                                          </p:val>
                                        </p:tav>
                                      </p:tavLst>
                                    </p:anim>
                                    <p:anim calcmode="lin" valueType="num">
                                      <p:cBhvr>
                                        <p:cTn id="15" dur="1000" fill="hold"/>
                                        <p:tgtEl>
                                          <p:spTgt spid="16"/>
                                        </p:tgtEl>
                                        <p:attrNameLst>
                                          <p:attrName>ppt_h</p:attrName>
                                        </p:attrNameLst>
                                      </p:cBhvr>
                                      <p:tavLst>
                                        <p:tav tm="0">
                                          <p:val>
                                            <p:fltVal val="0"/>
                                          </p:val>
                                        </p:tav>
                                        <p:tav tm="100000">
                                          <p:val>
                                            <p:strVal val="#ppt_h"/>
                                          </p:val>
                                        </p:tav>
                                      </p:tavLst>
                                    </p:anim>
                                    <p:anim calcmode="lin" valueType="num">
                                      <p:cBhvr>
                                        <p:cTn id="16" dur="1000" fill="hold"/>
                                        <p:tgtEl>
                                          <p:spTgt spid="16"/>
                                        </p:tgtEl>
                                        <p:attrNameLst>
                                          <p:attrName>style.rotation</p:attrName>
                                        </p:attrNameLst>
                                      </p:cBhvr>
                                      <p:tavLst>
                                        <p:tav tm="0">
                                          <p:val>
                                            <p:fltVal val="90"/>
                                          </p:val>
                                        </p:tav>
                                        <p:tav tm="100000">
                                          <p:val>
                                            <p:fltVal val="0"/>
                                          </p:val>
                                        </p:tav>
                                      </p:tavLst>
                                    </p:anim>
                                    <p:animEffect transition="in" filter="fade">
                                      <p:cBhvr>
                                        <p:cTn id="17" dur="1000"/>
                                        <p:tgtEl>
                                          <p:spTgt spid="16"/>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000" fill="hold"/>
                                        <p:tgtEl>
                                          <p:spTgt spid="17"/>
                                        </p:tgtEl>
                                        <p:attrNameLst>
                                          <p:attrName>ppt_w</p:attrName>
                                        </p:attrNameLst>
                                      </p:cBhvr>
                                      <p:tavLst>
                                        <p:tav tm="0">
                                          <p:val>
                                            <p:fltVal val="0"/>
                                          </p:val>
                                        </p:tav>
                                        <p:tav tm="100000">
                                          <p:val>
                                            <p:strVal val="#ppt_w"/>
                                          </p:val>
                                        </p:tav>
                                      </p:tavLst>
                                    </p:anim>
                                    <p:anim calcmode="lin" valueType="num">
                                      <p:cBhvr>
                                        <p:cTn id="22" dur="1000" fill="hold"/>
                                        <p:tgtEl>
                                          <p:spTgt spid="17"/>
                                        </p:tgtEl>
                                        <p:attrNameLst>
                                          <p:attrName>ppt_h</p:attrName>
                                        </p:attrNameLst>
                                      </p:cBhvr>
                                      <p:tavLst>
                                        <p:tav tm="0">
                                          <p:val>
                                            <p:fltVal val="0"/>
                                          </p:val>
                                        </p:tav>
                                        <p:tav tm="100000">
                                          <p:val>
                                            <p:strVal val="#ppt_h"/>
                                          </p:val>
                                        </p:tav>
                                      </p:tavLst>
                                    </p:anim>
                                    <p:anim calcmode="lin" valueType="num">
                                      <p:cBhvr>
                                        <p:cTn id="23" dur="1000" fill="hold"/>
                                        <p:tgtEl>
                                          <p:spTgt spid="17"/>
                                        </p:tgtEl>
                                        <p:attrNameLst>
                                          <p:attrName>style.rotation</p:attrName>
                                        </p:attrNameLst>
                                      </p:cBhvr>
                                      <p:tavLst>
                                        <p:tav tm="0">
                                          <p:val>
                                            <p:fltVal val="90"/>
                                          </p:val>
                                        </p:tav>
                                        <p:tav tm="100000">
                                          <p:val>
                                            <p:fltVal val="0"/>
                                          </p:val>
                                        </p:tav>
                                      </p:tavLst>
                                    </p:anim>
                                    <p:animEffect transition="in" filter="fade">
                                      <p:cBhvr>
                                        <p:cTn id="24" dur="1000"/>
                                        <p:tgtEl>
                                          <p:spTgt spid="17"/>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fltVal val="0"/>
                                          </p:val>
                                        </p:tav>
                                        <p:tav tm="100000">
                                          <p:val>
                                            <p:strVal val="#ppt_w"/>
                                          </p:val>
                                        </p:tav>
                                      </p:tavLst>
                                    </p:anim>
                                    <p:anim calcmode="lin" valueType="num">
                                      <p:cBhvr>
                                        <p:cTn id="29" dur="1000" fill="hold"/>
                                        <p:tgtEl>
                                          <p:spTgt spid="15"/>
                                        </p:tgtEl>
                                        <p:attrNameLst>
                                          <p:attrName>ppt_h</p:attrName>
                                        </p:attrNameLst>
                                      </p:cBhvr>
                                      <p:tavLst>
                                        <p:tav tm="0">
                                          <p:val>
                                            <p:fltVal val="0"/>
                                          </p:val>
                                        </p:tav>
                                        <p:tav tm="100000">
                                          <p:val>
                                            <p:strVal val="#ppt_h"/>
                                          </p:val>
                                        </p:tav>
                                      </p:tavLst>
                                    </p:anim>
                                    <p:anim calcmode="lin" valueType="num">
                                      <p:cBhvr>
                                        <p:cTn id="30" dur="1000" fill="hold"/>
                                        <p:tgtEl>
                                          <p:spTgt spid="15"/>
                                        </p:tgtEl>
                                        <p:attrNameLst>
                                          <p:attrName>style.rotation</p:attrName>
                                        </p:attrNameLst>
                                      </p:cBhvr>
                                      <p:tavLst>
                                        <p:tav tm="0">
                                          <p:val>
                                            <p:fltVal val="90"/>
                                          </p:val>
                                        </p:tav>
                                        <p:tav tm="100000">
                                          <p:val>
                                            <p:fltVal val="0"/>
                                          </p:val>
                                        </p:tav>
                                      </p:tavLst>
                                    </p:anim>
                                    <p:animEffect transition="in" filter="fade">
                                      <p:cBhvr>
                                        <p:cTn id="31" dur="1000"/>
                                        <p:tgtEl>
                                          <p:spTgt spid="15"/>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408405" y="1679030"/>
            <a:ext cx="3291227" cy="208177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3" tIns="48216" rIns="96433" bIns="48216" numCol="1" spcCol="0" rtlCol="0" fromWordArt="0" anchor="ctr" anchorCtr="0" forceAA="0" compatLnSpc="1">
            <a:noAutofit/>
          </a:bodyPr>
          <a:lstStyle/>
          <a:p>
            <a:pPr algn="ctr"/>
            <a:endParaRPr lang="zh-CN" altLang="en-US">
              <a:cs typeface="+mn-ea"/>
              <a:sym typeface="+mn-lt"/>
            </a:endParaRPr>
          </a:p>
        </p:txBody>
      </p:sp>
      <p:sp>
        <p:nvSpPr>
          <p:cNvPr id="15" name="矩形 14"/>
          <p:cNvSpPr/>
          <p:nvPr/>
        </p:nvSpPr>
        <p:spPr>
          <a:xfrm>
            <a:off x="1317290" y="2099978"/>
            <a:ext cx="3291227" cy="208177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3" tIns="48216" rIns="96433" bIns="48216" numCol="1" spcCol="0" rtlCol="0" fromWordArt="0" anchor="ctr" anchorCtr="0" forceAA="0" compatLnSpc="1">
            <a:noAutofit/>
          </a:bodyPr>
          <a:lstStyle/>
          <a:p>
            <a:pPr algn="ctr"/>
            <a:endParaRPr lang="zh-CN" altLang="en-US">
              <a:cs typeface="+mn-ea"/>
              <a:sym typeface="+mn-lt"/>
            </a:endParaRPr>
          </a:p>
        </p:txBody>
      </p:sp>
      <p:pic>
        <p:nvPicPr>
          <p:cNvPr id="18" name="图片占位符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82144" y="1845258"/>
            <a:ext cx="3224385" cy="2235658"/>
          </a:xfrm>
          <a:prstGeom prst="rect">
            <a:avLst/>
          </a:prstGeom>
          <a:ln w="28575">
            <a:solidFill>
              <a:schemeClr val="bg1"/>
            </a:solidFill>
          </a:ln>
          <a:effectLst>
            <a:outerShdw blurRad="50800" dist="38100" dir="2700000" algn="tl" rotWithShape="0">
              <a:prstClr val="black">
                <a:alpha val="40000"/>
              </a:prstClr>
            </a:outerShdw>
          </a:effectLst>
        </p:spPr>
      </p:pic>
      <p:pic>
        <p:nvPicPr>
          <p:cNvPr id="20" name="图片占位符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8055" y="1884320"/>
            <a:ext cx="3402066" cy="2007218"/>
          </a:xfrm>
          <a:prstGeom prst="rect">
            <a:avLst/>
          </a:prstGeom>
          <a:ln w="28575">
            <a:solidFill>
              <a:schemeClr val="bg1"/>
            </a:solidFill>
          </a:ln>
          <a:effectLst>
            <a:outerShdw blurRad="50800" dist="38100" dir="2700000" algn="tl" rotWithShape="0">
              <a:prstClr val="black">
                <a:alpha val="40000"/>
              </a:prstClr>
            </a:outerShdw>
          </a:effectLst>
        </p:spPr>
      </p:pic>
      <p:pic>
        <p:nvPicPr>
          <p:cNvPr id="19" name="图片占位符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1751" y="1270636"/>
            <a:ext cx="5081094" cy="3384903"/>
          </a:xfrm>
          <a:prstGeom prst="rect">
            <a:avLst/>
          </a:prstGeom>
          <a:ln w="28575">
            <a:solidFill>
              <a:schemeClr val="bg1"/>
            </a:solidFill>
          </a:ln>
          <a:effectLst>
            <a:outerShdw blurRad="50800" dist="38100" dir="2700000" algn="tl" rotWithShape="0">
              <a:prstClr val="black">
                <a:alpha val="40000"/>
              </a:prstClr>
            </a:outerShdw>
          </a:effectLst>
        </p:spPr>
      </p:pic>
      <p:sp>
        <p:nvSpPr>
          <p:cNvPr id="7" name="矩形 6"/>
          <p:cNvSpPr/>
          <p:nvPr/>
        </p:nvSpPr>
        <p:spPr>
          <a:xfrm>
            <a:off x="1945440" y="5056485"/>
            <a:ext cx="9754192" cy="879447"/>
          </a:xfrm>
          <a:prstGeom prst="rect">
            <a:avLst/>
          </a:prstGeom>
        </p:spPr>
        <p:txBody>
          <a:bodyPr wrap="square"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1+#ppt_w/2"/>
                                          </p:val>
                                        </p:tav>
                                        <p:tav tm="100000">
                                          <p:val>
                                            <p:strVal val="#ppt_x"/>
                                          </p:val>
                                        </p:tav>
                                      </p:tavLst>
                                    </p:anim>
                                    <p:anim calcmode="lin" valueType="num">
                                      <p:cBhvr additive="base">
                                        <p:cTn id="13" dur="500" fill="hold"/>
                                        <p:tgtEl>
                                          <p:spTgt spid="19"/>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50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1+#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8877647" y="3548767"/>
            <a:ext cx="2617824" cy="1743931"/>
          </a:xfrm>
          <a:custGeom>
            <a:avLst/>
            <a:gdLst>
              <a:gd name="connsiteX0" fmla="*/ 0 w 4343528"/>
              <a:gd name="connsiteY0" fmla="*/ 0 h 3219450"/>
              <a:gd name="connsiteX1" fmla="*/ 4343528 w 4343528"/>
              <a:gd name="connsiteY1" fmla="*/ 0 h 3219450"/>
              <a:gd name="connsiteX2" fmla="*/ 4343528 w 4343528"/>
              <a:gd name="connsiteY2" fmla="*/ 3219450 h 3219450"/>
              <a:gd name="connsiteX3" fmla="*/ 0 w 4343528"/>
              <a:gd name="connsiteY3" fmla="*/ 3219450 h 3219450"/>
            </a:gdLst>
            <a:ahLst/>
            <a:cxnLst>
              <a:cxn ang="0">
                <a:pos x="connsiteX0" y="connsiteY0"/>
              </a:cxn>
              <a:cxn ang="0">
                <a:pos x="connsiteX1" y="connsiteY1"/>
              </a:cxn>
              <a:cxn ang="0">
                <a:pos x="connsiteX2" y="connsiteY2"/>
              </a:cxn>
              <a:cxn ang="0">
                <a:pos x="connsiteX3" y="connsiteY3"/>
              </a:cxn>
            </a:cxnLst>
            <a:rect l="l" t="t" r="r" b="b"/>
            <a:pathLst>
              <a:path w="4343528" h="3219450">
                <a:moveTo>
                  <a:pt x="0" y="0"/>
                </a:moveTo>
                <a:lnTo>
                  <a:pt x="4343528" y="0"/>
                </a:lnTo>
                <a:lnTo>
                  <a:pt x="4343528" y="3219450"/>
                </a:lnTo>
                <a:lnTo>
                  <a:pt x="0" y="3219450"/>
                </a:lnTo>
                <a:close/>
              </a:path>
            </a:pathLst>
          </a:custGeom>
          <a:ln w="28575">
            <a:solidFill>
              <a:schemeClr val="bg1"/>
            </a:solidFill>
          </a:ln>
          <a:effectLst>
            <a:outerShdw blurRad="101600" dist="127000" dir="2700000" algn="tl" rotWithShape="0">
              <a:prstClr val="black">
                <a:alpha val="40000"/>
              </a:prstClr>
            </a:outerShdw>
          </a:effectLst>
        </p:spPr>
      </p:pic>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2279" y="3577781"/>
            <a:ext cx="3111965" cy="1836058"/>
          </a:xfrm>
          <a:custGeom>
            <a:avLst/>
            <a:gdLst>
              <a:gd name="connsiteX0" fmla="*/ 0 w 4343528"/>
              <a:gd name="connsiteY0" fmla="*/ 0 h 3219450"/>
              <a:gd name="connsiteX1" fmla="*/ 4343528 w 4343528"/>
              <a:gd name="connsiteY1" fmla="*/ 0 h 3219450"/>
              <a:gd name="connsiteX2" fmla="*/ 4343528 w 4343528"/>
              <a:gd name="connsiteY2" fmla="*/ 3219450 h 3219450"/>
              <a:gd name="connsiteX3" fmla="*/ 0 w 4343528"/>
              <a:gd name="connsiteY3" fmla="*/ 3219450 h 3219450"/>
            </a:gdLst>
            <a:ahLst/>
            <a:cxnLst>
              <a:cxn ang="0">
                <a:pos x="connsiteX0" y="connsiteY0"/>
              </a:cxn>
              <a:cxn ang="0">
                <a:pos x="connsiteX1" y="connsiteY1"/>
              </a:cxn>
              <a:cxn ang="0">
                <a:pos x="connsiteX2" y="connsiteY2"/>
              </a:cxn>
              <a:cxn ang="0">
                <a:pos x="connsiteX3" y="connsiteY3"/>
              </a:cxn>
            </a:cxnLst>
            <a:rect l="l" t="t" r="r" b="b"/>
            <a:pathLst>
              <a:path w="4343528" h="3219450">
                <a:moveTo>
                  <a:pt x="0" y="0"/>
                </a:moveTo>
                <a:lnTo>
                  <a:pt x="4343528" y="0"/>
                </a:lnTo>
                <a:lnTo>
                  <a:pt x="4343528" y="3219450"/>
                </a:lnTo>
                <a:lnTo>
                  <a:pt x="0" y="3219450"/>
                </a:lnTo>
                <a:close/>
              </a:path>
            </a:pathLst>
          </a:custGeom>
          <a:ln w="28575">
            <a:solidFill>
              <a:schemeClr val="bg1"/>
            </a:solidFill>
          </a:ln>
          <a:effectLst>
            <a:outerShdw blurRad="101600" dist="127000" dir="2700000" algn="tl" rotWithShape="0">
              <a:prstClr val="black">
                <a:alpha val="40000"/>
              </a:prstClr>
            </a:outerShdw>
          </a:effectLst>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3771" y="2562970"/>
            <a:ext cx="3383836" cy="2346214"/>
          </a:xfrm>
          <a:custGeom>
            <a:avLst/>
            <a:gdLst>
              <a:gd name="connsiteX0" fmla="*/ 0 w 4343528"/>
              <a:gd name="connsiteY0" fmla="*/ 0 h 3219450"/>
              <a:gd name="connsiteX1" fmla="*/ 4343528 w 4343528"/>
              <a:gd name="connsiteY1" fmla="*/ 0 h 3219450"/>
              <a:gd name="connsiteX2" fmla="*/ 4343528 w 4343528"/>
              <a:gd name="connsiteY2" fmla="*/ 3219450 h 3219450"/>
              <a:gd name="connsiteX3" fmla="*/ 0 w 4343528"/>
              <a:gd name="connsiteY3" fmla="*/ 3219450 h 3219450"/>
            </a:gdLst>
            <a:ahLst/>
            <a:cxnLst>
              <a:cxn ang="0">
                <a:pos x="connsiteX0" y="connsiteY0"/>
              </a:cxn>
              <a:cxn ang="0">
                <a:pos x="connsiteX1" y="connsiteY1"/>
              </a:cxn>
              <a:cxn ang="0">
                <a:pos x="connsiteX2" y="connsiteY2"/>
              </a:cxn>
              <a:cxn ang="0">
                <a:pos x="connsiteX3" y="connsiteY3"/>
              </a:cxn>
            </a:cxnLst>
            <a:rect l="l" t="t" r="r" b="b"/>
            <a:pathLst>
              <a:path w="4343528" h="3219450">
                <a:moveTo>
                  <a:pt x="0" y="0"/>
                </a:moveTo>
                <a:lnTo>
                  <a:pt x="4343528" y="0"/>
                </a:lnTo>
                <a:lnTo>
                  <a:pt x="4343528" y="3219450"/>
                </a:lnTo>
                <a:lnTo>
                  <a:pt x="0" y="3219450"/>
                </a:lnTo>
                <a:close/>
              </a:path>
            </a:pathLst>
          </a:custGeom>
          <a:ln w="28575">
            <a:solidFill>
              <a:schemeClr val="bg1"/>
            </a:solidFill>
          </a:ln>
          <a:effectLst>
            <a:outerShdw blurRad="101600" dist="127000" dir="2700000" algn="tl" rotWithShape="0">
              <a:prstClr val="black">
                <a:alpha val="40000"/>
              </a:prstClr>
            </a:outerShdw>
          </a:effectLst>
        </p:spPr>
      </p:pic>
      <p:sp>
        <p:nvSpPr>
          <p:cNvPr id="6" name="矩形 5"/>
          <p:cNvSpPr/>
          <p:nvPr/>
        </p:nvSpPr>
        <p:spPr>
          <a:xfrm>
            <a:off x="1552279" y="806622"/>
            <a:ext cx="9754192" cy="879447"/>
          </a:xfrm>
          <a:prstGeom prst="rect">
            <a:avLst/>
          </a:prstGeom>
        </p:spPr>
        <p:txBody>
          <a:bodyPr wrap="square" lIns="96433" tIns="48216" rIns="96433" bIns="48216">
            <a:spAutoFit/>
          </a:bodyPr>
          <a:lstStyle/>
          <a:p>
            <a:pPr lvl="0">
              <a:lnSpc>
                <a:spcPct val="150000"/>
              </a:lnSpc>
            </a:pPr>
            <a:r>
              <a:rPr lang="zh-CN" altLang="en-US" dirty="0">
                <a:solidFill>
                  <a:srgbClr val="FFED01"/>
                </a:solidFill>
                <a:latin typeface="+mn-lt"/>
                <a:ea typeface="+mn-ea"/>
                <a:cs typeface="+mn-ea"/>
                <a:sym typeface="+mn-lt"/>
              </a:rPr>
              <a:t>点击输入您的文字内容点击输入您的文字内容点击输入您的文字内容点击输入您的文字内容点击输入您的文字内容点击输入您的文字内容点击输入您的文字内容点击输入您的文字内容</a:t>
            </a:r>
            <a:endParaRPr lang="zh-CN" altLang="en-US" dirty="0">
              <a:solidFill>
                <a:srgbClr val="FFED01"/>
              </a:solidFill>
              <a:latin typeface="+mn-lt"/>
              <a:ea typeface="+mn-ea"/>
              <a:cs typeface="+mn-ea"/>
              <a:sym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75120"/>
            <a:ext cx="12858750" cy="7307770"/>
          </a:xfrm>
          <a:prstGeom prst="rect">
            <a:avLst/>
          </a:prstGeom>
        </p:spPr>
      </p:pic>
      <p:pic>
        <p:nvPicPr>
          <p:cNvPr id="15" name="图片 14"/>
          <p:cNvPicPr>
            <a:picLocks noChangeAspect="1"/>
          </p:cNvPicPr>
          <p:nvPr/>
        </p:nvPicPr>
        <p:blipFill rotWithShape="1">
          <a:blip r:embed="rId2">
            <a:extLst>
              <a:ext uri="{28A0092B-C50C-407E-A947-70E740481C1C}">
                <a14:useLocalDpi xmlns:a14="http://schemas.microsoft.com/office/drawing/2010/main" val="0"/>
              </a:ext>
            </a:extLst>
          </a:blip>
          <a:srcRect l="21679" t="13694" r="21467" b="17832"/>
          <a:stretch>
            <a:fillRect/>
          </a:stretch>
        </p:blipFill>
        <p:spPr>
          <a:xfrm>
            <a:off x="3307434" y="772009"/>
            <a:ext cx="6243884" cy="4231261"/>
          </a:xfrm>
          <a:prstGeom prst="rect">
            <a:avLst/>
          </a:prstGeom>
        </p:spPr>
      </p:pic>
      <p:sp>
        <p:nvSpPr>
          <p:cNvPr id="27" name="Rectangle 10"/>
          <p:cNvSpPr>
            <a:spLocks noChangeArrowheads="1"/>
          </p:cNvSpPr>
          <p:nvPr/>
        </p:nvSpPr>
        <p:spPr bwMode="auto">
          <a:xfrm>
            <a:off x="2900983" y="4840461"/>
            <a:ext cx="7344816"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vl="0" algn="ctr">
              <a:lnSpc>
                <a:spcPct val="120000"/>
              </a:lnSpc>
              <a:defRPr/>
            </a:pPr>
            <a:r>
              <a:rPr lang="zh-CN" altLang="en-US" sz="5400" kern="0" dirty="0" smtClean="0">
                <a:solidFill>
                  <a:srgbClr val="FFED01"/>
                </a:solidFill>
                <a:latin typeface="+mn-lt"/>
                <a:ea typeface="+mn-ea"/>
                <a:cs typeface="+mn-ea"/>
                <a:sym typeface="+mn-lt"/>
              </a:rPr>
              <a:t>感谢您的聆听！</a:t>
            </a:r>
            <a:endParaRPr lang="en-US" altLang="zh-CN" sz="5400" kern="0" dirty="0">
              <a:solidFill>
                <a:srgbClr val="FFED01"/>
              </a:solidFill>
              <a:latin typeface="+mn-lt"/>
              <a:ea typeface="+mn-ea"/>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MH" val="20170418110513"/>
  <p:tag name="MH_LIBRARY" val="GRAPHIC"/>
</p:tagLst>
</file>

<file path=ppt/tags/tag10.xml><?xml version="1.0" encoding="utf-8"?>
<p:tagLst xmlns:p="http://schemas.openxmlformats.org/presentationml/2006/main">
  <p:tag name="MH" val="20170418110506"/>
  <p:tag name="MH_LIBRARY" val="GRAPHIC"/>
</p:tagLst>
</file>

<file path=ppt/tags/tag11.xml><?xml version="1.0" encoding="utf-8"?>
<p:tagLst xmlns:p="http://schemas.openxmlformats.org/presentationml/2006/main">
  <p:tag name="MH" val="20170418110535"/>
  <p:tag name="MH_LIBRARY" val="GRAPHIC"/>
</p:tagLst>
</file>

<file path=ppt/tags/tag12.xml><?xml version="1.0" encoding="utf-8"?>
<p:tagLst xmlns:p="http://schemas.openxmlformats.org/presentationml/2006/main">
  <p:tag name="MH" val="20170418110630"/>
  <p:tag name="MH_LIBRARY" val="GRAPHIC"/>
</p:tagLst>
</file>

<file path=ppt/tags/tag13.xml><?xml version="1.0" encoding="utf-8"?>
<p:tagLst xmlns:p="http://schemas.openxmlformats.org/presentationml/2006/main">
  <p:tag name="TIMING" val="|2.9|2.5"/>
</p:tagLst>
</file>

<file path=ppt/theme/theme1.xml><?xml version="1.0" encoding="utf-8"?>
<a:theme xmlns:a="http://schemas.openxmlformats.org/drawingml/2006/main" name="自定义设计方案">
  <a:themeElements>
    <a:clrScheme name="自定义 6">
      <a:dk1>
        <a:sysClr val="windowText" lastClr="000000"/>
      </a:dk1>
      <a:lt1>
        <a:sysClr val="window" lastClr="FFFFFF"/>
      </a:lt1>
      <a:dk2>
        <a:srgbClr val="44546A"/>
      </a:dk2>
      <a:lt2>
        <a:srgbClr val="E7E6E6"/>
      </a:lt2>
      <a:accent1>
        <a:srgbClr val="333F50"/>
      </a:accent1>
      <a:accent2>
        <a:srgbClr val="CA8F45"/>
      </a:accent2>
      <a:accent3>
        <a:srgbClr val="333F50"/>
      </a:accent3>
      <a:accent4>
        <a:srgbClr val="CA8F45"/>
      </a:accent4>
      <a:accent5>
        <a:srgbClr val="333F50"/>
      </a:accent5>
      <a:accent6>
        <a:srgbClr val="CA8F45"/>
      </a:accent6>
      <a:hlink>
        <a:srgbClr val="333F50"/>
      </a:hlink>
      <a:folHlink>
        <a:srgbClr val="CA8F45"/>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1627</Words>
  <Application>WPS 演示</Application>
  <PresentationFormat>自定义</PresentationFormat>
  <Paragraphs>110</Paragraphs>
  <Slides>25</Slides>
  <Notes>25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Arial</vt:lpstr>
      <vt:lpstr>宋体</vt:lpstr>
      <vt:lpstr>Wingdings</vt:lpstr>
      <vt:lpstr>Calibri</vt:lpstr>
      <vt:lpstr>微软雅黑</vt:lpstr>
      <vt:lpstr>等线</vt:lpstr>
      <vt:lpstr>Arial Unicode MS</vt:lpstr>
      <vt:lpstr>自定义设计方案</vt:lpstr>
      <vt:lpstr>PowerPoint 演示文稿</vt:lpstr>
      <vt:lpst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dc:title>
  <dc:creator/>
  <cp:lastModifiedBy>拉普耶鲁</cp:lastModifiedBy>
  <cp:revision>2</cp:revision>
  <dcterms:created xsi:type="dcterms:W3CDTF">2017-04-05T10:58:00Z</dcterms:created>
  <dcterms:modified xsi:type="dcterms:W3CDTF">2018-04-20T05:47:45Z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