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63" r:id="rId4"/>
    <p:sldId id="274" r:id="rId5"/>
    <p:sldId id="271" r:id="rId6"/>
    <p:sldId id="282" r:id="rId7"/>
    <p:sldId id="273" r:id="rId8"/>
    <p:sldId id="279" r:id="rId9"/>
    <p:sldId id="264" r:id="rId10"/>
    <p:sldId id="267" r:id="rId11"/>
    <p:sldId id="268" r:id="rId12"/>
    <p:sldId id="277" r:id="rId13"/>
    <p:sldId id="278" r:id="rId14"/>
    <p:sldId id="287" r:id="rId15"/>
    <p:sldId id="265" r:id="rId16"/>
    <p:sldId id="270" r:id="rId17"/>
    <p:sldId id="280" r:id="rId18"/>
    <p:sldId id="281" r:id="rId19"/>
    <p:sldId id="284" r:id="rId20"/>
    <p:sldId id="266" r:id="rId21"/>
    <p:sldId id="286" r:id="rId22"/>
    <p:sldId id="275" r:id="rId23"/>
    <p:sldId id="283" r:id="rId24"/>
    <p:sldId id="285" r:id="rId25"/>
    <p:sldId id="269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 varScale="1">
        <p:scale>
          <a:sx n="91" d="100"/>
          <a:sy n="91" d="100"/>
        </p:scale>
        <p:origin x="22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4-4F08-AF97-142A8A83A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39048704"/>
        <c:axId val="39222656"/>
      </c:barChart>
      <c:catAx>
        <c:axId val="3904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39222656"/>
        <c:crosses val="autoZero"/>
        <c:auto val="1"/>
        <c:lblAlgn val="ctr"/>
        <c:lblOffset val="100"/>
        <c:noMultiLvlLbl val="0"/>
      </c:catAx>
      <c:valAx>
        <c:axId val="39222656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39048704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BA-4343-9200-7C4256D84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116932992"/>
        <c:axId val="116934528"/>
      </c:barChart>
      <c:catAx>
        <c:axId val="11693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116934528"/>
        <c:crosses val="autoZero"/>
        <c:auto val="1"/>
        <c:lblAlgn val="ctr"/>
        <c:lblOffset val="100"/>
        <c:noMultiLvlLbl val="0"/>
      </c:catAx>
      <c:valAx>
        <c:axId val="116934528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1693299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BA-46C3-B604-19F69BE9802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BA-46C3-B604-19F69BE98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271104"/>
        <c:axId val="258272640"/>
      </c:lineChart>
      <c:catAx>
        <c:axId val="258271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258272640"/>
        <c:crosses val="autoZero"/>
        <c:auto val="1"/>
        <c:lblAlgn val="ctr"/>
        <c:lblOffset val="100"/>
        <c:noMultiLvlLbl val="0"/>
      </c:catAx>
      <c:valAx>
        <c:axId val="25827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25827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278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392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150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527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386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69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475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239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661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806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083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06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38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618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983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291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327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9503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3497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350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3564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297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048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06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1308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医疗管理制度培训</a:t>
            </a:r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淡雅柠檬小清新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2732</Words>
  <Application>Microsoft Office PowerPoint</Application>
  <PresentationFormat>宽屏</PresentationFormat>
  <Paragraphs>201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Gulim</vt:lpstr>
      <vt:lpstr>Roboto</vt:lpstr>
      <vt:lpstr>宋体</vt:lpstr>
      <vt:lpstr>微软雅黑</vt:lpstr>
      <vt:lpstr>Arial</vt:lpstr>
      <vt:lpstr>Calibri</vt:lpstr>
      <vt:lpstr>Calibri Light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简约淡雅柠檬小清新PPT模板2</dc:title>
  <dc:creator>第一PPT</dc:creator>
  <cp:keywords>www.1ppt.com</cp:keywords>
  <dc:description>www.1ppt.com</dc:description>
  <cp:lastModifiedBy>Administrator</cp:lastModifiedBy>
  <cp:revision>70</cp:revision>
  <dcterms:created xsi:type="dcterms:W3CDTF">2017-04-09T04:45:00Z</dcterms:created>
  <dcterms:modified xsi:type="dcterms:W3CDTF">2020-02-11T01:50:43Z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