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77" r:id="rId2"/>
  </p:sldMasterIdLst>
  <p:notesMasterIdLst>
    <p:notesMasterId r:id="rId34"/>
  </p:notesMasterIdLst>
  <p:sldIdLst>
    <p:sldId id="801" r:id="rId3"/>
    <p:sldId id="794" r:id="rId4"/>
    <p:sldId id="802" r:id="rId5"/>
    <p:sldId id="803" r:id="rId6"/>
    <p:sldId id="804" r:id="rId7"/>
    <p:sldId id="805" r:id="rId8"/>
    <p:sldId id="807" r:id="rId9"/>
    <p:sldId id="810" r:id="rId10"/>
    <p:sldId id="811" r:id="rId11"/>
    <p:sldId id="812" r:id="rId12"/>
    <p:sldId id="816" r:id="rId13"/>
    <p:sldId id="817" r:id="rId14"/>
    <p:sldId id="813" r:id="rId15"/>
    <p:sldId id="806" r:id="rId16"/>
    <p:sldId id="808" r:id="rId17"/>
    <p:sldId id="814" r:id="rId18"/>
    <p:sldId id="819" r:id="rId19"/>
    <p:sldId id="820" r:id="rId20"/>
    <p:sldId id="818" r:id="rId21"/>
    <p:sldId id="822" r:id="rId22"/>
    <p:sldId id="815" r:id="rId23"/>
    <p:sldId id="821" r:id="rId24"/>
    <p:sldId id="823" r:id="rId25"/>
    <p:sldId id="824" r:id="rId26"/>
    <p:sldId id="825" r:id="rId27"/>
    <p:sldId id="826" r:id="rId28"/>
    <p:sldId id="827" r:id="rId29"/>
    <p:sldId id="828" r:id="rId30"/>
    <p:sldId id="829" r:id="rId31"/>
    <p:sldId id="831" r:id="rId32"/>
    <p:sldId id="830" r:id="rId33"/>
  </p:sldIdLst>
  <p:sldSz cx="9144000" cy="5143500" type="screen16x9"/>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7" orient="horz" pos="1620" userDrawn="1">
          <p15:clr>
            <a:srgbClr val="A4A3A4"/>
          </p15:clr>
        </p15:guide>
        <p15:guide id="8" orient="horz" pos="849" userDrawn="1">
          <p15:clr>
            <a:srgbClr val="A4A3A4"/>
          </p15:clr>
        </p15:guide>
        <p15:guide id="9" pos="2880">
          <p15:clr>
            <a:srgbClr val="A4A3A4"/>
          </p15:clr>
        </p15:guide>
        <p15:guide id="10" pos="521" userDrawn="1">
          <p15:clr>
            <a:srgbClr val="A4A3A4"/>
          </p15:clr>
        </p15:guide>
        <p15:guide id="11" pos="7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9F9"/>
    <a:srgbClr val="C08FBB"/>
    <a:srgbClr val="008C8A"/>
    <a:srgbClr val="F29548"/>
    <a:srgbClr val="2F2F2F"/>
    <a:srgbClr val="3F3F3F"/>
    <a:srgbClr val="005A9E"/>
    <a:srgbClr val="000000"/>
    <a:srgbClr val="7F7F7F"/>
    <a:srgbClr val="B013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83" autoAdjust="0"/>
    <p:restoredTop sz="90542" autoAdjust="0"/>
  </p:normalViewPr>
  <p:slideViewPr>
    <p:cSldViewPr>
      <p:cViewPr varScale="1">
        <p:scale>
          <a:sx n="121" d="100"/>
          <a:sy n="121" d="100"/>
        </p:scale>
        <p:origin x="492" y="114"/>
      </p:cViewPr>
      <p:guideLst>
        <p:guide orient="horz" pos="1620"/>
        <p:guide orient="horz" pos="849"/>
        <p:guide pos="2880"/>
        <p:guide pos="521"/>
        <p:guide pos="748"/>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gs" Target="tags/tag1.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3179-456C-86E5-609D1BAB070F}"/>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3179-456C-86E5-609D1BAB070F}"/>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3179-456C-86E5-609D1BAB070F}"/>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3179-456C-86E5-609D1BAB070F}"/>
              </c:ext>
            </c:extLst>
          </c:dPt>
          <c:val>
            <c:numRef>
              <c:f>Sheet1!$B$2:$B$5</c:f>
              <c:numCache>
                <c:formatCode>General</c:formatCode>
                <c:ptCount val="4"/>
                <c:pt idx="0">
                  <c:v>4.3</c:v>
                </c:pt>
                <c:pt idx="1">
                  <c:v>5.6</c:v>
                </c:pt>
                <c:pt idx="2">
                  <c:v>3.8</c:v>
                </c:pt>
              </c:numCache>
            </c:numRef>
          </c:val>
          <c:extLst xmlns:c16r2="http://schemas.microsoft.com/office/drawing/2015/06/chart">
            <c:ext xmlns:c16="http://schemas.microsoft.com/office/drawing/2014/chart" uri="{C3380CC4-5D6E-409C-BE32-E72D297353CC}">
              <c16:uniqueId val="{00000008-3179-456C-86E5-609D1BAB070F}"/>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3"/>
                      <c:pt idx="0">
                        <c:v>1st Qtr</c:v>
                      </c:pt>
                      <c:pt idx="1">
                        <c:v>2nd Qtr</c:v>
                      </c:pt>
                      <c:pt idx="2">
                        <c:v>3rd Qtr</c:v>
                      </c:pt>
                    </c:strCache>
                  </c:strRef>
                </c15:cat>
              </c15:filteredCategoryTitl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zero"/>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1-0BDC-4AD8-AE02-3A3758CDABD5}"/>
              </c:ext>
            </c:extLst>
          </c:dPt>
          <c:dPt>
            <c:idx val="1"/>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3-0BDC-4AD8-AE02-3A3758CDABD5}"/>
              </c:ext>
            </c:extLst>
          </c:dPt>
          <c:dPt>
            <c:idx val="2"/>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5-0BDC-4AD8-AE02-3A3758CDABD5}"/>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0BDC-4AD8-AE02-3A3758CDABD5}"/>
              </c:ext>
            </c:extLst>
          </c:dPt>
          <c:val>
            <c:numRef>
              <c:f>Sheet1!$B$2:$B$5</c:f>
              <c:numCache>
                <c:formatCode>General</c:formatCode>
                <c:ptCount val="4"/>
                <c:pt idx="0">
                  <c:v>5.5</c:v>
                </c:pt>
                <c:pt idx="1">
                  <c:v>3.3</c:v>
                </c:pt>
                <c:pt idx="2">
                  <c:v>3.8</c:v>
                </c:pt>
              </c:numCache>
            </c:numRef>
          </c:val>
          <c:extLst xmlns:c16r2="http://schemas.microsoft.com/office/drawing/2015/06/chart">
            <c:ext xmlns:c16="http://schemas.microsoft.com/office/drawing/2014/chart" uri="{C3380CC4-5D6E-409C-BE32-E72D297353CC}">
              <c16:uniqueId val="{00000008-0BDC-4AD8-AE02-3A3758CDABD5}"/>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3"/>
                      <c:pt idx="0">
                        <c:v>1st Qtr</c:v>
                      </c:pt>
                      <c:pt idx="1">
                        <c:v>2nd Qtr</c:v>
                      </c:pt>
                      <c:pt idx="2">
                        <c:v>3rd Qtr</c:v>
                      </c:pt>
                    </c:strCache>
                  </c:strRef>
                </c15:cat>
              </c15:filteredCategoryTitl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zero"/>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1-33BC-4413-8383-5582399892DF}"/>
              </c:ext>
            </c:extLst>
          </c:dPt>
          <c:dPt>
            <c:idx val="1"/>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3-33BC-4413-8383-5582399892DF}"/>
              </c:ext>
            </c:extLst>
          </c:dPt>
          <c:dPt>
            <c:idx val="2"/>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5-33BC-4413-8383-5582399892DF}"/>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33BC-4413-8383-5582399892DF}"/>
              </c:ext>
            </c:extLst>
          </c:dPt>
          <c:val>
            <c:numRef>
              <c:f>Sheet1!$B$2:$B$5</c:f>
              <c:numCache>
                <c:formatCode>General</c:formatCode>
                <c:ptCount val="4"/>
                <c:pt idx="0">
                  <c:v>3.3</c:v>
                </c:pt>
                <c:pt idx="1">
                  <c:v>4.8</c:v>
                </c:pt>
                <c:pt idx="2">
                  <c:v>3.8</c:v>
                </c:pt>
              </c:numCache>
            </c:numRef>
          </c:val>
          <c:extLst xmlns:c16r2="http://schemas.microsoft.com/office/drawing/2015/06/chart">
            <c:ext xmlns:c16="http://schemas.microsoft.com/office/drawing/2014/chart" uri="{C3380CC4-5D6E-409C-BE32-E72D297353CC}">
              <c16:uniqueId val="{00000008-33BC-4413-8383-5582399892DF}"/>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3"/>
                      <c:pt idx="0">
                        <c:v>1st Qtr</c:v>
                      </c:pt>
                      <c:pt idx="1">
                        <c:v>2nd Qtr</c:v>
                      </c:pt>
                      <c:pt idx="2">
                        <c:v>3rd Qtr</c:v>
                      </c:pt>
                    </c:strCache>
                  </c:strRef>
                </c15:cat>
              </c15:filteredCategoryTitle>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zero"/>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91C0ED-1C8B-4FF3-91A6-E652895D4634}" type="datetimeFigureOut">
              <a:rPr lang="zh-CN" altLang="en-US" smtClean="0"/>
              <a:pPr/>
              <a:t>2018/5/30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6ED419-5B3F-423C-8358-46E41EBE13C9}" type="slidenum">
              <a:rPr lang="zh-CN" altLang="en-US" smtClean="0"/>
              <a:pPr/>
              <a:t>‹#›</a:t>
            </a:fld>
            <a:endParaRPr lang="zh-CN" altLang="en-US"/>
          </a:p>
        </p:txBody>
      </p:sp>
    </p:spTree>
    <p:extLst>
      <p:ext uri="{BB962C8B-B14F-4D97-AF65-F5344CB8AC3E}">
        <p14:creationId xmlns:p14="http://schemas.microsoft.com/office/powerpoint/2010/main" val="698241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ED419-5B3F-423C-8358-46E41EBE13C9}" type="slidenum">
              <a:rPr lang="zh-CN" altLang="en-US" smtClean="0"/>
              <a:pPr/>
              <a:t>1</a:t>
            </a:fld>
            <a:endParaRPr lang="zh-CN" altLang="en-US"/>
          </a:p>
        </p:txBody>
      </p:sp>
    </p:spTree>
    <p:extLst>
      <p:ext uri="{BB962C8B-B14F-4D97-AF65-F5344CB8AC3E}">
        <p14:creationId xmlns:p14="http://schemas.microsoft.com/office/powerpoint/2010/main" val="2875286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6543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9316A8-7CD0-486B-B3AC-4DD1C174B20A}" type="slidenum">
              <a:rPr lang="zh-CN" altLang="en-US" smtClean="0"/>
              <a:pPr/>
              <a:t>3</a:t>
            </a:fld>
            <a:endParaRPr lang="zh-CN" altLang="en-US"/>
          </a:p>
        </p:txBody>
      </p:sp>
    </p:spTree>
    <p:extLst>
      <p:ext uri="{BB962C8B-B14F-4D97-AF65-F5344CB8AC3E}">
        <p14:creationId xmlns:p14="http://schemas.microsoft.com/office/powerpoint/2010/main" val="1151430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18020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806517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98013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89679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8</a:t>
            </a:fld>
            <a:endParaRPr lang="zh-CN" altLang="en-US"/>
          </a:p>
        </p:txBody>
      </p:sp>
    </p:spTree>
    <p:extLst>
      <p:ext uri="{BB962C8B-B14F-4D97-AF65-F5344CB8AC3E}">
        <p14:creationId xmlns:p14="http://schemas.microsoft.com/office/powerpoint/2010/main" val="3157261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9</a:t>
            </a:fld>
            <a:endParaRPr lang="zh-CN" altLang="en-US"/>
          </a:p>
        </p:txBody>
      </p:sp>
    </p:spTree>
    <p:extLst>
      <p:ext uri="{BB962C8B-B14F-4D97-AF65-F5344CB8AC3E}">
        <p14:creationId xmlns:p14="http://schemas.microsoft.com/office/powerpoint/2010/main" val="3783688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9316A8-7CD0-486B-B3AC-4DD1C174B20A}" type="slidenum">
              <a:rPr lang="zh-CN" altLang="en-US" smtClean="0"/>
              <a:pPr/>
              <a:t>10</a:t>
            </a:fld>
            <a:endParaRPr lang="zh-CN" altLang="en-US"/>
          </a:p>
        </p:txBody>
      </p:sp>
    </p:spTree>
    <p:extLst>
      <p:ext uri="{BB962C8B-B14F-4D97-AF65-F5344CB8AC3E}">
        <p14:creationId xmlns:p14="http://schemas.microsoft.com/office/powerpoint/2010/main" val="2671542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22443956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27721492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13</a:t>
            </a:fld>
            <a:endParaRPr lang="en-GB"/>
          </a:p>
        </p:txBody>
      </p:sp>
    </p:spTree>
    <p:extLst>
      <p:ext uri="{BB962C8B-B14F-4D97-AF65-F5344CB8AC3E}">
        <p14:creationId xmlns:p14="http://schemas.microsoft.com/office/powerpoint/2010/main" val="4307523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810973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11001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16</a:t>
            </a:fld>
            <a:endParaRPr lang="en-GB"/>
          </a:p>
        </p:txBody>
      </p:sp>
    </p:spTree>
    <p:extLst>
      <p:ext uri="{BB962C8B-B14F-4D97-AF65-F5344CB8AC3E}">
        <p14:creationId xmlns:p14="http://schemas.microsoft.com/office/powerpoint/2010/main" val="1082727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9316A8-7CD0-486B-B3AC-4DD1C174B20A}" type="slidenum">
              <a:rPr lang="zh-CN" altLang="en-US" smtClean="0"/>
              <a:pPr/>
              <a:t>17</a:t>
            </a:fld>
            <a:endParaRPr lang="zh-CN" altLang="en-US"/>
          </a:p>
        </p:txBody>
      </p:sp>
    </p:spTree>
    <p:extLst>
      <p:ext uri="{BB962C8B-B14F-4D97-AF65-F5344CB8AC3E}">
        <p14:creationId xmlns:p14="http://schemas.microsoft.com/office/powerpoint/2010/main" val="2718540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18</a:t>
            </a:fld>
            <a:endParaRPr lang="zh-CN" altLang="en-US"/>
          </a:p>
        </p:txBody>
      </p:sp>
    </p:spTree>
    <p:extLst>
      <p:ext uri="{BB962C8B-B14F-4D97-AF65-F5344CB8AC3E}">
        <p14:creationId xmlns:p14="http://schemas.microsoft.com/office/powerpoint/2010/main" val="1885490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1235304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pPr/>
              <a:t>20</a:t>
            </a:fld>
            <a:endParaRPr lang="zh-CN" altLang="en-US"/>
          </a:p>
        </p:txBody>
      </p:sp>
    </p:spTree>
    <p:extLst>
      <p:ext uri="{BB962C8B-B14F-4D97-AF65-F5344CB8AC3E}">
        <p14:creationId xmlns:p14="http://schemas.microsoft.com/office/powerpoint/2010/main" val="10801540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25453004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pPr/>
              <a:t>22</a:t>
            </a:fld>
            <a:endParaRPr lang="zh-CN" altLang="en-US"/>
          </a:p>
        </p:txBody>
      </p:sp>
    </p:spTree>
    <p:extLst>
      <p:ext uri="{BB962C8B-B14F-4D97-AF65-F5344CB8AC3E}">
        <p14:creationId xmlns:p14="http://schemas.microsoft.com/office/powerpoint/2010/main" val="3571559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pPr/>
              <a:t>23</a:t>
            </a:fld>
            <a:endParaRPr lang="zh-CN" altLang="en-US"/>
          </a:p>
        </p:txBody>
      </p:sp>
    </p:spTree>
    <p:extLst>
      <p:ext uri="{BB962C8B-B14F-4D97-AF65-F5344CB8AC3E}">
        <p14:creationId xmlns:p14="http://schemas.microsoft.com/office/powerpoint/2010/main" val="41594554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9316A8-7CD0-486B-B3AC-4DD1C174B20A}" type="slidenum">
              <a:rPr lang="zh-CN" altLang="en-US" smtClean="0"/>
              <a:pPr/>
              <a:t>24</a:t>
            </a:fld>
            <a:endParaRPr lang="zh-CN" altLang="en-US"/>
          </a:p>
        </p:txBody>
      </p:sp>
    </p:spTree>
    <p:extLst>
      <p:ext uri="{BB962C8B-B14F-4D97-AF65-F5344CB8AC3E}">
        <p14:creationId xmlns:p14="http://schemas.microsoft.com/office/powerpoint/2010/main" val="24161538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25</a:t>
            </a:fld>
            <a:endParaRPr lang="zh-CN" altLang="en-US"/>
          </a:p>
        </p:txBody>
      </p:sp>
    </p:spTree>
    <p:extLst>
      <p:ext uri="{BB962C8B-B14F-4D97-AF65-F5344CB8AC3E}">
        <p14:creationId xmlns:p14="http://schemas.microsoft.com/office/powerpoint/2010/main" val="28029862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pPr/>
              <a:t>26</a:t>
            </a:fld>
            <a:endParaRPr lang="zh-CN" altLang="en-US"/>
          </a:p>
        </p:txBody>
      </p:sp>
    </p:spTree>
    <p:extLst>
      <p:ext uri="{BB962C8B-B14F-4D97-AF65-F5344CB8AC3E}">
        <p14:creationId xmlns:p14="http://schemas.microsoft.com/office/powerpoint/2010/main" val="19622655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27</a:t>
            </a:fld>
            <a:endParaRPr lang="zh-CN" altLang="en-US"/>
          </a:p>
        </p:txBody>
      </p:sp>
    </p:spTree>
    <p:extLst>
      <p:ext uri="{BB962C8B-B14F-4D97-AF65-F5344CB8AC3E}">
        <p14:creationId xmlns:p14="http://schemas.microsoft.com/office/powerpoint/2010/main" val="35534274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6D6EB-0F81-4368-9395-F8DD7F3F21F1}" type="slidenum">
              <a:rPr lang="zh-CN" altLang="en-US" smtClean="0"/>
              <a:pPr/>
              <a:t>28</a:t>
            </a:fld>
            <a:endParaRPr lang="zh-CN" altLang="en-US"/>
          </a:p>
        </p:txBody>
      </p:sp>
    </p:spTree>
    <p:extLst>
      <p:ext uri="{BB962C8B-B14F-4D97-AF65-F5344CB8AC3E}">
        <p14:creationId xmlns:p14="http://schemas.microsoft.com/office/powerpoint/2010/main" val="8700117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pPr/>
              <a:t>29</a:t>
            </a:fld>
            <a:endParaRPr lang="zh-CN" altLang="en-US"/>
          </a:p>
        </p:txBody>
      </p:sp>
    </p:spTree>
    <p:extLst>
      <p:ext uri="{BB962C8B-B14F-4D97-AF65-F5344CB8AC3E}">
        <p14:creationId xmlns:p14="http://schemas.microsoft.com/office/powerpoint/2010/main" val="4566188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30</a:t>
            </a:fld>
            <a:endParaRPr lang="zh-CN" altLang="en-US"/>
          </a:p>
        </p:txBody>
      </p:sp>
    </p:spTree>
    <p:extLst>
      <p:ext uri="{BB962C8B-B14F-4D97-AF65-F5344CB8AC3E}">
        <p14:creationId xmlns:p14="http://schemas.microsoft.com/office/powerpoint/2010/main" val="35514497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66ED419-5B3F-423C-8358-46E41EBE13C9}" type="slidenum">
              <a:rPr lang="zh-CN" altLang="en-US" smtClean="0"/>
              <a:pPr/>
              <a:t>31</a:t>
            </a:fld>
            <a:endParaRPr lang="zh-CN" altLang="en-US"/>
          </a:p>
        </p:txBody>
      </p:sp>
    </p:spTree>
    <p:extLst>
      <p:ext uri="{BB962C8B-B14F-4D97-AF65-F5344CB8AC3E}">
        <p14:creationId xmlns:p14="http://schemas.microsoft.com/office/powerpoint/2010/main" val="20815573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t="4776" b="5176"/>
          <a:stretch/>
        </p:blipFill>
        <p:spPr>
          <a:xfrm>
            <a:off x="0" y="0"/>
            <a:ext cx="9144000" cy="5143500"/>
          </a:xfrm>
          <a:prstGeom prst="rect">
            <a:avLst/>
          </a:prstGeom>
        </p:spPr>
      </p:pic>
    </p:spTree>
    <p:extLst>
      <p:ext uri="{BB962C8B-B14F-4D97-AF65-F5344CB8AC3E}">
        <p14:creationId xmlns:p14="http://schemas.microsoft.com/office/powerpoint/2010/main" val="2980541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75828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15"/>
          <p:cNvSpPr txBox="1"/>
          <p:nvPr userDrawn="1"/>
        </p:nvSpPr>
        <p:spPr>
          <a:xfrm>
            <a:off x="3887788" y="267494"/>
            <a:ext cx="1368424" cy="314879"/>
          </a:xfrm>
          <a:prstGeom prst="rect">
            <a:avLst/>
          </a:prstGeom>
          <a:noFill/>
        </p:spPr>
        <p:txBody>
          <a:bodyPr wrap="none" lIns="67995" tIns="33997" rIns="67995" bIns="33997" rtlCol="0">
            <a:spAutoFit/>
          </a:bodyPr>
          <a:lstStyle/>
          <a:p>
            <a:r>
              <a:rPr lang="zh-CN" altLang="en-US" sz="1600" b="1" dirty="0" smtClean="0">
                <a:solidFill>
                  <a:schemeClr val="tx2"/>
                </a:solidFill>
                <a:latin typeface="微软雅黑"/>
                <a:ea typeface="微软雅黑"/>
              </a:rPr>
              <a:t>添加标题内容</a:t>
            </a:r>
            <a:endParaRPr lang="zh-CN" altLang="en-US" sz="1600" b="1" dirty="0">
              <a:solidFill>
                <a:schemeClr val="tx2"/>
              </a:solidFill>
              <a:latin typeface="微软雅黑"/>
              <a:ea typeface="微软雅黑"/>
            </a:endParaRPr>
          </a:p>
        </p:txBody>
      </p:sp>
    </p:spTree>
    <p:extLst>
      <p:ext uri="{BB962C8B-B14F-4D97-AF65-F5344CB8AC3E}">
        <p14:creationId xmlns:p14="http://schemas.microsoft.com/office/powerpoint/2010/main" val="4207817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72818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45842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2" name="Group 5"/>
          <p:cNvGrpSpPr/>
          <p:nvPr userDrawn="1"/>
        </p:nvGrpSpPr>
        <p:grpSpPr>
          <a:xfrm>
            <a:off x="7938092" y="4731991"/>
            <a:ext cx="224082" cy="221156"/>
            <a:chOff x="4328868" y="5502988"/>
            <a:chExt cx="500307" cy="493774"/>
          </a:xfrm>
        </p:grpSpPr>
        <p:sp>
          <p:nvSpPr>
            <p:cNvPr id="3"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5" name="Group 9"/>
          <p:cNvGrpSpPr/>
          <p:nvPr userDrawn="1"/>
        </p:nvGrpSpPr>
        <p:grpSpPr>
          <a:xfrm flipH="1">
            <a:off x="8524382" y="4731991"/>
            <a:ext cx="224082" cy="221156"/>
            <a:chOff x="4328868" y="5502988"/>
            <a:chExt cx="500307" cy="493774"/>
          </a:xfrm>
        </p:grpSpPr>
        <p:sp>
          <p:nvSpPr>
            <p:cNvPr id="6"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8" name="Straight Connector 3"/>
          <p:cNvCxnSpPr/>
          <p:nvPr userDrawn="1"/>
        </p:nvCxnSpPr>
        <p:spPr>
          <a:xfrm>
            <a:off x="8143382"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08231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39083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713445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B6729481-F56E-4915-B271-F2E0B2C5AF72}" type="datetimeFigureOut">
              <a:rPr lang="zh-CN" altLang="en-US" smtClean="0"/>
              <a:pPr/>
              <a:t>2018/5/30</a:t>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911394FF-90D5-437E-BC53-F12E581A668D}" type="slidenum">
              <a:rPr lang="zh-CN" altLang="en-US" smtClean="0"/>
              <a:pPr/>
              <a:t>‹#›</a:t>
            </a:fld>
            <a:endParaRPr lang="zh-CN" altLang="en-US"/>
          </a:p>
        </p:txBody>
      </p:sp>
    </p:spTree>
    <p:extLst>
      <p:ext uri="{BB962C8B-B14F-4D97-AF65-F5344CB8AC3E}">
        <p14:creationId xmlns:p14="http://schemas.microsoft.com/office/powerpoint/2010/main" val="33125566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B6729481-F56E-4915-B271-F2E0B2C5AF72}" type="datetimeFigureOut">
              <a:rPr lang="zh-CN" altLang="en-US" smtClean="0"/>
              <a:pPr/>
              <a:t>2018/5/30</a:t>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911394FF-90D5-437E-BC53-F12E581A668D}" type="slidenum">
              <a:rPr lang="zh-CN" altLang="en-US" smtClean="0"/>
              <a:pPr/>
              <a:t>‹#›</a:t>
            </a:fld>
            <a:endParaRPr lang="zh-CN" altLang="en-US"/>
          </a:p>
        </p:txBody>
      </p:sp>
    </p:spTree>
    <p:extLst>
      <p:ext uri="{BB962C8B-B14F-4D97-AF65-F5344CB8AC3E}">
        <p14:creationId xmlns:p14="http://schemas.microsoft.com/office/powerpoint/2010/main" val="22850231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6729481-F56E-4915-B271-F2E0B2C5AF72}" type="datetimeFigureOut">
              <a:rPr lang="zh-CN" altLang="en-US" smtClean="0"/>
              <a:pPr/>
              <a:t>2018/5/30</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911394FF-90D5-437E-BC53-F12E581A668D}" type="slidenum">
              <a:rPr lang="zh-CN" altLang="en-US" smtClean="0"/>
              <a:pPr/>
              <a:t>‹#›</a:t>
            </a:fld>
            <a:endParaRPr lang="zh-CN" altLang="en-US"/>
          </a:p>
        </p:txBody>
      </p:sp>
    </p:spTree>
    <p:extLst>
      <p:ext uri="{BB962C8B-B14F-4D97-AF65-F5344CB8AC3E}">
        <p14:creationId xmlns:p14="http://schemas.microsoft.com/office/powerpoint/2010/main" val="3472223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6729481-F56E-4915-B271-F2E0B2C5AF72}" type="datetimeFigureOut">
              <a:rPr lang="zh-CN" altLang="en-US" smtClean="0"/>
              <a:pPr/>
              <a:t>2018/5/30</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911394FF-90D5-437E-BC53-F12E581A668D}" type="slidenum">
              <a:rPr lang="zh-CN" altLang="en-US" smtClean="0"/>
              <a:pPr/>
              <a:t>‹#›</a:t>
            </a:fld>
            <a:endParaRPr lang="zh-CN" altLang="en-US"/>
          </a:p>
        </p:txBody>
      </p:sp>
    </p:spTree>
    <p:extLst>
      <p:ext uri="{BB962C8B-B14F-4D97-AF65-F5344CB8AC3E}">
        <p14:creationId xmlns:p14="http://schemas.microsoft.com/office/powerpoint/2010/main" val="32483825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6729481-F56E-4915-B271-F2E0B2C5AF72}" type="datetimeFigureOut">
              <a:rPr lang="zh-CN" altLang="en-US" smtClean="0"/>
              <a:pPr/>
              <a:t>2018/5/30</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911394FF-90D5-437E-BC53-F12E581A668D}" type="slidenum">
              <a:rPr lang="zh-CN" altLang="en-US" smtClean="0"/>
              <a:pPr/>
              <a:t>‹#›</a:t>
            </a:fld>
            <a:endParaRPr lang="zh-CN" altLang="en-US"/>
          </a:p>
        </p:txBody>
      </p:sp>
    </p:spTree>
    <p:extLst>
      <p:ext uri="{BB962C8B-B14F-4D97-AF65-F5344CB8AC3E}">
        <p14:creationId xmlns:p14="http://schemas.microsoft.com/office/powerpoint/2010/main" val="2321619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6729481-F56E-4915-B271-F2E0B2C5AF72}" type="datetimeFigureOut">
              <a:rPr lang="zh-CN" altLang="en-US" smtClean="0"/>
              <a:pPr/>
              <a:t>2018/5/30</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911394FF-90D5-437E-BC53-F12E581A668D}" type="slidenum">
              <a:rPr lang="zh-CN" altLang="en-US" smtClean="0"/>
              <a:pPr/>
              <a:t>‹#›</a:t>
            </a:fld>
            <a:endParaRPr lang="zh-CN" altLang="en-US"/>
          </a:p>
        </p:txBody>
      </p:sp>
    </p:spTree>
    <p:extLst>
      <p:ext uri="{BB962C8B-B14F-4D97-AF65-F5344CB8AC3E}">
        <p14:creationId xmlns:p14="http://schemas.microsoft.com/office/powerpoint/2010/main" val="20600471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882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节标题">
    <p:bg>
      <p:bgPr>
        <a:gradFill flip="none" rotWithShape="1">
          <a:gsLst>
            <a:gs pos="0">
              <a:srgbClr val="F4F4F4"/>
            </a:gs>
            <a:gs pos="35000">
              <a:srgbClr val="D4D4D4"/>
            </a:gs>
            <a:gs pos="100000">
              <a:srgbClr val="BABBBB"/>
            </a:gs>
          </a:gsLst>
          <a:lin ang="2700000" scaled="1"/>
          <a:tileRect/>
        </a:gra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7479402" y="3724305"/>
            <a:ext cx="1664346" cy="1419194"/>
          </a:xfrm>
          <a:prstGeom prst="rect">
            <a:avLst/>
          </a:prstGeom>
        </p:spPr>
      </p:pic>
      <p:pic>
        <p:nvPicPr>
          <p:cNvPr id="5" name="图片 4"/>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10800000">
            <a:off x="743" y="0"/>
            <a:ext cx="1214367" cy="1035495"/>
          </a:xfrm>
          <a:prstGeom prst="rect">
            <a:avLst/>
          </a:prstGeom>
        </p:spPr>
      </p:pic>
    </p:spTree>
    <p:extLst>
      <p:ext uri="{BB962C8B-B14F-4D97-AF65-F5344CB8AC3E}">
        <p14:creationId xmlns:p14="http://schemas.microsoft.com/office/powerpoint/2010/main" val="17067336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372"/>
            <a:ext cx="9144000" cy="5140757"/>
          </a:xfrm>
          <a:prstGeom prst="rect">
            <a:avLst/>
          </a:prstGeom>
        </p:spPr>
      </p:pic>
      <p:grpSp>
        <p:nvGrpSpPr>
          <p:cNvPr id="2" name="组合 58"/>
          <p:cNvGrpSpPr>
            <a:grpSpLocks/>
          </p:cNvGrpSpPr>
          <p:nvPr userDrawn="1"/>
        </p:nvGrpSpPr>
        <p:grpSpPr bwMode="auto">
          <a:xfrm>
            <a:off x="2"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itchFamily="34" charset="0"/>
                <a:buNone/>
                <a:tabLst/>
                <a:defRPr/>
              </a:pPr>
              <a:endParaRPr kumimoji="0" lang="zh-CN" altLang="en-US" sz="1317"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marL="0" marR="0" lvl="0" indent="0" algn="ctr" defTabSz="685800" rtl="0" eaLnBrk="1" fontAlgn="auto" latinLnBrk="0" hangingPunct="1">
                <a:lnSpc>
                  <a:spcPct val="100000"/>
                </a:lnSpc>
                <a:spcBef>
                  <a:spcPct val="0"/>
                </a:spcBef>
                <a:spcAft>
                  <a:spcPts val="0"/>
                </a:spcAft>
                <a:buClrTx/>
                <a:buSzTx/>
                <a:buFont typeface="Arial" pitchFamily="34" charset="0"/>
                <a:buNone/>
                <a:tabLst/>
                <a:defRPr/>
              </a:pPr>
              <a:endParaRPr kumimoji="0" lang="zh-CN" altLang="en-US" sz="1317"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sp>
        <p:nvSpPr>
          <p:cNvPr id="5" name="文本框 6"/>
          <p:cNvSpPr>
            <a:spLocks noChangeArrowheads="1"/>
          </p:cNvSpPr>
          <p:nvPr userDrawn="1"/>
        </p:nvSpPr>
        <p:spPr bwMode="auto">
          <a:xfrm>
            <a:off x="370720" y="200093"/>
            <a:ext cx="3099046" cy="37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单击此处添加您要的标题</a:t>
            </a:r>
          </a:p>
        </p:txBody>
      </p:sp>
      <p:sp>
        <p:nvSpPr>
          <p:cNvPr id="11" name="圆角矩形 10"/>
          <p:cNvSpPr/>
          <p:nvPr userDrawn="1"/>
        </p:nvSpPr>
        <p:spPr>
          <a:xfrm>
            <a:off x="212878" y="644277"/>
            <a:ext cx="8751611" cy="4381597"/>
          </a:xfrm>
          <a:prstGeom prst="roundRect">
            <a:avLst>
              <a:gd name="adj" fmla="val 47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extLst>
      <p:ext uri="{BB962C8B-B14F-4D97-AF65-F5344CB8AC3E}">
        <p14:creationId xmlns:p14="http://schemas.microsoft.com/office/powerpoint/2010/main" val="41263592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par>
                                <p:cTn id="16" presetID="16" presetClass="entr" presetSubtype="21"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grpSp>
        <p:nvGrpSpPr>
          <p:cNvPr id="4" name="组合 3"/>
          <p:cNvGrpSpPr/>
          <p:nvPr userDrawn="1"/>
        </p:nvGrpSpPr>
        <p:grpSpPr>
          <a:xfrm>
            <a:off x="3518883" y="250087"/>
            <a:ext cx="2106234" cy="432048"/>
            <a:chOff x="406574" y="333450"/>
            <a:chExt cx="2808312" cy="576064"/>
          </a:xfrm>
        </p:grpSpPr>
        <p:sp>
          <p:nvSpPr>
            <p:cNvPr id="2" name="圆角矩形 1"/>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endParaRPr>
            </a:p>
          </p:txBody>
        </p:sp>
        <p:sp>
          <p:nvSpPr>
            <p:cNvPr id="3" name="TextBox 2"/>
            <p:cNvSpPr txBox="1"/>
            <p:nvPr userDrawn="1"/>
          </p:nvSpPr>
          <p:spPr>
            <a:xfrm>
              <a:off x="563501" y="442761"/>
              <a:ext cx="2554545" cy="430887"/>
            </a:xfrm>
            <a:prstGeom prst="rect">
              <a:avLst/>
            </a:prstGeom>
            <a:noFill/>
          </p:spPr>
          <p:txBody>
            <a:bodyPr wrap="none" rtlCol="0">
              <a:spAutoFit/>
            </a:bodyPr>
            <a:lstStyle/>
            <a:p>
              <a:r>
                <a:rPr lang="zh-CN" altLang="en-US" sz="1500" b="1" dirty="0" smtClean="0">
                  <a:solidFill>
                    <a:schemeClr val="accent1"/>
                  </a:solidFill>
                  <a:effectLst/>
                  <a:latin typeface="微软雅黑" panose="020B0503020204020204" pitchFamily="34" charset="-122"/>
                  <a:ea typeface="微软雅黑" panose="020B0503020204020204" pitchFamily="34" charset="-122"/>
                </a:rPr>
                <a:t>时尚微立体图表合集</a:t>
              </a:r>
              <a:endParaRPr lang="zh-CN" altLang="en-US" sz="1500" b="1" dirty="0">
                <a:solidFill>
                  <a:schemeClr val="accent1"/>
                </a:solidFill>
                <a:effectLst/>
                <a:latin typeface="微软雅黑" panose="020B0503020204020204" pitchFamily="34" charset="-122"/>
                <a:ea typeface="微软雅黑" panose="020B0503020204020204" pitchFamily="34" charset="-122"/>
              </a:endParaRPr>
            </a:p>
          </p:txBody>
        </p:sp>
      </p:grpSp>
      <p:cxnSp>
        <p:nvCxnSpPr>
          <p:cNvPr id="6" name="直接连接符 5"/>
          <p:cNvCxnSpPr/>
          <p:nvPr userDrawn="1"/>
        </p:nvCxnSpPr>
        <p:spPr>
          <a:xfrm flipH="1">
            <a:off x="-95250"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flipH="1">
            <a:off x="5629275"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41811"/>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9769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节标题">
    <p:bg>
      <p:bgPr>
        <a:gradFill flip="none" rotWithShape="1">
          <a:gsLst>
            <a:gs pos="0">
              <a:srgbClr val="F4F4F4"/>
            </a:gs>
            <a:gs pos="35000">
              <a:srgbClr val="D4D4D4"/>
            </a:gs>
            <a:gs pos="100000">
              <a:srgbClr val="BABBBB"/>
            </a:gs>
          </a:gsLst>
          <a:lin ang="2700000" scaled="1"/>
          <a:tileRect/>
        </a:gra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7479402" y="3724305"/>
            <a:ext cx="1664346" cy="1419194"/>
          </a:xfrm>
          <a:prstGeom prst="rect">
            <a:avLst/>
          </a:prstGeom>
        </p:spPr>
      </p:pic>
      <p:pic>
        <p:nvPicPr>
          <p:cNvPr id="5" name="图片 4"/>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10800000">
            <a:off x="743" y="0"/>
            <a:ext cx="1214367" cy="1035495"/>
          </a:xfrm>
          <a:prstGeom prst="rect">
            <a:avLst/>
          </a:prstGeom>
        </p:spPr>
      </p:pic>
    </p:spTree>
    <p:extLst>
      <p:ext uri="{BB962C8B-B14F-4D97-AF65-F5344CB8AC3E}">
        <p14:creationId xmlns:p14="http://schemas.microsoft.com/office/powerpoint/2010/main" val="23672519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252746"/>
      </p:ext>
    </p:extLst>
  </p:cSld>
  <p:clrMap bg1="lt1" tx1="dk1" bg2="lt2" tx2="dk2" accent1="accent1" accent2="accent2" accent3="accent3" accent4="accent4" accent5="accent5" accent6="accent6" hlink="hlink" folHlink="folHlink"/>
  <p:sldLayoutIdLst>
    <p:sldLayoutId id="2147483649" r:id="rId1"/>
    <p:sldLayoutId id="2147483676" r:id="rId2"/>
    <p:sldLayoutId id="2147483683" r:id="rId3"/>
    <p:sldLayoutId id="2147483680"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2" r:id="rId15"/>
    <p:sldLayoutId id="2147483681" r:id="rId16"/>
    <p:sldLayoutId id="2147483682" r:id="rId17"/>
    <p:sldLayoutId id="2147483684" r:id="rId18"/>
  </p:sldLayoutIdLst>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矩形 3"/>
          <p:cNvSpPr/>
          <p:nvPr userDrawn="1"/>
        </p:nvSpPr>
        <p:spPr>
          <a:xfrm>
            <a:off x="0" y="0"/>
            <a:ext cx="9144000" cy="5143500"/>
          </a:xfrm>
          <a:prstGeom prst="rect">
            <a:avLst/>
          </a:prstGeom>
          <a:solidFill>
            <a:srgbClr val="DFF2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Tree>
    <p:extLst>
      <p:ext uri="{BB962C8B-B14F-4D97-AF65-F5344CB8AC3E}">
        <p14:creationId xmlns:p14="http://schemas.microsoft.com/office/powerpoint/2010/main" val="3303329603"/>
      </p:ext>
    </p:extLst>
  </p:cSld>
  <p:clrMap bg1="lt1" tx1="dk1" bg2="lt2" tx2="dk2" accent1="accent1" accent2="accent2" accent3="accent3" accent4="accent4" accent5="accent5" accent6="accent6" hlink="hlink" folHlink="folHlink"/>
  <p:sldLayoutIdLst>
    <p:sldLayoutId id="2147483678" r:id="rId1"/>
    <p:sldLayoutId id="2147483679" r:id="rId2"/>
  </p:sldLayoutIdLst>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txStyles>
    <p:titleStyle>
      <a:lvl1pPr algn="l" defTabSz="650284" rtl="0" eaLnBrk="1" latinLnBrk="0" hangingPunct="1">
        <a:lnSpc>
          <a:spcPct val="90000"/>
        </a:lnSpc>
        <a:spcBef>
          <a:spcPct val="0"/>
        </a:spcBef>
        <a:buNone/>
        <a:defRPr sz="3129" kern="1200">
          <a:solidFill>
            <a:schemeClr val="tx1"/>
          </a:solidFill>
          <a:latin typeface="+mj-lt"/>
          <a:ea typeface="+mj-ea"/>
          <a:cs typeface="+mj-cs"/>
        </a:defRPr>
      </a:lvl1pPr>
    </p:titleStyle>
    <p:bodyStyle>
      <a:lvl1pPr marL="162572" indent="-162572" algn="l" defTabSz="650284" rtl="0" eaLnBrk="1" latinLnBrk="0" hangingPunct="1">
        <a:lnSpc>
          <a:spcPct val="90000"/>
        </a:lnSpc>
        <a:spcBef>
          <a:spcPts val="711"/>
        </a:spcBef>
        <a:buFont typeface="Arial" panose="020B0604020202020204" pitchFamily="34" charset="0"/>
        <a:buChar char="•"/>
        <a:defRPr sz="1991" kern="1200">
          <a:solidFill>
            <a:schemeClr val="tx1"/>
          </a:solidFill>
          <a:latin typeface="+mn-lt"/>
          <a:ea typeface="+mn-ea"/>
          <a:cs typeface="+mn-cs"/>
        </a:defRPr>
      </a:lvl1pPr>
      <a:lvl2pPr marL="487714" indent="-162572" algn="l" defTabSz="650284" rtl="0" eaLnBrk="1" latinLnBrk="0" hangingPunct="1">
        <a:lnSpc>
          <a:spcPct val="90000"/>
        </a:lnSpc>
        <a:spcBef>
          <a:spcPts val="356"/>
        </a:spcBef>
        <a:buFont typeface="Arial" panose="020B0604020202020204" pitchFamily="34" charset="0"/>
        <a:buChar char="•"/>
        <a:defRPr sz="1707" kern="1200">
          <a:solidFill>
            <a:schemeClr val="tx1"/>
          </a:solidFill>
          <a:latin typeface="+mn-lt"/>
          <a:ea typeface="+mn-ea"/>
          <a:cs typeface="+mn-cs"/>
        </a:defRPr>
      </a:lvl2pPr>
      <a:lvl3pPr marL="812854" indent="-162572" algn="l" defTabSz="650284" rtl="0" eaLnBrk="1" latinLnBrk="0" hangingPunct="1">
        <a:lnSpc>
          <a:spcPct val="90000"/>
        </a:lnSpc>
        <a:spcBef>
          <a:spcPts val="356"/>
        </a:spcBef>
        <a:buFont typeface="Arial" panose="020B0604020202020204" pitchFamily="34" charset="0"/>
        <a:buChar char="•"/>
        <a:defRPr sz="1422" kern="1200">
          <a:solidFill>
            <a:schemeClr val="tx1"/>
          </a:solidFill>
          <a:latin typeface="+mn-lt"/>
          <a:ea typeface="+mn-ea"/>
          <a:cs typeface="+mn-cs"/>
        </a:defRPr>
      </a:lvl3pPr>
      <a:lvl4pPr marL="1137997" indent="-162572" algn="l" defTabSz="650284"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4pPr>
      <a:lvl5pPr marL="1463139" indent="-162572" algn="l" defTabSz="650284"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5pPr>
      <a:lvl6pPr marL="1788281" indent="-162572" algn="l" defTabSz="650284"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6pPr>
      <a:lvl7pPr marL="2113423" indent="-162572" algn="l" defTabSz="650284"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7pPr>
      <a:lvl8pPr marL="2438565" indent="-162572" algn="l" defTabSz="650284"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8pPr>
      <a:lvl9pPr marL="2763707" indent="-162572" algn="l" defTabSz="650284"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9pPr>
    </p:bodyStyle>
    <p:otherStyle>
      <a:defPPr>
        <a:defRPr lang="zh-CN"/>
      </a:defPPr>
      <a:lvl1pPr marL="0" algn="l" defTabSz="650284" rtl="0" eaLnBrk="1" latinLnBrk="0" hangingPunct="1">
        <a:defRPr sz="1280" kern="1200">
          <a:solidFill>
            <a:schemeClr val="tx1"/>
          </a:solidFill>
          <a:latin typeface="+mn-lt"/>
          <a:ea typeface="+mn-ea"/>
          <a:cs typeface="+mn-cs"/>
        </a:defRPr>
      </a:lvl1pPr>
      <a:lvl2pPr marL="325143" algn="l" defTabSz="650284" rtl="0" eaLnBrk="1" latinLnBrk="0" hangingPunct="1">
        <a:defRPr sz="1280" kern="1200">
          <a:solidFill>
            <a:schemeClr val="tx1"/>
          </a:solidFill>
          <a:latin typeface="+mn-lt"/>
          <a:ea typeface="+mn-ea"/>
          <a:cs typeface="+mn-cs"/>
        </a:defRPr>
      </a:lvl2pPr>
      <a:lvl3pPr marL="650284" algn="l" defTabSz="650284" rtl="0" eaLnBrk="1" latinLnBrk="0" hangingPunct="1">
        <a:defRPr sz="1280" kern="1200">
          <a:solidFill>
            <a:schemeClr val="tx1"/>
          </a:solidFill>
          <a:latin typeface="+mn-lt"/>
          <a:ea typeface="+mn-ea"/>
          <a:cs typeface="+mn-cs"/>
        </a:defRPr>
      </a:lvl3pPr>
      <a:lvl4pPr marL="975426" algn="l" defTabSz="650284" rtl="0" eaLnBrk="1" latinLnBrk="0" hangingPunct="1">
        <a:defRPr sz="1280" kern="1200">
          <a:solidFill>
            <a:schemeClr val="tx1"/>
          </a:solidFill>
          <a:latin typeface="+mn-lt"/>
          <a:ea typeface="+mn-ea"/>
          <a:cs typeface="+mn-cs"/>
        </a:defRPr>
      </a:lvl4pPr>
      <a:lvl5pPr marL="1300568" algn="l" defTabSz="650284" rtl="0" eaLnBrk="1" latinLnBrk="0" hangingPunct="1">
        <a:defRPr sz="1280" kern="1200">
          <a:solidFill>
            <a:schemeClr val="tx1"/>
          </a:solidFill>
          <a:latin typeface="+mn-lt"/>
          <a:ea typeface="+mn-ea"/>
          <a:cs typeface="+mn-cs"/>
        </a:defRPr>
      </a:lvl5pPr>
      <a:lvl6pPr marL="1625710" algn="l" defTabSz="650284" rtl="0" eaLnBrk="1" latinLnBrk="0" hangingPunct="1">
        <a:defRPr sz="1280" kern="1200">
          <a:solidFill>
            <a:schemeClr val="tx1"/>
          </a:solidFill>
          <a:latin typeface="+mn-lt"/>
          <a:ea typeface="+mn-ea"/>
          <a:cs typeface="+mn-cs"/>
        </a:defRPr>
      </a:lvl6pPr>
      <a:lvl7pPr marL="1950852" algn="l" defTabSz="650284" rtl="0" eaLnBrk="1" latinLnBrk="0" hangingPunct="1">
        <a:defRPr sz="1280" kern="1200">
          <a:solidFill>
            <a:schemeClr val="tx1"/>
          </a:solidFill>
          <a:latin typeface="+mn-lt"/>
          <a:ea typeface="+mn-ea"/>
          <a:cs typeface="+mn-cs"/>
        </a:defRPr>
      </a:lvl7pPr>
      <a:lvl8pPr marL="2275994" algn="l" defTabSz="650284" rtl="0" eaLnBrk="1" latinLnBrk="0" hangingPunct="1">
        <a:defRPr sz="1280" kern="1200">
          <a:solidFill>
            <a:schemeClr val="tx1"/>
          </a:solidFill>
          <a:latin typeface="+mn-lt"/>
          <a:ea typeface="+mn-ea"/>
          <a:cs typeface="+mn-cs"/>
        </a:defRPr>
      </a:lvl8pPr>
      <a:lvl9pPr marL="2601137" algn="l" defTabSz="650284" rtl="0" eaLnBrk="1" latinLnBrk="0" hangingPunct="1">
        <a:defRPr sz="12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chart" Target="../charts/chart3.xml"/><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5">
            <a:extLst>
              <a:ext uri="{28A0092B-C50C-407E-A947-70E740481C1C}">
                <a14:useLocalDpi xmlns:a14="http://schemas.microsoft.com/office/drawing/2010/main" val="0"/>
              </a:ext>
            </a:extLst>
          </a:blip>
          <a:srcRect b="3698"/>
          <a:stretch/>
        </p:blipFill>
        <p:spPr>
          <a:xfrm>
            <a:off x="672742" y="1779662"/>
            <a:ext cx="7802236" cy="3375268"/>
          </a:xfrm>
          <a:prstGeom prst="rect">
            <a:avLst/>
          </a:prstGeom>
        </p:spPr>
      </p:pic>
      <p:sp>
        <p:nvSpPr>
          <p:cNvPr id="4" name="TextBox 3"/>
          <p:cNvSpPr txBox="1"/>
          <p:nvPr/>
        </p:nvSpPr>
        <p:spPr>
          <a:xfrm>
            <a:off x="978742" y="1275606"/>
            <a:ext cx="7627409" cy="923330"/>
          </a:xfrm>
          <a:prstGeom prst="rect">
            <a:avLst/>
          </a:prstGeom>
          <a:noFill/>
        </p:spPr>
        <p:txBody>
          <a:bodyPr wrap="none" rtlCol="0">
            <a:spAutoFit/>
          </a:bodyPr>
          <a:lstStyle/>
          <a:p>
            <a:r>
              <a:rPr lang="zh-CN" altLang="en-US" sz="5400" b="1" dirty="0">
                <a:solidFill>
                  <a:srgbClr val="FF0000"/>
                </a:solidFill>
                <a:latin typeface="微软雅黑" pitchFamily="34" charset="-122"/>
                <a:ea typeface="微软雅黑" pitchFamily="34" charset="-122"/>
                <a:sym typeface="Arial" panose="020B0604020202020204" pitchFamily="34" charset="0"/>
              </a:rPr>
              <a:t>新学期开学典礼</a:t>
            </a:r>
            <a:r>
              <a:rPr lang="en-US" altLang="zh-CN" sz="5400" b="1" dirty="0" err="1">
                <a:solidFill>
                  <a:srgbClr val="FF0000"/>
                </a:solidFill>
                <a:latin typeface="微软雅黑" pitchFamily="34" charset="-122"/>
                <a:ea typeface="微软雅黑" pitchFamily="34" charset="-122"/>
                <a:sym typeface="Arial" panose="020B0604020202020204" pitchFamily="34" charset="0"/>
              </a:rPr>
              <a:t>ppt</a:t>
            </a:r>
            <a:r>
              <a:rPr lang="zh-CN" altLang="en-US" sz="5400" b="1" dirty="0">
                <a:solidFill>
                  <a:srgbClr val="FF0000"/>
                </a:solidFill>
                <a:latin typeface="微软雅黑" pitchFamily="34" charset="-122"/>
                <a:ea typeface="微软雅黑" pitchFamily="34" charset="-122"/>
                <a:sym typeface="Arial" panose="020B0604020202020204" pitchFamily="34" charset="0"/>
              </a:rPr>
              <a:t>模板</a:t>
            </a:r>
          </a:p>
        </p:txBody>
      </p:sp>
      <p:sp>
        <p:nvSpPr>
          <p:cNvPr id="13" name="TextBox 5"/>
          <p:cNvSpPr txBox="1">
            <a:spLocks noChangeArrowheads="1"/>
          </p:cNvSpPr>
          <p:nvPr/>
        </p:nvSpPr>
        <p:spPr bwMode="auto">
          <a:xfrm>
            <a:off x="1060185" y="2499742"/>
            <a:ext cx="240803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b="1" dirty="0" smtClean="0">
                <a:solidFill>
                  <a:schemeClr val="tx2"/>
                </a:solidFill>
                <a:latin typeface="微软雅黑" panose="020B0503020204020204" pitchFamily="34" charset="-122"/>
                <a:ea typeface="微软雅黑" panose="020B0503020204020204" pitchFamily="34" charset="-122"/>
              </a:rPr>
              <a:t>汇报人：</a:t>
            </a:r>
            <a:r>
              <a:rPr lang="en-US" altLang="zh-CN" sz="1200" b="1" dirty="0" smtClean="0">
                <a:solidFill>
                  <a:schemeClr val="tx2"/>
                </a:solidFill>
                <a:latin typeface="微软雅黑" panose="020B0503020204020204" pitchFamily="34" charset="-122"/>
                <a:ea typeface="微软雅黑" panose="020B0503020204020204" pitchFamily="34" charset="-122"/>
              </a:rPr>
              <a:t>xxx</a:t>
            </a:r>
            <a:r>
              <a:rPr lang="zh-CN" altLang="en-US" sz="1200" b="1" dirty="0" smtClean="0">
                <a:solidFill>
                  <a:schemeClr val="tx2"/>
                </a:solidFill>
                <a:latin typeface="微软雅黑" panose="020B0503020204020204" pitchFamily="34" charset="-122"/>
                <a:ea typeface="微软雅黑" panose="020B0503020204020204" pitchFamily="34" charset="-122"/>
              </a:rPr>
              <a:t>   时间：</a:t>
            </a:r>
            <a:r>
              <a:rPr lang="en-US" altLang="zh-CN" sz="1200" b="1" dirty="0" smtClean="0">
                <a:solidFill>
                  <a:schemeClr val="tx2"/>
                </a:solidFill>
                <a:latin typeface="微软雅黑" panose="020B0503020204020204" pitchFamily="34" charset="-122"/>
                <a:ea typeface="微软雅黑" panose="020B0503020204020204" pitchFamily="34" charset="-122"/>
              </a:rPr>
              <a:t>XX</a:t>
            </a:r>
            <a:r>
              <a:rPr lang="zh-CN" altLang="en-US" sz="1200" b="1" dirty="0" smtClean="0">
                <a:solidFill>
                  <a:schemeClr val="tx2"/>
                </a:solidFill>
                <a:latin typeface="微软雅黑" panose="020B0503020204020204" pitchFamily="34" charset="-122"/>
                <a:ea typeface="微软雅黑" panose="020B0503020204020204" pitchFamily="34" charset="-122"/>
              </a:rPr>
              <a:t>年</a:t>
            </a:r>
            <a:r>
              <a:rPr lang="en-US" altLang="zh-CN" sz="1200" b="1" dirty="0" smtClean="0">
                <a:solidFill>
                  <a:schemeClr val="tx2"/>
                </a:solidFill>
                <a:latin typeface="微软雅黑" panose="020B0503020204020204" pitchFamily="34" charset="-122"/>
                <a:ea typeface="微软雅黑" panose="020B0503020204020204" pitchFamily="34" charset="-122"/>
              </a:rPr>
              <a:t>XX</a:t>
            </a:r>
            <a:r>
              <a:rPr lang="zh-CN" altLang="en-US" sz="1200" b="1" dirty="0" smtClean="0">
                <a:solidFill>
                  <a:schemeClr val="tx2"/>
                </a:solidFill>
                <a:latin typeface="微软雅黑" panose="020B0503020204020204" pitchFamily="34" charset="-122"/>
                <a:ea typeface="微软雅黑" panose="020B0503020204020204" pitchFamily="34" charset="-122"/>
              </a:rPr>
              <a:t>月</a:t>
            </a:r>
            <a:endParaRPr lang="en-US" altLang="zh-CN" sz="1200" dirty="0">
              <a:solidFill>
                <a:schemeClr val="tx2"/>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48105" y="390710"/>
            <a:ext cx="1780392" cy="1031819"/>
          </a:xfrm>
          <a:prstGeom prst="rect">
            <a:avLst/>
          </a:prstGeom>
        </p:spPr>
      </p:pic>
      <p:sp>
        <p:nvSpPr>
          <p:cNvPr id="15" name="文本框 14"/>
          <p:cNvSpPr txBox="1"/>
          <p:nvPr/>
        </p:nvSpPr>
        <p:spPr>
          <a:xfrm>
            <a:off x="1043608" y="2067694"/>
            <a:ext cx="6336704" cy="369332"/>
          </a:xfrm>
          <a:prstGeom prst="rect">
            <a:avLst/>
          </a:prstGeom>
          <a:noFill/>
        </p:spPr>
        <p:txBody>
          <a:bodyPr wrap="square" rtlCol="0">
            <a:spAutoFit/>
          </a:bodyPr>
          <a:lstStyle/>
          <a:p>
            <a:r>
              <a:rPr lang="en-US" altLang="zh-CN" sz="900" dirty="0">
                <a:solidFill>
                  <a:schemeClr val="bg2"/>
                </a:solidFill>
              </a:rPr>
              <a:t>Your content to play here, or through your copy, paste in this box, and select only the text. Your content to play here, or through your copy, paste in this box, and select only the text</a:t>
            </a:r>
            <a:r>
              <a:rPr lang="en-US" altLang="zh-CN" sz="900" dirty="0" smtClean="0">
                <a:solidFill>
                  <a:schemeClr val="bg2"/>
                </a:solidFill>
              </a:rPr>
              <a:t>.</a:t>
            </a:r>
            <a:endParaRPr lang="en-US" altLang="zh-CN" sz="900" dirty="0">
              <a:solidFill>
                <a:schemeClr val="bg2"/>
              </a:solidFill>
            </a:endParaRPr>
          </a:p>
        </p:txBody>
      </p:sp>
      <p:pic>
        <p:nvPicPr>
          <p:cNvPr id="17" name="儿童歌曲 - 小小智慧树奥尔夫音乐教室朋友舞">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207616" y="-1100658"/>
            <a:ext cx="609600" cy="609600"/>
          </a:xfrm>
          <a:prstGeom prst="rect">
            <a:avLst/>
          </a:prstGeom>
        </p:spPr>
      </p:pic>
    </p:spTree>
    <p:extLst>
      <p:ext uri="{BB962C8B-B14F-4D97-AF65-F5344CB8AC3E}">
        <p14:creationId xmlns:p14="http://schemas.microsoft.com/office/powerpoint/2010/main" val="129180997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7"/>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anim calcmode="lin" valueType="num">
                                      <p:cBhvr>
                                        <p:cTn id="11" dur="1000" fill="hold"/>
                                        <p:tgtEl>
                                          <p:spTgt spid="10"/>
                                        </p:tgtEl>
                                        <p:attrNameLst>
                                          <p:attrName>ppt_x</p:attrName>
                                        </p:attrNameLst>
                                      </p:cBhvr>
                                      <p:tavLst>
                                        <p:tav tm="0">
                                          <p:val>
                                            <p:strVal val="#ppt_x"/>
                                          </p:val>
                                        </p:tav>
                                        <p:tav tm="100000">
                                          <p:val>
                                            <p:strVal val="#ppt_x"/>
                                          </p:val>
                                        </p:tav>
                                      </p:tavLst>
                                    </p:anim>
                                    <p:anim calcmode="lin" valueType="num">
                                      <p:cBhvr>
                                        <p:cTn id="12" dur="1000" fill="hold"/>
                                        <p:tgtEl>
                                          <p:spTgt spid="10"/>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3" presetClass="entr" presetSubtype="36" fill="hold" grpId="0" nodeType="afterEffect">
                                  <p:stCondLst>
                                    <p:cond delay="0"/>
                                  </p:stCondLst>
                                  <p:iterate type="lt">
                                    <p:tmPct val="14000"/>
                                  </p:iterate>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strVal val="(6*min(max(#ppt_w*#ppt_h,.3),1)-7.4)/-.7*#ppt_w"/>
                                          </p:val>
                                        </p:tav>
                                        <p:tav tm="100000">
                                          <p:val>
                                            <p:strVal val="#ppt_w"/>
                                          </p:val>
                                        </p:tav>
                                      </p:tavLst>
                                    </p:anim>
                                    <p:anim calcmode="lin" valueType="num">
                                      <p:cBhvr>
                                        <p:cTn id="17" dur="1000" fill="hold"/>
                                        <p:tgtEl>
                                          <p:spTgt spid="4"/>
                                        </p:tgtEl>
                                        <p:attrNameLst>
                                          <p:attrName>ppt_h</p:attrName>
                                        </p:attrNameLst>
                                      </p:cBhvr>
                                      <p:tavLst>
                                        <p:tav tm="0">
                                          <p:val>
                                            <p:strVal val="(6*min(max(#ppt_w*#ppt_h,.3),1)-7.4)/-.7*#ppt_h"/>
                                          </p:val>
                                        </p:tav>
                                        <p:tav tm="100000">
                                          <p:val>
                                            <p:strVal val="#ppt_h"/>
                                          </p:val>
                                        </p:tav>
                                      </p:tavLst>
                                    </p:anim>
                                    <p:anim calcmode="lin" valueType="num">
                                      <p:cBhvr>
                                        <p:cTn id="18" dur="1000" fill="hold"/>
                                        <p:tgtEl>
                                          <p:spTgt spid="4"/>
                                        </p:tgtEl>
                                        <p:attrNameLst>
                                          <p:attrName>ppt_x</p:attrName>
                                        </p:attrNameLst>
                                      </p:cBhvr>
                                      <p:tavLst>
                                        <p:tav tm="0">
                                          <p:val>
                                            <p:fltVal val="0.5"/>
                                          </p:val>
                                        </p:tav>
                                        <p:tav tm="100000">
                                          <p:val>
                                            <p:strVal val="#ppt_x"/>
                                          </p:val>
                                        </p:tav>
                                      </p:tavLst>
                                    </p:anim>
                                    <p:anim calcmode="lin" valueType="num">
                                      <p:cBhvr>
                                        <p:cTn id="19" dur="1000" fill="hold"/>
                                        <p:tgtEl>
                                          <p:spTgt spid="4"/>
                                        </p:tgtEl>
                                        <p:attrNameLst>
                                          <p:attrName>ppt_y</p:attrName>
                                        </p:attrNameLst>
                                      </p:cBhvr>
                                      <p:tavLst>
                                        <p:tav tm="0">
                                          <p:val>
                                            <p:strVal val="1+(6*min(max(#ppt_w*#ppt_h,.3),1)-7.4)/-.7*#ppt_h/2"/>
                                          </p:val>
                                        </p:tav>
                                        <p:tav tm="100000">
                                          <p:val>
                                            <p:strVal val="#ppt_y"/>
                                          </p:val>
                                        </p:tav>
                                      </p:tavLst>
                                    </p:anim>
                                  </p:childTnLst>
                                </p:cTn>
                              </p:par>
                            </p:childTnLst>
                          </p:cTn>
                        </p:par>
                        <p:par>
                          <p:cTn id="20" fill="hold">
                            <p:stCondLst>
                              <p:cond delay="354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4040"/>
                            </p:stCondLst>
                            <p:childTnLst>
                              <p:par>
                                <p:cTn id="25" presetID="22" presetClass="entr" presetSubtype="8" fill="hold" grpId="0" nodeType="afterEffect">
                                  <p:stCondLst>
                                    <p:cond delay="0"/>
                                  </p:stCondLst>
                                  <p:iterate type="lt">
                                    <p:tmPct val="10000"/>
                                  </p:iterate>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5290"/>
                            </p:stCondLst>
                            <p:childTnLst>
                              <p:par>
                                <p:cTn id="29" presetID="42"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repeatCount="indefinite" fill="remove" display="0">
                  <p:stCondLst>
                    <p:cond delay="indefinite"/>
                  </p:stCondLst>
                  <p:endCondLst>
                    <p:cond evt="onStopAudio" delay="0">
                      <p:tgtEl>
                        <p:sldTgt/>
                      </p:tgtEl>
                    </p:cond>
                  </p:endCondLst>
                </p:cTn>
                <p:tgtEl>
                  <p:spTgt spid="17"/>
                </p:tgtEl>
              </p:cMediaNode>
            </p:audio>
          </p:childTnLst>
        </p:cTn>
      </p:par>
    </p:tnLst>
    <p:bldLst>
      <p:bldP spid="4" grpId="0"/>
      <p:bldP spid="13"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3857571" y="1056318"/>
            <a:ext cx="545823" cy="546928"/>
            <a:chOff x="4339492" y="761748"/>
            <a:chExt cx="727764" cy="729238"/>
          </a:xfrm>
        </p:grpSpPr>
        <p:sp>
          <p:nvSpPr>
            <p:cNvPr id="30" name="任意多边形 82"/>
            <p:cNvSpPr/>
            <p:nvPr/>
          </p:nvSpPr>
          <p:spPr bwMode="auto">
            <a:xfrm rot="3738964">
              <a:off x="4338755" y="762485"/>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1"/>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31" name="TextBox 67"/>
            <p:cNvSpPr txBox="1"/>
            <p:nvPr/>
          </p:nvSpPr>
          <p:spPr>
            <a:xfrm>
              <a:off x="4435991" y="808331"/>
              <a:ext cx="534763" cy="636071"/>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225" normalizeH="0" baseline="0" noProof="0" dirty="0">
                  <a:ln>
                    <a:noFill/>
                  </a:ln>
                  <a:solidFill>
                    <a:srgbClr val="FFFFFF"/>
                  </a:solidFill>
                  <a:effectLst/>
                  <a:uLnTx/>
                  <a:uFillTx/>
                  <a:latin typeface="微软雅黑" pitchFamily="34" charset="-122"/>
                  <a:ea typeface="微软雅黑" pitchFamily="34" charset="-122"/>
                  <a:cs typeface="+mn-cs"/>
                </a:rPr>
                <a:t>1</a:t>
              </a:r>
              <a:endParaRPr kumimoji="0" lang="zh-CN" altLang="en-US" sz="2400" b="0" i="0" u="none" strike="noStrike" kern="1200" cap="none" spc="225"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
        <p:nvSpPr>
          <p:cNvPr id="28" name="矩形 39"/>
          <p:cNvSpPr>
            <a:spLocks noChangeArrowheads="1"/>
          </p:cNvSpPr>
          <p:nvPr/>
        </p:nvSpPr>
        <p:spPr bwMode="auto">
          <a:xfrm>
            <a:off x="4530872" y="1270347"/>
            <a:ext cx="3065464" cy="295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chemeClr val="tx2"/>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1200" cap="none" spc="0" normalizeH="0" baseline="0" noProof="0" dirty="0" smtClean="0">
                <a:ln>
                  <a:noFill/>
                </a:ln>
                <a:solidFill>
                  <a:schemeClr val="tx2"/>
                </a:solidFill>
                <a:effectLst/>
                <a:uLnTx/>
                <a:uFillTx/>
                <a:latin typeface="微软雅黑" pitchFamily="34" charset="-122"/>
                <a:ea typeface="微软雅黑" pitchFamily="34" charset="-122"/>
                <a:cs typeface="宋体" charset="-122"/>
              </a:rPr>
              <a:t>文本</a:t>
            </a:r>
            <a:endParaRPr kumimoji="0" lang="zh-CN" altLang="en-US" sz="1000" b="0" i="0" u="none" strike="noStrike" kern="1200" cap="none" spc="0" normalizeH="0" baseline="0" noProof="0" dirty="0">
              <a:ln>
                <a:noFill/>
              </a:ln>
              <a:solidFill>
                <a:schemeClr val="tx2"/>
              </a:solidFill>
              <a:effectLst/>
              <a:uLnTx/>
              <a:uFillTx/>
              <a:latin typeface="微软雅黑" pitchFamily="34" charset="-122"/>
              <a:ea typeface="微软雅黑" pitchFamily="34" charset="-122"/>
              <a:cs typeface="宋体" charset="-122"/>
            </a:endParaRPr>
          </a:p>
        </p:txBody>
      </p:sp>
      <p:sp>
        <p:nvSpPr>
          <p:cNvPr id="29" name="矩形 39"/>
          <p:cNvSpPr>
            <a:spLocks noChangeArrowheads="1"/>
          </p:cNvSpPr>
          <p:nvPr/>
        </p:nvSpPr>
        <p:spPr bwMode="auto">
          <a:xfrm>
            <a:off x="4427984" y="987574"/>
            <a:ext cx="2821783" cy="37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Tx/>
              <a:buNone/>
              <a:tabLst/>
              <a:defRPr/>
            </a:pPr>
            <a:r>
              <a:rPr kumimoji="0" lang="en-US" altLang="zh-CN" sz="1400" b="0" i="0" u="none" strike="noStrike" kern="1200" cap="none" spc="0" normalizeH="0" baseline="0" noProof="0" dirty="0" smtClean="0">
                <a:ln>
                  <a:noFill/>
                </a:ln>
                <a:solidFill>
                  <a:schemeClr val="tx2"/>
                </a:solidFill>
                <a:effectLst/>
                <a:uLnTx/>
                <a:uFillTx/>
                <a:latin typeface="微软雅黑" pitchFamily="34" charset="-122"/>
                <a:ea typeface="微软雅黑" pitchFamily="34" charset="-122"/>
                <a:cs typeface="宋体" charset="-122"/>
              </a:rPr>
              <a:t>【 </a:t>
            </a:r>
            <a:r>
              <a:rPr kumimoji="0" lang="zh-CN" altLang="en-US" sz="1400" b="0" i="0" u="none" strike="noStrike" kern="1200" cap="none" spc="0" normalizeH="0" baseline="0" noProof="0" dirty="0" smtClean="0">
                <a:ln>
                  <a:noFill/>
                </a:ln>
                <a:solidFill>
                  <a:schemeClr val="tx2"/>
                </a:solidFill>
                <a:effectLst/>
                <a:uLnTx/>
                <a:uFillTx/>
                <a:latin typeface="微软雅黑" pitchFamily="34" charset="-122"/>
                <a:ea typeface="微软雅黑" pitchFamily="34" charset="-122"/>
                <a:cs typeface="宋体" charset="-122"/>
              </a:rPr>
              <a:t>标题内容 </a:t>
            </a:r>
            <a:r>
              <a:rPr kumimoji="0" lang="en-US" altLang="zh-CN" sz="1400" b="0" i="0" u="none" strike="noStrike" kern="1200" cap="none" spc="0" normalizeH="0" baseline="0" noProof="0" dirty="0" smtClean="0">
                <a:ln>
                  <a:noFill/>
                </a:ln>
                <a:solidFill>
                  <a:schemeClr val="tx2"/>
                </a:solidFill>
                <a:effectLst/>
                <a:uLnTx/>
                <a:uFillTx/>
                <a:latin typeface="微软雅黑" pitchFamily="34" charset="-122"/>
                <a:ea typeface="微软雅黑" pitchFamily="34" charset="-122"/>
                <a:cs typeface="宋体" charset="-122"/>
              </a:rPr>
              <a:t>】</a:t>
            </a:r>
            <a:endParaRPr kumimoji="0" lang="zh-CN" altLang="en-US" sz="1400" b="0" i="0" u="none" strike="noStrike" kern="1200" cap="none" spc="0" normalizeH="0" baseline="0" noProof="0" dirty="0">
              <a:ln>
                <a:noFill/>
              </a:ln>
              <a:solidFill>
                <a:schemeClr val="tx2"/>
              </a:solidFill>
              <a:effectLst/>
              <a:uLnTx/>
              <a:uFillTx/>
              <a:latin typeface="微软雅黑" pitchFamily="34" charset="-122"/>
              <a:ea typeface="微软雅黑" pitchFamily="34" charset="-122"/>
              <a:cs typeface="宋体" charset="-122"/>
            </a:endParaRPr>
          </a:p>
        </p:txBody>
      </p:sp>
      <p:grpSp>
        <p:nvGrpSpPr>
          <p:cNvPr id="32" name="组合 31"/>
          <p:cNvGrpSpPr/>
          <p:nvPr/>
        </p:nvGrpSpPr>
        <p:grpSpPr>
          <a:xfrm>
            <a:off x="3857571" y="1704487"/>
            <a:ext cx="545823" cy="546928"/>
            <a:chOff x="4339492" y="761748"/>
            <a:chExt cx="727764" cy="729238"/>
          </a:xfrm>
        </p:grpSpPr>
        <p:sp>
          <p:nvSpPr>
            <p:cNvPr id="38" name="任意多边形 82"/>
            <p:cNvSpPr/>
            <p:nvPr/>
          </p:nvSpPr>
          <p:spPr bwMode="auto">
            <a:xfrm rot="3738964">
              <a:off x="4338755" y="762485"/>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2"/>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44" name="TextBox 67"/>
            <p:cNvSpPr txBox="1"/>
            <p:nvPr/>
          </p:nvSpPr>
          <p:spPr>
            <a:xfrm>
              <a:off x="4435991" y="808331"/>
              <a:ext cx="534763" cy="636071"/>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225" normalizeH="0" baseline="0" noProof="0" dirty="0" smtClean="0">
                  <a:ln>
                    <a:noFill/>
                  </a:ln>
                  <a:solidFill>
                    <a:srgbClr val="FFFFFF"/>
                  </a:solidFill>
                  <a:effectLst/>
                  <a:uLnTx/>
                  <a:uFillTx/>
                  <a:latin typeface="微软雅黑" pitchFamily="34" charset="-122"/>
                  <a:ea typeface="微软雅黑" pitchFamily="34" charset="-122"/>
                  <a:cs typeface="+mn-cs"/>
                </a:rPr>
                <a:t>2</a:t>
              </a:r>
              <a:endParaRPr kumimoji="0" lang="zh-CN" altLang="en-US" sz="2400" b="0" i="0" u="none" strike="noStrike" kern="1200" cap="none" spc="225"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
        <p:nvSpPr>
          <p:cNvPr id="50" name="矩形 39"/>
          <p:cNvSpPr>
            <a:spLocks noChangeArrowheads="1"/>
          </p:cNvSpPr>
          <p:nvPr/>
        </p:nvSpPr>
        <p:spPr bwMode="auto">
          <a:xfrm>
            <a:off x="4530872" y="1918516"/>
            <a:ext cx="3065464" cy="295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chemeClr val="tx2"/>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1200" cap="none" spc="0" normalizeH="0" baseline="0" noProof="0" dirty="0" smtClean="0">
                <a:ln>
                  <a:noFill/>
                </a:ln>
                <a:solidFill>
                  <a:schemeClr val="tx2"/>
                </a:solidFill>
                <a:effectLst/>
                <a:uLnTx/>
                <a:uFillTx/>
                <a:latin typeface="微软雅黑" pitchFamily="34" charset="-122"/>
                <a:ea typeface="微软雅黑" pitchFamily="34" charset="-122"/>
                <a:cs typeface="宋体" charset="-122"/>
              </a:rPr>
              <a:t>文本</a:t>
            </a:r>
            <a:endParaRPr kumimoji="0" lang="zh-CN" altLang="en-US" sz="1000" b="0" i="0" u="none" strike="noStrike" kern="1200" cap="none" spc="0" normalizeH="0" baseline="0" noProof="0" dirty="0">
              <a:ln>
                <a:noFill/>
              </a:ln>
              <a:solidFill>
                <a:schemeClr val="tx2"/>
              </a:solidFill>
              <a:effectLst/>
              <a:uLnTx/>
              <a:uFillTx/>
              <a:latin typeface="微软雅黑" pitchFamily="34" charset="-122"/>
              <a:ea typeface="微软雅黑" pitchFamily="34" charset="-122"/>
              <a:cs typeface="宋体" charset="-122"/>
            </a:endParaRPr>
          </a:p>
        </p:txBody>
      </p:sp>
      <p:sp>
        <p:nvSpPr>
          <p:cNvPr id="51" name="矩形 39"/>
          <p:cNvSpPr>
            <a:spLocks noChangeArrowheads="1"/>
          </p:cNvSpPr>
          <p:nvPr/>
        </p:nvSpPr>
        <p:spPr bwMode="auto">
          <a:xfrm>
            <a:off x="4427984" y="1635743"/>
            <a:ext cx="2821783" cy="37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Tx/>
              <a:buNone/>
              <a:tabLst/>
              <a:defRPr/>
            </a:pPr>
            <a:r>
              <a:rPr kumimoji="0" lang="en-US" altLang="zh-CN" sz="1400" b="0" i="0" u="none" strike="noStrike" kern="1200" cap="none" spc="0" normalizeH="0" baseline="0" noProof="0" dirty="0" smtClean="0">
                <a:ln>
                  <a:noFill/>
                </a:ln>
                <a:solidFill>
                  <a:schemeClr val="tx2"/>
                </a:solidFill>
                <a:effectLst/>
                <a:uLnTx/>
                <a:uFillTx/>
                <a:latin typeface="微软雅黑" pitchFamily="34" charset="-122"/>
                <a:ea typeface="微软雅黑" pitchFamily="34" charset="-122"/>
                <a:cs typeface="宋体" charset="-122"/>
              </a:rPr>
              <a:t>【 </a:t>
            </a:r>
            <a:r>
              <a:rPr kumimoji="0" lang="zh-CN" altLang="en-US" sz="1400" b="0" i="0" u="none" strike="noStrike" kern="1200" cap="none" spc="0" normalizeH="0" baseline="0" noProof="0" dirty="0" smtClean="0">
                <a:ln>
                  <a:noFill/>
                </a:ln>
                <a:solidFill>
                  <a:schemeClr val="tx2"/>
                </a:solidFill>
                <a:effectLst/>
                <a:uLnTx/>
                <a:uFillTx/>
                <a:latin typeface="微软雅黑" pitchFamily="34" charset="-122"/>
                <a:ea typeface="微软雅黑" pitchFamily="34" charset="-122"/>
                <a:cs typeface="宋体" charset="-122"/>
              </a:rPr>
              <a:t>标题内容 </a:t>
            </a:r>
            <a:r>
              <a:rPr kumimoji="0" lang="en-US" altLang="zh-CN" sz="1400" b="0" i="0" u="none" strike="noStrike" kern="1200" cap="none" spc="0" normalizeH="0" baseline="0" noProof="0" dirty="0" smtClean="0">
                <a:ln>
                  <a:noFill/>
                </a:ln>
                <a:solidFill>
                  <a:schemeClr val="tx2"/>
                </a:solidFill>
                <a:effectLst/>
                <a:uLnTx/>
                <a:uFillTx/>
                <a:latin typeface="微软雅黑" pitchFamily="34" charset="-122"/>
                <a:ea typeface="微软雅黑" pitchFamily="34" charset="-122"/>
                <a:cs typeface="宋体" charset="-122"/>
              </a:rPr>
              <a:t>】</a:t>
            </a:r>
            <a:endParaRPr kumimoji="0" lang="zh-CN" altLang="en-US" sz="1400" b="0" i="0" u="none" strike="noStrike" kern="1200" cap="none" spc="0" normalizeH="0" baseline="0" noProof="0" dirty="0">
              <a:ln>
                <a:noFill/>
              </a:ln>
              <a:solidFill>
                <a:schemeClr val="tx2"/>
              </a:solidFill>
              <a:effectLst/>
              <a:uLnTx/>
              <a:uFillTx/>
              <a:latin typeface="微软雅黑" pitchFamily="34" charset="-122"/>
              <a:ea typeface="微软雅黑" pitchFamily="34" charset="-122"/>
              <a:cs typeface="宋体" charset="-122"/>
            </a:endParaRPr>
          </a:p>
        </p:txBody>
      </p:sp>
      <p:grpSp>
        <p:nvGrpSpPr>
          <p:cNvPr id="52" name="组合 51"/>
          <p:cNvGrpSpPr/>
          <p:nvPr/>
        </p:nvGrpSpPr>
        <p:grpSpPr>
          <a:xfrm>
            <a:off x="3857571" y="2352656"/>
            <a:ext cx="545823" cy="546928"/>
            <a:chOff x="4339492" y="761748"/>
            <a:chExt cx="727764" cy="729238"/>
          </a:xfrm>
        </p:grpSpPr>
        <p:sp>
          <p:nvSpPr>
            <p:cNvPr id="53" name="任意多边形 82"/>
            <p:cNvSpPr/>
            <p:nvPr/>
          </p:nvSpPr>
          <p:spPr bwMode="auto">
            <a:xfrm rot="3738964">
              <a:off x="4338755" y="762485"/>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3"/>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54" name="TextBox 67"/>
            <p:cNvSpPr txBox="1"/>
            <p:nvPr/>
          </p:nvSpPr>
          <p:spPr>
            <a:xfrm>
              <a:off x="4435991" y="808331"/>
              <a:ext cx="534763" cy="636071"/>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225" normalizeH="0" baseline="0" noProof="0" dirty="0" smtClean="0">
                  <a:ln>
                    <a:noFill/>
                  </a:ln>
                  <a:solidFill>
                    <a:srgbClr val="FFFFFF"/>
                  </a:solidFill>
                  <a:effectLst/>
                  <a:uLnTx/>
                  <a:uFillTx/>
                  <a:latin typeface="微软雅黑" pitchFamily="34" charset="-122"/>
                  <a:ea typeface="微软雅黑" pitchFamily="34" charset="-122"/>
                  <a:cs typeface="+mn-cs"/>
                </a:rPr>
                <a:t>3</a:t>
              </a:r>
              <a:endParaRPr kumimoji="0" lang="zh-CN" altLang="en-US" sz="2400" b="0" i="0" u="none" strike="noStrike" kern="1200" cap="none" spc="225"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
        <p:nvSpPr>
          <p:cNvPr id="55" name="矩形 39"/>
          <p:cNvSpPr>
            <a:spLocks noChangeArrowheads="1"/>
          </p:cNvSpPr>
          <p:nvPr/>
        </p:nvSpPr>
        <p:spPr bwMode="auto">
          <a:xfrm>
            <a:off x="4530872" y="2566685"/>
            <a:ext cx="3065464" cy="295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chemeClr val="tx2"/>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1200" cap="none" spc="0" normalizeH="0" baseline="0" noProof="0" dirty="0" smtClean="0">
                <a:ln>
                  <a:noFill/>
                </a:ln>
                <a:solidFill>
                  <a:schemeClr val="tx2"/>
                </a:solidFill>
                <a:effectLst/>
                <a:uLnTx/>
                <a:uFillTx/>
                <a:latin typeface="微软雅黑" pitchFamily="34" charset="-122"/>
                <a:ea typeface="微软雅黑" pitchFamily="34" charset="-122"/>
                <a:cs typeface="宋体" charset="-122"/>
              </a:rPr>
              <a:t>文本</a:t>
            </a:r>
            <a:endParaRPr kumimoji="0" lang="zh-CN" altLang="en-US" sz="1000" b="0" i="0" u="none" strike="noStrike" kern="1200" cap="none" spc="0" normalizeH="0" baseline="0" noProof="0" dirty="0">
              <a:ln>
                <a:noFill/>
              </a:ln>
              <a:solidFill>
                <a:schemeClr val="tx2"/>
              </a:solidFill>
              <a:effectLst/>
              <a:uLnTx/>
              <a:uFillTx/>
              <a:latin typeface="微软雅黑" pitchFamily="34" charset="-122"/>
              <a:ea typeface="微软雅黑" pitchFamily="34" charset="-122"/>
              <a:cs typeface="宋体" charset="-122"/>
            </a:endParaRPr>
          </a:p>
        </p:txBody>
      </p:sp>
      <p:sp>
        <p:nvSpPr>
          <p:cNvPr id="56" name="矩形 39"/>
          <p:cNvSpPr>
            <a:spLocks noChangeArrowheads="1"/>
          </p:cNvSpPr>
          <p:nvPr/>
        </p:nvSpPr>
        <p:spPr bwMode="auto">
          <a:xfrm>
            <a:off x="4427984" y="2283912"/>
            <a:ext cx="2821783" cy="37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Tx/>
              <a:buNone/>
              <a:tabLst/>
              <a:defRPr/>
            </a:pPr>
            <a:r>
              <a:rPr kumimoji="0" lang="en-US" altLang="zh-CN" sz="1400" b="0" i="0" u="none" strike="noStrike" kern="1200" cap="none" spc="0" normalizeH="0" baseline="0" noProof="0" dirty="0" smtClean="0">
                <a:ln>
                  <a:noFill/>
                </a:ln>
                <a:solidFill>
                  <a:schemeClr val="tx2"/>
                </a:solidFill>
                <a:effectLst/>
                <a:uLnTx/>
                <a:uFillTx/>
                <a:latin typeface="微软雅黑" pitchFamily="34" charset="-122"/>
                <a:ea typeface="微软雅黑" pitchFamily="34" charset="-122"/>
                <a:cs typeface="宋体" charset="-122"/>
              </a:rPr>
              <a:t>【 </a:t>
            </a:r>
            <a:r>
              <a:rPr kumimoji="0" lang="zh-CN" altLang="en-US" sz="1400" b="0" i="0" u="none" strike="noStrike" kern="1200" cap="none" spc="0" normalizeH="0" baseline="0" noProof="0" dirty="0" smtClean="0">
                <a:ln>
                  <a:noFill/>
                </a:ln>
                <a:solidFill>
                  <a:schemeClr val="tx2"/>
                </a:solidFill>
                <a:effectLst/>
                <a:uLnTx/>
                <a:uFillTx/>
                <a:latin typeface="微软雅黑" pitchFamily="34" charset="-122"/>
                <a:ea typeface="微软雅黑" pitchFamily="34" charset="-122"/>
                <a:cs typeface="宋体" charset="-122"/>
              </a:rPr>
              <a:t>标题内容 </a:t>
            </a:r>
            <a:r>
              <a:rPr kumimoji="0" lang="en-US" altLang="zh-CN" sz="1400" b="0" i="0" u="none" strike="noStrike" kern="1200" cap="none" spc="0" normalizeH="0" baseline="0" noProof="0" dirty="0" smtClean="0">
                <a:ln>
                  <a:noFill/>
                </a:ln>
                <a:solidFill>
                  <a:schemeClr val="tx2"/>
                </a:solidFill>
                <a:effectLst/>
                <a:uLnTx/>
                <a:uFillTx/>
                <a:latin typeface="微软雅黑" pitchFamily="34" charset="-122"/>
                <a:ea typeface="微软雅黑" pitchFamily="34" charset="-122"/>
                <a:cs typeface="宋体" charset="-122"/>
              </a:rPr>
              <a:t>】</a:t>
            </a:r>
            <a:endParaRPr kumimoji="0" lang="zh-CN" altLang="en-US" sz="1400" b="0" i="0" u="none" strike="noStrike" kern="1200" cap="none" spc="0" normalizeH="0" baseline="0" noProof="0" dirty="0">
              <a:ln>
                <a:noFill/>
              </a:ln>
              <a:solidFill>
                <a:schemeClr val="tx2"/>
              </a:solidFill>
              <a:effectLst/>
              <a:uLnTx/>
              <a:uFillTx/>
              <a:latin typeface="微软雅黑" pitchFamily="34" charset="-122"/>
              <a:ea typeface="微软雅黑" pitchFamily="34" charset="-122"/>
              <a:cs typeface="宋体" charset="-122"/>
            </a:endParaRPr>
          </a:p>
        </p:txBody>
      </p:sp>
      <p:grpSp>
        <p:nvGrpSpPr>
          <p:cNvPr id="59" name="组合 58"/>
          <p:cNvGrpSpPr/>
          <p:nvPr/>
        </p:nvGrpSpPr>
        <p:grpSpPr>
          <a:xfrm>
            <a:off x="3857571" y="3000825"/>
            <a:ext cx="545823" cy="546928"/>
            <a:chOff x="4339492" y="761748"/>
            <a:chExt cx="727764" cy="729238"/>
          </a:xfrm>
        </p:grpSpPr>
        <p:sp>
          <p:nvSpPr>
            <p:cNvPr id="60" name="任意多边形 82"/>
            <p:cNvSpPr/>
            <p:nvPr/>
          </p:nvSpPr>
          <p:spPr bwMode="auto">
            <a:xfrm rot="3738964">
              <a:off x="4338755" y="762485"/>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4"/>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cs typeface="+mn-cs"/>
              </a:endParaRPr>
            </a:p>
          </p:txBody>
        </p:sp>
        <p:sp>
          <p:nvSpPr>
            <p:cNvPr id="61" name="TextBox 67"/>
            <p:cNvSpPr txBox="1"/>
            <p:nvPr/>
          </p:nvSpPr>
          <p:spPr>
            <a:xfrm>
              <a:off x="4435991" y="808331"/>
              <a:ext cx="534763" cy="636071"/>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225" normalizeH="0" baseline="0" noProof="0" dirty="0" smtClean="0">
                  <a:ln>
                    <a:noFill/>
                  </a:ln>
                  <a:solidFill>
                    <a:srgbClr val="FFFFFF"/>
                  </a:solidFill>
                  <a:effectLst/>
                  <a:uLnTx/>
                  <a:uFillTx/>
                  <a:latin typeface="微软雅黑" pitchFamily="34" charset="-122"/>
                  <a:ea typeface="微软雅黑" pitchFamily="34" charset="-122"/>
                  <a:cs typeface="+mn-cs"/>
                </a:rPr>
                <a:t>4</a:t>
              </a:r>
              <a:endParaRPr kumimoji="0" lang="zh-CN" altLang="en-US" sz="2400" b="0" i="0" u="none" strike="noStrike" kern="1200" cap="none" spc="225"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
        <p:nvSpPr>
          <p:cNvPr id="62" name="矩形 39"/>
          <p:cNvSpPr>
            <a:spLocks noChangeArrowheads="1"/>
          </p:cNvSpPr>
          <p:nvPr/>
        </p:nvSpPr>
        <p:spPr bwMode="auto">
          <a:xfrm>
            <a:off x="4530872" y="3214854"/>
            <a:ext cx="3065464" cy="295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chemeClr val="tx2"/>
                </a:solidFill>
                <a:effectLst/>
                <a:uLnTx/>
                <a:uFillTx/>
                <a:latin typeface="微软雅黑" pitchFamily="34" charset="-122"/>
                <a:ea typeface="微软雅黑" pitchFamily="34" charset="-122"/>
                <a:cs typeface="宋体" charset="-122"/>
              </a:rPr>
              <a:t>单击此处添加段落文本单击此处添加段落</a:t>
            </a:r>
            <a:r>
              <a:rPr kumimoji="0" lang="zh-CN" altLang="en-US" sz="1000" b="0" i="0" u="none" strike="noStrike" kern="1200" cap="none" spc="0" normalizeH="0" baseline="0" noProof="0" dirty="0" smtClean="0">
                <a:ln>
                  <a:noFill/>
                </a:ln>
                <a:solidFill>
                  <a:schemeClr val="tx2"/>
                </a:solidFill>
                <a:effectLst/>
                <a:uLnTx/>
                <a:uFillTx/>
                <a:latin typeface="微软雅黑" pitchFamily="34" charset="-122"/>
                <a:ea typeface="微软雅黑" pitchFamily="34" charset="-122"/>
                <a:cs typeface="宋体" charset="-122"/>
              </a:rPr>
              <a:t>文本</a:t>
            </a:r>
            <a:endParaRPr kumimoji="0" lang="zh-CN" altLang="en-US" sz="1000" b="0" i="0" u="none" strike="noStrike" kern="1200" cap="none" spc="0" normalizeH="0" baseline="0" noProof="0" dirty="0">
              <a:ln>
                <a:noFill/>
              </a:ln>
              <a:solidFill>
                <a:schemeClr val="tx2"/>
              </a:solidFill>
              <a:effectLst/>
              <a:uLnTx/>
              <a:uFillTx/>
              <a:latin typeface="微软雅黑" pitchFamily="34" charset="-122"/>
              <a:ea typeface="微软雅黑" pitchFamily="34" charset="-122"/>
              <a:cs typeface="宋体" charset="-122"/>
            </a:endParaRPr>
          </a:p>
        </p:txBody>
      </p:sp>
      <p:sp>
        <p:nvSpPr>
          <p:cNvPr id="63" name="矩形 39"/>
          <p:cNvSpPr>
            <a:spLocks noChangeArrowheads="1"/>
          </p:cNvSpPr>
          <p:nvPr/>
        </p:nvSpPr>
        <p:spPr bwMode="auto">
          <a:xfrm>
            <a:off x="4427984" y="2932081"/>
            <a:ext cx="2821783" cy="37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l" defTabSz="914400" rtl="0" eaLnBrk="1" fontAlgn="auto" latinLnBrk="0" hangingPunct="1">
              <a:lnSpc>
                <a:spcPct val="150000"/>
              </a:lnSpc>
              <a:spcBef>
                <a:spcPts val="750"/>
              </a:spcBef>
              <a:spcAft>
                <a:spcPts val="0"/>
              </a:spcAft>
              <a:buClrTx/>
              <a:buSzTx/>
              <a:buFontTx/>
              <a:buNone/>
              <a:tabLst/>
              <a:defRPr/>
            </a:pPr>
            <a:r>
              <a:rPr kumimoji="0" lang="en-US" altLang="zh-CN" sz="1400" b="0" i="0" u="none" strike="noStrike" kern="1200" cap="none" spc="0" normalizeH="0" baseline="0" noProof="0" dirty="0" smtClean="0">
                <a:ln>
                  <a:noFill/>
                </a:ln>
                <a:solidFill>
                  <a:schemeClr val="tx2"/>
                </a:solidFill>
                <a:effectLst/>
                <a:uLnTx/>
                <a:uFillTx/>
                <a:latin typeface="微软雅黑" pitchFamily="34" charset="-122"/>
                <a:ea typeface="微软雅黑" pitchFamily="34" charset="-122"/>
                <a:cs typeface="宋体" charset="-122"/>
              </a:rPr>
              <a:t>【 </a:t>
            </a:r>
            <a:r>
              <a:rPr kumimoji="0" lang="zh-CN" altLang="en-US" sz="1400" b="0" i="0" u="none" strike="noStrike" kern="1200" cap="none" spc="0" normalizeH="0" baseline="0" noProof="0" dirty="0" smtClean="0">
                <a:ln>
                  <a:noFill/>
                </a:ln>
                <a:solidFill>
                  <a:schemeClr val="tx2"/>
                </a:solidFill>
                <a:effectLst/>
                <a:uLnTx/>
                <a:uFillTx/>
                <a:latin typeface="微软雅黑" pitchFamily="34" charset="-122"/>
                <a:ea typeface="微软雅黑" pitchFamily="34" charset="-122"/>
                <a:cs typeface="宋体" charset="-122"/>
              </a:rPr>
              <a:t>标题内容 </a:t>
            </a:r>
            <a:r>
              <a:rPr kumimoji="0" lang="en-US" altLang="zh-CN" sz="1400" b="0" i="0" u="none" strike="noStrike" kern="1200" cap="none" spc="0" normalizeH="0" baseline="0" noProof="0" dirty="0" smtClean="0">
                <a:ln>
                  <a:noFill/>
                </a:ln>
                <a:solidFill>
                  <a:schemeClr val="tx2"/>
                </a:solidFill>
                <a:effectLst/>
                <a:uLnTx/>
                <a:uFillTx/>
                <a:latin typeface="微软雅黑" pitchFamily="34" charset="-122"/>
                <a:ea typeface="微软雅黑" pitchFamily="34" charset="-122"/>
                <a:cs typeface="宋体" charset="-122"/>
              </a:rPr>
              <a:t>】</a:t>
            </a:r>
            <a:endParaRPr kumimoji="0" lang="zh-CN" altLang="en-US" sz="1400" b="0" i="0" u="none" strike="noStrike" kern="1200" cap="none" spc="0" normalizeH="0" baseline="0" noProof="0" dirty="0">
              <a:ln>
                <a:noFill/>
              </a:ln>
              <a:solidFill>
                <a:schemeClr val="tx2"/>
              </a:solidFill>
              <a:effectLst/>
              <a:uLnTx/>
              <a:uFillTx/>
              <a:latin typeface="微软雅黑" pitchFamily="34" charset="-122"/>
              <a:ea typeface="微软雅黑" pitchFamily="34" charset="-122"/>
              <a:cs typeface="宋体" charset="-122"/>
            </a:endParaRPr>
          </a:p>
        </p:txBody>
      </p:sp>
      <p:pic>
        <p:nvPicPr>
          <p:cNvPr id="35" name="图片 34"/>
          <p:cNvPicPr>
            <a:picLocks noChangeAspect="1"/>
          </p:cNvPicPr>
          <p:nvPr/>
        </p:nvPicPr>
        <p:blipFill rotWithShape="1">
          <a:blip r:embed="rId5" cstate="print">
            <a:extLst>
              <a:ext uri="{28A0092B-C50C-407E-A947-70E740481C1C}">
                <a14:useLocalDpi xmlns:a14="http://schemas.microsoft.com/office/drawing/2010/main" val="0"/>
              </a:ext>
            </a:extLst>
          </a:blip>
          <a:srcRect b="23750"/>
          <a:stretch/>
        </p:blipFill>
        <p:spPr>
          <a:xfrm>
            <a:off x="4248310" y="3651911"/>
            <a:ext cx="4910252" cy="1491590"/>
          </a:xfrm>
          <a:prstGeom prst="rect">
            <a:avLst/>
          </a:prstGeom>
        </p:spPr>
      </p:pic>
      <p:pic>
        <p:nvPicPr>
          <p:cNvPr id="36" name="图片 35"/>
          <p:cNvPicPr>
            <a:picLocks noChangeAspect="1"/>
          </p:cNvPicPr>
          <p:nvPr/>
        </p:nvPicPr>
        <p:blipFill rotWithShape="1">
          <a:blip r:embed="rId5" cstate="print">
            <a:extLst>
              <a:ext uri="{28A0092B-C50C-407E-A947-70E740481C1C}">
                <a14:useLocalDpi xmlns:a14="http://schemas.microsoft.com/office/drawing/2010/main" val="0"/>
              </a:ext>
            </a:extLst>
          </a:blip>
          <a:srcRect b="24333"/>
          <a:stretch/>
        </p:blipFill>
        <p:spPr>
          <a:xfrm>
            <a:off x="-53293" y="3663301"/>
            <a:ext cx="4910252" cy="1480200"/>
          </a:xfrm>
          <a:prstGeom prst="rect">
            <a:avLst/>
          </a:prstGeom>
        </p:spPr>
      </p:pic>
      <p:sp>
        <p:nvSpPr>
          <p:cNvPr id="37" name="MH_Others_1"/>
          <p:cNvSpPr txBox="1"/>
          <p:nvPr>
            <p:custDataLst>
              <p:tags r:id="rId1"/>
            </p:custDataLst>
          </p:nvPr>
        </p:nvSpPr>
        <p:spPr>
          <a:xfrm>
            <a:off x="2195737" y="1601565"/>
            <a:ext cx="830997" cy="2698377"/>
          </a:xfrm>
          <a:prstGeom prst="rect">
            <a:avLst/>
          </a:prstGeom>
          <a:noFill/>
        </p:spPr>
        <p:txBody>
          <a:bodyPr vert="eaVert" wrap="square" lIns="0" tIns="0" rIns="0" bIns="0" rtlCol="0" anchor="ctr" anchorCtr="0">
            <a:spAutoFit/>
          </a:bodyPr>
          <a:lstStyle/>
          <a:p>
            <a:r>
              <a:rPr lang="zh-CN" altLang="en-US" sz="5400" b="1" dirty="0">
                <a:solidFill>
                  <a:schemeClr val="accent5"/>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39" name="MH_Others_2"/>
          <p:cNvSpPr txBox="1"/>
          <p:nvPr>
            <p:custDataLst>
              <p:tags r:id="rId2"/>
            </p:custDataLst>
          </p:nvPr>
        </p:nvSpPr>
        <p:spPr>
          <a:xfrm rot="5400000">
            <a:off x="878057" y="2559205"/>
            <a:ext cx="2346166" cy="430887"/>
          </a:xfrm>
          <a:prstGeom prst="rect">
            <a:avLst/>
          </a:prstGeom>
          <a:noFill/>
        </p:spPr>
        <p:txBody>
          <a:bodyPr wrap="square" lIns="0" tIns="0" rIns="0" bIns="0">
            <a:spAutoFit/>
          </a:bodyPr>
          <a:lstStyle/>
          <a:p>
            <a:pPr>
              <a:defRPr/>
            </a:pPr>
            <a:r>
              <a:rPr lang="en-US" altLang="zh-CN" sz="2800" dirty="0">
                <a:solidFill>
                  <a:schemeClr val="tx2"/>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8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8712792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500" autoRev="1" fill="hold">
                                          <p:stCondLst>
                                            <p:cond delay="0"/>
                                          </p:stCondLst>
                                        </p:cTn>
                                        <p:tgtEl>
                                          <p:spTgt spid="37"/>
                                        </p:tgtEl>
                                        <p:attrNameLst>
                                          <p:attrName>ppt_w</p:attrName>
                                        </p:attrNameLst>
                                      </p:cBhvr>
                                    </p:anim>
                                    <p:anim by="(#ppt_w*0.50)" calcmode="lin" valueType="num">
                                      <p:cBhvr>
                                        <p:cTn id="8" dur="500" decel="50000" autoRev="1" fill="hold">
                                          <p:stCondLst>
                                            <p:cond delay="0"/>
                                          </p:stCondLst>
                                        </p:cTn>
                                        <p:tgtEl>
                                          <p:spTgt spid="37"/>
                                        </p:tgtEl>
                                        <p:attrNameLst>
                                          <p:attrName>ppt_x</p:attrName>
                                        </p:attrNameLst>
                                      </p:cBhvr>
                                    </p:anim>
                                    <p:anim from="(-#ppt_h/2)" to="(#ppt_y)" calcmode="lin" valueType="num">
                                      <p:cBhvr>
                                        <p:cTn id="9" dur="1000" fill="hold">
                                          <p:stCondLst>
                                            <p:cond delay="0"/>
                                          </p:stCondLst>
                                        </p:cTn>
                                        <p:tgtEl>
                                          <p:spTgt spid="37"/>
                                        </p:tgtEl>
                                        <p:attrNameLst>
                                          <p:attrName>ppt_y</p:attrName>
                                        </p:attrNameLst>
                                      </p:cBhvr>
                                    </p:anim>
                                    <p:animRot by="21600000">
                                      <p:cBhvr>
                                        <p:cTn id="10" dur="1000" fill="hold">
                                          <p:stCondLst>
                                            <p:cond delay="0"/>
                                          </p:stCondLst>
                                        </p:cTn>
                                        <p:tgtEl>
                                          <p:spTgt spid="37"/>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39"/>
                                        </p:tgtEl>
                                        <p:attrNameLst>
                                          <p:attrName>style.visibility</p:attrName>
                                        </p:attrNameLst>
                                      </p:cBhvr>
                                      <p:to>
                                        <p:strVal val="visible"/>
                                      </p:to>
                                    </p:set>
                                    <p:anim by="(-#ppt_w*2)" calcmode="lin" valueType="num">
                                      <p:cBhvr rctx="PPT">
                                        <p:cTn id="13" dur="500" autoRev="1" fill="hold">
                                          <p:stCondLst>
                                            <p:cond delay="0"/>
                                          </p:stCondLst>
                                        </p:cTn>
                                        <p:tgtEl>
                                          <p:spTgt spid="39"/>
                                        </p:tgtEl>
                                        <p:attrNameLst>
                                          <p:attrName>ppt_w</p:attrName>
                                        </p:attrNameLst>
                                      </p:cBhvr>
                                    </p:anim>
                                    <p:anim by="(#ppt_w*0.50)" calcmode="lin" valueType="num">
                                      <p:cBhvr>
                                        <p:cTn id="14" dur="500" decel="50000" autoRev="1" fill="hold">
                                          <p:stCondLst>
                                            <p:cond delay="0"/>
                                          </p:stCondLst>
                                        </p:cTn>
                                        <p:tgtEl>
                                          <p:spTgt spid="39"/>
                                        </p:tgtEl>
                                        <p:attrNameLst>
                                          <p:attrName>ppt_x</p:attrName>
                                        </p:attrNameLst>
                                      </p:cBhvr>
                                    </p:anim>
                                    <p:anim from="(-#ppt_h/2)" to="(#ppt_y)" calcmode="lin" valueType="num">
                                      <p:cBhvr>
                                        <p:cTn id="15" dur="1000" fill="hold">
                                          <p:stCondLst>
                                            <p:cond delay="0"/>
                                          </p:stCondLst>
                                        </p:cTn>
                                        <p:tgtEl>
                                          <p:spTgt spid="39"/>
                                        </p:tgtEl>
                                        <p:attrNameLst>
                                          <p:attrName>ppt_y</p:attrName>
                                        </p:attrNameLst>
                                      </p:cBhvr>
                                    </p:anim>
                                    <p:animRot by="21600000">
                                      <p:cBhvr>
                                        <p:cTn id="16" dur="1000" fill="hold">
                                          <p:stCondLst>
                                            <p:cond delay="0"/>
                                          </p:stCondLst>
                                        </p:cTn>
                                        <p:tgtEl>
                                          <p:spTgt spid="39"/>
                                        </p:tgtEl>
                                        <p:attrNameLst>
                                          <p:attrName>r</p:attrName>
                                        </p:attrNameLst>
                                      </p:cBhvr>
                                    </p:animRot>
                                  </p:childTnLst>
                                </p:cTn>
                              </p:par>
                            </p:childTnLst>
                          </p:cTn>
                        </p:par>
                        <p:par>
                          <p:cTn id="17" fill="hold">
                            <p:stCondLst>
                              <p:cond delay="1700"/>
                            </p:stCondLst>
                            <p:childTnLst>
                              <p:par>
                                <p:cTn id="18" presetID="49" presetClass="entr" presetSubtype="0" decel="100000"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fltVal val="0"/>
                                          </p:val>
                                        </p:tav>
                                        <p:tav tm="100000">
                                          <p:val>
                                            <p:strVal val="#ppt_h"/>
                                          </p:val>
                                        </p:tav>
                                      </p:tavLst>
                                    </p:anim>
                                    <p:anim calcmode="lin" valueType="num">
                                      <p:cBhvr>
                                        <p:cTn id="22" dur="500" fill="hold"/>
                                        <p:tgtEl>
                                          <p:spTgt spid="27"/>
                                        </p:tgtEl>
                                        <p:attrNameLst>
                                          <p:attrName>style.rotation</p:attrName>
                                        </p:attrNameLst>
                                      </p:cBhvr>
                                      <p:tavLst>
                                        <p:tav tm="0">
                                          <p:val>
                                            <p:fltVal val="360"/>
                                          </p:val>
                                        </p:tav>
                                        <p:tav tm="100000">
                                          <p:val>
                                            <p:fltVal val="0"/>
                                          </p:val>
                                        </p:tav>
                                      </p:tavLst>
                                    </p:anim>
                                    <p:animEffect transition="in" filter="fade">
                                      <p:cBhvr>
                                        <p:cTn id="23" dur="500"/>
                                        <p:tgtEl>
                                          <p:spTgt spid="27"/>
                                        </p:tgtEl>
                                      </p:cBhvr>
                                    </p:animEffect>
                                  </p:childTnLst>
                                </p:cTn>
                              </p:par>
                            </p:childTnLst>
                          </p:cTn>
                        </p:par>
                        <p:par>
                          <p:cTn id="24" fill="hold">
                            <p:stCondLst>
                              <p:cond delay="2200"/>
                            </p:stCondLst>
                            <p:childTnLst>
                              <p:par>
                                <p:cTn id="25" presetID="12" presetClass="entr" presetSubtype="1"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p:tgtEl>
                                          <p:spTgt spid="28"/>
                                        </p:tgtEl>
                                        <p:attrNameLst>
                                          <p:attrName>ppt_y</p:attrName>
                                        </p:attrNameLst>
                                      </p:cBhvr>
                                      <p:tavLst>
                                        <p:tav tm="0">
                                          <p:val>
                                            <p:strVal val="#ppt_y-#ppt_h*1.125000"/>
                                          </p:val>
                                        </p:tav>
                                        <p:tav tm="100000">
                                          <p:val>
                                            <p:strVal val="#ppt_y"/>
                                          </p:val>
                                        </p:tav>
                                      </p:tavLst>
                                    </p:anim>
                                    <p:animEffect transition="in" filter="wipe(down)">
                                      <p:cBhvr>
                                        <p:cTn id="28" dur="500"/>
                                        <p:tgtEl>
                                          <p:spTgt spid="28"/>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p:tgtEl>
                                          <p:spTgt spid="29"/>
                                        </p:tgtEl>
                                        <p:attrNameLst>
                                          <p:attrName>ppt_y</p:attrName>
                                        </p:attrNameLst>
                                      </p:cBhvr>
                                      <p:tavLst>
                                        <p:tav tm="0">
                                          <p:val>
                                            <p:strVal val="#ppt_y+#ppt_h*1.125000"/>
                                          </p:val>
                                        </p:tav>
                                        <p:tav tm="100000">
                                          <p:val>
                                            <p:strVal val="#ppt_y"/>
                                          </p:val>
                                        </p:tav>
                                      </p:tavLst>
                                    </p:anim>
                                    <p:animEffect transition="in" filter="wipe(up)">
                                      <p:cBhvr>
                                        <p:cTn id="32" dur="500"/>
                                        <p:tgtEl>
                                          <p:spTgt spid="29"/>
                                        </p:tgtEl>
                                      </p:cBhvr>
                                    </p:animEffect>
                                  </p:childTnLst>
                                </p:cTn>
                              </p:par>
                            </p:childTnLst>
                          </p:cTn>
                        </p:par>
                        <p:par>
                          <p:cTn id="33" fill="hold">
                            <p:stCondLst>
                              <p:cond delay="2700"/>
                            </p:stCondLst>
                            <p:childTnLst>
                              <p:par>
                                <p:cTn id="34" presetID="49" presetClass="entr" presetSubtype="0" decel="100000"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500" fill="hold"/>
                                        <p:tgtEl>
                                          <p:spTgt spid="32"/>
                                        </p:tgtEl>
                                        <p:attrNameLst>
                                          <p:attrName>ppt_w</p:attrName>
                                        </p:attrNameLst>
                                      </p:cBhvr>
                                      <p:tavLst>
                                        <p:tav tm="0">
                                          <p:val>
                                            <p:fltVal val="0"/>
                                          </p:val>
                                        </p:tav>
                                        <p:tav tm="100000">
                                          <p:val>
                                            <p:strVal val="#ppt_w"/>
                                          </p:val>
                                        </p:tav>
                                      </p:tavLst>
                                    </p:anim>
                                    <p:anim calcmode="lin" valueType="num">
                                      <p:cBhvr>
                                        <p:cTn id="37" dur="500" fill="hold"/>
                                        <p:tgtEl>
                                          <p:spTgt spid="32"/>
                                        </p:tgtEl>
                                        <p:attrNameLst>
                                          <p:attrName>ppt_h</p:attrName>
                                        </p:attrNameLst>
                                      </p:cBhvr>
                                      <p:tavLst>
                                        <p:tav tm="0">
                                          <p:val>
                                            <p:fltVal val="0"/>
                                          </p:val>
                                        </p:tav>
                                        <p:tav tm="100000">
                                          <p:val>
                                            <p:strVal val="#ppt_h"/>
                                          </p:val>
                                        </p:tav>
                                      </p:tavLst>
                                    </p:anim>
                                    <p:anim calcmode="lin" valueType="num">
                                      <p:cBhvr>
                                        <p:cTn id="38" dur="500" fill="hold"/>
                                        <p:tgtEl>
                                          <p:spTgt spid="32"/>
                                        </p:tgtEl>
                                        <p:attrNameLst>
                                          <p:attrName>style.rotation</p:attrName>
                                        </p:attrNameLst>
                                      </p:cBhvr>
                                      <p:tavLst>
                                        <p:tav tm="0">
                                          <p:val>
                                            <p:fltVal val="360"/>
                                          </p:val>
                                        </p:tav>
                                        <p:tav tm="100000">
                                          <p:val>
                                            <p:fltVal val="0"/>
                                          </p:val>
                                        </p:tav>
                                      </p:tavLst>
                                    </p:anim>
                                    <p:animEffect transition="in" filter="fade">
                                      <p:cBhvr>
                                        <p:cTn id="39" dur="500"/>
                                        <p:tgtEl>
                                          <p:spTgt spid="32"/>
                                        </p:tgtEl>
                                      </p:cBhvr>
                                    </p:animEffect>
                                  </p:childTnLst>
                                </p:cTn>
                              </p:par>
                            </p:childTnLst>
                          </p:cTn>
                        </p:par>
                        <p:par>
                          <p:cTn id="40" fill="hold">
                            <p:stCondLst>
                              <p:cond delay="3200"/>
                            </p:stCondLst>
                            <p:childTnLst>
                              <p:par>
                                <p:cTn id="41" presetID="12" presetClass="entr" presetSubtype="1" fill="hold" grpId="0" nodeType="afterEffect">
                                  <p:stCondLst>
                                    <p:cond delay="0"/>
                                  </p:stCondLst>
                                  <p:childTnLst>
                                    <p:set>
                                      <p:cBhvr>
                                        <p:cTn id="42" dur="1" fill="hold">
                                          <p:stCondLst>
                                            <p:cond delay="0"/>
                                          </p:stCondLst>
                                        </p:cTn>
                                        <p:tgtEl>
                                          <p:spTgt spid="50"/>
                                        </p:tgtEl>
                                        <p:attrNameLst>
                                          <p:attrName>style.visibility</p:attrName>
                                        </p:attrNameLst>
                                      </p:cBhvr>
                                      <p:to>
                                        <p:strVal val="visible"/>
                                      </p:to>
                                    </p:set>
                                    <p:anim calcmode="lin" valueType="num">
                                      <p:cBhvr additive="base">
                                        <p:cTn id="43" dur="500"/>
                                        <p:tgtEl>
                                          <p:spTgt spid="50"/>
                                        </p:tgtEl>
                                        <p:attrNameLst>
                                          <p:attrName>ppt_y</p:attrName>
                                        </p:attrNameLst>
                                      </p:cBhvr>
                                      <p:tavLst>
                                        <p:tav tm="0">
                                          <p:val>
                                            <p:strVal val="#ppt_y-#ppt_h*1.125000"/>
                                          </p:val>
                                        </p:tav>
                                        <p:tav tm="100000">
                                          <p:val>
                                            <p:strVal val="#ppt_y"/>
                                          </p:val>
                                        </p:tav>
                                      </p:tavLst>
                                    </p:anim>
                                    <p:animEffect transition="in" filter="wipe(down)">
                                      <p:cBhvr>
                                        <p:cTn id="44" dur="500"/>
                                        <p:tgtEl>
                                          <p:spTgt spid="50"/>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additive="base">
                                        <p:cTn id="47" dur="500"/>
                                        <p:tgtEl>
                                          <p:spTgt spid="51"/>
                                        </p:tgtEl>
                                        <p:attrNameLst>
                                          <p:attrName>ppt_y</p:attrName>
                                        </p:attrNameLst>
                                      </p:cBhvr>
                                      <p:tavLst>
                                        <p:tav tm="0">
                                          <p:val>
                                            <p:strVal val="#ppt_y+#ppt_h*1.125000"/>
                                          </p:val>
                                        </p:tav>
                                        <p:tav tm="100000">
                                          <p:val>
                                            <p:strVal val="#ppt_y"/>
                                          </p:val>
                                        </p:tav>
                                      </p:tavLst>
                                    </p:anim>
                                    <p:animEffect transition="in" filter="wipe(up)">
                                      <p:cBhvr>
                                        <p:cTn id="48" dur="500"/>
                                        <p:tgtEl>
                                          <p:spTgt spid="51"/>
                                        </p:tgtEl>
                                      </p:cBhvr>
                                    </p:animEffect>
                                  </p:childTnLst>
                                </p:cTn>
                              </p:par>
                            </p:childTnLst>
                          </p:cTn>
                        </p:par>
                        <p:par>
                          <p:cTn id="49" fill="hold">
                            <p:stCondLst>
                              <p:cond delay="3700"/>
                            </p:stCondLst>
                            <p:childTnLst>
                              <p:par>
                                <p:cTn id="50" presetID="49" presetClass="entr" presetSubtype="0" decel="100000"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 calcmode="lin" valueType="num">
                                      <p:cBhvr>
                                        <p:cTn id="54" dur="500" fill="hold"/>
                                        <p:tgtEl>
                                          <p:spTgt spid="52"/>
                                        </p:tgtEl>
                                        <p:attrNameLst>
                                          <p:attrName>style.rotation</p:attrName>
                                        </p:attrNameLst>
                                      </p:cBhvr>
                                      <p:tavLst>
                                        <p:tav tm="0">
                                          <p:val>
                                            <p:fltVal val="360"/>
                                          </p:val>
                                        </p:tav>
                                        <p:tav tm="100000">
                                          <p:val>
                                            <p:fltVal val="0"/>
                                          </p:val>
                                        </p:tav>
                                      </p:tavLst>
                                    </p:anim>
                                    <p:animEffect transition="in" filter="fade">
                                      <p:cBhvr>
                                        <p:cTn id="55" dur="500"/>
                                        <p:tgtEl>
                                          <p:spTgt spid="52"/>
                                        </p:tgtEl>
                                      </p:cBhvr>
                                    </p:animEffect>
                                  </p:childTnLst>
                                </p:cTn>
                              </p:par>
                            </p:childTnLst>
                          </p:cTn>
                        </p:par>
                        <p:par>
                          <p:cTn id="56" fill="hold">
                            <p:stCondLst>
                              <p:cond delay="4200"/>
                            </p:stCondLst>
                            <p:childTnLst>
                              <p:par>
                                <p:cTn id="57" presetID="12" presetClass="entr" presetSubtype="1" fill="hold" grpId="0" nodeType="afterEffect">
                                  <p:stCondLst>
                                    <p:cond delay="0"/>
                                  </p:stCondLst>
                                  <p:childTnLst>
                                    <p:set>
                                      <p:cBhvr>
                                        <p:cTn id="58" dur="1" fill="hold">
                                          <p:stCondLst>
                                            <p:cond delay="0"/>
                                          </p:stCondLst>
                                        </p:cTn>
                                        <p:tgtEl>
                                          <p:spTgt spid="55"/>
                                        </p:tgtEl>
                                        <p:attrNameLst>
                                          <p:attrName>style.visibility</p:attrName>
                                        </p:attrNameLst>
                                      </p:cBhvr>
                                      <p:to>
                                        <p:strVal val="visible"/>
                                      </p:to>
                                    </p:set>
                                    <p:anim calcmode="lin" valueType="num">
                                      <p:cBhvr additive="base">
                                        <p:cTn id="59" dur="500"/>
                                        <p:tgtEl>
                                          <p:spTgt spid="55"/>
                                        </p:tgtEl>
                                        <p:attrNameLst>
                                          <p:attrName>ppt_y</p:attrName>
                                        </p:attrNameLst>
                                      </p:cBhvr>
                                      <p:tavLst>
                                        <p:tav tm="0">
                                          <p:val>
                                            <p:strVal val="#ppt_y-#ppt_h*1.125000"/>
                                          </p:val>
                                        </p:tav>
                                        <p:tav tm="100000">
                                          <p:val>
                                            <p:strVal val="#ppt_y"/>
                                          </p:val>
                                        </p:tav>
                                      </p:tavLst>
                                    </p:anim>
                                    <p:animEffect transition="in" filter="wipe(down)">
                                      <p:cBhvr>
                                        <p:cTn id="60" dur="500"/>
                                        <p:tgtEl>
                                          <p:spTgt spid="55"/>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56"/>
                                        </p:tgtEl>
                                        <p:attrNameLst>
                                          <p:attrName>style.visibility</p:attrName>
                                        </p:attrNameLst>
                                      </p:cBhvr>
                                      <p:to>
                                        <p:strVal val="visible"/>
                                      </p:to>
                                    </p:set>
                                    <p:anim calcmode="lin" valueType="num">
                                      <p:cBhvr additive="base">
                                        <p:cTn id="63" dur="500"/>
                                        <p:tgtEl>
                                          <p:spTgt spid="56"/>
                                        </p:tgtEl>
                                        <p:attrNameLst>
                                          <p:attrName>ppt_y</p:attrName>
                                        </p:attrNameLst>
                                      </p:cBhvr>
                                      <p:tavLst>
                                        <p:tav tm="0">
                                          <p:val>
                                            <p:strVal val="#ppt_y+#ppt_h*1.125000"/>
                                          </p:val>
                                        </p:tav>
                                        <p:tav tm="100000">
                                          <p:val>
                                            <p:strVal val="#ppt_y"/>
                                          </p:val>
                                        </p:tav>
                                      </p:tavLst>
                                    </p:anim>
                                    <p:animEffect transition="in" filter="wipe(up)">
                                      <p:cBhvr>
                                        <p:cTn id="64" dur="500"/>
                                        <p:tgtEl>
                                          <p:spTgt spid="56"/>
                                        </p:tgtEl>
                                      </p:cBhvr>
                                    </p:animEffect>
                                  </p:childTnLst>
                                </p:cTn>
                              </p:par>
                            </p:childTnLst>
                          </p:cTn>
                        </p:par>
                        <p:par>
                          <p:cTn id="65" fill="hold">
                            <p:stCondLst>
                              <p:cond delay="4700"/>
                            </p:stCondLst>
                            <p:childTnLst>
                              <p:par>
                                <p:cTn id="66" presetID="49" presetClass="entr" presetSubtype="0" decel="100000" fill="hold" nodeType="afterEffect">
                                  <p:stCondLst>
                                    <p:cond delay="0"/>
                                  </p:stCondLst>
                                  <p:childTnLst>
                                    <p:set>
                                      <p:cBhvr>
                                        <p:cTn id="67" dur="1" fill="hold">
                                          <p:stCondLst>
                                            <p:cond delay="0"/>
                                          </p:stCondLst>
                                        </p:cTn>
                                        <p:tgtEl>
                                          <p:spTgt spid="59"/>
                                        </p:tgtEl>
                                        <p:attrNameLst>
                                          <p:attrName>style.visibility</p:attrName>
                                        </p:attrNameLst>
                                      </p:cBhvr>
                                      <p:to>
                                        <p:strVal val="visible"/>
                                      </p:to>
                                    </p:set>
                                    <p:anim calcmode="lin" valueType="num">
                                      <p:cBhvr>
                                        <p:cTn id="68" dur="500" fill="hold"/>
                                        <p:tgtEl>
                                          <p:spTgt spid="59"/>
                                        </p:tgtEl>
                                        <p:attrNameLst>
                                          <p:attrName>ppt_w</p:attrName>
                                        </p:attrNameLst>
                                      </p:cBhvr>
                                      <p:tavLst>
                                        <p:tav tm="0">
                                          <p:val>
                                            <p:fltVal val="0"/>
                                          </p:val>
                                        </p:tav>
                                        <p:tav tm="100000">
                                          <p:val>
                                            <p:strVal val="#ppt_w"/>
                                          </p:val>
                                        </p:tav>
                                      </p:tavLst>
                                    </p:anim>
                                    <p:anim calcmode="lin" valueType="num">
                                      <p:cBhvr>
                                        <p:cTn id="69" dur="500" fill="hold"/>
                                        <p:tgtEl>
                                          <p:spTgt spid="59"/>
                                        </p:tgtEl>
                                        <p:attrNameLst>
                                          <p:attrName>ppt_h</p:attrName>
                                        </p:attrNameLst>
                                      </p:cBhvr>
                                      <p:tavLst>
                                        <p:tav tm="0">
                                          <p:val>
                                            <p:fltVal val="0"/>
                                          </p:val>
                                        </p:tav>
                                        <p:tav tm="100000">
                                          <p:val>
                                            <p:strVal val="#ppt_h"/>
                                          </p:val>
                                        </p:tav>
                                      </p:tavLst>
                                    </p:anim>
                                    <p:anim calcmode="lin" valueType="num">
                                      <p:cBhvr>
                                        <p:cTn id="70" dur="500" fill="hold"/>
                                        <p:tgtEl>
                                          <p:spTgt spid="59"/>
                                        </p:tgtEl>
                                        <p:attrNameLst>
                                          <p:attrName>style.rotation</p:attrName>
                                        </p:attrNameLst>
                                      </p:cBhvr>
                                      <p:tavLst>
                                        <p:tav tm="0">
                                          <p:val>
                                            <p:fltVal val="360"/>
                                          </p:val>
                                        </p:tav>
                                        <p:tav tm="100000">
                                          <p:val>
                                            <p:fltVal val="0"/>
                                          </p:val>
                                        </p:tav>
                                      </p:tavLst>
                                    </p:anim>
                                    <p:animEffect transition="in" filter="fade">
                                      <p:cBhvr>
                                        <p:cTn id="71" dur="500"/>
                                        <p:tgtEl>
                                          <p:spTgt spid="59"/>
                                        </p:tgtEl>
                                      </p:cBhvr>
                                    </p:animEffect>
                                  </p:childTnLst>
                                </p:cTn>
                              </p:par>
                            </p:childTnLst>
                          </p:cTn>
                        </p:par>
                        <p:par>
                          <p:cTn id="72" fill="hold">
                            <p:stCondLst>
                              <p:cond delay="5200"/>
                            </p:stCondLst>
                            <p:childTnLst>
                              <p:par>
                                <p:cTn id="73" presetID="12" presetClass="entr" presetSubtype="1" fill="hold" grpId="0" nodeType="afterEffect">
                                  <p:stCondLst>
                                    <p:cond delay="0"/>
                                  </p:stCondLst>
                                  <p:childTnLst>
                                    <p:set>
                                      <p:cBhvr>
                                        <p:cTn id="74" dur="1" fill="hold">
                                          <p:stCondLst>
                                            <p:cond delay="0"/>
                                          </p:stCondLst>
                                        </p:cTn>
                                        <p:tgtEl>
                                          <p:spTgt spid="62"/>
                                        </p:tgtEl>
                                        <p:attrNameLst>
                                          <p:attrName>style.visibility</p:attrName>
                                        </p:attrNameLst>
                                      </p:cBhvr>
                                      <p:to>
                                        <p:strVal val="visible"/>
                                      </p:to>
                                    </p:set>
                                    <p:anim calcmode="lin" valueType="num">
                                      <p:cBhvr additive="base">
                                        <p:cTn id="75" dur="500"/>
                                        <p:tgtEl>
                                          <p:spTgt spid="62"/>
                                        </p:tgtEl>
                                        <p:attrNameLst>
                                          <p:attrName>ppt_y</p:attrName>
                                        </p:attrNameLst>
                                      </p:cBhvr>
                                      <p:tavLst>
                                        <p:tav tm="0">
                                          <p:val>
                                            <p:strVal val="#ppt_y-#ppt_h*1.125000"/>
                                          </p:val>
                                        </p:tav>
                                        <p:tav tm="100000">
                                          <p:val>
                                            <p:strVal val="#ppt_y"/>
                                          </p:val>
                                        </p:tav>
                                      </p:tavLst>
                                    </p:anim>
                                    <p:animEffect transition="in" filter="wipe(down)">
                                      <p:cBhvr>
                                        <p:cTn id="76" dur="500"/>
                                        <p:tgtEl>
                                          <p:spTgt spid="62"/>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63"/>
                                        </p:tgtEl>
                                        <p:attrNameLst>
                                          <p:attrName>style.visibility</p:attrName>
                                        </p:attrNameLst>
                                      </p:cBhvr>
                                      <p:to>
                                        <p:strVal val="visible"/>
                                      </p:to>
                                    </p:set>
                                    <p:anim calcmode="lin" valueType="num">
                                      <p:cBhvr additive="base">
                                        <p:cTn id="79" dur="500"/>
                                        <p:tgtEl>
                                          <p:spTgt spid="63"/>
                                        </p:tgtEl>
                                        <p:attrNameLst>
                                          <p:attrName>ppt_y</p:attrName>
                                        </p:attrNameLst>
                                      </p:cBhvr>
                                      <p:tavLst>
                                        <p:tav tm="0">
                                          <p:val>
                                            <p:strVal val="#ppt_y+#ppt_h*1.125000"/>
                                          </p:val>
                                        </p:tav>
                                        <p:tav tm="100000">
                                          <p:val>
                                            <p:strVal val="#ppt_y"/>
                                          </p:val>
                                        </p:tav>
                                      </p:tavLst>
                                    </p:anim>
                                    <p:animEffect transition="in" filter="wipe(up)">
                                      <p:cBhvr>
                                        <p:cTn id="8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50" grpId="0"/>
      <p:bldP spid="51" grpId="0"/>
      <p:bldP spid="55" grpId="0"/>
      <p:bldP spid="56" grpId="0"/>
      <p:bldP spid="62" grpId="0"/>
      <p:bldP spid="63" grpId="0"/>
      <p:bldP spid="37"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rot="16200000">
            <a:off x="1344843" y="1909915"/>
            <a:ext cx="1015663" cy="1309907"/>
          </a:xfrm>
          <a:prstGeom prst="rect">
            <a:avLst/>
          </a:prstGeom>
          <a:ln w="28575">
            <a:solidFill>
              <a:schemeClr val="accent2"/>
            </a:solidFill>
          </a:ln>
        </p:spPr>
        <p:txBody>
          <a:bodyPr vert="eaVert" wrap="square">
            <a:spAutoFit/>
          </a:bodyPr>
          <a:lstStyle/>
          <a:p>
            <a:pPr algn="ctr"/>
            <a:r>
              <a:rPr lang="en-US" altLang="zh-CN" sz="5400" b="1" spc="-225" dirty="0" smtClean="0">
                <a:solidFill>
                  <a:schemeClr val="accent2"/>
                </a:solidFill>
                <a:latin typeface="Agency FB" panose="020B0503020202020204" pitchFamily="34" charset="0"/>
                <a:ea typeface="造字工房俊雅（非商用）常规体" pitchFamily="50" charset="-122"/>
              </a:rPr>
              <a:t>01</a:t>
            </a:r>
            <a:endParaRPr lang="zh-CN" altLang="en-US" sz="5400" b="1" spc="-225" dirty="0">
              <a:solidFill>
                <a:schemeClr val="accent2"/>
              </a:solidFill>
              <a:latin typeface="Agency FB" panose="020B0503020202020204" pitchFamily="34" charset="0"/>
              <a:ea typeface="造字工房俊雅（非商用）常规体" pitchFamily="50" charset="-122"/>
            </a:endParaRPr>
          </a:p>
        </p:txBody>
      </p:sp>
      <p:sp>
        <p:nvSpPr>
          <p:cNvPr id="15" name="TextBox 15"/>
          <p:cNvSpPr txBox="1"/>
          <p:nvPr/>
        </p:nvSpPr>
        <p:spPr>
          <a:xfrm>
            <a:off x="2995141" y="1779662"/>
            <a:ext cx="3521075" cy="646331"/>
          </a:xfrm>
          <a:prstGeom prst="rect">
            <a:avLst/>
          </a:prstGeom>
          <a:noFill/>
        </p:spPr>
        <p:txBody>
          <a:bodyPr wrap="square" rtlCol="0">
            <a:spAutoFit/>
          </a:bodyPr>
          <a:lstStyle/>
          <a:p>
            <a:pPr defTabSz="799860"/>
            <a:r>
              <a:rPr lang="zh-CN" altLang="en-US" sz="3600" b="1" dirty="0" smtClean="0">
                <a:solidFill>
                  <a:schemeClr val="accent1"/>
                </a:solidFill>
                <a:latin typeface="华文行楷" panose="02010800040101010101" pitchFamily="2" charset="-122"/>
                <a:ea typeface="华文行楷" panose="02010800040101010101" pitchFamily="2" charset="-122"/>
              </a:rPr>
              <a:t>添加标题内容</a:t>
            </a:r>
            <a:endParaRPr lang="zh-CN" altLang="en-US" sz="3600" b="1" dirty="0">
              <a:solidFill>
                <a:schemeClr val="accent1"/>
              </a:solidFill>
              <a:latin typeface="华文行楷" panose="02010800040101010101" pitchFamily="2" charset="-122"/>
              <a:ea typeface="华文行楷" panose="02010800040101010101" pitchFamily="2" charset="-122"/>
            </a:endParaRPr>
          </a:p>
        </p:txBody>
      </p:sp>
      <p:sp>
        <p:nvSpPr>
          <p:cNvPr id="16" name="矩形 15"/>
          <p:cNvSpPr/>
          <p:nvPr/>
        </p:nvSpPr>
        <p:spPr>
          <a:xfrm>
            <a:off x="3083432" y="2787774"/>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smtClean="0">
                <a:solidFill>
                  <a:schemeClr val="tx2"/>
                </a:solidFill>
                <a:latin typeface="李旭科书法"/>
                <a:ea typeface="微软雅黑" pitchFamily="34" charset="-122"/>
              </a:rPr>
              <a:t>添加标题内容</a:t>
            </a:r>
            <a:endParaRPr lang="zh-CN" altLang="en-US" sz="1000" kern="0" dirty="0">
              <a:solidFill>
                <a:schemeClr val="tx2"/>
              </a:solidFill>
              <a:latin typeface="李旭科书法"/>
              <a:ea typeface="微软雅黑" pitchFamily="34" charset="-122"/>
            </a:endParaRPr>
          </a:p>
        </p:txBody>
      </p:sp>
      <p:sp>
        <p:nvSpPr>
          <p:cNvPr id="17" name="矩形 16"/>
          <p:cNvSpPr/>
          <p:nvPr/>
        </p:nvSpPr>
        <p:spPr>
          <a:xfrm>
            <a:off x="4251176" y="2787774"/>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18" name="矩形 17"/>
          <p:cNvSpPr/>
          <p:nvPr/>
        </p:nvSpPr>
        <p:spPr>
          <a:xfrm>
            <a:off x="5436096" y="2787774"/>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19" name="矩形 18"/>
          <p:cNvSpPr/>
          <p:nvPr/>
        </p:nvSpPr>
        <p:spPr>
          <a:xfrm>
            <a:off x="3083610" y="3091506"/>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20" name="矩形 19"/>
          <p:cNvSpPr/>
          <p:nvPr/>
        </p:nvSpPr>
        <p:spPr>
          <a:xfrm>
            <a:off x="4251175" y="3091506"/>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21" name="矩形 20"/>
          <p:cNvSpPr/>
          <p:nvPr/>
        </p:nvSpPr>
        <p:spPr>
          <a:xfrm>
            <a:off x="5436096" y="3091506"/>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22" name="矩形 21"/>
          <p:cNvSpPr/>
          <p:nvPr/>
        </p:nvSpPr>
        <p:spPr>
          <a:xfrm>
            <a:off x="3059832" y="2346434"/>
            <a:ext cx="4896544" cy="338554"/>
          </a:xfrm>
          <a:prstGeom prst="rect">
            <a:avLst/>
          </a:prstGeom>
        </p:spPr>
        <p:txBody>
          <a:bodyPr wrap="square">
            <a:spAutoFit/>
          </a:bodyPr>
          <a:lstStyle/>
          <a:p>
            <a:r>
              <a:rPr lang="zh-CN" altLang="en-US" sz="800" dirty="0">
                <a:solidFill>
                  <a:schemeClr val="tx2"/>
                </a:solidFill>
              </a:rPr>
              <a:t>Your content to play here, or through your copy, paste in this box, and select only the text. Your content to play here, or through your copy, paste in this box, and select only the text.</a:t>
            </a:r>
          </a:p>
        </p:txBody>
      </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9825" y="3251049"/>
            <a:ext cx="2574175" cy="1892451"/>
          </a:xfrm>
          <a:prstGeom prst="rect">
            <a:avLst/>
          </a:prstGeom>
        </p:spPr>
      </p:pic>
    </p:spTree>
    <p:extLst>
      <p:ext uri="{BB962C8B-B14F-4D97-AF65-F5344CB8AC3E}">
        <p14:creationId xmlns:p14="http://schemas.microsoft.com/office/powerpoint/2010/main" val="35837761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15"/>
                                            </p:tgtEl>
                                            <p:attrNameLst>
                                              <p:attrName>style.visibility</p:attrName>
                                            </p:attrNameLst>
                                          </p:cBhvr>
                                          <p:to>
                                            <p:strVal val="visible"/>
                                          </p:to>
                                        </p:set>
                                        <p:anim by="(-#ppt_w*2)" calcmode="lin" valueType="num">
                                          <p:cBhvr rctx="PPT">
                                            <p:cTn id="11" dur="500" autoRev="1" fill="hold">
                                              <p:stCondLst>
                                                <p:cond delay="0"/>
                                              </p:stCondLst>
                                            </p:cTn>
                                            <p:tgtEl>
                                              <p:spTgt spid="15"/>
                                            </p:tgtEl>
                                            <p:attrNameLst>
                                              <p:attrName>ppt_w</p:attrName>
                                            </p:attrNameLst>
                                          </p:cBhvr>
                                        </p:anim>
                                        <p:anim by="(#ppt_w*0.50)" calcmode="lin" valueType="num">
                                          <p:cBhvr>
                                            <p:cTn id="12" dur="500" decel="50000" autoRev="1" fill="hold">
                                              <p:stCondLst>
                                                <p:cond delay="0"/>
                                              </p:stCondLst>
                                            </p:cTn>
                                            <p:tgtEl>
                                              <p:spTgt spid="15"/>
                                            </p:tgtEl>
                                            <p:attrNameLst>
                                              <p:attrName>ppt_x</p:attrName>
                                            </p:attrNameLst>
                                          </p:cBhvr>
                                        </p:anim>
                                        <p:anim from="(-#ppt_h/2)" to="(#ppt_y)" calcmode="lin" valueType="num">
                                          <p:cBhvr>
                                            <p:cTn id="13" dur="1000" fill="hold">
                                              <p:stCondLst>
                                                <p:cond delay="0"/>
                                              </p:stCondLst>
                                            </p:cTn>
                                            <p:tgtEl>
                                              <p:spTgt spid="15"/>
                                            </p:tgtEl>
                                            <p:attrNameLst>
                                              <p:attrName>ppt_y</p:attrName>
                                            </p:attrNameLst>
                                          </p:cBhvr>
                                        </p:anim>
                                        <p:animRot by="21600000">
                                          <p:cBhvr>
                                            <p:cTn id="14" dur="1000" fill="hold">
                                              <p:stCondLst>
                                                <p:cond delay="0"/>
                                              </p:stCondLst>
                                            </p:cTn>
                                            <p:tgtEl>
                                              <p:spTgt spid="15"/>
                                            </p:tgtEl>
                                            <p:attrNameLst>
                                              <p:attrName>r</p:attrName>
                                            </p:attrNameLst>
                                          </p:cBhvr>
                                        </p:animRot>
                                      </p:childTnLst>
                                    </p:cTn>
                                  </p:par>
                                </p:childTnLst>
                              </p:cTn>
                            </p:par>
                            <p:par>
                              <p:cTn id="15" fill="hold">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childTnLst>
                              </p:cTn>
                            </p:par>
                            <p:par>
                              <p:cTn id="19" fill="hold">
                                <p:stCondLst>
                                  <p:cond delay="2500"/>
                                </p:stCondLst>
                                <p:childTnLst>
                                  <p:par>
                                    <p:cTn id="20" presetID="2" presetClass="entr" presetSubtype="4" accel="46000" fill="hold" grpId="0" nodeType="afterEffect" p14:presetBounceEnd="48000">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14:bounceEnd="48000">
                                          <p:cBhvr additive="base">
                                            <p:cTn id="22" dur="500" fill="hold"/>
                                            <p:tgtEl>
                                              <p:spTgt spid="16"/>
                                            </p:tgtEl>
                                            <p:attrNameLst>
                                              <p:attrName>ppt_x</p:attrName>
                                            </p:attrNameLst>
                                          </p:cBhvr>
                                          <p:tavLst>
                                            <p:tav tm="0">
                                              <p:val>
                                                <p:strVal val="#ppt_x"/>
                                              </p:val>
                                            </p:tav>
                                            <p:tav tm="100000">
                                              <p:val>
                                                <p:strVal val="#ppt_x"/>
                                              </p:val>
                                            </p:tav>
                                          </p:tavLst>
                                        </p:anim>
                                        <p:anim calcmode="lin" valueType="num" p14:bounceEnd="48000">
                                          <p:cBhvr additive="base">
                                            <p:cTn id="23" dur="500" fill="hold"/>
                                            <p:tgtEl>
                                              <p:spTgt spid="16"/>
                                            </p:tgtEl>
                                            <p:attrNameLst>
                                              <p:attrName>ppt_y</p:attrName>
                                            </p:attrNameLst>
                                          </p:cBhvr>
                                          <p:tavLst>
                                            <p:tav tm="0">
                                              <p:val>
                                                <p:strVal val="1+#ppt_h/2"/>
                                              </p:val>
                                            </p:tav>
                                            <p:tav tm="100000">
                                              <p:val>
                                                <p:strVal val="#ppt_y"/>
                                              </p:val>
                                            </p:tav>
                                          </p:tavLst>
                                        </p:anim>
                                      </p:childTnLst>
                                    </p:cTn>
                                  </p:par>
                                  <p:par>
                                    <p:cTn id="24" presetID="2" presetClass="entr" presetSubtype="4" accel="46000" fill="hold" grpId="0" nodeType="withEffect" p14:presetBounceEnd="46000">
                                      <p:stCondLst>
                                        <p:cond delay="100"/>
                                      </p:stCondLst>
                                      <p:childTnLst>
                                        <p:set>
                                          <p:cBhvr>
                                            <p:cTn id="25" dur="1" fill="hold">
                                              <p:stCondLst>
                                                <p:cond delay="0"/>
                                              </p:stCondLst>
                                            </p:cTn>
                                            <p:tgtEl>
                                              <p:spTgt spid="17"/>
                                            </p:tgtEl>
                                            <p:attrNameLst>
                                              <p:attrName>style.visibility</p:attrName>
                                            </p:attrNameLst>
                                          </p:cBhvr>
                                          <p:to>
                                            <p:strVal val="visible"/>
                                          </p:to>
                                        </p:set>
                                        <p:anim calcmode="lin" valueType="num" p14:bounceEnd="46000">
                                          <p:cBhvr additive="base">
                                            <p:cTn id="26" dur="500" fill="hold"/>
                                            <p:tgtEl>
                                              <p:spTgt spid="17"/>
                                            </p:tgtEl>
                                            <p:attrNameLst>
                                              <p:attrName>ppt_x</p:attrName>
                                            </p:attrNameLst>
                                          </p:cBhvr>
                                          <p:tavLst>
                                            <p:tav tm="0">
                                              <p:val>
                                                <p:strVal val="#ppt_x"/>
                                              </p:val>
                                            </p:tav>
                                            <p:tav tm="100000">
                                              <p:val>
                                                <p:strVal val="#ppt_x"/>
                                              </p:val>
                                            </p:tav>
                                          </p:tavLst>
                                        </p:anim>
                                        <p:anim calcmode="lin" valueType="num" p14:bounceEnd="46000">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accel="46000" fill="hold" grpId="0" nodeType="withEffect" p14:presetBounceEnd="46000">
                                      <p:stCondLst>
                                        <p:cond delay="200"/>
                                      </p:stCondLst>
                                      <p:childTnLst>
                                        <p:set>
                                          <p:cBhvr>
                                            <p:cTn id="29" dur="1" fill="hold">
                                              <p:stCondLst>
                                                <p:cond delay="0"/>
                                              </p:stCondLst>
                                            </p:cTn>
                                            <p:tgtEl>
                                              <p:spTgt spid="18"/>
                                            </p:tgtEl>
                                            <p:attrNameLst>
                                              <p:attrName>style.visibility</p:attrName>
                                            </p:attrNameLst>
                                          </p:cBhvr>
                                          <p:to>
                                            <p:strVal val="visible"/>
                                          </p:to>
                                        </p:set>
                                        <p:anim calcmode="lin" valueType="num" p14:bounceEnd="46000">
                                          <p:cBhvr additive="base">
                                            <p:cTn id="30" dur="500" fill="hold"/>
                                            <p:tgtEl>
                                              <p:spTgt spid="18"/>
                                            </p:tgtEl>
                                            <p:attrNameLst>
                                              <p:attrName>ppt_x</p:attrName>
                                            </p:attrNameLst>
                                          </p:cBhvr>
                                          <p:tavLst>
                                            <p:tav tm="0">
                                              <p:val>
                                                <p:strVal val="#ppt_x"/>
                                              </p:val>
                                            </p:tav>
                                            <p:tav tm="100000">
                                              <p:val>
                                                <p:strVal val="#ppt_x"/>
                                              </p:val>
                                            </p:tav>
                                          </p:tavLst>
                                        </p:anim>
                                        <p:anim calcmode="lin" valueType="num" p14:bounceEnd="46000">
                                          <p:cBhvr additive="base">
                                            <p:cTn id="31" dur="500" fill="hold"/>
                                            <p:tgtEl>
                                              <p:spTgt spid="18"/>
                                            </p:tgtEl>
                                            <p:attrNameLst>
                                              <p:attrName>ppt_y</p:attrName>
                                            </p:attrNameLst>
                                          </p:cBhvr>
                                          <p:tavLst>
                                            <p:tav tm="0">
                                              <p:val>
                                                <p:strVal val="1+#ppt_h/2"/>
                                              </p:val>
                                            </p:tav>
                                            <p:tav tm="100000">
                                              <p:val>
                                                <p:strVal val="#ppt_y"/>
                                              </p:val>
                                            </p:tav>
                                          </p:tavLst>
                                        </p:anim>
                                      </p:childTnLst>
                                    </p:cTn>
                                  </p:par>
                                  <p:par>
                                    <p:cTn id="32" presetID="2" presetClass="entr" presetSubtype="4" accel="46000" fill="hold" grpId="0" nodeType="withEffect" p14:presetBounceEnd="48000">
                                      <p:stCondLst>
                                        <p:cond delay="300"/>
                                      </p:stCondLst>
                                      <p:childTnLst>
                                        <p:set>
                                          <p:cBhvr>
                                            <p:cTn id="33" dur="1" fill="hold">
                                              <p:stCondLst>
                                                <p:cond delay="0"/>
                                              </p:stCondLst>
                                            </p:cTn>
                                            <p:tgtEl>
                                              <p:spTgt spid="19"/>
                                            </p:tgtEl>
                                            <p:attrNameLst>
                                              <p:attrName>style.visibility</p:attrName>
                                            </p:attrNameLst>
                                          </p:cBhvr>
                                          <p:to>
                                            <p:strVal val="visible"/>
                                          </p:to>
                                        </p:set>
                                        <p:anim calcmode="lin" valueType="num" p14:bounceEnd="48000">
                                          <p:cBhvr additive="base">
                                            <p:cTn id="34" dur="500" fill="hold"/>
                                            <p:tgtEl>
                                              <p:spTgt spid="19"/>
                                            </p:tgtEl>
                                            <p:attrNameLst>
                                              <p:attrName>ppt_x</p:attrName>
                                            </p:attrNameLst>
                                          </p:cBhvr>
                                          <p:tavLst>
                                            <p:tav tm="0">
                                              <p:val>
                                                <p:strVal val="#ppt_x"/>
                                              </p:val>
                                            </p:tav>
                                            <p:tav tm="100000">
                                              <p:val>
                                                <p:strVal val="#ppt_x"/>
                                              </p:val>
                                            </p:tav>
                                          </p:tavLst>
                                        </p:anim>
                                        <p:anim calcmode="lin" valueType="num" p14:bounceEnd="48000">
                                          <p:cBhvr additive="base">
                                            <p:cTn id="35" dur="500" fill="hold"/>
                                            <p:tgtEl>
                                              <p:spTgt spid="19"/>
                                            </p:tgtEl>
                                            <p:attrNameLst>
                                              <p:attrName>ppt_y</p:attrName>
                                            </p:attrNameLst>
                                          </p:cBhvr>
                                          <p:tavLst>
                                            <p:tav tm="0">
                                              <p:val>
                                                <p:strVal val="1+#ppt_h/2"/>
                                              </p:val>
                                            </p:tav>
                                            <p:tav tm="100000">
                                              <p:val>
                                                <p:strVal val="#ppt_y"/>
                                              </p:val>
                                            </p:tav>
                                          </p:tavLst>
                                        </p:anim>
                                      </p:childTnLst>
                                    </p:cTn>
                                  </p:par>
                                  <p:par>
                                    <p:cTn id="36" presetID="2" presetClass="entr" presetSubtype="4" accel="46000" fill="hold" grpId="0" nodeType="withEffect" p14:presetBounceEnd="46000">
                                      <p:stCondLst>
                                        <p:cond delay="400"/>
                                      </p:stCondLst>
                                      <p:childTnLst>
                                        <p:set>
                                          <p:cBhvr>
                                            <p:cTn id="37" dur="1" fill="hold">
                                              <p:stCondLst>
                                                <p:cond delay="0"/>
                                              </p:stCondLst>
                                            </p:cTn>
                                            <p:tgtEl>
                                              <p:spTgt spid="20"/>
                                            </p:tgtEl>
                                            <p:attrNameLst>
                                              <p:attrName>style.visibility</p:attrName>
                                            </p:attrNameLst>
                                          </p:cBhvr>
                                          <p:to>
                                            <p:strVal val="visible"/>
                                          </p:to>
                                        </p:set>
                                        <p:anim calcmode="lin" valueType="num" p14:bounceEnd="46000">
                                          <p:cBhvr additive="base">
                                            <p:cTn id="38" dur="500" fill="hold"/>
                                            <p:tgtEl>
                                              <p:spTgt spid="20"/>
                                            </p:tgtEl>
                                            <p:attrNameLst>
                                              <p:attrName>ppt_x</p:attrName>
                                            </p:attrNameLst>
                                          </p:cBhvr>
                                          <p:tavLst>
                                            <p:tav tm="0">
                                              <p:val>
                                                <p:strVal val="#ppt_x"/>
                                              </p:val>
                                            </p:tav>
                                            <p:tav tm="100000">
                                              <p:val>
                                                <p:strVal val="#ppt_x"/>
                                              </p:val>
                                            </p:tav>
                                          </p:tavLst>
                                        </p:anim>
                                        <p:anim calcmode="lin" valueType="num" p14:bounceEnd="46000">
                                          <p:cBhvr additive="base">
                                            <p:cTn id="39" dur="500" fill="hold"/>
                                            <p:tgtEl>
                                              <p:spTgt spid="20"/>
                                            </p:tgtEl>
                                            <p:attrNameLst>
                                              <p:attrName>ppt_y</p:attrName>
                                            </p:attrNameLst>
                                          </p:cBhvr>
                                          <p:tavLst>
                                            <p:tav tm="0">
                                              <p:val>
                                                <p:strVal val="1+#ppt_h/2"/>
                                              </p:val>
                                            </p:tav>
                                            <p:tav tm="100000">
                                              <p:val>
                                                <p:strVal val="#ppt_y"/>
                                              </p:val>
                                            </p:tav>
                                          </p:tavLst>
                                        </p:anim>
                                      </p:childTnLst>
                                    </p:cTn>
                                  </p:par>
                                  <p:par>
                                    <p:cTn id="40" presetID="2" presetClass="entr" presetSubtype="4" accel="46000" fill="hold" grpId="0" nodeType="withEffect" p14:presetBounceEnd="46000">
                                      <p:stCondLst>
                                        <p:cond delay="500"/>
                                      </p:stCondLst>
                                      <p:childTnLst>
                                        <p:set>
                                          <p:cBhvr>
                                            <p:cTn id="41" dur="1" fill="hold">
                                              <p:stCondLst>
                                                <p:cond delay="0"/>
                                              </p:stCondLst>
                                            </p:cTn>
                                            <p:tgtEl>
                                              <p:spTgt spid="21"/>
                                            </p:tgtEl>
                                            <p:attrNameLst>
                                              <p:attrName>style.visibility</p:attrName>
                                            </p:attrNameLst>
                                          </p:cBhvr>
                                          <p:to>
                                            <p:strVal val="visible"/>
                                          </p:to>
                                        </p:set>
                                        <p:anim calcmode="lin" valueType="num" p14:bounceEnd="46000">
                                          <p:cBhvr additive="base">
                                            <p:cTn id="42" dur="500" fill="hold"/>
                                            <p:tgtEl>
                                              <p:spTgt spid="21"/>
                                            </p:tgtEl>
                                            <p:attrNameLst>
                                              <p:attrName>ppt_x</p:attrName>
                                            </p:attrNameLst>
                                          </p:cBhvr>
                                          <p:tavLst>
                                            <p:tav tm="0">
                                              <p:val>
                                                <p:strVal val="#ppt_x"/>
                                              </p:val>
                                            </p:tav>
                                            <p:tav tm="100000">
                                              <p:val>
                                                <p:strVal val="#ppt_x"/>
                                              </p:val>
                                            </p:tav>
                                          </p:tavLst>
                                        </p:anim>
                                        <p:anim calcmode="lin" valueType="num" p14:bounceEnd="46000">
                                          <p:cBhvr additive="base">
                                            <p:cTn id="43" dur="500" fill="hold"/>
                                            <p:tgtEl>
                                              <p:spTgt spid="21"/>
                                            </p:tgtEl>
                                            <p:attrNameLst>
                                              <p:attrName>ppt_y</p:attrName>
                                            </p:attrNameLst>
                                          </p:cBhvr>
                                          <p:tavLst>
                                            <p:tav tm="0">
                                              <p:val>
                                                <p:strVal val="1+#ppt_h/2"/>
                                              </p:val>
                                            </p:tav>
                                            <p:tav tm="100000">
                                              <p:val>
                                                <p:strVal val="#ppt_y"/>
                                              </p:val>
                                            </p:tav>
                                          </p:tavLst>
                                        </p:anim>
                                      </p:childTnLst>
                                    </p:cTn>
                                  </p:par>
                                </p:childTnLst>
                              </p:cTn>
                            </p:par>
                            <p:par>
                              <p:cTn id="44" fill="hold">
                                <p:stCondLst>
                                  <p:cond delay="3500"/>
                                </p:stCondLst>
                                <p:childTnLst>
                                  <p:par>
                                    <p:cTn id="45" presetID="2" presetClass="entr" presetSubtype="4"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20" grpId="0"/>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15"/>
                                            </p:tgtEl>
                                            <p:attrNameLst>
                                              <p:attrName>style.visibility</p:attrName>
                                            </p:attrNameLst>
                                          </p:cBhvr>
                                          <p:to>
                                            <p:strVal val="visible"/>
                                          </p:to>
                                        </p:set>
                                        <p:anim by="(-#ppt_w*2)" calcmode="lin" valueType="num">
                                          <p:cBhvr rctx="PPT">
                                            <p:cTn id="11" dur="500" autoRev="1" fill="hold">
                                              <p:stCondLst>
                                                <p:cond delay="0"/>
                                              </p:stCondLst>
                                            </p:cTn>
                                            <p:tgtEl>
                                              <p:spTgt spid="15"/>
                                            </p:tgtEl>
                                            <p:attrNameLst>
                                              <p:attrName>ppt_w</p:attrName>
                                            </p:attrNameLst>
                                          </p:cBhvr>
                                        </p:anim>
                                        <p:anim by="(#ppt_w*0.50)" calcmode="lin" valueType="num">
                                          <p:cBhvr>
                                            <p:cTn id="12" dur="500" decel="50000" autoRev="1" fill="hold">
                                              <p:stCondLst>
                                                <p:cond delay="0"/>
                                              </p:stCondLst>
                                            </p:cTn>
                                            <p:tgtEl>
                                              <p:spTgt spid="15"/>
                                            </p:tgtEl>
                                            <p:attrNameLst>
                                              <p:attrName>ppt_x</p:attrName>
                                            </p:attrNameLst>
                                          </p:cBhvr>
                                        </p:anim>
                                        <p:anim from="(-#ppt_h/2)" to="(#ppt_y)" calcmode="lin" valueType="num">
                                          <p:cBhvr>
                                            <p:cTn id="13" dur="1000" fill="hold">
                                              <p:stCondLst>
                                                <p:cond delay="0"/>
                                              </p:stCondLst>
                                            </p:cTn>
                                            <p:tgtEl>
                                              <p:spTgt spid="15"/>
                                            </p:tgtEl>
                                            <p:attrNameLst>
                                              <p:attrName>ppt_y</p:attrName>
                                            </p:attrNameLst>
                                          </p:cBhvr>
                                        </p:anim>
                                        <p:animRot by="21600000">
                                          <p:cBhvr>
                                            <p:cTn id="14" dur="1000" fill="hold">
                                              <p:stCondLst>
                                                <p:cond delay="0"/>
                                              </p:stCondLst>
                                            </p:cTn>
                                            <p:tgtEl>
                                              <p:spTgt spid="15"/>
                                            </p:tgtEl>
                                            <p:attrNameLst>
                                              <p:attrName>r</p:attrName>
                                            </p:attrNameLst>
                                          </p:cBhvr>
                                        </p:animRot>
                                      </p:childTnLst>
                                    </p:cTn>
                                  </p:par>
                                </p:childTnLst>
                              </p:cTn>
                            </p:par>
                            <p:par>
                              <p:cTn id="15" fill="hold">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childTnLst>
                              </p:cTn>
                            </p:par>
                            <p:par>
                              <p:cTn id="19" fill="hold">
                                <p:stCondLst>
                                  <p:cond delay="2500"/>
                                </p:stCondLst>
                                <p:childTnLst>
                                  <p:par>
                                    <p:cTn id="20" presetID="2" presetClass="entr" presetSubtype="4" accel="4600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ppt_x"/>
                                              </p:val>
                                            </p:tav>
                                            <p:tav tm="100000">
                                              <p:val>
                                                <p:strVal val="#ppt_x"/>
                                              </p:val>
                                            </p:tav>
                                          </p:tavLst>
                                        </p:anim>
                                        <p:anim calcmode="lin" valueType="num">
                                          <p:cBhvr additive="base">
                                            <p:cTn id="23" dur="500" fill="hold"/>
                                            <p:tgtEl>
                                              <p:spTgt spid="16"/>
                                            </p:tgtEl>
                                            <p:attrNameLst>
                                              <p:attrName>ppt_y</p:attrName>
                                            </p:attrNameLst>
                                          </p:cBhvr>
                                          <p:tavLst>
                                            <p:tav tm="0">
                                              <p:val>
                                                <p:strVal val="1+#ppt_h/2"/>
                                              </p:val>
                                            </p:tav>
                                            <p:tav tm="100000">
                                              <p:val>
                                                <p:strVal val="#ppt_y"/>
                                              </p:val>
                                            </p:tav>
                                          </p:tavLst>
                                        </p:anim>
                                      </p:childTnLst>
                                    </p:cTn>
                                  </p:par>
                                  <p:par>
                                    <p:cTn id="24" presetID="2" presetClass="entr" presetSubtype="4" accel="46000" fill="hold" grpId="0" nodeType="withEffect">
                                      <p:stCondLst>
                                        <p:cond delay="10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accel="46000" fill="hold" grpId="0" nodeType="withEffect">
                                      <p:stCondLst>
                                        <p:cond delay="20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ppt_x"/>
                                              </p:val>
                                            </p:tav>
                                            <p:tav tm="100000">
                                              <p:val>
                                                <p:strVal val="#ppt_x"/>
                                              </p:val>
                                            </p:tav>
                                          </p:tavLst>
                                        </p:anim>
                                        <p:anim calcmode="lin" valueType="num">
                                          <p:cBhvr additive="base">
                                            <p:cTn id="31" dur="500" fill="hold"/>
                                            <p:tgtEl>
                                              <p:spTgt spid="18"/>
                                            </p:tgtEl>
                                            <p:attrNameLst>
                                              <p:attrName>ppt_y</p:attrName>
                                            </p:attrNameLst>
                                          </p:cBhvr>
                                          <p:tavLst>
                                            <p:tav tm="0">
                                              <p:val>
                                                <p:strVal val="1+#ppt_h/2"/>
                                              </p:val>
                                            </p:tav>
                                            <p:tav tm="100000">
                                              <p:val>
                                                <p:strVal val="#ppt_y"/>
                                              </p:val>
                                            </p:tav>
                                          </p:tavLst>
                                        </p:anim>
                                      </p:childTnLst>
                                    </p:cTn>
                                  </p:par>
                                  <p:par>
                                    <p:cTn id="32" presetID="2" presetClass="entr" presetSubtype="4" accel="46000" fill="hold" grpId="0" nodeType="withEffect">
                                      <p:stCondLst>
                                        <p:cond delay="30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fill="hold"/>
                                            <p:tgtEl>
                                              <p:spTgt spid="19"/>
                                            </p:tgtEl>
                                            <p:attrNameLst>
                                              <p:attrName>ppt_x</p:attrName>
                                            </p:attrNameLst>
                                          </p:cBhvr>
                                          <p:tavLst>
                                            <p:tav tm="0">
                                              <p:val>
                                                <p:strVal val="#ppt_x"/>
                                              </p:val>
                                            </p:tav>
                                            <p:tav tm="100000">
                                              <p:val>
                                                <p:strVal val="#ppt_x"/>
                                              </p:val>
                                            </p:tav>
                                          </p:tavLst>
                                        </p:anim>
                                        <p:anim calcmode="lin" valueType="num">
                                          <p:cBhvr additive="base">
                                            <p:cTn id="35" dur="500" fill="hold"/>
                                            <p:tgtEl>
                                              <p:spTgt spid="19"/>
                                            </p:tgtEl>
                                            <p:attrNameLst>
                                              <p:attrName>ppt_y</p:attrName>
                                            </p:attrNameLst>
                                          </p:cBhvr>
                                          <p:tavLst>
                                            <p:tav tm="0">
                                              <p:val>
                                                <p:strVal val="1+#ppt_h/2"/>
                                              </p:val>
                                            </p:tav>
                                            <p:tav tm="100000">
                                              <p:val>
                                                <p:strVal val="#ppt_y"/>
                                              </p:val>
                                            </p:tav>
                                          </p:tavLst>
                                        </p:anim>
                                      </p:childTnLst>
                                    </p:cTn>
                                  </p:par>
                                  <p:par>
                                    <p:cTn id="36" presetID="2" presetClass="entr" presetSubtype="4" accel="46000" fill="hold" grpId="0" nodeType="withEffect">
                                      <p:stCondLst>
                                        <p:cond delay="40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500" fill="hold"/>
                                            <p:tgtEl>
                                              <p:spTgt spid="20"/>
                                            </p:tgtEl>
                                            <p:attrNameLst>
                                              <p:attrName>ppt_x</p:attrName>
                                            </p:attrNameLst>
                                          </p:cBhvr>
                                          <p:tavLst>
                                            <p:tav tm="0">
                                              <p:val>
                                                <p:strVal val="#ppt_x"/>
                                              </p:val>
                                            </p:tav>
                                            <p:tav tm="100000">
                                              <p:val>
                                                <p:strVal val="#ppt_x"/>
                                              </p:val>
                                            </p:tav>
                                          </p:tavLst>
                                        </p:anim>
                                        <p:anim calcmode="lin" valueType="num">
                                          <p:cBhvr additive="base">
                                            <p:cTn id="39" dur="500" fill="hold"/>
                                            <p:tgtEl>
                                              <p:spTgt spid="20"/>
                                            </p:tgtEl>
                                            <p:attrNameLst>
                                              <p:attrName>ppt_y</p:attrName>
                                            </p:attrNameLst>
                                          </p:cBhvr>
                                          <p:tavLst>
                                            <p:tav tm="0">
                                              <p:val>
                                                <p:strVal val="1+#ppt_h/2"/>
                                              </p:val>
                                            </p:tav>
                                            <p:tav tm="100000">
                                              <p:val>
                                                <p:strVal val="#ppt_y"/>
                                              </p:val>
                                            </p:tav>
                                          </p:tavLst>
                                        </p:anim>
                                      </p:childTnLst>
                                    </p:cTn>
                                  </p:par>
                                  <p:par>
                                    <p:cTn id="40" presetID="2" presetClass="entr" presetSubtype="4" accel="46000" fill="hold" grpId="0" nodeType="withEffect">
                                      <p:stCondLst>
                                        <p:cond delay="50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ppt_x"/>
                                              </p:val>
                                            </p:tav>
                                            <p:tav tm="100000">
                                              <p:val>
                                                <p:strVal val="#ppt_x"/>
                                              </p:val>
                                            </p:tav>
                                          </p:tavLst>
                                        </p:anim>
                                        <p:anim calcmode="lin" valueType="num">
                                          <p:cBhvr additive="base">
                                            <p:cTn id="43" dur="500" fill="hold"/>
                                            <p:tgtEl>
                                              <p:spTgt spid="21"/>
                                            </p:tgtEl>
                                            <p:attrNameLst>
                                              <p:attrName>ppt_y</p:attrName>
                                            </p:attrNameLst>
                                          </p:cBhvr>
                                          <p:tavLst>
                                            <p:tav tm="0">
                                              <p:val>
                                                <p:strVal val="1+#ppt_h/2"/>
                                              </p:val>
                                            </p:tav>
                                            <p:tav tm="100000">
                                              <p:val>
                                                <p:strVal val="#ppt_y"/>
                                              </p:val>
                                            </p:tav>
                                          </p:tavLst>
                                        </p:anim>
                                      </p:childTnLst>
                                    </p:cTn>
                                  </p:par>
                                </p:childTnLst>
                              </p:cTn>
                            </p:par>
                            <p:par>
                              <p:cTn id="44" fill="hold">
                                <p:stCondLst>
                                  <p:cond delay="3500"/>
                                </p:stCondLst>
                                <p:childTnLst>
                                  <p:par>
                                    <p:cTn id="45" presetID="2" presetClass="entr" presetSubtype="4"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20" grpId="0"/>
          <p:bldP spid="21" grpId="0"/>
          <p:bldP spid="2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Presentation Title Rectangle"/>
          <p:cNvSpPr txBox="1">
            <a:spLocks/>
          </p:cNvSpPr>
          <p:nvPr/>
        </p:nvSpPr>
        <p:spPr>
          <a:xfrm>
            <a:off x="5870005" y="3271697"/>
            <a:ext cx="2359307" cy="760841"/>
          </a:xfrm>
          <a:prstGeom prst="rect">
            <a:avLst/>
          </a:prstGeom>
          <a:solidFill>
            <a:schemeClr val="accent1"/>
          </a:solidFill>
          <a:effectLst/>
        </p:spPr>
        <p:txBody>
          <a:bodyPr lIns="172010" rIns="129007" bIns="172010" anchor="t"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defTabSz="860085">
              <a:defRPr/>
            </a:pPr>
            <a:endParaRPr lang="en-US" sz="1975" b="1" dirty="0">
              <a:latin typeface="Segoe UI Light" pitchFamily="34" charset="0"/>
              <a:ea typeface="微软雅黑"/>
              <a:cs typeface="Segoe UI" pitchFamily="34" charset="0"/>
            </a:endParaRPr>
          </a:p>
          <a:p>
            <a:pPr defTabSz="860085">
              <a:defRPr/>
            </a:pPr>
            <a:endParaRPr lang="en-US" sz="1975" b="1" dirty="0">
              <a:latin typeface="Segoe UI Light" pitchFamily="34" charset="0"/>
              <a:ea typeface="微软雅黑"/>
              <a:cs typeface="Segoe UI" pitchFamily="34" charset="0"/>
            </a:endParaRPr>
          </a:p>
          <a:p>
            <a:pPr defTabSz="860085">
              <a:defRPr/>
            </a:pPr>
            <a:endParaRPr lang="en-US" sz="1975" b="1" dirty="0">
              <a:latin typeface="Segoe UI Light" pitchFamily="34" charset="0"/>
              <a:ea typeface="微软雅黑"/>
              <a:cs typeface="Segoe UI" pitchFamily="34" charset="0"/>
            </a:endParaRPr>
          </a:p>
          <a:p>
            <a:pPr defTabSz="860085">
              <a:defRPr/>
            </a:pPr>
            <a:endParaRPr lang="en-US" sz="1975" b="1" dirty="0">
              <a:latin typeface="Segoe UI Light" pitchFamily="34" charset="0"/>
              <a:ea typeface="微软雅黑"/>
              <a:cs typeface="Segoe UI" pitchFamily="34" charset="0"/>
            </a:endParaRPr>
          </a:p>
          <a:p>
            <a:pPr defTabSz="860085">
              <a:defRPr/>
            </a:pPr>
            <a:endParaRPr lang="en-US" sz="1975" b="1" dirty="0">
              <a:latin typeface="Segoe UI Light" pitchFamily="34" charset="0"/>
              <a:ea typeface="微软雅黑"/>
              <a:cs typeface="Segoe UI" pitchFamily="34" charset="0"/>
            </a:endParaRPr>
          </a:p>
          <a:p>
            <a:pPr defTabSz="860085">
              <a:defRPr/>
            </a:pPr>
            <a:endParaRPr lang="en-US" sz="1975" b="1" dirty="0">
              <a:latin typeface="Segoe UI Light" pitchFamily="34" charset="0"/>
              <a:ea typeface="微软雅黑"/>
              <a:cs typeface="Segoe UI" pitchFamily="34" charset="0"/>
            </a:endParaRPr>
          </a:p>
          <a:p>
            <a:pPr defTabSz="860085">
              <a:defRPr/>
            </a:pPr>
            <a:endParaRPr lang="en-US" sz="1975" b="1" dirty="0">
              <a:latin typeface="Segoe UI Light" pitchFamily="34" charset="0"/>
              <a:ea typeface="微软雅黑"/>
              <a:cs typeface="Segoe UI" pitchFamily="34" charset="0"/>
            </a:endParaRPr>
          </a:p>
        </p:txBody>
      </p:sp>
      <p:sp>
        <p:nvSpPr>
          <p:cNvPr id="42" name="Presentation Title Rectangle"/>
          <p:cNvSpPr txBox="1">
            <a:spLocks/>
          </p:cNvSpPr>
          <p:nvPr/>
        </p:nvSpPr>
        <p:spPr>
          <a:xfrm>
            <a:off x="5870005" y="1366301"/>
            <a:ext cx="2359307" cy="1848762"/>
          </a:xfrm>
          <a:prstGeom prst="rect">
            <a:avLst/>
          </a:prstGeom>
          <a:blipFill>
            <a:blip r:embed="rId3" cstate="print"/>
            <a:stretch>
              <a:fillRect/>
            </a:stretch>
          </a:blipFill>
          <a:effectLst/>
        </p:spPr>
        <p:txBody>
          <a:bodyPr lIns="172010" rIns="129007" bIns="172010" anchor="t"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defTabSz="645149">
              <a:defRPr/>
            </a:pPr>
            <a:endParaRPr lang="en-US" altLang="zh-CN" sz="2257" b="1" dirty="0">
              <a:latin typeface="Segoe UI Light" pitchFamily="34" charset="0"/>
              <a:ea typeface="微软雅黑"/>
              <a:cs typeface="Segoe UI" pitchFamily="34" charset="0"/>
            </a:endParaRPr>
          </a:p>
        </p:txBody>
      </p:sp>
      <p:sp>
        <p:nvSpPr>
          <p:cNvPr id="45" name="Presentation Title Rectangle"/>
          <p:cNvSpPr txBox="1">
            <a:spLocks/>
          </p:cNvSpPr>
          <p:nvPr/>
        </p:nvSpPr>
        <p:spPr>
          <a:xfrm>
            <a:off x="902388" y="3271697"/>
            <a:ext cx="2358159" cy="760841"/>
          </a:xfrm>
          <a:prstGeom prst="rect">
            <a:avLst/>
          </a:prstGeom>
          <a:solidFill>
            <a:schemeClr val="accent4"/>
          </a:solidFill>
          <a:effectLst/>
        </p:spPr>
        <p:txBody>
          <a:bodyPr lIns="172010" rIns="129007" bIns="172010"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defTabSz="645149">
              <a:defRPr/>
            </a:pPr>
            <a:endParaRPr lang="en-US" sz="1975" kern="0" spc="0" dirty="0">
              <a:latin typeface="Segoe UI Light" pitchFamily="34" charset="0"/>
              <a:ea typeface="微软雅黑"/>
              <a:cs typeface="Segoe UI" pitchFamily="34" charset="0"/>
            </a:endParaRPr>
          </a:p>
          <a:p>
            <a:pPr defTabSz="645149">
              <a:defRPr/>
            </a:pPr>
            <a:endParaRPr lang="en-US" sz="1975" kern="0" spc="0" dirty="0">
              <a:latin typeface="Segoe UI Light" pitchFamily="34" charset="0"/>
              <a:ea typeface="微软雅黑"/>
              <a:cs typeface="Segoe UI" pitchFamily="34" charset="0"/>
            </a:endParaRPr>
          </a:p>
          <a:p>
            <a:pPr defTabSz="645149">
              <a:defRPr/>
            </a:pPr>
            <a:endParaRPr lang="en-US" sz="1975" kern="0" spc="0" dirty="0">
              <a:latin typeface="Segoe UI Light" pitchFamily="34" charset="0"/>
              <a:ea typeface="微软雅黑"/>
              <a:cs typeface="Segoe UI" pitchFamily="34" charset="0"/>
            </a:endParaRPr>
          </a:p>
          <a:p>
            <a:pPr defTabSz="645149">
              <a:defRPr/>
            </a:pPr>
            <a:endParaRPr lang="en-US" sz="1975" kern="0" spc="0" dirty="0">
              <a:latin typeface="Segoe UI Light" pitchFamily="34" charset="0"/>
              <a:ea typeface="微软雅黑"/>
              <a:cs typeface="Segoe UI" pitchFamily="34" charset="0"/>
            </a:endParaRPr>
          </a:p>
          <a:p>
            <a:pPr defTabSz="645149">
              <a:defRPr/>
            </a:pPr>
            <a:endParaRPr lang="en-US" sz="1975" kern="0" spc="0" dirty="0">
              <a:latin typeface="Segoe UI Light" pitchFamily="34" charset="0"/>
              <a:ea typeface="微软雅黑"/>
              <a:cs typeface="Segoe UI" pitchFamily="34" charset="0"/>
            </a:endParaRPr>
          </a:p>
          <a:p>
            <a:pPr defTabSz="645149">
              <a:defRPr/>
            </a:pPr>
            <a:endParaRPr lang="en-US" sz="1975" kern="0" spc="0" dirty="0">
              <a:latin typeface="Segoe UI Light" pitchFamily="34" charset="0"/>
              <a:ea typeface="微软雅黑"/>
              <a:cs typeface="Segoe UI" pitchFamily="34" charset="0"/>
            </a:endParaRPr>
          </a:p>
          <a:p>
            <a:pPr defTabSz="645149">
              <a:defRPr/>
            </a:pPr>
            <a:endParaRPr lang="en-US" sz="1975" kern="0" spc="0" dirty="0">
              <a:latin typeface="Segoe UI Light" pitchFamily="34" charset="0"/>
              <a:ea typeface="微软雅黑"/>
              <a:cs typeface="Segoe UI" pitchFamily="34" charset="0"/>
            </a:endParaRPr>
          </a:p>
        </p:txBody>
      </p:sp>
      <p:sp>
        <p:nvSpPr>
          <p:cNvPr id="46" name="Presentation Title Rectangle"/>
          <p:cNvSpPr txBox="1">
            <a:spLocks/>
          </p:cNvSpPr>
          <p:nvPr/>
        </p:nvSpPr>
        <p:spPr>
          <a:xfrm>
            <a:off x="993756" y="3330787"/>
            <a:ext cx="2175422" cy="642660"/>
          </a:xfrm>
          <a:prstGeom prst="rect">
            <a:avLst/>
          </a:prstGeom>
          <a:noFill/>
          <a:effectLst/>
        </p:spPr>
        <p:txBody>
          <a:bodyPr lIns="129007" tIns="43002" rIns="43002" bIns="43002"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algn="ctr" defTabSz="860050">
              <a:lnSpc>
                <a:spcPct val="110000"/>
              </a:lnSpc>
              <a:defRPr/>
            </a:pPr>
            <a:r>
              <a:rPr lang="zh-CN" altLang="en-US" sz="1129" b="0" kern="0" spc="0" dirty="0">
                <a:solidFill>
                  <a:sysClr val="window" lastClr="FFFFFF"/>
                </a:solidFill>
                <a:latin typeface="微软雅黑"/>
                <a:ea typeface="微软雅黑"/>
                <a:cs typeface="Segoe UI" pitchFamily="34" charset="0"/>
              </a:rPr>
              <a:t>单击此处添加文本</a:t>
            </a:r>
            <a:endParaRPr lang="en-US" altLang="zh-CN" sz="1129" b="0" kern="0" spc="0" dirty="0">
              <a:solidFill>
                <a:sysClr val="window" lastClr="FFFFFF"/>
              </a:solidFill>
              <a:latin typeface="微软雅黑"/>
              <a:ea typeface="微软雅黑"/>
              <a:cs typeface="Segoe UI" pitchFamily="34" charset="0"/>
            </a:endParaRPr>
          </a:p>
          <a:p>
            <a:pPr algn="ctr">
              <a:lnSpc>
                <a:spcPct val="110000"/>
              </a:lnSpc>
            </a:pPr>
            <a:r>
              <a:rPr lang="zh-CN" altLang="en-US" sz="1129" b="0" kern="0" spc="0" dirty="0">
                <a:solidFill>
                  <a:sysClr val="window" lastClr="FFFFFF"/>
                </a:solidFill>
                <a:latin typeface="微软雅黑"/>
                <a:ea typeface="微软雅黑"/>
                <a:cs typeface="Segoe UI" pitchFamily="34" charset="0"/>
              </a:rPr>
              <a:t>单击此处添加文本</a:t>
            </a:r>
            <a:endParaRPr lang="en-US" altLang="zh-CN" sz="1129" b="0" kern="0" spc="0" dirty="0">
              <a:solidFill>
                <a:sysClr val="window" lastClr="FFFFFF"/>
              </a:solidFill>
              <a:latin typeface="微软雅黑"/>
              <a:ea typeface="微软雅黑"/>
              <a:cs typeface="Segoe UI" pitchFamily="34" charset="0"/>
            </a:endParaRPr>
          </a:p>
          <a:p>
            <a:pPr algn="ctr">
              <a:lnSpc>
                <a:spcPct val="110000"/>
              </a:lnSpc>
            </a:pPr>
            <a:r>
              <a:rPr lang="zh-CN" altLang="en-US" sz="1129" b="0" kern="0" spc="0" dirty="0">
                <a:solidFill>
                  <a:sysClr val="window" lastClr="FFFFFF"/>
                </a:solidFill>
                <a:latin typeface="微软雅黑"/>
                <a:ea typeface="微软雅黑"/>
                <a:cs typeface="Segoe UI" pitchFamily="34" charset="0"/>
              </a:rPr>
              <a:t>单击此处添加文本</a:t>
            </a:r>
            <a:endParaRPr lang="en-US" altLang="zh-CN" sz="1129" b="0" kern="0" spc="0" dirty="0">
              <a:solidFill>
                <a:sysClr val="window" lastClr="FFFFFF"/>
              </a:solidFill>
              <a:latin typeface="微软雅黑"/>
              <a:ea typeface="微软雅黑"/>
              <a:cs typeface="Segoe UI" pitchFamily="34" charset="0"/>
            </a:endParaRPr>
          </a:p>
        </p:txBody>
      </p:sp>
      <p:sp>
        <p:nvSpPr>
          <p:cNvPr id="47" name="Presentation Title Rectangle"/>
          <p:cNvSpPr txBox="1">
            <a:spLocks/>
          </p:cNvSpPr>
          <p:nvPr/>
        </p:nvSpPr>
        <p:spPr>
          <a:xfrm>
            <a:off x="902388" y="1366301"/>
            <a:ext cx="2358159" cy="1848762"/>
          </a:xfrm>
          <a:prstGeom prst="rect">
            <a:avLst/>
          </a:prstGeom>
          <a:blipFill>
            <a:blip r:embed="rId4"/>
            <a:stretch>
              <a:fillRect/>
            </a:stretch>
          </a:blipFill>
          <a:effectLst/>
        </p:spPr>
        <p:txBody>
          <a:bodyPr lIns="172010" rIns="129007" bIns="172010"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defTabSz="645149">
              <a:defRPr/>
            </a:pPr>
            <a:endParaRPr lang="en-US" sz="2257" kern="0" spc="0" dirty="0">
              <a:latin typeface="Segoe UI Light" pitchFamily="34" charset="0"/>
              <a:ea typeface="微软雅黑"/>
              <a:cs typeface="Segoe UI" pitchFamily="34" charset="0"/>
            </a:endParaRPr>
          </a:p>
        </p:txBody>
      </p:sp>
      <p:sp>
        <p:nvSpPr>
          <p:cNvPr id="50" name="Presentation Title Rectangle"/>
          <p:cNvSpPr txBox="1">
            <a:spLocks/>
          </p:cNvSpPr>
          <p:nvPr/>
        </p:nvSpPr>
        <p:spPr>
          <a:xfrm>
            <a:off x="3385623" y="3271697"/>
            <a:ext cx="2359306" cy="760841"/>
          </a:xfrm>
          <a:prstGeom prst="rect">
            <a:avLst/>
          </a:prstGeom>
          <a:solidFill>
            <a:schemeClr val="accent3"/>
          </a:solidFill>
          <a:effectLst/>
        </p:spPr>
        <p:txBody>
          <a:bodyPr lIns="172010" rIns="129007" bIns="172010"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defTabSz="645149">
              <a:defRPr/>
            </a:pPr>
            <a:endParaRPr lang="en-US" sz="1975" kern="0" dirty="0">
              <a:latin typeface="Segoe UI Light" pitchFamily="34" charset="0"/>
              <a:ea typeface="微软雅黑"/>
              <a:cs typeface="Segoe UI" pitchFamily="34" charset="0"/>
            </a:endParaRPr>
          </a:p>
          <a:p>
            <a:pPr defTabSz="645149">
              <a:defRPr/>
            </a:pPr>
            <a:endParaRPr lang="en-US" sz="1975" kern="0" dirty="0">
              <a:latin typeface="Segoe UI Light" pitchFamily="34" charset="0"/>
              <a:ea typeface="微软雅黑"/>
              <a:cs typeface="Segoe UI" pitchFamily="34" charset="0"/>
            </a:endParaRPr>
          </a:p>
          <a:p>
            <a:pPr defTabSz="645149">
              <a:defRPr/>
            </a:pPr>
            <a:endParaRPr lang="en-US" sz="1975" kern="0" dirty="0">
              <a:latin typeface="Segoe UI Light" pitchFamily="34" charset="0"/>
              <a:ea typeface="微软雅黑"/>
              <a:cs typeface="Segoe UI" pitchFamily="34" charset="0"/>
            </a:endParaRPr>
          </a:p>
          <a:p>
            <a:pPr defTabSz="645149">
              <a:defRPr/>
            </a:pPr>
            <a:endParaRPr lang="en-US" sz="1975" kern="0" dirty="0">
              <a:latin typeface="Segoe UI Light" pitchFamily="34" charset="0"/>
              <a:ea typeface="微软雅黑"/>
              <a:cs typeface="Segoe UI" pitchFamily="34" charset="0"/>
            </a:endParaRPr>
          </a:p>
          <a:p>
            <a:pPr defTabSz="645149">
              <a:defRPr/>
            </a:pPr>
            <a:endParaRPr lang="en-US" sz="1975" kern="0" dirty="0">
              <a:latin typeface="Segoe UI Light" pitchFamily="34" charset="0"/>
              <a:ea typeface="微软雅黑"/>
              <a:cs typeface="Segoe UI" pitchFamily="34" charset="0"/>
            </a:endParaRPr>
          </a:p>
          <a:p>
            <a:pPr defTabSz="645149">
              <a:defRPr/>
            </a:pPr>
            <a:endParaRPr lang="en-US" sz="1975" kern="0" dirty="0">
              <a:latin typeface="Segoe UI Light" pitchFamily="34" charset="0"/>
              <a:ea typeface="微软雅黑"/>
              <a:cs typeface="Segoe UI" pitchFamily="34" charset="0"/>
            </a:endParaRPr>
          </a:p>
          <a:p>
            <a:pPr defTabSz="645149">
              <a:defRPr/>
            </a:pPr>
            <a:endParaRPr lang="en-US" sz="1975" kern="0" dirty="0">
              <a:latin typeface="Segoe UI Light" pitchFamily="34" charset="0"/>
              <a:ea typeface="微软雅黑"/>
              <a:cs typeface="Segoe UI" pitchFamily="34" charset="0"/>
            </a:endParaRPr>
          </a:p>
        </p:txBody>
      </p:sp>
      <p:sp>
        <p:nvSpPr>
          <p:cNvPr id="52" name="Presentation Title Rectangle"/>
          <p:cNvSpPr txBox="1">
            <a:spLocks/>
          </p:cNvSpPr>
          <p:nvPr/>
        </p:nvSpPr>
        <p:spPr>
          <a:xfrm>
            <a:off x="3386197" y="1366301"/>
            <a:ext cx="2359305" cy="1848762"/>
          </a:xfrm>
          <a:prstGeom prst="rect">
            <a:avLst/>
          </a:prstGeom>
          <a:blipFill>
            <a:blip r:embed="rId5" cstate="print"/>
            <a:stretch>
              <a:fillRect/>
            </a:stretch>
          </a:blipFill>
          <a:effectLst/>
        </p:spPr>
        <p:txBody>
          <a:bodyPr lIns="172010" rIns="129007" bIns="172010"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defTabSz="645149">
              <a:defRPr/>
            </a:pPr>
            <a:endParaRPr lang="en-US" altLang="zh-CN" sz="2257" kern="0" dirty="0">
              <a:latin typeface="Segoe UI Light" pitchFamily="34" charset="0"/>
              <a:ea typeface="微软雅黑"/>
              <a:cs typeface="Segoe UI" pitchFamily="34" charset="0"/>
            </a:endParaRPr>
          </a:p>
        </p:txBody>
      </p:sp>
      <p:sp>
        <p:nvSpPr>
          <p:cNvPr id="17" name="Presentation Title Rectangle"/>
          <p:cNvSpPr txBox="1">
            <a:spLocks/>
          </p:cNvSpPr>
          <p:nvPr/>
        </p:nvSpPr>
        <p:spPr>
          <a:xfrm>
            <a:off x="3477852" y="3330787"/>
            <a:ext cx="2175422" cy="642660"/>
          </a:xfrm>
          <a:prstGeom prst="rect">
            <a:avLst/>
          </a:prstGeom>
          <a:noFill/>
          <a:effectLst/>
        </p:spPr>
        <p:txBody>
          <a:bodyPr lIns="129007" tIns="43002" rIns="43002" bIns="43002"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algn="ctr" defTabSz="860050">
              <a:lnSpc>
                <a:spcPct val="110000"/>
              </a:lnSpc>
              <a:defRPr/>
            </a:pPr>
            <a:r>
              <a:rPr lang="zh-CN" altLang="en-US" sz="1129" b="0" kern="0" spc="0" dirty="0">
                <a:solidFill>
                  <a:sysClr val="window" lastClr="FFFFFF"/>
                </a:solidFill>
                <a:latin typeface="微软雅黑"/>
                <a:ea typeface="微软雅黑"/>
                <a:cs typeface="Segoe UI" pitchFamily="34" charset="0"/>
              </a:rPr>
              <a:t>单击此处添加文本</a:t>
            </a:r>
            <a:endParaRPr lang="en-US" altLang="zh-CN" sz="1129" b="0" kern="0" spc="0" dirty="0">
              <a:solidFill>
                <a:sysClr val="window" lastClr="FFFFFF"/>
              </a:solidFill>
              <a:latin typeface="微软雅黑"/>
              <a:ea typeface="微软雅黑"/>
              <a:cs typeface="Segoe UI" pitchFamily="34" charset="0"/>
            </a:endParaRPr>
          </a:p>
          <a:p>
            <a:pPr algn="ctr">
              <a:lnSpc>
                <a:spcPct val="110000"/>
              </a:lnSpc>
            </a:pPr>
            <a:r>
              <a:rPr lang="zh-CN" altLang="en-US" sz="1129" b="0" kern="0" spc="0" dirty="0">
                <a:solidFill>
                  <a:sysClr val="window" lastClr="FFFFFF"/>
                </a:solidFill>
                <a:latin typeface="微软雅黑"/>
                <a:ea typeface="微软雅黑"/>
                <a:cs typeface="Segoe UI" pitchFamily="34" charset="0"/>
              </a:rPr>
              <a:t>单击此处添加文本</a:t>
            </a:r>
            <a:endParaRPr lang="en-US" altLang="zh-CN" sz="1129" b="0" kern="0" spc="0" dirty="0">
              <a:solidFill>
                <a:sysClr val="window" lastClr="FFFFFF"/>
              </a:solidFill>
              <a:latin typeface="微软雅黑"/>
              <a:ea typeface="微软雅黑"/>
              <a:cs typeface="Segoe UI" pitchFamily="34" charset="0"/>
            </a:endParaRPr>
          </a:p>
          <a:p>
            <a:pPr algn="ctr">
              <a:lnSpc>
                <a:spcPct val="110000"/>
              </a:lnSpc>
            </a:pPr>
            <a:r>
              <a:rPr lang="zh-CN" altLang="en-US" sz="1129" b="0" kern="0" spc="0" dirty="0">
                <a:solidFill>
                  <a:sysClr val="window" lastClr="FFFFFF"/>
                </a:solidFill>
                <a:latin typeface="微软雅黑"/>
                <a:ea typeface="微软雅黑"/>
                <a:cs typeface="Segoe UI" pitchFamily="34" charset="0"/>
              </a:rPr>
              <a:t>单击此处添加文本</a:t>
            </a:r>
            <a:endParaRPr lang="en-US" altLang="zh-CN" sz="1129" b="0" kern="0" spc="0" dirty="0">
              <a:solidFill>
                <a:sysClr val="window" lastClr="FFFFFF"/>
              </a:solidFill>
              <a:latin typeface="微软雅黑"/>
              <a:ea typeface="微软雅黑"/>
              <a:cs typeface="Segoe UI" pitchFamily="34" charset="0"/>
            </a:endParaRPr>
          </a:p>
        </p:txBody>
      </p:sp>
      <p:sp>
        <p:nvSpPr>
          <p:cNvPr id="18" name="Presentation Title Rectangle"/>
          <p:cNvSpPr txBox="1">
            <a:spLocks/>
          </p:cNvSpPr>
          <p:nvPr/>
        </p:nvSpPr>
        <p:spPr>
          <a:xfrm>
            <a:off x="5961947" y="3330787"/>
            <a:ext cx="2175422" cy="642660"/>
          </a:xfrm>
          <a:prstGeom prst="rect">
            <a:avLst/>
          </a:prstGeom>
          <a:noFill/>
          <a:effectLst/>
        </p:spPr>
        <p:txBody>
          <a:bodyPr lIns="129007" tIns="43002" rIns="43002" bIns="43002"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algn="ctr" defTabSz="860050">
              <a:lnSpc>
                <a:spcPct val="110000"/>
              </a:lnSpc>
              <a:defRPr/>
            </a:pPr>
            <a:r>
              <a:rPr lang="zh-CN" altLang="en-US" sz="1129" b="0" kern="0" spc="0" dirty="0">
                <a:solidFill>
                  <a:sysClr val="window" lastClr="FFFFFF"/>
                </a:solidFill>
                <a:latin typeface="微软雅黑"/>
                <a:ea typeface="微软雅黑"/>
                <a:cs typeface="Segoe UI" pitchFamily="34" charset="0"/>
              </a:rPr>
              <a:t>单击此处添加文本</a:t>
            </a:r>
            <a:endParaRPr lang="en-US" altLang="zh-CN" sz="1129" b="0" kern="0" spc="0" dirty="0">
              <a:solidFill>
                <a:sysClr val="window" lastClr="FFFFFF"/>
              </a:solidFill>
              <a:latin typeface="微软雅黑"/>
              <a:ea typeface="微软雅黑"/>
              <a:cs typeface="Segoe UI" pitchFamily="34" charset="0"/>
            </a:endParaRPr>
          </a:p>
          <a:p>
            <a:pPr algn="ctr">
              <a:lnSpc>
                <a:spcPct val="110000"/>
              </a:lnSpc>
            </a:pPr>
            <a:r>
              <a:rPr lang="zh-CN" altLang="en-US" sz="1129" b="0" kern="0" spc="0" dirty="0">
                <a:solidFill>
                  <a:sysClr val="window" lastClr="FFFFFF"/>
                </a:solidFill>
                <a:latin typeface="微软雅黑"/>
                <a:ea typeface="微软雅黑"/>
                <a:cs typeface="Segoe UI" pitchFamily="34" charset="0"/>
              </a:rPr>
              <a:t>单击此处添加文本</a:t>
            </a:r>
            <a:endParaRPr lang="en-US" altLang="zh-CN" sz="1129" b="0" kern="0" spc="0" dirty="0">
              <a:solidFill>
                <a:sysClr val="window" lastClr="FFFFFF"/>
              </a:solidFill>
              <a:latin typeface="微软雅黑"/>
              <a:ea typeface="微软雅黑"/>
              <a:cs typeface="Segoe UI" pitchFamily="34" charset="0"/>
            </a:endParaRPr>
          </a:p>
          <a:p>
            <a:pPr algn="ctr">
              <a:lnSpc>
                <a:spcPct val="110000"/>
              </a:lnSpc>
            </a:pPr>
            <a:r>
              <a:rPr lang="zh-CN" altLang="en-US" sz="1129" b="0" kern="0" spc="0" dirty="0">
                <a:solidFill>
                  <a:sysClr val="window" lastClr="FFFFFF"/>
                </a:solidFill>
                <a:latin typeface="微软雅黑"/>
                <a:ea typeface="微软雅黑"/>
                <a:cs typeface="Segoe UI" pitchFamily="34" charset="0"/>
              </a:rPr>
              <a:t>单击此处添加文本</a:t>
            </a:r>
            <a:endParaRPr lang="en-US" altLang="zh-CN" sz="1129" b="0" kern="0" spc="0" dirty="0">
              <a:solidFill>
                <a:sysClr val="window" lastClr="FFFFFF"/>
              </a:solidFill>
              <a:latin typeface="微软雅黑"/>
              <a:ea typeface="微软雅黑"/>
              <a:cs typeface="Segoe UI" pitchFamily="34" charset="0"/>
            </a:endParaRPr>
          </a:p>
        </p:txBody>
      </p:sp>
    </p:spTree>
    <p:extLst>
      <p:ext uri="{BB962C8B-B14F-4D97-AF65-F5344CB8AC3E}">
        <p14:creationId xmlns:p14="http://schemas.microsoft.com/office/powerpoint/2010/main" val="11640164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p:tgtEl>
                                          <p:spTgt spid="47"/>
                                        </p:tgtEl>
                                        <p:attrNameLst>
                                          <p:attrName>ppt_y</p:attrName>
                                        </p:attrNameLst>
                                      </p:cBhvr>
                                      <p:tavLst>
                                        <p:tav tm="0">
                                          <p:val>
                                            <p:strVal val="#ppt_y+#ppt_h*1.125000"/>
                                          </p:val>
                                        </p:tav>
                                        <p:tav tm="100000">
                                          <p:val>
                                            <p:strVal val="#ppt_y"/>
                                          </p:val>
                                        </p:tav>
                                      </p:tavLst>
                                    </p:anim>
                                    <p:animEffect transition="in" filter="wipe(up)">
                                      <p:cBhvr>
                                        <p:cTn id="8" dur="500"/>
                                        <p:tgtEl>
                                          <p:spTgt spid="47"/>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500"/>
                                        <p:tgtEl>
                                          <p:spTgt spid="52"/>
                                        </p:tgtEl>
                                        <p:attrNameLst>
                                          <p:attrName>ppt_y</p:attrName>
                                        </p:attrNameLst>
                                      </p:cBhvr>
                                      <p:tavLst>
                                        <p:tav tm="0">
                                          <p:val>
                                            <p:strVal val="#ppt_y+#ppt_h*1.125000"/>
                                          </p:val>
                                        </p:tav>
                                        <p:tav tm="100000">
                                          <p:val>
                                            <p:strVal val="#ppt_y"/>
                                          </p:val>
                                        </p:tav>
                                      </p:tavLst>
                                    </p:anim>
                                    <p:animEffect transition="in" filter="wipe(up)">
                                      <p:cBhvr>
                                        <p:cTn id="12" dur="500"/>
                                        <p:tgtEl>
                                          <p:spTgt spid="52"/>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ppt_y</p:attrName>
                                        </p:attrNameLst>
                                      </p:cBhvr>
                                      <p:tavLst>
                                        <p:tav tm="0">
                                          <p:val>
                                            <p:strVal val="#ppt_y+#ppt_h*1.125000"/>
                                          </p:val>
                                        </p:tav>
                                        <p:tav tm="100000">
                                          <p:val>
                                            <p:strVal val="#ppt_y"/>
                                          </p:val>
                                        </p:tav>
                                      </p:tavLst>
                                    </p:anim>
                                    <p:animEffect transition="in" filter="wipe(up)">
                                      <p:cBhvr>
                                        <p:cTn id="16" dur="500"/>
                                        <p:tgtEl>
                                          <p:spTgt spid="42"/>
                                        </p:tgtEl>
                                      </p:cBhvr>
                                    </p:animEffect>
                                  </p:childTnLst>
                                </p:cTn>
                              </p:par>
                            </p:childTnLst>
                          </p:cTn>
                        </p:par>
                        <p:par>
                          <p:cTn id="17" fill="hold">
                            <p:stCondLst>
                              <p:cond delay="500"/>
                            </p:stCondLst>
                            <p:childTnLst>
                              <p:par>
                                <p:cTn id="18" presetID="12" presetClass="entr" presetSubtype="1"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 calcmode="lin" valueType="num">
                                      <p:cBhvr additive="base">
                                        <p:cTn id="20" dur="500"/>
                                        <p:tgtEl>
                                          <p:spTgt spid="45"/>
                                        </p:tgtEl>
                                        <p:attrNameLst>
                                          <p:attrName>ppt_y</p:attrName>
                                        </p:attrNameLst>
                                      </p:cBhvr>
                                      <p:tavLst>
                                        <p:tav tm="0">
                                          <p:val>
                                            <p:strVal val="#ppt_y-#ppt_h*1.125000"/>
                                          </p:val>
                                        </p:tav>
                                        <p:tav tm="100000">
                                          <p:val>
                                            <p:strVal val="#ppt_y"/>
                                          </p:val>
                                        </p:tav>
                                      </p:tavLst>
                                    </p:anim>
                                    <p:animEffect transition="in" filter="wipe(down)">
                                      <p:cBhvr>
                                        <p:cTn id="21" dur="500"/>
                                        <p:tgtEl>
                                          <p:spTgt spid="45"/>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500"/>
                                        <p:tgtEl>
                                          <p:spTgt spid="50"/>
                                        </p:tgtEl>
                                        <p:attrNameLst>
                                          <p:attrName>ppt_y</p:attrName>
                                        </p:attrNameLst>
                                      </p:cBhvr>
                                      <p:tavLst>
                                        <p:tav tm="0">
                                          <p:val>
                                            <p:strVal val="#ppt_y-#ppt_h*1.125000"/>
                                          </p:val>
                                        </p:tav>
                                        <p:tav tm="100000">
                                          <p:val>
                                            <p:strVal val="#ppt_y"/>
                                          </p:val>
                                        </p:tav>
                                      </p:tavLst>
                                    </p:anim>
                                    <p:animEffect transition="in" filter="wipe(down)">
                                      <p:cBhvr>
                                        <p:cTn id="25" dur="500"/>
                                        <p:tgtEl>
                                          <p:spTgt spid="50"/>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p:tgtEl>
                                          <p:spTgt spid="40"/>
                                        </p:tgtEl>
                                        <p:attrNameLst>
                                          <p:attrName>ppt_y</p:attrName>
                                        </p:attrNameLst>
                                      </p:cBhvr>
                                      <p:tavLst>
                                        <p:tav tm="0">
                                          <p:val>
                                            <p:strVal val="#ppt_y-#ppt_h*1.125000"/>
                                          </p:val>
                                        </p:tav>
                                        <p:tav tm="100000">
                                          <p:val>
                                            <p:strVal val="#ppt_y"/>
                                          </p:val>
                                        </p:tav>
                                      </p:tavLst>
                                    </p:anim>
                                    <p:animEffect transition="in" filter="wipe(down)">
                                      <p:cBhvr>
                                        <p:cTn id="29" dur="500"/>
                                        <p:tgtEl>
                                          <p:spTgt spid="40"/>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500"/>
                                        <p:tgtEl>
                                          <p:spTgt spid="46"/>
                                        </p:tgtEl>
                                      </p:cBhvr>
                                    </p:animEffect>
                                  </p:childTnLst>
                                </p:cTn>
                              </p:par>
                              <p:par>
                                <p:cTn id="34" presetID="10" presetClass="entr" presetSubtype="0" fill="hold" grpId="0" nodeType="withEffect">
                                  <p:stCondLst>
                                    <p:cond delay="20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grpId="0" nodeType="withEffect">
                                  <p:stCondLst>
                                    <p:cond delay="40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2" grpId="0" animBg="1"/>
      <p:bldP spid="45" grpId="0" animBg="1"/>
      <p:bldP spid="46" grpId="0"/>
      <p:bldP spid="47" grpId="0" animBg="1"/>
      <p:bldP spid="50" grpId="0" animBg="1"/>
      <p:bldP spid="52" grpId="0" animBg="1"/>
      <p:bldP spid="17" grpId="0"/>
      <p:bldP spid="18" grpId="0"/>
    </p:bldLst>
  </p:timing>
  <p:extLst mod="1">
    <p:ext uri="{E180D4A7-C9FB-4DFB-919C-405C955672EB}">
      <p14:showEvtLst xmlns:p14="http://schemas.microsoft.com/office/powerpoint/2010/main">
        <p14:playEvt time="0" objId="30"/>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Rectangle 2"/>
          <p:cNvSpPr/>
          <p:nvPr/>
        </p:nvSpPr>
        <p:spPr>
          <a:xfrm>
            <a:off x="588272" y="3056080"/>
            <a:ext cx="1884163" cy="1440929"/>
          </a:xfrm>
          <a:prstGeom prst="rect">
            <a:avLst/>
          </a:prstGeom>
        </p:spPr>
        <p:txBody>
          <a:bodyPr vert="horz" wrap="square" lIns="0" tIns="42937" rIns="85874" bIns="42937" anchor="t" anchorCtr="0">
            <a:spAutoFit/>
          </a:bodyPr>
          <a:lstStyle/>
          <a:p>
            <a:pPr indent="-4474" algn="ctr" defTabSz="685800"/>
            <a:r>
              <a:rPr lang="zh-CN" altLang="en-US" dirty="0">
                <a:solidFill>
                  <a:schemeClr val="tx2"/>
                </a:solidFill>
                <a:latin typeface="微软雅黑"/>
                <a:ea typeface="微软雅黑"/>
                <a:cs typeface="Segoe"/>
              </a:rPr>
              <a:t>单击添加标题</a:t>
            </a:r>
            <a:endParaRPr lang="en-US" dirty="0">
              <a:solidFill>
                <a:schemeClr val="tx2"/>
              </a:solidFill>
              <a:latin typeface="微软雅黑"/>
              <a:ea typeface="微软雅黑"/>
              <a:cs typeface="Segoe"/>
            </a:endParaRPr>
          </a:p>
          <a:p>
            <a:pPr indent="-4474" algn="ctr" defTabSz="685800"/>
            <a:endParaRPr lang="en-US" sz="1000" dirty="0">
              <a:solidFill>
                <a:schemeClr val="tx2"/>
              </a:solidFill>
              <a:latin typeface="微软雅黑"/>
              <a:ea typeface="微软雅黑"/>
              <a:cs typeface="Segoe"/>
            </a:endParaRPr>
          </a:p>
          <a:p>
            <a:pPr algn="ctr" defTabSz="685800"/>
            <a:r>
              <a:rPr lang="zh-CN" altLang="en-US" sz="1200" dirty="0">
                <a:solidFill>
                  <a:schemeClr val="tx2"/>
                </a:solidFill>
                <a:latin typeface="微软雅黑"/>
                <a:ea typeface="微软雅黑"/>
                <a:cs typeface="Arial" pitchFamily="34" charset="0"/>
              </a:rPr>
              <a:t>单击此处添加文本</a:t>
            </a:r>
            <a:endParaRPr lang="en-US" altLang="zh-CN" sz="1200" dirty="0">
              <a:solidFill>
                <a:schemeClr val="tx2"/>
              </a:solidFill>
              <a:latin typeface="微软雅黑"/>
              <a:ea typeface="微软雅黑"/>
              <a:cs typeface="Arial" pitchFamily="34" charset="0"/>
            </a:endParaRPr>
          </a:p>
          <a:p>
            <a:pPr algn="ctr" defTabSz="685800"/>
            <a:r>
              <a:rPr lang="zh-CN" altLang="en-US" sz="1200" dirty="0">
                <a:solidFill>
                  <a:schemeClr val="tx2"/>
                </a:solidFill>
                <a:latin typeface="微软雅黑"/>
                <a:ea typeface="微软雅黑"/>
                <a:cs typeface="Arial" pitchFamily="34" charset="0"/>
              </a:rPr>
              <a:t>单击此处添加文本</a:t>
            </a:r>
          </a:p>
          <a:p>
            <a:pPr algn="ctr" defTabSz="685800"/>
            <a:r>
              <a:rPr lang="zh-CN" altLang="en-US" sz="1200" dirty="0">
                <a:solidFill>
                  <a:schemeClr val="tx2"/>
                </a:solidFill>
                <a:latin typeface="微软雅黑"/>
                <a:ea typeface="微软雅黑"/>
                <a:cs typeface="Arial" pitchFamily="34" charset="0"/>
              </a:rPr>
              <a:t>单击此处添加文本</a:t>
            </a:r>
          </a:p>
          <a:p>
            <a:pPr algn="ctr" defTabSz="685800"/>
            <a:r>
              <a:rPr lang="zh-CN" altLang="en-US" sz="1200" dirty="0">
                <a:solidFill>
                  <a:schemeClr val="tx2"/>
                </a:solidFill>
                <a:latin typeface="微软雅黑"/>
                <a:ea typeface="微软雅黑"/>
                <a:cs typeface="Arial" pitchFamily="34" charset="0"/>
              </a:rPr>
              <a:t>单击此处添加文本</a:t>
            </a:r>
          </a:p>
          <a:p>
            <a:pPr algn="ctr" defTabSz="685800"/>
            <a:r>
              <a:rPr lang="zh-CN" altLang="en-US" sz="1200" dirty="0">
                <a:solidFill>
                  <a:schemeClr val="tx2"/>
                </a:solidFill>
                <a:latin typeface="微软雅黑"/>
                <a:ea typeface="微软雅黑"/>
                <a:cs typeface="Arial" pitchFamily="34" charset="0"/>
              </a:rPr>
              <a:t>单击此处添加文本</a:t>
            </a:r>
          </a:p>
        </p:txBody>
      </p:sp>
      <p:sp>
        <p:nvSpPr>
          <p:cNvPr id="84" name="Rectangle 3"/>
          <p:cNvSpPr/>
          <p:nvPr/>
        </p:nvSpPr>
        <p:spPr>
          <a:xfrm>
            <a:off x="6637086" y="3056080"/>
            <a:ext cx="2066323" cy="1440929"/>
          </a:xfrm>
          <a:prstGeom prst="rect">
            <a:avLst/>
          </a:prstGeom>
        </p:spPr>
        <p:txBody>
          <a:bodyPr vert="horz" wrap="square" lIns="0" tIns="42937" rIns="85874" bIns="42937" anchor="t" anchorCtr="0">
            <a:spAutoFit/>
          </a:bodyPr>
          <a:lstStyle/>
          <a:p>
            <a:pPr indent="-4474" algn="ctr" defTabSz="685800"/>
            <a:r>
              <a:rPr lang="zh-CN" altLang="en-US" dirty="0">
                <a:solidFill>
                  <a:schemeClr val="tx2"/>
                </a:solidFill>
                <a:latin typeface="微软雅黑"/>
                <a:ea typeface="微软雅黑"/>
                <a:cs typeface="Segoe"/>
              </a:rPr>
              <a:t>单击添加标题</a:t>
            </a:r>
            <a:endParaRPr lang="en-US" altLang="zh-CN" dirty="0">
              <a:solidFill>
                <a:schemeClr val="tx2"/>
              </a:solidFill>
              <a:latin typeface="微软雅黑"/>
              <a:ea typeface="微软雅黑"/>
              <a:cs typeface="Segoe"/>
            </a:endParaRPr>
          </a:p>
          <a:p>
            <a:pPr indent="-4474" algn="ctr" defTabSz="685800"/>
            <a:endParaRPr lang="en-US" altLang="zh-CN" sz="1000" dirty="0">
              <a:solidFill>
                <a:schemeClr val="tx2"/>
              </a:solidFill>
              <a:latin typeface="微软雅黑"/>
              <a:ea typeface="微软雅黑"/>
              <a:cs typeface="Segoe"/>
            </a:endParaRPr>
          </a:p>
          <a:p>
            <a:pPr algn="ctr" defTabSz="685800"/>
            <a:r>
              <a:rPr lang="zh-CN" altLang="en-US" sz="1200" dirty="0">
                <a:solidFill>
                  <a:schemeClr val="tx2"/>
                </a:solidFill>
                <a:latin typeface="微软雅黑"/>
                <a:ea typeface="微软雅黑"/>
                <a:cs typeface="Arial" pitchFamily="34" charset="0"/>
              </a:rPr>
              <a:t>单击此处添加文本</a:t>
            </a:r>
            <a:endParaRPr lang="en-US" altLang="zh-CN" sz="1200" dirty="0">
              <a:solidFill>
                <a:schemeClr val="tx2"/>
              </a:solidFill>
              <a:latin typeface="微软雅黑"/>
              <a:ea typeface="微软雅黑"/>
              <a:cs typeface="Arial" pitchFamily="34" charset="0"/>
            </a:endParaRPr>
          </a:p>
          <a:p>
            <a:pPr algn="ctr" defTabSz="685800"/>
            <a:r>
              <a:rPr lang="zh-CN" altLang="en-US" sz="1200" dirty="0">
                <a:solidFill>
                  <a:schemeClr val="tx2"/>
                </a:solidFill>
                <a:latin typeface="微软雅黑"/>
                <a:ea typeface="微软雅黑"/>
                <a:cs typeface="Arial" pitchFamily="34" charset="0"/>
              </a:rPr>
              <a:t>单击此处添加文本</a:t>
            </a:r>
          </a:p>
          <a:p>
            <a:pPr algn="ctr" defTabSz="685800"/>
            <a:r>
              <a:rPr lang="zh-CN" altLang="en-US" sz="1200" dirty="0">
                <a:solidFill>
                  <a:schemeClr val="tx2"/>
                </a:solidFill>
                <a:latin typeface="微软雅黑"/>
                <a:ea typeface="微软雅黑"/>
                <a:cs typeface="Arial" pitchFamily="34" charset="0"/>
              </a:rPr>
              <a:t>单击此处添加文本</a:t>
            </a:r>
          </a:p>
          <a:p>
            <a:pPr algn="ctr" defTabSz="685800"/>
            <a:r>
              <a:rPr lang="zh-CN" altLang="en-US" sz="1200" dirty="0">
                <a:solidFill>
                  <a:schemeClr val="tx2"/>
                </a:solidFill>
                <a:latin typeface="微软雅黑"/>
                <a:ea typeface="微软雅黑"/>
                <a:cs typeface="Arial" pitchFamily="34" charset="0"/>
              </a:rPr>
              <a:t>单击此处添加文本</a:t>
            </a:r>
          </a:p>
          <a:p>
            <a:pPr algn="ctr" defTabSz="685800"/>
            <a:r>
              <a:rPr lang="zh-CN" altLang="en-US" sz="1200" dirty="0">
                <a:solidFill>
                  <a:schemeClr val="tx2"/>
                </a:solidFill>
                <a:latin typeface="微软雅黑"/>
                <a:ea typeface="微软雅黑"/>
                <a:cs typeface="Arial" pitchFamily="34" charset="0"/>
              </a:rPr>
              <a:t>单击此处添加文本</a:t>
            </a:r>
          </a:p>
        </p:txBody>
      </p:sp>
      <p:sp>
        <p:nvSpPr>
          <p:cNvPr id="85" name="Rectangle 7"/>
          <p:cNvSpPr/>
          <p:nvPr/>
        </p:nvSpPr>
        <p:spPr>
          <a:xfrm>
            <a:off x="2604544" y="3056080"/>
            <a:ext cx="1779486" cy="1440929"/>
          </a:xfrm>
          <a:prstGeom prst="rect">
            <a:avLst/>
          </a:prstGeom>
        </p:spPr>
        <p:txBody>
          <a:bodyPr vert="horz" wrap="square" lIns="0" tIns="42937" rIns="85874" bIns="42937" anchor="t" anchorCtr="0">
            <a:spAutoFit/>
          </a:bodyPr>
          <a:lstStyle/>
          <a:p>
            <a:pPr indent="-4474" algn="ctr" defTabSz="685800"/>
            <a:r>
              <a:rPr lang="zh-CN" altLang="en-US" dirty="0">
                <a:solidFill>
                  <a:schemeClr val="tx2"/>
                </a:solidFill>
                <a:latin typeface="微软雅黑"/>
                <a:ea typeface="微软雅黑"/>
                <a:cs typeface="Segoe"/>
              </a:rPr>
              <a:t>单击添加标题</a:t>
            </a:r>
            <a:endParaRPr lang="en-US" altLang="zh-CN" dirty="0">
              <a:solidFill>
                <a:schemeClr val="tx2"/>
              </a:solidFill>
              <a:latin typeface="微软雅黑"/>
              <a:ea typeface="微软雅黑"/>
              <a:cs typeface="Segoe"/>
            </a:endParaRPr>
          </a:p>
          <a:p>
            <a:pPr indent="-4474" algn="ctr" defTabSz="685800"/>
            <a:endParaRPr lang="en-US" altLang="zh-CN" sz="1000" dirty="0">
              <a:solidFill>
                <a:schemeClr val="tx2"/>
              </a:solidFill>
              <a:latin typeface="微软雅黑"/>
              <a:ea typeface="微软雅黑"/>
              <a:cs typeface="Segoe"/>
            </a:endParaRPr>
          </a:p>
          <a:p>
            <a:pPr algn="ctr" defTabSz="685800"/>
            <a:r>
              <a:rPr lang="zh-CN" altLang="en-US" sz="1200" dirty="0">
                <a:solidFill>
                  <a:schemeClr val="tx2"/>
                </a:solidFill>
                <a:latin typeface="微软雅黑"/>
                <a:ea typeface="微软雅黑"/>
                <a:cs typeface="Arial" pitchFamily="34" charset="0"/>
              </a:rPr>
              <a:t>单击此处添加文本</a:t>
            </a:r>
            <a:endParaRPr lang="en-US" altLang="zh-CN" sz="1200" dirty="0">
              <a:solidFill>
                <a:schemeClr val="tx2"/>
              </a:solidFill>
              <a:latin typeface="微软雅黑"/>
              <a:ea typeface="微软雅黑"/>
              <a:cs typeface="Arial" pitchFamily="34" charset="0"/>
            </a:endParaRPr>
          </a:p>
          <a:p>
            <a:pPr algn="ctr" defTabSz="685800"/>
            <a:r>
              <a:rPr lang="zh-CN" altLang="en-US" sz="1200" dirty="0">
                <a:solidFill>
                  <a:schemeClr val="tx2"/>
                </a:solidFill>
                <a:latin typeface="微软雅黑"/>
                <a:ea typeface="微软雅黑"/>
                <a:cs typeface="Arial" pitchFamily="34" charset="0"/>
              </a:rPr>
              <a:t>单击此处添加文本</a:t>
            </a:r>
          </a:p>
          <a:p>
            <a:pPr algn="ctr" defTabSz="685800"/>
            <a:r>
              <a:rPr lang="zh-CN" altLang="en-US" sz="1200" dirty="0">
                <a:solidFill>
                  <a:schemeClr val="tx2"/>
                </a:solidFill>
                <a:latin typeface="微软雅黑"/>
                <a:ea typeface="微软雅黑"/>
                <a:cs typeface="Arial" pitchFamily="34" charset="0"/>
              </a:rPr>
              <a:t>单击此处添加文本</a:t>
            </a:r>
          </a:p>
          <a:p>
            <a:pPr algn="ctr" defTabSz="685800"/>
            <a:r>
              <a:rPr lang="zh-CN" altLang="en-US" sz="1200" dirty="0">
                <a:solidFill>
                  <a:schemeClr val="tx2"/>
                </a:solidFill>
                <a:latin typeface="微软雅黑"/>
                <a:ea typeface="微软雅黑"/>
                <a:cs typeface="Arial" pitchFamily="34" charset="0"/>
              </a:rPr>
              <a:t>单击此处添加文本</a:t>
            </a:r>
          </a:p>
          <a:p>
            <a:pPr algn="ctr" defTabSz="685800"/>
            <a:r>
              <a:rPr lang="zh-CN" altLang="en-US" sz="1200" dirty="0">
                <a:solidFill>
                  <a:schemeClr val="tx2"/>
                </a:solidFill>
                <a:latin typeface="微软雅黑"/>
                <a:ea typeface="微软雅黑"/>
                <a:cs typeface="Arial" pitchFamily="34" charset="0"/>
              </a:rPr>
              <a:t>单击此处添加文本</a:t>
            </a:r>
          </a:p>
        </p:txBody>
      </p:sp>
      <p:sp>
        <p:nvSpPr>
          <p:cNvPr id="87" name="Rectangle 5"/>
          <p:cNvSpPr/>
          <p:nvPr/>
        </p:nvSpPr>
        <p:spPr>
          <a:xfrm>
            <a:off x="588272" y="1347614"/>
            <a:ext cx="1884163" cy="1322339"/>
          </a:xfrm>
          <a:prstGeom prst="rect">
            <a:avLst/>
          </a:prstGeom>
          <a:blipFill>
            <a:blip r:embed="rId3" cstate="print"/>
            <a:stretch>
              <a:fillRect/>
            </a:stretch>
          </a:blip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sp>
        <p:nvSpPr>
          <p:cNvPr id="89" name="Rectangle 11"/>
          <p:cNvSpPr/>
          <p:nvPr/>
        </p:nvSpPr>
        <p:spPr>
          <a:xfrm>
            <a:off x="4516139" y="3056080"/>
            <a:ext cx="1988838" cy="1440929"/>
          </a:xfrm>
          <a:prstGeom prst="rect">
            <a:avLst/>
          </a:prstGeom>
        </p:spPr>
        <p:txBody>
          <a:bodyPr vert="horz" wrap="square" lIns="0" tIns="42937" rIns="85874" bIns="42937" anchor="t" anchorCtr="0">
            <a:spAutoFit/>
          </a:bodyPr>
          <a:lstStyle/>
          <a:p>
            <a:pPr indent="-4474" algn="ctr" defTabSz="685800"/>
            <a:r>
              <a:rPr lang="zh-CN" altLang="en-US" dirty="0">
                <a:solidFill>
                  <a:schemeClr val="tx2"/>
                </a:solidFill>
                <a:latin typeface="微软雅黑"/>
                <a:ea typeface="微软雅黑"/>
                <a:cs typeface="Segoe"/>
              </a:rPr>
              <a:t>单击添加标题</a:t>
            </a:r>
            <a:endParaRPr lang="en-US" altLang="zh-CN" dirty="0">
              <a:solidFill>
                <a:schemeClr val="tx2"/>
              </a:solidFill>
              <a:latin typeface="微软雅黑"/>
              <a:ea typeface="微软雅黑"/>
              <a:cs typeface="Segoe"/>
            </a:endParaRPr>
          </a:p>
          <a:p>
            <a:pPr indent="-4474" algn="ctr" defTabSz="685800"/>
            <a:endParaRPr lang="en-US" altLang="zh-CN" sz="1000" dirty="0">
              <a:solidFill>
                <a:schemeClr val="tx2"/>
              </a:solidFill>
              <a:latin typeface="微软雅黑"/>
              <a:ea typeface="微软雅黑"/>
              <a:cs typeface="Segoe"/>
            </a:endParaRPr>
          </a:p>
          <a:p>
            <a:pPr algn="ctr" defTabSz="685800"/>
            <a:r>
              <a:rPr lang="zh-CN" altLang="en-US" sz="1200" dirty="0">
                <a:solidFill>
                  <a:schemeClr val="tx2"/>
                </a:solidFill>
                <a:latin typeface="微软雅黑"/>
                <a:ea typeface="微软雅黑"/>
                <a:cs typeface="Arial" pitchFamily="34" charset="0"/>
              </a:rPr>
              <a:t>单击此处添加文本</a:t>
            </a:r>
            <a:endParaRPr lang="en-US" altLang="zh-CN" sz="1200" dirty="0">
              <a:solidFill>
                <a:schemeClr val="tx2"/>
              </a:solidFill>
              <a:latin typeface="微软雅黑"/>
              <a:ea typeface="微软雅黑"/>
              <a:cs typeface="Arial" pitchFamily="34" charset="0"/>
            </a:endParaRPr>
          </a:p>
          <a:p>
            <a:pPr algn="ctr" defTabSz="685800"/>
            <a:r>
              <a:rPr lang="zh-CN" altLang="en-US" sz="1200" dirty="0">
                <a:solidFill>
                  <a:schemeClr val="tx2"/>
                </a:solidFill>
                <a:latin typeface="微软雅黑"/>
                <a:ea typeface="微软雅黑"/>
                <a:cs typeface="Arial" pitchFamily="34" charset="0"/>
              </a:rPr>
              <a:t>单击此处添加文本</a:t>
            </a:r>
          </a:p>
          <a:p>
            <a:pPr algn="ctr" defTabSz="685800"/>
            <a:r>
              <a:rPr lang="zh-CN" altLang="en-US" sz="1200" dirty="0">
                <a:solidFill>
                  <a:schemeClr val="tx2"/>
                </a:solidFill>
                <a:latin typeface="微软雅黑"/>
                <a:ea typeface="微软雅黑"/>
                <a:cs typeface="Arial" pitchFamily="34" charset="0"/>
              </a:rPr>
              <a:t>单击此处添加文本</a:t>
            </a:r>
          </a:p>
          <a:p>
            <a:pPr algn="ctr" defTabSz="685800"/>
            <a:r>
              <a:rPr lang="zh-CN" altLang="en-US" sz="1200" dirty="0">
                <a:solidFill>
                  <a:schemeClr val="tx2"/>
                </a:solidFill>
                <a:latin typeface="微软雅黑"/>
                <a:ea typeface="微软雅黑"/>
                <a:cs typeface="Arial" pitchFamily="34" charset="0"/>
              </a:rPr>
              <a:t>单击此处添加文本</a:t>
            </a:r>
          </a:p>
          <a:p>
            <a:pPr algn="ctr" defTabSz="685800"/>
            <a:r>
              <a:rPr lang="zh-CN" altLang="en-US" sz="1200" dirty="0">
                <a:solidFill>
                  <a:schemeClr val="tx2"/>
                </a:solidFill>
                <a:latin typeface="微软雅黑"/>
                <a:ea typeface="微软雅黑"/>
                <a:cs typeface="Arial" pitchFamily="34" charset="0"/>
              </a:rPr>
              <a:t>单击此处添加文本</a:t>
            </a:r>
          </a:p>
        </p:txBody>
      </p:sp>
      <p:sp>
        <p:nvSpPr>
          <p:cNvPr id="91" name="Rectangle 6"/>
          <p:cNvSpPr/>
          <p:nvPr/>
        </p:nvSpPr>
        <p:spPr>
          <a:xfrm>
            <a:off x="6617199" y="1347614"/>
            <a:ext cx="1972615" cy="1322339"/>
          </a:xfrm>
          <a:prstGeom prst="rect">
            <a:avLst/>
          </a:prstGeom>
          <a:blipFill>
            <a:blip r:embed="rId4" cstate="print"/>
            <a:stretch>
              <a:fillRect/>
            </a:stretch>
          </a:blip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sp>
        <p:nvSpPr>
          <p:cNvPr id="94" name="Rectangle 15"/>
          <p:cNvSpPr/>
          <p:nvPr/>
        </p:nvSpPr>
        <p:spPr>
          <a:xfrm>
            <a:off x="2597914" y="1347614"/>
            <a:ext cx="1884163" cy="1322339"/>
          </a:xfrm>
          <a:prstGeom prst="rect">
            <a:avLst/>
          </a:prstGeom>
          <a:blipFill>
            <a:blip r:embed="rId5" cstate="print"/>
            <a:stretch>
              <a:fillRect/>
            </a:stretch>
          </a:blip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sp>
        <p:nvSpPr>
          <p:cNvPr id="97" name="Rectangle 16"/>
          <p:cNvSpPr/>
          <p:nvPr/>
        </p:nvSpPr>
        <p:spPr>
          <a:xfrm>
            <a:off x="4607556" y="1347614"/>
            <a:ext cx="1884163" cy="1322339"/>
          </a:xfrm>
          <a:prstGeom prst="rect">
            <a:avLst/>
          </a:prstGeom>
          <a:blipFill>
            <a:blip r:embed="rId6" cstate="print"/>
            <a:stretch>
              <a:fillRect/>
            </a:stretch>
          </a:blip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spTree>
    <p:extLst>
      <p:ext uri="{BB962C8B-B14F-4D97-AF65-F5344CB8AC3E}">
        <p14:creationId xmlns:p14="http://schemas.microsoft.com/office/powerpoint/2010/main" val="1440527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p:cTn id="11" dur="500" fill="hold"/>
                                        <p:tgtEl>
                                          <p:spTgt spid="91"/>
                                        </p:tgtEl>
                                        <p:attrNameLst>
                                          <p:attrName>ppt_w</p:attrName>
                                        </p:attrNameLst>
                                      </p:cBhvr>
                                      <p:tavLst>
                                        <p:tav tm="0">
                                          <p:val>
                                            <p:fltVal val="0"/>
                                          </p:val>
                                        </p:tav>
                                        <p:tav tm="100000">
                                          <p:val>
                                            <p:strVal val="#ppt_w"/>
                                          </p:val>
                                        </p:tav>
                                      </p:tavLst>
                                    </p:anim>
                                    <p:anim calcmode="lin" valueType="num">
                                      <p:cBhvr>
                                        <p:cTn id="12" dur="500" fill="hold"/>
                                        <p:tgtEl>
                                          <p:spTgt spid="91"/>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p:cTn id="15" dur="500" fill="hold"/>
                                        <p:tgtEl>
                                          <p:spTgt spid="94"/>
                                        </p:tgtEl>
                                        <p:attrNameLst>
                                          <p:attrName>ppt_w</p:attrName>
                                        </p:attrNameLst>
                                      </p:cBhvr>
                                      <p:tavLst>
                                        <p:tav tm="0">
                                          <p:val>
                                            <p:fltVal val="0"/>
                                          </p:val>
                                        </p:tav>
                                        <p:tav tm="100000">
                                          <p:val>
                                            <p:strVal val="#ppt_w"/>
                                          </p:val>
                                        </p:tav>
                                      </p:tavLst>
                                    </p:anim>
                                    <p:anim calcmode="lin" valueType="num">
                                      <p:cBhvr>
                                        <p:cTn id="16" dur="500" fill="hold"/>
                                        <p:tgtEl>
                                          <p:spTgt spid="94"/>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cBhvr>
                                        <p:cTn id="19" dur="500" fill="hold"/>
                                        <p:tgtEl>
                                          <p:spTgt spid="97"/>
                                        </p:tgtEl>
                                        <p:attrNameLst>
                                          <p:attrName>ppt_w</p:attrName>
                                        </p:attrNameLst>
                                      </p:cBhvr>
                                      <p:tavLst>
                                        <p:tav tm="0">
                                          <p:val>
                                            <p:fltVal val="0"/>
                                          </p:val>
                                        </p:tav>
                                        <p:tav tm="100000">
                                          <p:val>
                                            <p:strVal val="#ppt_w"/>
                                          </p:val>
                                        </p:tav>
                                      </p:tavLst>
                                    </p:anim>
                                    <p:anim calcmode="lin" valueType="num">
                                      <p:cBhvr>
                                        <p:cTn id="20" dur="500" fill="hold"/>
                                        <p:tgtEl>
                                          <p:spTgt spid="97"/>
                                        </p:tgtEl>
                                        <p:attrNameLst>
                                          <p:attrName>ppt_h</p:attrName>
                                        </p:attrNameLst>
                                      </p:cBhvr>
                                      <p:tavLst>
                                        <p:tav tm="0">
                                          <p:val>
                                            <p:fltVal val="0"/>
                                          </p:val>
                                        </p:tav>
                                        <p:tav tm="100000">
                                          <p:val>
                                            <p:strVal val="#ppt_h"/>
                                          </p:val>
                                        </p:tav>
                                      </p:tavLst>
                                    </p:anim>
                                  </p:childTnLst>
                                </p:cTn>
                              </p:par>
                            </p:childTnLst>
                          </p:cTn>
                        </p:par>
                        <p:par>
                          <p:cTn id="21" fill="hold">
                            <p:stCondLst>
                              <p:cond delay="500"/>
                            </p:stCondLst>
                            <p:childTnLst>
                              <p:par>
                                <p:cTn id="22" presetID="42" presetClass="entr" presetSubtype="0"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Effect transition="in" filter="fade">
                                      <p:cBhvr>
                                        <p:cTn id="24" dur="500"/>
                                        <p:tgtEl>
                                          <p:spTgt spid="83"/>
                                        </p:tgtEl>
                                      </p:cBhvr>
                                    </p:animEffect>
                                    <p:anim calcmode="lin" valueType="num">
                                      <p:cBhvr>
                                        <p:cTn id="25" dur="500" fill="hold"/>
                                        <p:tgtEl>
                                          <p:spTgt spid="83"/>
                                        </p:tgtEl>
                                        <p:attrNameLst>
                                          <p:attrName>ppt_x</p:attrName>
                                        </p:attrNameLst>
                                      </p:cBhvr>
                                      <p:tavLst>
                                        <p:tav tm="0">
                                          <p:val>
                                            <p:strVal val="#ppt_x"/>
                                          </p:val>
                                        </p:tav>
                                        <p:tav tm="100000">
                                          <p:val>
                                            <p:strVal val="#ppt_x"/>
                                          </p:val>
                                        </p:tav>
                                      </p:tavLst>
                                    </p:anim>
                                    <p:anim calcmode="lin" valueType="num">
                                      <p:cBhvr>
                                        <p:cTn id="26" dur="500" fill="hold"/>
                                        <p:tgtEl>
                                          <p:spTgt spid="83"/>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42" presetClass="entr" presetSubtype="0" fill="hold" grpId="0" nodeType="afterEffect">
                                  <p:stCondLst>
                                    <p:cond delay="0"/>
                                  </p:stCondLst>
                                  <p:childTnLst>
                                    <p:set>
                                      <p:cBhvr>
                                        <p:cTn id="29" dur="1" fill="hold">
                                          <p:stCondLst>
                                            <p:cond delay="0"/>
                                          </p:stCondLst>
                                        </p:cTn>
                                        <p:tgtEl>
                                          <p:spTgt spid="85"/>
                                        </p:tgtEl>
                                        <p:attrNameLst>
                                          <p:attrName>style.visibility</p:attrName>
                                        </p:attrNameLst>
                                      </p:cBhvr>
                                      <p:to>
                                        <p:strVal val="visible"/>
                                      </p:to>
                                    </p:set>
                                    <p:animEffect transition="in" filter="fade">
                                      <p:cBhvr>
                                        <p:cTn id="30" dur="500"/>
                                        <p:tgtEl>
                                          <p:spTgt spid="85"/>
                                        </p:tgtEl>
                                      </p:cBhvr>
                                    </p:animEffect>
                                    <p:anim calcmode="lin" valueType="num">
                                      <p:cBhvr>
                                        <p:cTn id="31" dur="500" fill="hold"/>
                                        <p:tgtEl>
                                          <p:spTgt spid="85"/>
                                        </p:tgtEl>
                                        <p:attrNameLst>
                                          <p:attrName>ppt_x</p:attrName>
                                        </p:attrNameLst>
                                      </p:cBhvr>
                                      <p:tavLst>
                                        <p:tav tm="0">
                                          <p:val>
                                            <p:strVal val="#ppt_x"/>
                                          </p:val>
                                        </p:tav>
                                        <p:tav tm="100000">
                                          <p:val>
                                            <p:strVal val="#ppt_x"/>
                                          </p:val>
                                        </p:tav>
                                      </p:tavLst>
                                    </p:anim>
                                    <p:anim calcmode="lin" valueType="num">
                                      <p:cBhvr>
                                        <p:cTn id="32" dur="500" fill="hold"/>
                                        <p:tgtEl>
                                          <p:spTgt spid="85"/>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89"/>
                                        </p:tgtEl>
                                        <p:attrNameLst>
                                          <p:attrName>style.visibility</p:attrName>
                                        </p:attrNameLst>
                                      </p:cBhvr>
                                      <p:to>
                                        <p:strVal val="visible"/>
                                      </p:to>
                                    </p:set>
                                    <p:animEffect transition="in" filter="fade">
                                      <p:cBhvr>
                                        <p:cTn id="36" dur="500"/>
                                        <p:tgtEl>
                                          <p:spTgt spid="89"/>
                                        </p:tgtEl>
                                      </p:cBhvr>
                                    </p:animEffect>
                                    <p:anim calcmode="lin" valueType="num">
                                      <p:cBhvr>
                                        <p:cTn id="37" dur="500" fill="hold"/>
                                        <p:tgtEl>
                                          <p:spTgt spid="89"/>
                                        </p:tgtEl>
                                        <p:attrNameLst>
                                          <p:attrName>ppt_x</p:attrName>
                                        </p:attrNameLst>
                                      </p:cBhvr>
                                      <p:tavLst>
                                        <p:tav tm="0">
                                          <p:val>
                                            <p:strVal val="#ppt_x"/>
                                          </p:val>
                                        </p:tav>
                                        <p:tav tm="100000">
                                          <p:val>
                                            <p:strVal val="#ppt_x"/>
                                          </p:val>
                                        </p:tav>
                                      </p:tavLst>
                                    </p:anim>
                                    <p:anim calcmode="lin" valueType="num">
                                      <p:cBhvr>
                                        <p:cTn id="38" dur="500" fill="hold"/>
                                        <p:tgtEl>
                                          <p:spTgt spid="89"/>
                                        </p:tgtEl>
                                        <p:attrNameLst>
                                          <p:attrName>ppt_y</p:attrName>
                                        </p:attrNameLst>
                                      </p:cBhvr>
                                      <p:tavLst>
                                        <p:tav tm="0">
                                          <p:val>
                                            <p:strVal val="#ppt_y+.1"/>
                                          </p:val>
                                        </p:tav>
                                        <p:tav tm="100000">
                                          <p:val>
                                            <p:strVal val="#ppt_y"/>
                                          </p:val>
                                        </p:tav>
                                      </p:tavLst>
                                    </p:anim>
                                  </p:childTnLst>
                                </p:cTn>
                              </p:par>
                            </p:childTnLst>
                          </p:cTn>
                        </p:par>
                        <p:par>
                          <p:cTn id="39" fill="hold">
                            <p:stCondLst>
                              <p:cond delay="2000"/>
                            </p:stCondLst>
                            <p:childTnLst>
                              <p:par>
                                <p:cTn id="40" presetID="42" presetClass="entr" presetSubtype="0" fill="hold" grpId="0" nodeType="afterEffect">
                                  <p:stCondLst>
                                    <p:cond delay="0"/>
                                  </p:stCondLst>
                                  <p:childTnLst>
                                    <p:set>
                                      <p:cBhvr>
                                        <p:cTn id="41" dur="1" fill="hold">
                                          <p:stCondLst>
                                            <p:cond delay="0"/>
                                          </p:stCondLst>
                                        </p:cTn>
                                        <p:tgtEl>
                                          <p:spTgt spid="84"/>
                                        </p:tgtEl>
                                        <p:attrNameLst>
                                          <p:attrName>style.visibility</p:attrName>
                                        </p:attrNameLst>
                                      </p:cBhvr>
                                      <p:to>
                                        <p:strVal val="visible"/>
                                      </p:to>
                                    </p:set>
                                    <p:animEffect transition="in" filter="fade">
                                      <p:cBhvr>
                                        <p:cTn id="42" dur="500"/>
                                        <p:tgtEl>
                                          <p:spTgt spid="84"/>
                                        </p:tgtEl>
                                      </p:cBhvr>
                                    </p:animEffect>
                                    <p:anim calcmode="lin" valueType="num">
                                      <p:cBhvr>
                                        <p:cTn id="43" dur="500" fill="hold"/>
                                        <p:tgtEl>
                                          <p:spTgt spid="84"/>
                                        </p:tgtEl>
                                        <p:attrNameLst>
                                          <p:attrName>ppt_x</p:attrName>
                                        </p:attrNameLst>
                                      </p:cBhvr>
                                      <p:tavLst>
                                        <p:tav tm="0">
                                          <p:val>
                                            <p:strVal val="#ppt_x"/>
                                          </p:val>
                                        </p:tav>
                                        <p:tav tm="100000">
                                          <p:val>
                                            <p:strVal val="#ppt_x"/>
                                          </p:val>
                                        </p:tav>
                                      </p:tavLst>
                                    </p:anim>
                                    <p:anim calcmode="lin" valueType="num">
                                      <p:cBhvr>
                                        <p:cTn id="44"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7" grpId="0" animBg="1"/>
      <p:bldP spid="89" grpId="0"/>
      <p:bldP spid="91" grpId="0" animBg="1"/>
      <p:bldP spid="94" grpId="0" animBg="1"/>
      <p:bldP spid="97" grpId="0" animBg="1"/>
    </p:bldLst>
  </p:timing>
  <p:extLst mod="1">
    <p:ext uri="{E180D4A7-C9FB-4DFB-919C-405C955672EB}">
      <p14:showEvtLst xmlns:p14="http://schemas.microsoft.com/office/powerpoint/2010/main">
        <p14:playEvt time="0" objId="30"/>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5"/>
          <p:cNvSpPr/>
          <p:nvPr/>
        </p:nvSpPr>
        <p:spPr bwMode="auto">
          <a:xfrm>
            <a:off x="3848833" y="3568415"/>
            <a:ext cx="3071809" cy="535402"/>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3"/>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27" name="圆角矩形 5"/>
          <p:cNvSpPr/>
          <p:nvPr/>
        </p:nvSpPr>
        <p:spPr bwMode="auto">
          <a:xfrm>
            <a:off x="3848833" y="1228952"/>
            <a:ext cx="3071809" cy="535402"/>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1"/>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28" name="TextBox 27"/>
          <p:cNvSpPr txBox="1"/>
          <p:nvPr/>
        </p:nvSpPr>
        <p:spPr>
          <a:xfrm>
            <a:off x="4453568" y="1308492"/>
            <a:ext cx="1867819" cy="381771"/>
          </a:xfrm>
          <a:prstGeom prst="rect">
            <a:avLst/>
          </a:prstGeom>
          <a:noFill/>
        </p:spPr>
        <p:txBody>
          <a:bodyPr wrap="none" rtlCol="0">
            <a:spAutoFit/>
          </a:bodyPr>
          <a:lstStyle/>
          <a:p>
            <a:pPr defTabSz="685800"/>
            <a:r>
              <a:rPr lang="zh-CN" altLang="en-US" sz="1881" dirty="0">
                <a:solidFill>
                  <a:srgbClr val="F8F8F8"/>
                </a:solidFill>
                <a:latin typeface="微软雅黑"/>
                <a:ea typeface="微软雅黑"/>
              </a:rPr>
              <a:t>请输入您的标题</a:t>
            </a:r>
          </a:p>
        </p:txBody>
      </p:sp>
      <p:sp>
        <p:nvSpPr>
          <p:cNvPr id="29" name="空心弧 28"/>
          <p:cNvSpPr/>
          <p:nvPr/>
        </p:nvSpPr>
        <p:spPr bwMode="auto">
          <a:xfrm flipV="1">
            <a:off x="1591970" y="809747"/>
            <a:ext cx="1373814" cy="1373814"/>
          </a:xfrm>
          <a:prstGeom prst="blockArc">
            <a:avLst>
              <a:gd name="adj1" fmla="val 5423681"/>
              <a:gd name="adj2" fmla="val 20860726"/>
              <a:gd name="adj3" fmla="val 17514"/>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0" name="空心弧 29"/>
          <p:cNvSpPr/>
          <p:nvPr/>
        </p:nvSpPr>
        <p:spPr bwMode="auto">
          <a:xfrm rot="10800000" flipV="1">
            <a:off x="2694551" y="1054925"/>
            <a:ext cx="1373814" cy="1373814"/>
          </a:xfrm>
          <a:prstGeom prst="blockArc">
            <a:avLst>
              <a:gd name="adj1" fmla="val 5423681"/>
              <a:gd name="adj2" fmla="val 20860726"/>
              <a:gd name="adj3" fmla="val 17514"/>
            </a:avLst>
          </a:prstGeom>
          <a:solidFill>
            <a:schemeClr val="accent1"/>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1" name="空心弧 30"/>
          <p:cNvSpPr/>
          <p:nvPr/>
        </p:nvSpPr>
        <p:spPr bwMode="auto">
          <a:xfrm rot="4631022" flipV="1">
            <a:off x="2726385" y="2194296"/>
            <a:ext cx="1373814" cy="1373814"/>
          </a:xfrm>
          <a:prstGeom prst="blockArc">
            <a:avLst>
              <a:gd name="adj1" fmla="val 10168821"/>
              <a:gd name="adj2" fmla="val 20860726"/>
              <a:gd name="adj3" fmla="val 17514"/>
            </a:avLst>
          </a:prstGeom>
          <a:solidFill>
            <a:schemeClr val="accent2"/>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2" name="空心弧 31"/>
          <p:cNvSpPr/>
          <p:nvPr/>
        </p:nvSpPr>
        <p:spPr bwMode="auto">
          <a:xfrm>
            <a:off x="1612045" y="3568416"/>
            <a:ext cx="1373814" cy="1373814"/>
          </a:xfrm>
          <a:prstGeom prst="blockArc">
            <a:avLst>
              <a:gd name="adj1" fmla="val 5423681"/>
              <a:gd name="adj2" fmla="val 20860726"/>
              <a:gd name="adj3" fmla="val 17514"/>
            </a:avLst>
          </a:prstGeom>
          <a:solidFill>
            <a:schemeClr val="accent4"/>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3" name="空心弧 32"/>
          <p:cNvSpPr/>
          <p:nvPr/>
        </p:nvSpPr>
        <p:spPr bwMode="auto">
          <a:xfrm rot="10800000">
            <a:off x="2714626" y="3323237"/>
            <a:ext cx="1373814" cy="1373814"/>
          </a:xfrm>
          <a:prstGeom prst="blockArc">
            <a:avLst>
              <a:gd name="adj1" fmla="val 5423681"/>
              <a:gd name="adj2" fmla="val 20860726"/>
              <a:gd name="adj3" fmla="val 17514"/>
            </a:avLst>
          </a:prstGeom>
          <a:solidFill>
            <a:schemeClr val="accent3"/>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4" name="TextBox 33"/>
          <p:cNvSpPr txBox="1"/>
          <p:nvPr/>
        </p:nvSpPr>
        <p:spPr>
          <a:xfrm>
            <a:off x="3157886" y="1417164"/>
            <a:ext cx="546945" cy="671274"/>
          </a:xfrm>
          <a:prstGeom prst="rect">
            <a:avLst/>
          </a:prstGeom>
          <a:noFill/>
        </p:spPr>
        <p:txBody>
          <a:bodyPr wrap="none" rtlCol="0">
            <a:spAutoFit/>
          </a:bodyPr>
          <a:lstStyle/>
          <a:p>
            <a:pPr defTabSz="685800"/>
            <a:r>
              <a:rPr lang="en-US" altLang="zh-CN" sz="3762" b="1" dirty="0">
                <a:solidFill>
                  <a:srgbClr val="ED7D31"/>
                </a:solidFill>
                <a:latin typeface="微软雅黑"/>
                <a:ea typeface="微软雅黑"/>
              </a:rPr>
              <a:t>A</a:t>
            </a:r>
            <a:endParaRPr lang="zh-CN" altLang="en-US" sz="3762" b="1" dirty="0">
              <a:solidFill>
                <a:srgbClr val="ED7D31"/>
              </a:solidFill>
              <a:latin typeface="微软雅黑"/>
              <a:ea typeface="微软雅黑"/>
            </a:endParaRPr>
          </a:p>
        </p:txBody>
      </p:sp>
      <p:sp>
        <p:nvSpPr>
          <p:cNvPr id="35" name="TextBox 34"/>
          <p:cNvSpPr txBox="1"/>
          <p:nvPr/>
        </p:nvSpPr>
        <p:spPr>
          <a:xfrm>
            <a:off x="3157886" y="3689236"/>
            <a:ext cx="514885" cy="671274"/>
          </a:xfrm>
          <a:prstGeom prst="rect">
            <a:avLst/>
          </a:prstGeom>
          <a:noFill/>
        </p:spPr>
        <p:txBody>
          <a:bodyPr wrap="none" rtlCol="0">
            <a:spAutoFit/>
          </a:bodyPr>
          <a:lstStyle/>
          <a:p>
            <a:pPr defTabSz="685800"/>
            <a:r>
              <a:rPr lang="en-US" altLang="zh-CN" sz="3762" b="1" dirty="0">
                <a:solidFill>
                  <a:srgbClr val="ED7D31"/>
                </a:solidFill>
                <a:latin typeface="微软雅黑"/>
                <a:ea typeface="微软雅黑"/>
              </a:rPr>
              <a:t>B</a:t>
            </a:r>
            <a:endParaRPr lang="zh-CN" altLang="en-US" sz="3762" b="1" dirty="0">
              <a:solidFill>
                <a:srgbClr val="ED7D31"/>
              </a:solidFill>
              <a:latin typeface="微软雅黑"/>
              <a:ea typeface="微软雅黑"/>
            </a:endParaRPr>
          </a:p>
        </p:txBody>
      </p:sp>
      <p:sp>
        <p:nvSpPr>
          <p:cNvPr id="36" name="TextBox 35"/>
          <p:cNvSpPr txBox="1"/>
          <p:nvPr/>
        </p:nvSpPr>
        <p:spPr>
          <a:xfrm>
            <a:off x="4235461" y="1920960"/>
            <a:ext cx="3993851" cy="700448"/>
          </a:xfrm>
          <a:prstGeom prst="rect">
            <a:avLst/>
          </a:prstGeom>
          <a:noFill/>
        </p:spPr>
        <p:txBody>
          <a:bodyPr wrap="square" rtlCol="0">
            <a:spAutoFit/>
          </a:bodyPr>
          <a:lstStyle/>
          <a:p>
            <a:pPr defTabSz="685800">
              <a:lnSpc>
                <a:spcPct val="150000"/>
              </a:lnSpc>
            </a:pPr>
            <a:r>
              <a:rPr lang="zh-CN" altLang="en-US" sz="1317" dirty="0">
                <a:solidFill>
                  <a:prstClr val="black">
                    <a:lumMod val="50000"/>
                    <a:lumOff val="50000"/>
                  </a:prstClr>
                </a:solidFill>
                <a:latin typeface="微软雅黑"/>
                <a:ea typeface="微软雅黑"/>
              </a:rPr>
              <a:t>这里输入您的文字这里输入您的文字这里输入您的文字这里输入您的文字这里输入您</a:t>
            </a:r>
          </a:p>
        </p:txBody>
      </p:sp>
      <p:sp>
        <p:nvSpPr>
          <p:cNvPr id="37" name="TextBox 36"/>
          <p:cNvSpPr txBox="1"/>
          <p:nvPr/>
        </p:nvSpPr>
        <p:spPr>
          <a:xfrm>
            <a:off x="4235461" y="4082851"/>
            <a:ext cx="4061579" cy="700448"/>
          </a:xfrm>
          <a:prstGeom prst="rect">
            <a:avLst/>
          </a:prstGeom>
          <a:noFill/>
        </p:spPr>
        <p:txBody>
          <a:bodyPr wrap="square" rtlCol="0">
            <a:spAutoFit/>
          </a:bodyPr>
          <a:lstStyle>
            <a:defPPr>
              <a:defRPr lang="zh-CN"/>
            </a:defPPr>
            <a:lvl1pPr>
              <a:lnSpc>
                <a:spcPct val="150000"/>
              </a:lnSpc>
              <a:defRPr sz="1400">
                <a:solidFill>
                  <a:schemeClr val="tx1">
                    <a:lumMod val="50000"/>
                    <a:lumOff val="50000"/>
                  </a:schemeClr>
                </a:solidFill>
                <a:latin typeface="+mn-ea"/>
              </a:defRPr>
            </a:lvl1pPr>
          </a:lstStyle>
          <a:p>
            <a:pPr defTabSz="685800"/>
            <a:r>
              <a:rPr lang="zh-CN" altLang="en-US" sz="1317" dirty="0">
                <a:solidFill>
                  <a:prstClr val="black">
                    <a:lumMod val="50000"/>
                    <a:lumOff val="50000"/>
                  </a:prstClr>
                </a:solidFill>
                <a:latin typeface="微软雅黑"/>
                <a:ea typeface="微软雅黑"/>
              </a:rPr>
              <a:t>这里输入您的文字这里输入您的文字这里输入您的文字这里输入您的文字这里输入您</a:t>
            </a:r>
          </a:p>
        </p:txBody>
      </p:sp>
      <p:sp>
        <p:nvSpPr>
          <p:cNvPr id="38" name="TextBox 37"/>
          <p:cNvSpPr txBox="1"/>
          <p:nvPr/>
        </p:nvSpPr>
        <p:spPr>
          <a:xfrm>
            <a:off x="4453568" y="3657582"/>
            <a:ext cx="1867819" cy="381771"/>
          </a:xfrm>
          <a:prstGeom prst="rect">
            <a:avLst/>
          </a:prstGeom>
          <a:noFill/>
        </p:spPr>
        <p:txBody>
          <a:bodyPr wrap="none" rtlCol="0">
            <a:spAutoFit/>
          </a:bodyPr>
          <a:lstStyle/>
          <a:p>
            <a:pPr defTabSz="685800"/>
            <a:r>
              <a:rPr lang="zh-CN" altLang="en-US" sz="1881" dirty="0">
                <a:solidFill>
                  <a:srgbClr val="F8F8F8"/>
                </a:solidFill>
                <a:latin typeface="微软雅黑"/>
                <a:ea typeface="微软雅黑"/>
              </a:rPr>
              <a:t>请输入您的标题</a:t>
            </a:r>
          </a:p>
        </p:txBody>
      </p:sp>
    </p:spTree>
    <p:extLst>
      <p:ext uri="{BB962C8B-B14F-4D97-AF65-F5344CB8AC3E}">
        <p14:creationId xmlns:p14="http://schemas.microsoft.com/office/powerpoint/2010/main" val="6993893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up)">
                                      <p:cBhvr>
                                        <p:cTn id="19" dur="500"/>
                                        <p:tgtEl>
                                          <p:spTgt spid="33"/>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right)">
                                      <p:cBhvr>
                                        <p:cTn id="23" dur="500"/>
                                        <p:tgtEl>
                                          <p:spTgt spid="32"/>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childTnLst>
                          </p:cTn>
                        </p:par>
                        <p:par>
                          <p:cTn id="33" fill="hold">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28"/>
                                        </p:tgtEl>
                                        <p:attrNameLst>
                                          <p:attrName>style.visibility</p:attrName>
                                        </p:attrNameLst>
                                      </p:cBhvr>
                                      <p:to>
                                        <p:strVal val="visible"/>
                                      </p:to>
                                    </p:set>
                                    <p:anim calcmode="lin" valueType="num">
                                      <p:cBhvr>
                                        <p:cTn id="36" dur="3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7" dur="300" fill="hold"/>
                                        <p:tgtEl>
                                          <p:spTgt spid="28"/>
                                        </p:tgtEl>
                                        <p:attrNameLst>
                                          <p:attrName>ppt_y</p:attrName>
                                        </p:attrNameLst>
                                      </p:cBhvr>
                                      <p:tavLst>
                                        <p:tav tm="0">
                                          <p:val>
                                            <p:strVal val="#ppt_y"/>
                                          </p:val>
                                        </p:tav>
                                        <p:tav tm="100000">
                                          <p:val>
                                            <p:strVal val="#ppt_y"/>
                                          </p:val>
                                        </p:tav>
                                      </p:tavLst>
                                    </p:anim>
                                    <p:anim calcmode="lin" valueType="num">
                                      <p:cBhvr>
                                        <p:cTn id="38" dur="3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9" dur="3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300" tmFilter="0,0; .5, 1; 1, 1"/>
                                        <p:tgtEl>
                                          <p:spTgt spid="28"/>
                                        </p:tgtEl>
                                      </p:cBhvr>
                                    </p:animEffect>
                                  </p:childTnLst>
                                </p:cTn>
                              </p:par>
                            </p:childTnLst>
                          </p:cTn>
                        </p:par>
                        <p:par>
                          <p:cTn id="41" fill="hold">
                            <p:stCondLst>
                              <p:cond delay="3980"/>
                            </p:stCondLst>
                            <p:childTnLst>
                              <p:par>
                                <p:cTn id="42" presetID="42" presetClass="entr" presetSubtype="0"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anim calcmode="lin" valueType="num">
                                      <p:cBhvr>
                                        <p:cTn id="45" dur="500" fill="hold"/>
                                        <p:tgtEl>
                                          <p:spTgt spid="36"/>
                                        </p:tgtEl>
                                        <p:attrNameLst>
                                          <p:attrName>ppt_x</p:attrName>
                                        </p:attrNameLst>
                                      </p:cBhvr>
                                      <p:tavLst>
                                        <p:tav tm="0">
                                          <p:val>
                                            <p:strVal val="#ppt_x"/>
                                          </p:val>
                                        </p:tav>
                                        <p:tav tm="100000">
                                          <p:val>
                                            <p:strVal val="#ppt_x"/>
                                          </p:val>
                                        </p:tav>
                                      </p:tavLst>
                                    </p:anim>
                                    <p:anim calcmode="lin" valueType="num">
                                      <p:cBhvr>
                                        <p:cTn id="46" dur="500" fill="hold"/>
                                        <p:tgtEl>
                                          <p:spTgt spid="36"/>
                                        </p:tgtEl>
                                        <p:attrNameLst>
                                          <p:attrName>ppt_y</p:attrName>
                                        </p:attrNameLst>
                                      </p:cBhvr>
                                      <p:tavLst>
                                        <p:tav tm="0">
                                          <p:val>
                                            <p:strVal val="#ppt_y+.1"/>
                                          </p:val>
                                        </p:tav>
                                        <p:tav tm="100000">
                                          <p:val>
                                            <p:strVal val="#ppt_y"/>
                                          </p:val>
                                        </p:tav>
                                      </p:tavLst>
                                    </p:anim>
                                  </p:childTnLst>
                                </p:cTn>
                              </p:par>
                            </p:childTnLst>
                          </p:cTn>
                        </p:par>
                        <p:par>
                          <p:cTn id="47" fill="hold">
                            <p:stCondLst>
                              <p:cond delay="4480"/>
                            </p:stCondLst>
                            <p:childTnLst>
                              <p:par>
                                <p:cTn id="48" presetID="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0-#ppt_w/2"/>
                                          </p:val>
                                        </p:tav>
                                        <p:tav tm="100000">
                                          <p:val>
                                            <p:strVal val="#ppt_x"/>
                                          </p:val>
                                        </p:tav>
                                      </p:tavLst>
                                    </p:anim>
                                    <p:anim calcmode="lin" valueType="num">
                                      <p:cBhvr additive="base">
                                        <p:cTn id="51" dur="500" fill="hold"/>
                                        <p:tgtEl>
                                          <p:spTgt spid="35"/>
                                        </p:tgtEl>
                                        <p:attrNameLst>
                                          <p:attrName>ppt_y</p:attrName>
                                        </p:attrNameLst>
                                      </p:cBhvr>
                                      <p:tavLst>
                                        <p:tav tm="0">
                                          <p:val>
                                            <p:strVal val="#ppt_y"/>
                                          </p:val>
                                        </p:tav>
                                        <p:tav tm="100000">
                                          <p:val>
                                            <p:strVal val="#ppt_y"/>
                                          </p:val>
                                        </p:tav>
                                      </p:tavLst>
                                    </p:anim>
                                  </p:childTnLst>
                                </p:cTn>
                              </p:par>
                            </p:childTnLst>
                          </p:cTn>
                        </p:par>
                        <p:par>
                          <p:cTn id="52" fill="hold">
                            <p:stCondLst>
                              <p:cond delay="4980"/>
                            </p:stCondLst>
                            <p:childTnLst>
                              <p:par>
                                <p:cTn id="53" presetID="22" presetClass="entr" presetSubtype="8"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500"/>
                                        <p:tgtEl>
                                          <p:spTgt spid="26"/>
                                        </p:tgtEl>
                                      </p:cBhvr>
                                    </p:animEffect>
                                  </p:childTnLst>
                                </p:cTn>
                              </p:par>
                            </p:childTnLst>
                          </p:cTn>
                        </p:par>
                        <p:par>
                          <p:cTn id="56" fill="hold">
                            <p:stCondLst>
                              <p:cond delay="548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38"/>
                                        </p:tgtEl>
                                        <p:attrNameLst>
                                          <p:attrName>style.visibility</p:attrName>
                                        </p:attrNameLst>
                                      </p:cBhvr>
                                      <p:to>
                                        <p:strVal val="visible"/>
                                      </p:to>
                                    </p:set>
                                    <p:anim calcmode="lin" valueType="num">
                                      <p:cBhvr>
                                        <p:cTn id="59" dur="3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60" dur="300" fill="hold"/>
                                        <p:tgtEl>
                                          <p:spTgt spid="38"/>
                                        </p:tgtEl>
                                        <p:attrNameLst>
                                          <p:attrName>ppt_y</p:attrName>
                                        </p:attrNameLst>
                                      </p:cBhvr>
                                      <p:tavLst>
                                        <p:tav tm="0">
                                          <p:val>
                                            <p:strVal val="#ppt_y"/>
                                          </p:val>
                                        </p:tav>
                                        <p:tav tm="100000">
                                          <p:val>
                                            <p:strVal val="#ppt_y"/>
                                          </p:val>
                                        </p:tav>
                                      </p:tavLst>
                                    </p:anim>
                                    <p:anim calcmode="lin" valueType="num">
                                      <p:cBhvr>
                                        <p:cTn id="61" dur="3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62" dur="3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300" tmFilter="0,0; .5, 1; 1, 1"/>
                                        <p:tgtEl>
                                          <p:spTgt spid="38"/>
                                        </p:tgtEl>
                                      </p:cBhvr>
                                    </p:animEffect>
                                  </p:childTnLst>
                                </p:cTn>
                              </p:par>
                            </p:childTnLst>
                          </p:cTn>
                        </p:par>
                        <p:par>
                          <p:cTn id="64" fill="hold">
                            <p:stCondLst>
                              <p:cond delay="5960"/>
                            </p:stCondLst>
                            <p:childTnLst>
                              <p:par>
                                <p:cTn id="65" presetID="42"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anim calcmode="lin" valueType="num">
                                      <p:cBhvr>
                                        <p:cTn id="68" dur="500" fill="hold"/>
                                        <p:tgtEl>
                                          <p:spTgt spid="37"/>
                                        </p:tgtEl>
                                        <p:attrNameLst>
                                          <p:attrName>ppt_x</p:attrName>
                                        </p:attrNameLst>
                                      </p:cBhvr>
                                      <p:tavLst>
                                        <p:tav tm="0">
                                          <p:val>
                                            <p:strVal val="#ppt_x"/>
                                          </p:val>
                                        </p:tav>
                                        <p:tav tm="100000">
                                          <p:val>
                                            <p:strVal val="#ppt_x"/>
                                          </p:val>
                                        </p:tav>
                                      </p:tavLst>
                                    </p:anim>
                                    <p:anim calcmode="lin" valueType="num">
                                      <p:cBhvr>
                                        <p:cTn id="69"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p:bldP spid="29" grpId="0" animBg="1"/>
      <p:bldP spid="30" grpId="0" animBg="1"/>
      <p:bldP spid="31" grpId="0" animBg="1"/>
      <p:bldP spid="32" grpId="0" animBg="1"/>
      <p:bldP spid="33" grpId="0" animBg="1"/>
      <p:bldP spid="34" grpId="0"/>
      <p:bldP spid="35" grpId="0"/>
      <p:bldP spid="36" grpId="0"/>
      <p:bldP spid="37" grpId="0"/>
      <p:bldP spid="38" grpId="0"/>
    </p:bldLst>
  </p:timing>
  <p:extLst mod="1">
    <p:ext uri="{E180D4A7-C9FB-4DFB-919C-405C955672EB}">
      <p14:showEvtLst xmlns:p14="http://schemas.microsoft.com/office/powerpoint/2010/main">
        <p14:playEvt time="0" objId="30"/>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2915819" y="2064565"/>
            <a:ext cx="2628619" cy="2595417"/>
            <a:chOff x="3868719" y="1776670"/>
            <a:chExt cx="2628619" cy="2628031"/>
          </a:xfrm>
        </p:grpSpPr>
        <p:sp>
          <p:nvSpPr>
            <p:cNvPr id="54"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1"/>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55" name="Oval 5"/>
            <p:cNvSpPr>
              <a:spLocks noChangeArrowheads="1"/>
            </p:cNvSpPr>
            <p:nvPr/>
          </p:nvSpPr>
          <p:spPr bwMode="auto">
            <a:xfrm>
              <a:off x="4274765" y="2177285"/>
              <a:ext cx="1821868" cy="1826802"/>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0314">
                <a:defRPr/>
              </a:pPr>
              <a:r>
                <a:rPr lang="zh-CN" altLang="en-US" sz="1787" kern="0" dirty="0">
                  <a:solidFill>
                    <a:schemeClr val="tx2"/>
                  </a:solidFill>
                  <a:latin typeface="Calibri"/>
                  <a:ea typeface="微软雅黑"/>
                </a:rPr>
                <a:t>单击此处添加文本</a:t>
              </a:r>
              <a:endParaRPr lang="en-US" sz="1787" kern="0" dirty="0">
                <a:solidFill>
                  <a:schemeClr val="tx2"/>
                </a:solidFill>
                <a:latin typeface="Calibri"/>
                <a:ea typeface="微软雅黑"/>
              </a:endParaRPr>
            </a:p>
          </p:txBody>
        </p:sp>
      </p:grpSp>
      <p:grpSp>
        <p:nvGrpSpPr>
          <p:cNvPr id="56" name="组合 55"/>
          <p:cNvGrpSpPr/>
          <p:nvPr/>
        </p:nvGrpSpPr>
        <p:grpSpPr>
          <a:xfrm>
            <a:off x="5229890" y="1588611"/>
            <a:ext cx="1790385" cy="1767770"/>
            <a:chOff x="6012485" y="1170407"/>
            <a:chExt cx="1487948" cy="1487615"/>
          </a:xfrm>
        </p:grpSpPr>
        <p:sp>
          <p:nvSpPr>
            <p:cNvPr id="57"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3"/>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58" name="Oval 7"/>
            <p:cNvSpPr>
              <a:spLocks noChangeArrowheads="1"/>
            </p:cNvSpPr>
            <p:nvPr/>
          </p:nvSpPr>
          <p:spPr bwMode="auto">
            <a:xfrm>
              <a:off x="6307671" y="1468197"/>
              <a:ext cx="897577" cy="892035"/>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23" kern="0" dirty="0">
                  <a:solidFill>
                    <a:schemeClr val="tx2"/>
                  </a:solidFill>
                  <a:latin typeface="Calibri"/>
                  <a:ea typeface="微软雅黑"/>
                </a:rPr>
                <a:t>单击此处添加文本</a:t>
              </a:r>
              <a:endParaRPr lang="en-US" altLang="zh-CN" sz="1223" kern="0" dirty="0">
                <a:solidFill>
                  <a:schemeClr val="tx2"/>
                </a:solidFill>
                <a:latin typeface="Calibri"/>
                <a:ea typeface="微软雅黑"/>
              </a:endParaRPr>
            </a:p>
          </p:txBody>
        </p:sp>
      </p:grpSp>
      <p:grpSp>
        <p:nvGrpSpPr>
          <p:cNvPr id="59" name="组合 58"/>
          <p:cNvGrpSpPr/>
          <p:nvPr/>
        </p:nvGrpSpPr>
        <p:grpSpPr>
          <a:xfrm>
            <a:off x="984188" y="1853220"/>
            <a:ext cx="2075647" cy="2054705"/>
            <a:chOff x="2057536" y="1194444"/>
            <a:chExt cx="2075647" cy="2080525"/>
          </a:xfrm>
        </p:grpSpPr>
        <p:sp>
          <p:nvSpPr>
            <p:cNvPr id="60"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2"/>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61"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a:defRPr/>
              </a:pPr>
              <a:r>
                <a:rPr lang="zh-CN" altLang="en-US" sz="1411" kern="0" dirty="0">
                  <a:solidFill>
                    <a:schemeClr val="tx2"/>
                  </a:solidFill>
                  <a:latin typeface="Calibri"/>
                  <a:ea typeface="微软雅黑"/>
                </a:rPr>
                <a:t>单击此处添加文本</a:t>
              </a:r>
              <a:endParaRPr lang="en-US" sz="1411" kern="0" dirty="0">
                <a:solidFill>
                  <a:schemeClr val="tx2"/>
                </a:solidFill>
                <a:latin typeface="Calibri"/>
                <a:ea typeface="微软雅黑"/>
              </a:endParaRPr>
            </a:p>
          </p:txBody>
        </p:sp>
      </p:grpSp>
      <p:sp>
        <p:nvSpPr>
          <p:cNvPr id="63" name="TextBox 53"/>
          <p:cNvSpPr txBox="1">
            <a:spLocks noChangeArrowheads="1"/>
          </p:cNvSpPr>
          <p:nvPr/>
        </p:nvSpPr>
        <p:spPr bwMode="auto">
          <a:xfrm>
            <a:off x="1043608" y="1487908"/>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chemeClr val="accent2"/>
                </a:solidFill>
                <a:latin typeface="微软雅黑" pitchFamily="34" charset="-122"/>
                <a:ea typeface="微软雅黑" pitchFamily="34" charset="-122"/>
                <a:cs typeface="宋体" pitchFamily="2" charset="-122"/>
              </a:rPr>
              <a:t>单击添加标题</a:t>
            </a:r>
            <a:endParaRPr lang="zh-CN" altLang="en-US" sz="1975" kern="0" dirty="0">
              <a:solidFill>
                <a:schemeClr val="accent2"/>
              </a:solidFill>
              <a:latin typeface="Arial" pitchFamily="34" charset="0"/>
              <a:ea typeface="宋体" pitchFamily="2" charset="-122"/>
              <a:cs typeface="宋体" pitchFamily="2" charset="-122"/>
            </a:endParaRPr>
          </a:p>
        </p:txBody>
      </p:sp>
      <p:sp>
        <p:nvSpPr>
          <p:cNvPr id="64" name="TextBox 53"/>
          <p:cNvSpPr txBox="1">
            <a:spLocks noChangeArrowheads="1"/>
          </p:cNvSpPr>
          <p:nvPr/>
        </p:nvSpPr>
        <p:spPr bwMode="auto">
          <a:xfrm>
            <a:off x="3275857" y="1720750"/>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chemeClr val="accent1"/>
                </a:solidFill>
                <a:latin typeface="微软雅黑" pitchFamily="34" charset="-122"/>
                <a:ea typeface="微软雅黑" pitchFamily="34" charset="-122"/>
                <a:cs typeface="宋体" pitchFamily="2" charset="-122"/>
              </a:rPr>
              <a:t>单击添加标题</a:t>
            </a:r>
            <a:endParaRPr lang="zh-CN" altLang="en-US" sz="1975" kern="0" dirty="0">
              <a:solidFill>
                <a:schemeClr val="accent1"/>
              </a:solidFill>
              <a:latin typeface="Arial" pitchFamily="34" charset="0"/>
              <a:ea typeface="宋体" pitchFamily="2" charset="-122"/>
              <a:cs typeface="宋体" pitchFamily="2" charset="-122"/>
            </a:endParaRPr>
          </a:p>
        </p:txBody>
      </p:sp>
      <p:sp>
        <p:nvSpPr>
          <p:cNvPr id="65" name="TextBox 53"/>
          <p:cNvSpPr txBox="1">
            <a:spLocks noChangeArrowheads="1"/>
          </p:cNvSpPr>
          <p:nvPr/>
        </p:nvSpPr>
        <p:spPr bwMode="auto">
          <a:xfrm>
            <a:off x="6804248" y="2056822"/>
            <a:ext cx="151216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chemeClr val="accent4"/>
                </a:solidFill>
                <a:latin typeface="微软雅黑" pitchFamily="34" charset="-122"/>
                <a:ea typeface="微软雅黑" pitchFamily="34" charset="-122"/>
                <a:cs typeface="宋体" pitchFamily="2" charset="-122"/>
              </a:rPr>
              <a:t>单击添加标题</a:t>
            </a:r>
            <a:endParaRPr lang="zh-CN" altLang="en-US" sz="1975" kern="0" dirty="0">
              <a:solidFill>
                <a:schemeClr val="accent4"/>
              </a:solidFill>
              <a:latin typeface="Arial" pitchFamily="34" charset="0"/>
              <a:ea typeface="宋体" pitchFamily="2" charset="-122"/>
              <a:cs typeface="宋体" pitchFamily="2" charset="-122"/>
            </a:endParaRPr>
          </a:p>
        </p:txBody>
      </p:sp>
      <p:grpSp>
        <p:nvGrpSpPr>
          <p:cNvPr id="66" name="组合 65"/>
          <p:cNvGrpSpPr/>
          <p:nvPr/>
        </p:nvGrpSpPr>
        <p:grpSpPr>
          <a:xfrm>
            <a:off x="6732240" y="2499164"/>
            <a:ext cx="1656184" cy="1639474"/>
            <a:chOff x="2057536" y="1194444"/>
            <a:chExt cx="2075647" cy="2080525"/>
          </a:xfrm>
        </p:grpSpPr>
        <p:sp>
          <p:nvSpPr>
            <p:cNvPr id="67"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4"/>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68"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a:defRPr/>
              </a:pPr>
              <a:r>
                <a:rPr lang="zh-CN" altLang="en-US" sz="1411" kern="0" dirty="0">
                  <a:solidFill>
                    <a:schemeClr val="tx2"/>
                  </a:solidFill>
                  <a:latin typeface="Calibri"/>
                  <a:ea typeface="微软雅黑"/>
                </a:rPr>
                <a:t>单击此处添加文本</a:t>
              </a:r>
              <a:endParaRPr lang="en-US" sz="1411" kern="0" dirty="0">
                <a:solidFill>
                  <a:schemeClr val="tx2"/>
                </a:solidFill>
                <a:latin typeface="Calibri"/>
                <a:ea typeface="微软雅黑"/>
              </a:endParaRPr>
            </a:p>
          </p:txBody>
        </p:sp>
      </p:grpSp>
      <p:sp>
        <p:nvSpPr>
          <p:cNvPr id="69" name="TextBox 53"/>
          <p:cNvSpPr txBox="1">
            <a:spLocks noChangeArrowheads="1"/>
          </p:cNvSpPr>
          <p:nvPr/>
        </p:nvSpPr>
        <p:spPr bwMode="auto">
          <a:xfrm>
            <a:off x="5229888" y="1222950"/>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chemeClr val="accent3"/>
                </a:solidFill>
                <a:latin typeface="微软雅黑" pitchFamily="34" charset="-122"/>
                <a:ea typeface="微软雅黑" pitchFamily="34" charset="-122"/>
                <a:cs typeface="宋体" pitchFamily="2" charset="-122"/>
              </a:rPr>
              <a:t>单击添加标题</a:t>
            </a:r>
            <a:endParaRPr lang="zh-CN" altLang="en-US" sz="1975" kern="0" dirty="0">
              <a:solidFill>
                <a:schemeClr val="accent3"/>
              </a:solidFill>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17724552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nodeType="withEffect">
                                  <p:stCondLst>
                                    <p:cond delay="40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par>
                                <p:cTn id="11" presetID="10" presetClass="entr" presetSubtype="0" fill="hold" nodeType="withEffect">
                                  <p:stCondLst>
                                    <p:cond delay="60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0" presetClass="entr" presetSubtype="0" fill="hold" nodeType="withEffect">
                                  <p:stCondLst>
                                    <p:cond delay="100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childTnLst>
                          </p:cTn>
                        </p:par>
                        <p:par>
                          <p:cTn id="17" fill="hold">
                            <p:stCondLst>
                              <p:cond delay="1500"/>
                            </p:stCondLst>
                            <p:childTnLst>
                              <p:par>
                                <p:cTn id="18" presetID="8" presetClass="emph" presetSubtype="0" fill="hold" nodeType="afterEffect">
                                  <p:stCondLst>
                                    <p:cond delay="0"/>
                                  </p:stCondLst>
                                  <p:childTnLst>
                                    <p:animRot by="21600000">
                                      <p:cBhvr>
                                        <p:cTn id="19" dur="2000" fill="hold"/>
                                        <p:tgtEl>
                                          <p:spTgt spid="53"/>
                                        </p:tgtEl>
                                        <p:attrNameLst>
                                          <p:attrName>r</p:attrName>
                                        </p:attrNameLst>
                                      </p:cBhvr>
                                    </p:animRot>
                                  </p:childTnLst>
                                </p:cTn>
                              </p:par>
                              <p:par>
                                <p:cTn id="20" presetID="8" presetClass="emph" presetSubtype="0" fill="hold" nodeType="withEffect">
                                  <p:stCondLst>
                                    <p:cond delay="0"/>
                                  </p:stCondLst>
                                  <p:childTnLst>
                                    <p:animRot by="21600000">
                                      <p:cBhvr>
                                        <p:cTn id="21" dur="1500" fill="hold"/>
                                        <p:tgtEl>
                                          <p:spTgt spid="59"/>
                                        </p:tgtEl>
                                        <p:attrNameLst>
                                          <p:attrName>r</p:attrName>
                                        </p:attrNameLst>
                                      </p:cBhvr>
                                    </p:animRot>
                                  </p:childTnLst>
                                </p:cTn>
                              </p:par>
                              <p:par>
                                <p:cTn id="22" presetID="8" presetClass="emph" presetSubtype="0" fill="hold" nodeType="withEffect">
                                  <p:stCondLst>
                                    <p:cond delay="0"/>
                                  </p:stCondLst>
                                  <p:childTnLst>
                                    <p:animRot by="21600000">
                                      <p:cBhvr>
                                        <p:cTn id="23" dur="1000" fill="hold"/>
                                        <p:tgtEl>
                                          <p:spTgt spid="56"/>
                                        </p:tgtEl>
                                        <p:attrNameLst>
                                          <p:attrName>r</p:attrName>
                                        </p:attrNameLst>
                                      </p:cBhvr>
                                    </p:animRot>
                                  </p:childTnLst>
                                </p:cTn>
                              </p:par>
                              <p:par>
                                <p:cTn id="24" presetID="8" presetClass="emph" presetSubtype="0" fill="hold" nodeType="withEffect">
                                  <p:stCondLst>
                                    <p:cond delay="0"/>
                                  </p:stCondLst>
                                  <p:childTnLst>
                                    <p:animRot by="21600000">
                                      <p:cBhvr>
                                        <p:cTn id="25" dur="1500" fill="hold"/>
                                        <p:tgtEl>
                                          <p:spTgt spid="66"/>
                                        </p:tgtEl>
                                        <p:attrNameLst>
                                          <p:attrName>r</p:attrName>
                                        </p:attrNameLst>
                                      </p:cBhvr>
                                    </p:animRot>
                                  </p:childTnLst>
                                </p:cTn>
                              </p:par>
                              <p:par>
                                <p:cTn id="26" presetID="42" presetClass="entr" presetSubtype="0" fill="hold" grpId="0" nodeType="withEffect">
                                  <p:stCondLst>
                                    <p:cond delay="600"/>
                                  </p:stCondLst>
                                  <p:childTnLst>
                                    <p:set>
                                      <p:cBhvr>
                                        <p:cTn id="27" dur="1" fill="hold">
                                          <p:stCondLst>
                                            <p:cond delay="0"/>
                                          </p:stCondLst>
                                        </p:cTn>
                                        <p:tgtEl>
                                          <p:spTgt spid="63"/>
                                        </p:tgtEl>
                                        <p:attrNameLst>
                                          <p:attrName>style.visibility</p:attrName>
                                        </p:attrNameLst>
                                      </p:cBhvr>
                                      <p:to>
                                        <p:strVal val="visible"/>
                                      </p:to>
                                    </p:set>
                                    <p:animEffect transition="in" filter="fade">
                                      <p:cBhvr>
                                        <p:cTn id="28" dur="500"/>
                                        <p:tgtEl>
                                          <p:spTgt spid="63"/>
                                        </p:tgtEl>
                                      </p:cBhvr>
                                    </p:animEffect>
                                    <p:anim calcmode="lin" valueType="num">
                                      <p:cBhvr>
                                        <p:cTn id="29" dur="500" fill="hold"/>
                                        <p:tgtEl>
                                          <p:spTgt spid="63"/>
                                        </p:tgtEl>
                                        <p:attrNameLst>
                                          <p:attrName>ppt_x</p:attrName>
                                        </p:attrNameLst>
                                      </p:cBhvr>
                                      <p:tavLst>
                                        <p:tav tm="0">
                                          <p:val>
                                            <p:strVal val="#ppt_x"/>
                                          </p:val>
                                        </p:tav>
                                        <p:tav tm="100000">
                                          <p:val>
                                            <p:strVal val="#ppt_x"/>
                                          </p:val>
                                        </p:tav>
                                      </p:tavLst>
                                    </p:anim>
                                    <p:anim calcmode="lin" valueType="num">
                                      <p:cBhvr>
                                        <p:cTn id="30" dur="500" fill="hold"/>
                                        <p:tgtEl>
                                          <p:spTgt spid="6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110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500"/>
                                        <p:tgtEl>
                                          <p:spTgt spid="64"/>
                                        </p:tgtEl>
                                      </p:cBhvr>
                                    </p:animEffect>
                                    <p:anim calcmode="lin" valueType="num">
                                      <p:cBhvr>
                                        <p:cTn id="34" dur="500" fill="hold"/>
                                        <p:tgtEl>
                                          <p:spTgt spid="64"/>
                                        </p:tgtEl>
                                        <p:attrNameLst>
                                          <p:attrName>ppt_x</p:attrName>
                                        </p:attrNameLst>
                                      </p:cBhvr>
                                      <p:tavLst>
                                        <p:tav tm="0">
                                          <p:val>
                                            <p:strVal val="#ppt_x"/>
                                          </p:val>
                                        </p:tav>
                                        <p:tav tm="100000">
                                          <p:val>
                                            <p:strVal val="#ppt_x"/>
                                          </p:val>
                                        </p:tav>
                                      </p:tavLst>
                                    </p:anim>
                                    <p:anim calcmode="lin" valueType="num">
                                      <p:cBhvr>
                                        <p:cTn id="35" dur="500" fill="hold"/>
                                        <p:tgtEl>
                                          <p:spTgt spid="6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30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500"/>
                                        <p:tgtEl>
                                          <p:spTgt spid="65"/>
                                        </p:tgtEl>
                                      </p:cBhvr>
                                    </p:animEffect>
                                    <p:anim calcmode="lin" valueType="num">
                                      <p:cBhvr>
                                        <p:cTn id="39" dur="500" fill="hold"/>
                                        <p:tgtEl>
                                          <p:spTgt spid="65"/>
                                        </p:tgtEl>
                                        <p:attrNameLst>
                                          <p:attrName>ppt_x</p:attrName>
                                        </p:attrNameLst>
                                      </p:cBhvr>
                                      <p:tavLst>
                                        <p:tav tm="0">
                                          <p:val>
                                            <p:strVal val="#ppt_x"/>
                                          </p:val>
                                        </p:tav>
                                        <p:tav tm="100000">
                                          <p:val>
                                            <p:strVal val="#ppt_x"/>
                                          </p:val>
                                        </p:tav>
                                      </p:tavLst>
                                    </p:anim>
                                    <p:anim calcmode="lin" valueType="num">
                                      <p:cBhvr>
                                        <p:cTn id="40" dur="500" fill="hold"/>
                                        <p:tgtEl>
                                          <p:spTgt spid="6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600"/>
                                  </p:stCondLst>
                                  <p:childTnLst>
                                    <p:set>
                                      <p:cBhvr>
                                        <p:cTn id="42" dur="1" fill="hold">
                                          <p:stCondLst>
                                            <p:cond delay="0"/>
                                          </p:stCondLst>
                                        </p:cTn>
                                        <p:tgtEl>
                                          <p:spTgt spid="69"/>
                                        </p:tgtEl>
                                        <p:attrNameLst>
                                          <p:attrName>style.visibility</p:attrName>
                                        </p:attrNameLst>
                                      </p:cBhvr>
                                      <p:to>
                                        <p:strVal val="visible"/>
                                      </p:to>
                                    </p:set>
                                    <p:animEffect transition="in" filter="fade">
                                      <p:cBhvr>
                                        <p:cTn id="43" dur="500"/>
                                        <p:tgtEl>
                                          <p:spTgt spid="69"/>
                                        </p:tgtEl>
                                      </p:cBhvr>
                                    </p:animEffect>
                                    <p:anim calcmode="lin" valueType="num">
                                      <p:cBhvr>
                                        <p:cTn id="44" dur="500" fill="hold"/>
                                        <p:tgtEl>
                                          <p:spTgt spid="69"/>
                                        </p:tgtEl>
                                        <p:attrNameLst>
                                          <p:attrName>ppt_x</p:attrName>
                                        </p:attrNameLst>
                                      </p:cBhvr>
                                      <p:tavLst>
                                        <p:tav tm="0">
                                          <p:val>
                                            <p:strVal val="#ppt_x"/>
                                          </p:val>
                                        </p:tav>
                                        <p:tav tm="100000">
                                          <p:val>
                                            <p:strVal val="#ppt_x"/>
                                          </p:val>
                                        </p:tav>
                                      </p:tavLst>
                                    </p:anim>
                                    <p:anim calcmode="lin" valueType="num">
                                      <p:cBhvr>
                                        <p:cTn id="45"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9" grpId="0"/>
    </p:bldLst>
  </p:timing>
  <p:extLst mod="1">
    <p:ext uri="{E180D4A7-C9FB-4DFB-919C-405C955672EB}">
      <p14:showEvtLst xmlns:p14="http://schemas.microsoft.com/office/powerpoint/2010/main">
        <p14:playEvt time="0" objId="30"/>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原创设计师QQ：598969553           _3"/>
          <p:cNvCxnSpPr/>
          <p:nvPr/>
        </p:nvCxnSpPr>
        <p:spPr>
          <a:xfrm>
            <a:off x="1" y="2888966"/>
            <a:ext cx="8999897" cy="0"/>
          </a:xfrm>
          <a:prstGeom prst="straightConnector1">
            <a:avLst/>
          </a:prstGeom>
          <a:ln w="28575">
            <a:solidFill>
              <a:schemeClr val="bg1">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原创设计师QQ：598969553           _4"/>
          <p:cNvSpPr/>
          <p:nvPr/>
        </p:nvSpPr>
        <p:spPr>
          <a:xfrm>
            <a:off x="867627" y="2510924"/>
            <a:ext cx="756084" cy="756084"/>
          </a:xfrm>
          <a:prstGeom prst="ellipse">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350" dirty="0">
                <a:solidFill>
                  <a:schemeClr val="bg1"/>
                </a:solidFill>
                <a:latin typeface="微软雅黑" pitchFamily="34" charset="-122"/>
                <a:ea typeface="微软雅黑" pitchFamily="34" charset="-122"/>
              </a:rPr>
              <a:t>7</a:t>
            </a:r>
            <a:r>
              <a:rPr lang="zh-CN" altLang="en-US" sz="1350" dirty="0">
                <a:solidFill>
                  <a:schemeClr val="bg1"/>
                </a:solidFill>
                <a:latin typeface="微软雅黑" pitchFamily="34" charset="-122"/>
                <a:ea typeface="微软雅黑" pitchFamily="34" charset="-122"/>
              </a:rPr>
              <a:t>月</a:t>
            </a:r>
          </a:p>
        </p:txBody>
      </p:sp>
      <p:sp>
        <p:nvSpPr>
          <p:cNvPr id="22" name="原创设计师QQ：598969553           _5"/>
          <p:cNvSpPr/>
          <p:nvPr/>
        </p:nvSpPr>
        <p:spPr>
          <a:xfrm>
            <a:off x="2120566" y="2510924"/>
            <a:ext cx="756084" cy="756084"/>
          </a:xfrm>
          <a:prstGeom prst="ellipse">
            <a:avLst/>
          </a:pr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350" dirty="0">
                <a:solidFill>
                  <a:schemeClr val="bg1"/>
                </a:solidFill>
                <a:latin typeface="微软雅黑" pitchFamily="34" charset="-122"/>
                <a:ea typeface="微软雅黑" pitchFamily="34" charset="-122"/>
              </a:rPr>
              <a:t>8</a:t>
            </a:r>
            <a:r>
              <a:rPr lang="zh-CN" altLang="en-US" sz="1350" dirty="0">
                <a:solidFill>
                  <a:schemeClr val="bg1"/>
                </a:solidFill>
                <a:latin typeface="微软雅黑" pitchFamily="34" charset="-122"/>
                <a:ea typeface="微软雅黑" pitchFamily="34" charset="-122"/>
              </a:rPr>
              <a:t>月</a:t>
            </a:r>
          </a:p>
        </p:txBody>
      </p:sp>
      <p:sp>
        <p:nvSpPr>
          <p:cNvPr id="23" name="原创设计师QQ：598969553           _6"/>
          <p:cNvSpPr/>
          <p:nvPr/>
        </p:nvSpPr>
        <p:spPr>
          <a:xfrm>
            <a:off x="3373505" y="2510924"/>
            <a:ext cx="756084" cy="756084"/>
          </a:xfrm>
          <a:prstGeom prst="ellipse">
            <a:avLst/>
          </a:prstGeom>
          <a:solidFill>
            <a:schemeClr val="accent3"/>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350" dirty="0">
                <a:solidFill>
                  <a:schemeClr val="bg1"/>
                </a:solidFill>
                <a:latin typeface="微软雅黑" pitchFamily="34" charset="-122"/>
                <a:ea typeface="微软雅黑" pitchFamily="34" charset="-122"/>
              </a:rPr>
              <a:t>9</a:t>
            </a:r>
            <a:r>
              <a:rPr lang="zh-CN" altLang="en-US" sz="1350" dirty="0">
                <a:solidFill>
                  <a:schemeClr val="bg1"/>
                </a:solidFill>
                <a:latin typeface="微软雅黑" pitchFamily="34" charset="-122"/>
                <a:ea typeface="微软雅黑" pitchFamily="34" charset="-122"/>
              </a:rPr>
              <a:t>月</a:t>
            </a:r>
          </a:p>
        </p:txBody>
      </p:sp>
      <p:sp>
        <p:nvSpPr>
          <p:cNvPr id="24" name="原创设计师QQ：598969553           _7"/>
          <p:cNvSpPr/>
          <p:nvPr/>
        </p:nvSpPr>
        <p:spPr>
          <a:xfrm>
            <a:off x="4626444" y="2510924"/>
            <a:ext cx="756084" cy="756084"/>
          </a:xfrm>
          <a:prstGeom prst="ellipse">
            <a:avLst/>
          </a:prstGeom>
          <a:solidFill>
            <a:schemeClr val="accent4"/>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350" dirty="0">
                <a:solidFill>
                  <a:schemeClr val="bg1"/>
                </a:solidFill>
                <a:latin typeface="微软雅黑" pitchFamily="34" charset="-122"/>
                <a:ea typeface="微软雅黑" pitchFamily="34" charset="-122"/>
              </a:rPr>
              <a:t>10</a:t>
            </a:r>
            <a:r>
              <a:rPr lang="zh-CN" altLang="en-US" sz="1350" dirty="0">
                <a:solidFill>
                  <a:schemeClr val="bg1"/>
                </a:solidFill>
                <a:latin typeface="微软雅黑" pitchFamily="34" charset="-122"/>
                <a:ea typeface="微软雅黑" pitchFamily="34" charset="-122"/>
              </a:rPr>
              <a:t>月</a:t>
            </a:r>
          </a:p>
        </p:txBody>
      </p:sp>
      <p:sp>
        <p:nvSpPr>
          <p:cNvPr id="25" name="原创设计师QQ：598969553           _8"/>
          <p:cNvSpPr/>
          <p:nvPr/>
        </p:nvSpPr>
        <p:spPr>
          <a:xfrm>
            <a:off x="5879382" y="2510924"/>
            <a:ext cx="756084" cy="756084"/>
          </a:xfrm>
          <a:prstGeom prst="ellipse">
            <a:avLst/>
          </a:prstGeom>
          <a:solidFill>
            <a:schemeClr val="accent5"/>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350" dirty="0">
                <a:solidFill>
                  <a:schemeClr val="bg1"/>
                </a:solidFill>
                <a:latin typeface="微软雅黑" pitchFamily="34" charset="-122"/>
                <a:ea typeface="微软雅黑" pitchFamily="34" charset="-122"/>
              </a:rPr>
              <a:t>11</a:t>
            </a:r>
            <a:r>
              <a:rPr lang="zh-CN" altLang="en-US" sz="1350" dirty="0">
                <a:solidFill>
                  <a:schemeClr val="bg1"/>
                </a:solidFill>
                <a:latin typeface="微软雅黑" pitchFamily="34" charset="-122"/>
                <a:ea typeface="微软雅黑" pitchFamily="34" charset="-122"/>
              </a:rPr>
              <a:t>月</a:t>
            </a:r>
          </a:p>
        </p:txBody>
      </p:sp>
      <p:sp>
        <p:nvSpPr>
          <p:cNvPr id="26" name="原创设计师QQ：598969553           _9"/>
          <p:cNvSpPr/>
          <p:nvPr/>
        </p:nvSpPr>
        <p:spPr>
          <a:xfrm>
            <a:off x="7132323" y="2510924"/>
            <a:ext cx="756084" cy="756084"/>
          </a:xfrm>
          <a:prstGeom prst="ellipse">
            <a:avLst/>
          </a:pr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350" dirty="0">
                <a:solidFill>
                  <a:schemeClr val="bg1"/>
                </a:solidFill>
                <a:latin typeface="微软雅黑" pitchFamily="34" charset="-122"/>
                <a:ea typeface="微软雅黑" pitchFamily="34" charset="-122"/>
              </a:rPr>
              <a:t>12</a:t>
            </a:r>
            <a:r>
              <a:rPr lang="zh-CN" altLang="en-US" sz="1350" dirty="0">
                <a:solidFill>
                  <a:schemeClr val="bg1"/>
                </a:solidFill>
                <a:latin typeface="微软雅黑" pitchFamily="34" charset="-122"/>
                <a:ea typeface="微软雅黑" pitchFamily="34" charset="-122"/>
              </a:rPr>
              <a:t>月</a:t>
            </a:r>
          </a:p>
        </p:txBody>
      </p:sp>
      <p:cxnSp>
        <p:nvCxnSpPr>
          <p:cNvPr id="27" name="原创设计师QQ：598969553           _10"/>
          <p:cNvCxnSpPr/>
          <p:nvPr/>
        </p:nvCxnSpPr>
        <p:spPr>
          <a:xfrm rot="5400000" flipH="1" flipV="1">
            <a:off x="1184219" y="1948180"/>
            <a:ext cx="570713" cy="489117"/>
          </a:xfrm>
          <a:prstGeom prst="bentConnector3">
            <a:avLst/>
          </a:prstGeom>
          <a:ln w="12700">
            <a:solidFill>
              <a:schemeClr val="tx1">
                <a:lumMod val="50000"/>
                <a:lumOff val="50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原创设计师QQ：598969553           _11"/>
          <p:cNvCxnSpPr/>
          <p:nvPr/>
        </p:nvCxnSpPr>
        <p:spPr>
          <a:xfrm rot="16200000" flipH="1">
            <a:off x="2446885" y="3307698"/>
            <a:ext cx="569187" cy="487810"/>
          </a:xfrm>
          <a:prstGeom prst="bentConnector3">
            <a:avLst/>
          </a:prstGeom>
          <a:ln w="12700">
            <a:solidFill>
              <a:schemeClr val="tx1">
                <a:lumMod val="50000"/>
                <a:lumOff val="50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原创设计师QQ：598969553           _12"/>
          <p:cNvCxnSpPr/>
          <p:nvPr/>
        </p:nvCxnSpPr>
        <p:spPr>
          <a:xfrm rot="5400000" flipH="1" flipV="1">
            <a:off x="3718050" y="1948180"/>
            <a:ext cx="570713" cy="489117"/>
          </a:xfrm>
          <a:prstGeom prst="bentConnector3">
            <a:avLst/>
          </a:prstGeom>
          <a:ln w="12700">
            <a:solidFill>
              <a:schemeClr val="tx1">
                <a:lumMod val="50000"/>
                <a:lumOff val="50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原创设计师QQ：598969553           _13"/>
          <p:cNvCxnSpPr/>
          <p:nvPr/>
        </p:nvCxnSpPr>
        <p:spPr>
          <a:xfrm rot="16200000" flipH="1">
            <a:off x="4952762" y="3307698"/>
            <a:ext cx="569189" cy="487811"/>
          </a:xfrm>
          <a:prstGeom prst="bentConnector3">
            <a:avLst/>
          </a:prstGeom>
          <a:ln w="12700">
            <a:solidFill>
              <a:schemeClr val="tx1">
                <a:lumMod val="50000"/>
                <a:lumOff val="50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原创设计师QQ：598969553           _14"/>
          <p:cNvCxnSpPr/>
          <p:nvPr/>
        </p:nvCxnSpPr>
        <p:spPr>
          <a:xfrm rot="5400000" flipH="1" flipV="1">
            <a:off x="6184134" y="1948180"/>
            <a:ext cx="570713" cy="489117"/>
          </a:xfrm>
          <a:prstGeom prst="bentConnector3">
            <a:avLst/>
          </a:prstGeom>
          <a:ln w="12700">
            <a:solidFill>
              <a:schemeClr val="tx1">
                <a:lumMod val="50000"/>
                <a:lumOff val="50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原创设计师QQ：598969553           _15"/>
          <p:cNvCxnSpPr/>
          <p:nvPr/>
        </p:nvCxnSpPr>
        <p:spPr>
          <a:xfrm rot="16200000" flipH="1">
            <a:off x="7469678" y="3307697"/>
            <a:ext cx="569189" cy="487812"/>
          </a:xfrm>
          <a:prstGeom prst="bentConnector3">
            <a:avLst/>
          </a:prstGeom>
          <a:ln w="12700">
            <a:solidFill>
              <a:schemeClr val="tx1">
                <a:lumMod val="50000"/>
                <a:lumOff val="50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原创设计师QQ：598969553           _16"/>
          <p:cNvSpPr/>
          <p:nvPr/>
        </p:nvSpPr>
        <p:spPr>
          <a:xfrm>
            <a:off x="5755493" y="1059583"/>
            <a:ext cx="1917113" cy="794064"/>
          </a:xfrm>
          <a:prstGeom prst="rect">
            <a:avLst/>
          </a:prstGeom>
        </p:spPr>
        <p:txBody>
          <a:bodyPr wrap="square">
            <a:spAutoFit/>
          </a:bodyPr>
          <a:lstStyle/>
          <a:p>
            <a:pPr algn="ctr">
              <a:lnSpc>
                <a:spcPct val="130000"/>
              </a:lnSpc>
            </a:pPr>
            <a:r>
              <a:rPr lang="zh-CN" altLang="en-US" sz="1200" b="1" dirty="0">
                <a:solidFill>
                  <a:schemeClr val="tx2"/>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200" b="1" dirty="0">
              <a:solidFill>
                <a:schemeClr val="tx2"/>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50000"/>
              </a:lnSpc>
            </a:pPr>
            <a:r>
              <a:rPr lang="zh-CN" altLang="en-US" sz="1000" dirty="0">
                <a:solidFill>
                  <a:schemeClr val="tx2"/>
                </a:solidFill>
                <a:latin typeface="微软雅黑"/>
                <a:ea typeface="微软雅黑"/>
              </a:rPr>
              <a:t>单击此处添加文本单击此处添加文本</a:t>
            </a:r>
            <a:endParaRPr lang="en-US" altLang="zh-CN" sz="1000" dirty="0">
              <a:solidFill>
                <a:schemeClr val="tx2"/>
              </a:solidFill>
              <a:latin typeface="微软雅黑"/>
              <a:ea typeface="微软雅黑"/>
            </a:endParaRPr>
          </a:p>
        </p:txBody>
      </p:sp>
      <p:sp>
        <p:nvSpPr>
          <p:cNvPr id="34" name="原创设计师QQ：598969553           _17"/>
          <p:cNvSpPr/>
          <p:nvPr/>
        </p:nvSpPr>
        <p:spPr>
          <a:xfrm>
            <a:off x="7039622" y="3932044"/>
            <a:ext cx="1917113" cy="794064"/>
          </a:xfrm>
          <a:prstGeom prst="rect">
            <a:avLst/>
          </a:prstGeom>
        </p:spPr>
        <p:txBody>
          <a:bodyPr wrap="square">
            <a:spAutoFit/>
          </a:bodyPr>
          <a:lstStyle/>
          <a:p>
            <a:pPr algn="ctr">
              <a:lnSpc>
                <a:spcPct val="130000"/>
              </a:lnSpc>
            </a:pPr>
            <a:r>
              <a:rPr lang="zh-CN" altLang="en-US" sz="1200" b="1" dirty="0">
                <a:solidFill>
                  <a:schemeClr val="tx2"/>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200" b="1" dirty="0">
              <a:solidFill>
                <a:schemeClr val="tx2"/>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50000"/>
              </a:lnSpc>
            </a:pPr>
            <a:r>
              <a:rPr lang="zh-CN" altLang="en-US" sz="1000" dirty="0">
                <a:solidFill>
                  <a:schemeClr val="tx2"/>
                </a:solidFill>
                <a:latin typeface="微软雅黑"/>
                <a:ea typeface="微软雅黑"/>
              </a:rPr>
              <a:t>单击此处添加文本单击此处添加文本</a:t>
            </a:r>
            <a:endParaRPr lang="en-US" altLang="zh-CN" sz="1000" dirty="0">
              <a:solidFill>
                <a:schemeClr val="tx2"/>
              </a:solidFill>
              <a:latin typeface="微软雅黑"/>
              <a:ea typeface="微软雅黑"/>
            </a:endParaRPr>
          </a:p>
        </p:txBody>
      </p:sp>
      <p:sp>
        <p:nvSpPr>
          <p:cNvPr id="35" name="原创设计师QQ：598969553           _18"/>
          <p:cNvSpPr/>
          <p:nvPr/>
        </p:nvSpPr>
        <p:spPr>
          <a:xfrm>
            <a:off x="4522706" y="3932044"/>
            <a:ext cx="1917113" cy="794064"/>
          </a:xfrm>
          <a:prstGeom prst="rect">
            <a:avLst/>
          </a:prstGeom>
        </p:spPr>
        <p:txBody>
          <a:bodyPr wrap="square">
            <a:spAutoFit/>
          </a:bodyPr>
          <a:lstStyle/>
          <a:p>
            <a:pPr algn="ctr">
              <a:lnSpc>
                <a:spcPct val="130000"/>
              </a:lnSpc>
            </a:pPr>
            <a:r>
              <a:rPr lang="zh-CN" altLang="en-US" sz="1200" b="1" dirty="0">
                <a:solidFill>
                  <a:schemeClr val="tx2"/>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200" b="1" dirty="0">
              <a:solidFill>
                <a:schemeClr val="tx2"/>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50000"/>
              </a:lnSpc>
            </a:pPr>
            <a:r>
              <a:rPr lang="zh-CN" altLang="en-US" sz="1000" dirty="0">
                <a:solidFill>
                  <a:schemeClr val="tx2"/>
                </a:solidFill>
                <a:latin typeface="微软雅黑"/>
                <a:ea typeface="微软雅黑"/>
              </a:rPr>
              <a:t>单击此处添加文本单击此处添加文本</a:t>
            </a:r>
            <a:endParaRPr lang="en-US" altLang="zh-CN" sz="1000" dirty="0">
              <a:solidFill>
                <a:schemeClr val="tx2"/>
              </a:solidFill>
              <a:latin typeface="微软雅黑"/>
              <a:ea typeface="微软雅黑"/>
            </a:endParaRPr>
          </a:p>
        </p:txBody>
      </p:sp>
      <p:sp>
        <p:nvSpPr>
          <p:cNvPr id="36" name="原创设计师QQ：598969553           _19"/>
          <p:cNvSpPr/>
          <p:nvPr/>
        </p:nvSpPr>
        <p:spPr>
          <a:xfrm>
            <a:off x="2005790" y="3932044"/>
            <a:ext cx="1917113" cy="794064"/>
          </a:xfrm>
          <a:prstGeom prst="rect">
            <a:avLst/>
          </a:prstGeom>
        </p:spPr>
        <p:txBody>
          <a:bodyPr wrap="square">
            <a:spAutoFit/>
          </a:bodyPr>
          <a:lstStyle/>
          <a:p>
            <a:pPr algn="ctr">
              <a:lnSpc>
                <a:spcPct val="130000"/>
              </a:lnSpc>
            </a:pPr>
            <a:r>
              <a:rPr lang="zh-CN" altLang="en-US" sz="1200" b="1" dirty="0">
                <a:solidFill>
                  <a:schemeClr val="tx2"/>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200" b="1" dirty="0">
              <a:solidFill>
                <a:schemeClr val="tx2"/>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50000"/>
              </a:lnSpc>
            </a:pPr>
            <a:r>
              <a:rPr lang="zh-CN" altLang="en-US" sz="1000" dirty="0">
                <a:solidFill>
                  <a:schemeClr val="tx2"/>
                </a:solidFill>
                <a:latin typeface="微软雅黑"/>
                <a:ea typeface="微软雅黑"/>
              </a:rPr>
              <a:t>单击此处添加文本单击此处添加文本</a:t>
            </a:r>
            <a:endParaRPr lang="en-US" altLang="zh-CN" sz="1000" dirty="0">
              <a:solidFill>
                <a:schemeClr val="tx2"/>
              </a:solidFill>
              <a:latin typeface="微软雅黑"/>
              <a:ea typeface="微软雅黑"/>
            </a:endParaRPr>
          </a:p>
        </p:txBody>
      </p:sp>
      <p:sp>
        <p:nvSpPr>
          <p:cNvPr id="37" name="原创设计师QQ：598969553           _20"/>
          <p:cNvSpPr/>
          <p:nvPr/>
        </p:nvSpPr>
        <p:spPr>
          <a:xfrm>
            <a:off x="3320244" y="1059583"/>
            <a:ext cx="1917113" cy="794064"/>
          </a:xfrm>
          <a:prstGeom prst="rect">
            <a:avLst/>
          </a:prstGeom>
        </p:spPr>
        <p:txBody>
          <a:bodyPr wrap="square">
            <a:spAutoFit/>
          </a:bodyPr>
          <a:lstStyle/>
          <a:p>
            <a:pPr algn="ctr">
              <a:lnSpc>
                <a:spcPct val="130000"/>
              </a:lnSpc>
            </a:pPr>
            <a:r>
              <a:rPr lang="zh-CN" altLang="en-US" sz="1200" b="1" dirty="0">
                <a:solidFill>
                  <a:schemeClr val="tx2"/>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200" b="1" dirty="0">
              <a:solidFill>
                <a:schemeClr val="tx2"/>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50000"/>
              </a:lnSpc>
            </a:pPr>
            <a:r>
              <a:rPr lang="zh-CN" altLang="en-US" sz="1000" dirty="0">
                <a:solidFill>
                  <a:schemeClr val="tx2"/>
                </a:solidFill>
                <a:latin typeface="微软雅黑"/>
                <a:ea typeface="微软雅黑"/>
              </a:rPr>
              <a:t>单击此处添加文本单击此处添加文本</a:t>
            </a:r>
            <a:endParaRPr lang="en-US" altLang="zh-CN" sz="1000" dirty="0">
              <a:solidFill>
                <a:schemeClr val="tx2"/>
              </a:solidFill>
              <a:latin typeface="微软雅黑"/>
              <a:ea typeface="微软雅黑"/>
            </a:endParaRPr>
          </a:p>
        </p:txBody>
      </p:sp>
      <p:sp>
        <p:nvSpPr>
          <p:cNvPr id="38" name="原创设计师QQ：598969553           _21"/>
          <p:cNvSpPr/>
          <p:nvPr/>
        </p:nvSpPr>
        <p:spPr>
          <a:xfrm>
            <a:off x="755577" y="1059583"/>
            <a:ext cx="1917113" cy="794064"/>
          </a:xfrm>
          <a:prstGeom prst="rect">
            <a:avLst/>
          </a:prstGeom>
        </p:spPr>
        <p:txBody>
          <a:bodyPr wrap="square">
            <a:spAutoFit/>
          </a:bodyPr>
          <a:lstStyle/>
          <a:p>
            <a:pPr algn="ctr">
              <a:lnSpc>
                <a:spcPct val="130000"/>
              </a:lnSpc>
            </a:pPr>
            <a:r>
              <a:rPr lang="zh-CN" altLang="en-US" sz="1200" b="1" dirty="0">
                <a:solidFill>
                  <a:schemeClr val="tx2"/>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200" b="1" dirty="0">
              <a:solidFill>
                <a:schemeClr val="tx2"/>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50000"/>
              </a:lnSpc>
            </a:pPr>
            <a:r>
              <a:rPr lang="zh-CN" altLang="en-US" sz="1000" dirty="0">
                <a:solidFill>
                  <a:schemeClr val="tx2"/>
                </a:solidFill>
                <a:latin typeface="微软雅黑"/>
                <a:ea typeface="微软雅黑"/>
              </a:rPr>
              <a:t>单击此处添加文本单击此处添加文本</a:t>
            </a:r>
            <a:endParaRPr lang="en-US" altLang="zh-CN" sz="1000" dirty="0">
              <a:solidFill>
                <a:schemeClr val="tx2"/>
              </a:solidFill>
              <a:latin typeface="微软雅黑"/>
              <a:ea typeface="微软雅黑"/>
            </a:endParaRPr>
          </a:p>
        </p:txBody>
      </p:sp>
    </p:spTree>
    <p:extLst>
      <p:ext uri="{BB962C8B-B14F-4D97-AF65-F5344CB8AC3E}">
        <p14:creationId xmlns:p14="http://schemas.microsoft.com/office/powerpoint/2010/main" val="20759272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288"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strVal val="4/3*#ppt_w"/>
                                          </p:val>
                                        </p:tav>
                                        <p:tav tm="100000">
                                          <p:val>
                                            <p:strVal val="#ppt_w"/>
                                          </p:val>
                                        </p:tav>
                                      </p:tavLst>
                                    </p:anim>
                                    <p:anim calcmode="lin" valueType="num">
                                      <p:cBhvr>
                                        <p:cTn id="13" dur="500" fill="hold"/>
                                        <p:tgtEl>
                                          <p:spTgt spid="16"/>
                                        </p:tgtEl>
                                        <p:attrNameLst>
                                          <p:attrName>ppt_h</p:attrName>
                                        </p:attrNameLst>
                                      </p:cBhvr>
                                      <p:tavLst>
                                        <p:tav tm="0">
                                          <p:val>
                                            <p:strVal val="4/3*#ppt_h"/>
                                          </p:val>
                                        </p:tav>
                                        <p:tav tm="100000">
                                          <p:val>
                                            <p:strVal val="#ppt_h"/>
                                          </p:val>
                                        </p:tav>
                                      </p:tavLst>
                                    </p:anim>
                                  </p:childTnLst>
                                </p:cTn>
                              </p:par>
                              <p:par>
                                <p:cTn id="14" presetID="23" presetClass="entr" presetSubtype="288"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strVal val="4/3*#ppt_w"/>
                                          </p:val>
                                        </p:tav>
                                        <p:tav tm="100000">
                                          <p:val>
                                            <p:strVal val="#ppt_w"/>
                                          </p:val>
                                        </p:tav>
                                      </p:tavLst>
                                    </p:anim>
                                    <p:anim calcmode="lin" valueType="num">
                                      <p:cBhvr>
                                        <p:cTn id="17" dur="500" fill="hold"/>
                                        <p:tgtEl>
                                          <p:spTgt spid="22"/>
                                        </p:tgtEl>
                                        <p:attrNameLst>
                                          <p:attrName>ppt_h</p:attrName>
                                        </p:attrNameLst>
                                      </p:cBhvr>
                                      <p:tavLst>
                                        <p:tav tm="0">
                                          <p:val>
                                            <p:strVal val="4/3*#ppt_h"/>
                                          </p:val>
                                        </p:tav>
                                        <p:tav tm="100000">
                                          <p:val>
                                            <p:strVal val="#ppt_h"/>
                                          </p:val>
                                        </p:tav>
                                      </p:tavLst>
                                    </p:anim>
                                  </p:childTnLst>
                                </p:cTn>
                              </p:par>
                              <p:par>
                                <p:cTn id="18" presetID="23" presetClass="entr" presetSubtype="288"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500" fill="hold"/>
                                        <p:tgtEl>
                                          <p:spTgt spid="23"/>
                                        </p:tgtEl>
                                        <p:attrNameLst>
                                          <p:attrName>ppt_w</p:attrName>
                                        </p:attrNameLst>
                                      </p:cBhvr>
                                      <p:tavLst>
                                        <p:tav tm="0">
                                          <p:val>
                                            <p:strVal val="4/3*#ppt_w"/>
                                          </p:val>
                                        </p:tav>
                                        <p:tav tm="100000">
                                          <p:val>
                                            <p:strVal val="#ppt_w"/>
                                          </p:val>
                                        </p:tav>
                                      </p:tavLst>
                                    </p:anim>
                                    <p:anim calcmode="lin" valueType="num">
                                      <p:cBhvr>
                                        <p:cTn id="21" dur="500" fill="hold"/>
                                        <p:tgtEl>
                                          <p:spTgt spid="23"/>
                                        </p:tgtEl>
                                        <p:attrNameLst>
                                          <p:attrName>ppt_h</p:attrName>
                                        </p:attrNameLst>
                                      </p:cBhvr>
                                      <p:tavLst>
                                        <p:tav tm="0">
                                          <p:val>
                                            <p:strVal val="4/3*#ppt_h"/>
                                          </p:val>
                                        </p:tav>
                                        <p:tav tm="100000">
                                          <p:val>
                                            <p:strVal val="#ppt_h"/>
                                          </p:val>
                                        </p:tav>
                                      </p:tavLst>
                                    </p:anim>
                                  </p:childTnLst>
                                </p:cTn>
                              </p:par>
                              <p:par>
                                <p:cTn id="22" presetID="23" presetClass="entr" presetSubtype="288"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strVal val="4/3*#ppt_w"/>
                                          </p:val>
                                        </p:tav>
                                        <p:tav tm="100000">
                                          <p:val>
                                            <p:strVal val="#ppt_w"/>
                                          </p:val>
                                        </p:tav>
                                      </p:tavLst>
                                    </p:anim>
                                    <p:anim calcmode="lin" valueType="num">
                                      <p:cBhvr>
                                        <p:cTn id="25" dur="500" fill="hold"/>
                                        <p:tgtEl>
                                          <p:spTgt spid="24"/>
                                        </p:tgtEl>
                                        <p:attrNameLst>
                                          <p:attrName>ppt_h</p:attrName>
                                        </p:attrNameLst>
                                      </p:cBhvr>
                                      <p:tavLst>
                                        <p:tav tm="0">
                                          <p:val>
                                            <p:strVal val="4/3*#ppt_h"/>
                                          </p:val>
                                        </p:tav>
                                        <p:tav tm="100000">
                                          <p:val>
                                            <p:strVal val="#ppt_h"/>
                                          </p:val>
                                        </p:tav>
                                      </p:tavLst>
                                    </p:anim>
                                  </p:childTnLst>
                                </p:cTn>
                              </p:par>
                              <p:par>
                                <p:cTn id="26" presetID="23" presetClass="entr" presetSubtype="288"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strVal val="4/3*#ppt_w"/>
                                          </p:val>
                                        </p:tav>
                                        <p:tav tm="100000">
                                          <p:val>
                                            <p:strVal val="#ppt_w"/>
                                          </p:val>
                                        </p:tav>
                                      </p:tavLst>
                                    </p:anim>
                                    <p:anim calcmode="lin" valueType="num">
                                      <p:cBhvr>
                                        <p:cTn id="29" dur="500" fill="hold"/>
                                        <p:tgtEl>
                                          <p:spTgt spid="25"/>
                                        </p:tgtEl>
                                        <p:attrNameLst>
                                          <p:attrName>ppt_h</p:attrName>
                                        </p:attrNameLst>
                                      </p:cBhvr>
                                      <p:tavLst>
                                        <p:tav tm="0">
                                          <p:val>
                                            <p:strVal val="4/3*#ppt_h"/>
                                          </p:val>
                                        </p:tav>
                                        <p:tav tm="100000">
                                          <p:val>
                                            <p:strVal val="#ppt_h"/>
                                          </p:val>
                                        </p:tav>
                                      </p:tavLst>
                                    </p:anim>
                                  </p:childTnLst>
                                </p:cTn>
                              </p:par>
                              <p:par>
                                <p:cTn id="30" presetID="23" presetClass="entr" presetSubtype="288"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strVal val="4/3*#ppt_w"/>
                                          </p:val>
                                        </p:tav>
                                        <p:tav tm="100000">
                                          <p:val>
                                            <p:strVal val="#ppt_w"/>
                                          </p:val>
                                        </p:tav>
                                      </p:tavLst>
                                    </p:anim>
                                    <p:anim calcmode="lin" valueType="num">
                                      <p:cBhvr>
                                        <p:cTn id="33" dur="500" fill="hold"/>
                                        <p:tgtEl>
                                          <p:spTgt spid="26"/>
                                        </p:tgtEl>
                                        <p:attrNameLst>
                                          <p:attrName>ppt_h</p:attrName>
                                        </p:attrNameLst>
                                      </p:cBhvr>
                                      <p:tavLst>
                                        <p:tav tm="0">
                                          <p:val>
                                            <p:strVal val="4/3*#ppt_h"/>
                                          </p:val>
                                        </p:tav>
                                        <p:tav tm="100000">
                                          <p:val>
                                            <p:strVal val="#ppt_h"/>
                                          </p:val>
                                        </p:tav>
                                      </p:tavLst>
                                    </p:anim>
                                  </p:childTnLst>
                                </p:cTn>
                              </p:par>
                            </p:childTnLst>
                          </p:cTn>
                        </p:par>
                        <p:par>
                          <p:cTn id="34" fill="hold">
                            <p:stCondLst>
                              <p:cond delay="1000"/>
                            </p:stCondLst>
                            <p:childTnLst>
                              <p:par>
                                <p:cTn id="35" presetID="22" presetClass="entr" presetSubtype="4"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down)">
                                      <p:cBhvr>
                                        <p:cTn id="37" dur="500"/>
                                        <p:tgtEl>
                                          <p:spTgt spid="27"/>
                                        </p:tgtEl>
                                      </p:cBhvr>
                                    </p:animEffect>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2000"/>
                            </p:stCondLst>
                            <p:childTnLst>
                              <p:par>
                                <p:cTn id="43" presetID="22" presetClass="entr" presetSubtype="1"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up)">
                                      <p:cBhvr>
                                        <p:cTn id="45" dur="500"/>
                                        <p:tgtEl>
                                          <p:spTgt spid="28"/>
                                        </p:tgtEl>
                                      </p:cBhvr>
                                    </p:animEffect>
                                  </p:childTnLst>
                                </p:cTn>
                              </p:par>
                            </p:childTnLst>
                          </p:cTn>
                        </p:par>
                        <p:par>
                          <p:cTn id="46" fill="hold">
                            <p:stCondLst>
                              <p:cond delay="2500"/>
                            </p:stCondLst>
                            <p:childTnLst>
                              <p:par>
                                <p:cTn id="47" presetID="10" presetClass="entr" presetSubtype="0"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childTnLst>
                          </p:cTn>
                        </p:par>
                        <p:par>
                          <p:cTn id="50" fill="hold">
                            <p:stCondLst>
                              <p:cond delay="3000"/>
                            </p:stCondLst>
                            <p:childTnLst>
                              <p:par>
                                <p:cTn id="51" presetID="22" presetClass="entr" presetSubtype="4"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down)">
                                      <p:cBhvr>
                                        <p:cTn id="53" dur="500"/>
                                        <p:tgtEl>
                                          <p:spTgt spid="29"/>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childTnLst>
                          </p:cTn>
                        </p:par>
                        <p:par>
                          <p:cTn id="58" fill="hold">
                            <p:stCondLst>
                              <p:cond delay="4000"/>
                            </p:stCondLst>
                            <p:childTnLst>
                              <p:par>
                                <p:cTn id="59" presetID="22" presetClass="entr" presetSubtype="1" fill="hold"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wipe(up)">
                                      <p:cBhvr>
                                        <p:cTn id="61" dur="500"/>
                                        <p:tgtEl>
                                          <p:spTgt spid="30"/>
                                        </p:tgtEl>
                                      </p:cBhvr>
                                    </p:animEffect>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500"/>
                                        <p:tgtEl>
                                          <p:spTgt spid="35"/>
                                        </p:tgtEl>
                                      </p:cBhvr>
                                    </p:animEffect>
                                  </p:childTnLst>
                                </p:cTn>
                              </p:par>
                            </p:childTnLst>
                          </p:cTn>
                        </p:par>
                        <p:par>
                          <p:cTn id="66" fill="hold">
                            <p:stCondLst>
                              <p:cond delay="5000"/>
                            </p:stCondLst>
                            <p:childTnLst>
                              <p:par>
                                <p:cTn id="67" presetID="22" presetClass="entr" presetSubtype="4" fill="hold"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wipe(down)">
                                      <p:cBhvr>
                                        <p:cTn id="69" dur="500"/>
                                        <p:tgtEl>
                                          <p:spTgt spid="31"/>
                                        </p:tgtEl>
                                      </p:cBhvr>
                                    </p:animEffect>
                                  </p:childTnLst>
                                </p:cTn>
                              </p:par>
                            </p:childTnLst>
                          </p:cTn>
                        </p:par>
                        <p:par>
                          <p:cTn id="70" fill="hold">
                            <p:stCondLst>
                              <p:cond delay="5500"/>
                            </p:stCondLst>
                            <p:childTnLst>
                              <p:par>
                                <p:cTn id="71" presetID="10" presetClass="entr" presetSubtype="0" fill="hold" grpId="0" nodeType="afterEffect">
                                  <p:stCondLst>
                                    <p:cond delay="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500"/>
                                        <p:tgtEl>
                                          <p:spTgt spid="33"/>
                                        </p:tgtEl>
                                      </p:cBhvr>
                                    </p:animEffect>
                                  </p:childTnLst>
                                </p:cTn>
                              </p:par>
                            </p:childTnLst>
                          </p:cTn>
                        </p:par>
                        <p:par>
                          <p:cTn id="74" fill="hold">
                            <p:stCondLst>
                              <p:cond delay="6000"/>
                            </p:stCondLst>
                            <p:childTnLst>
                              <p:par>
                                <p:cTn id="75" presetID="22" presetClass="entr" presetSubtype="1" fill="hold" nodeType="after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wipe(up)">
                                      <p:cBhvr>
                                        <p:cTn id="77" dur="500"/>
                                        <p:tgtEl>
                                          <p:spTgt spid="32"/>
                                        </p:tgtEl>
                                      </p:cBhvr>
                                    </p:animEffect>
                                  </p:childTnLst>
                                </p:cTn>
                              </p:par>
                            </p:childTnLst>
                          </p:cTn>
                        </p:par>
                        <p:par>
                          <p:cTn id="78" fill="hold">
                            <p:stCondLst>
                              <p:cond delay="6500"/>
                            </p:stCondLst>
                            <p:childTnLst>
                              <p:par>
                                <p:cTn id="79" presetID="10" presetClass="entr" presetSubtype="0" fill="hold" grpId="0" nodeType="after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fade">
                                      <p:cBhvr>
                                        <p:cTn id="8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2" grpId="0" animBg="1"/>
      <p:bldP spid="23" grpId="0" animBg="1"/>
      <p:bldP spid="24" grpId="0" animBg="1"/>
      <p:bldP spid="25" grpId="0" animBg="1"/>
      <p:bldP spid="26" grpId="0" animBg="1"/>
      <p:bldP spid="33" grpId="0"/>
      <p:bldP spid="34" grpId="0"/>
      <p:bldP spid="35" grpId="0"/>
      <p:bldP spid="36" grpId="0"/>
      <p:bldP spid="37"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6037062" y="1553830"/>
            <a:ext cx="1872023" cy="665091"/>
            <a:chOff x="6072188" y="1529423"/>
            <a:chExt cx="1916906" cy="681038"/>
          </a:xfrm>
        </p:grpSpPr>
        <p:sp>
          <p:nvSpPr>
            <p:cNvPr id="51" name="任意多边形 7"/>
            <p:cNvSpPr>
              <a:spLocks noChangeArrowheads="1"/>
            </p:cNvSpPr>
            <p:nvPr/>
          </p:nvSpPr>
          <p:spPr bwMode="auto">
            <a:xfrm>
              <a:off x="6072188" y="1529423"/>
              <a:ext cx="1916906"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accent4"/>
            </a:solidFill>
            <a:ln w="3175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66974" tIns="33487" rIns="66974" bIns="33487" rtlCol="0" anchor="ctr"/>
            <a:lstStyle/>
            <a:p>
              <a:pPr algn="ctr"/>
              <a:endParaRPr lang="zh-CN" altLang="en-US" sz="2344">
                <a:solidFill>
                  <a:schemeClr val="bg1">
                    <a:lumMod val="20000"/>
                    <a:lumOff val="80000"/>
                  </a:schemeClr>
                </a:solidFill>
                <a:latin typeface="微软雅黑"/>
                <a:ea typeface="微软雅黑"/>
              </a:endParaRPr>
            </a:p>
          </p:txBody>
        </p:sp>
        <p:sp>
          <p:nvSpPr>
            <p:cNvPr id="52" name="文本框 26"/>
            <p:cNvSpPr>
              <a:spLocks noChangeArrowheads="1"/>
            </p:cNvSpPr>
            <p:nvPr/>
          </p:nvSpPr>
          <p:spPr bwMode="auto">
            <a:xfrm>
              <a:off x="6298713" y="1707246"/>
              <a:ext cx="1621603" cy="325398"/>
            </a:xfrm>
            <a:prstGeom prst="rect">
              <a:avLst/>
            </a:prstGeom>
            <a:noFill/>
            <a:ln w="9525">
              <a:noFill/>
              <a:miter lim="800000"/>
              <a:headEnd/>
              <a:tailEnd/>
            </a:ln>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00000"/>
                </a:lnSpc>
                <a:spcBef>
                  <a:spcPct val="0"/>
                </a:spcBef>
                <a:buNone/>
              </a:pPr>
              <a:r>
                <a:rPr lang="zh-CN" altLang="en-US" sz="1465" b="1" dirty="0">
                  <a:solidFill>
                    <a:schemeClr val="bg1">
                      <a:lumMod val="20000"/>
                      <a:lumOff val="80000"/>
                    </a:schemeClr>
                  </a:solidFill>
                  <a:latin typeface="微软雅黑"/>
                  <a:ea typeface="微软雅黑"/>
                  <a:sym typeface="Arial" panose="020B0604020202020204" pitchFamily="34" charset="0"/>
                </a:rPr>
                <a:t>添加标题</a:t>
              </a:r>
              <a:endParaRPr lang="zh-CN" altLang="en-US" sz="1465" b="1" baseline="-3000" dirty="0">
                <a:solidFill>
                  <a:schemeClr val="bg1">
                    <a:lumMod val="20000"/>
                    <a:lumOff val="80000"/>
                  </a:schemeClr>
                </a:solidFill>
                <a:latin typeface="微软雅黑"/>
                <a:ea typeface="微软雅黑"/>
                <a:sym typeface="Arial" panose="020B0604020202020204" pitchFamily="34" charset="0"/>
              </a:endParaRPr>
            </a:p>
          </p:txBody>
        </p:sp>
      </p:grpSp>
      <p:grpSp>
        <p:nvGrpSpPr>
          <p:cNvPr id="53" name="组合 52"/>
          <p:cNvGrpSpPr/>
          <p:nvPr/>
        </p:nvGrpSpPr>
        <p:grpSpPr>
          <a:xfrm>
            <a:off x="4470842" y="1553830"/>
            <a:ext cx="1873186" cy="665091"/>
            <a:chOff x="4468416" y="1529423"/>
            <a:chExt cx="1918097" cy="681038"/>
          </a:xfrm>
        </p:grpSpPr>
        <p:sp>
          <p:nvSpPr>
            <p:cNvPr id="54" name="任意多边形 6"/>
            <p:cNvSpPr>
              <a:spLocks noChangeArrowheads="1"/>
            </p:cNvSpPr>
            <p:nvPr/>
          </p:nvSpPr>
          <p:spPr bwMode="auto">
            <a:xfrm>
              <a:off x="4468416" y="1529423"/>
              <a:ext cx="1918097"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accent3"/>
            </a:solidFill>
            <a:ln w="3175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66974" tIns="33487" rIns="66974" bIns="33487" rtlCol="0" anchor="ctr"/>
            <a:lstStyle/>
            <a:p>
              <a:pPr algn="ctr"/>
              <a:endParaRPr lang="zh-CN" altLang="en-US" sz="2344">
                <a:solidFill>
                  <a:schemeClr val="bg1">
                    <a:lumMod val="20000"/>
                    <a:lumOff val="80000"/>
                  </a:schemeClr>
                </a:solidFill>
                <a:latin typeface="微软雅黑"/>
                <a:ea typeface="微软雅黑"/>
              </a:endParaRPr>
            </a:p>
          </p:txBody>
        </p:sp>
        <p:sp>
          <p:nvSpPr>
            <p:cNvPr id="55" name="文本框 27"/>
            <p:cNvSpPr>
              <a:spLocks noChangeArrowheads="1"/>
            </p:cNvSpPr>
            <p:nvPr/>
          </p:nvSpPr>
          <p:spPr bwMode="auto">
            <a:xfrm>
              <a:off x="4708945" y="1707248"/>
              <a:ext cx="1604638" cy="325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00000"/>
                </a:lnSpc>
                <a:spcBef>
                  <a:spcPct val="0"/>
                </a:spcBef>
                <a:buNone/>
              </a:pPr>
              <a:r>
                <a:rPr lang="zh-CN" altLang="en-US" sz="1465" b="1" dirty="0">
                  <a:solidFill>
                    <a:schemeClr val="bg1">
                      <a:lumMod val="20000"/>
                      <a:lumOff val="80000"/>
                    </a:schemeClr>
                  </a:solidFill>
                  <a:latin typeface="微软雅黑"/>
                  <a:ea typeface="微软雅黑"/>
                  <a:sym typeface="Arial" panose="020B0604020202020204" pitchFamily="34" charset="0"/>
                </a:rPr>
                <a:t>添加标题</a:t>
              </a:r>
              <a:endParaRPr lang="zh-CN" altLang="en-US" sz="1465" b="1" baseline="-3000" dirty="0">
                <a:solidFill>
                  <a:schemeClr val="bg1">
                    <a:lumMod val="20000"/>
                    <a:lumOff val="80000"/>
                  </a:schemeClr>
                </a:solidFill>
                <a:latin typeface="微软雅黑"/>
                <a:ea typeface="微软雅黑"/>
                <a:sym typeface="Arial" panose="020B0604020202020204" pitchFamily="34" charset="0"/>
              </a:endParaRPr>
            </a:p>
          </p:txBody>
        </p:sp>
      </p:grpSp>
      <p:grpSp>
        <p:nvGrpSpPr>
          <p:cNvPr id="56" name="组合 55"/>
          <p:cNvGrpSpPr/>
          <p:nvPr/>
        </p:nvGrpSpPr>
        <p:grpSpPr>
          <a:xfrm>
            <a:off x="2904624" y="1553830"/>
            <a:ext cx="1873186" cy="665091"/>
            <a:chOff x="2864644" y="1529423"/>
            <a:chExt cx="1918097" cy="681038"/>
          </a:xfrm>
        </p:grpSpPr>
        <p:sp>
          <p:nvSpPr>
            <p:cNvPr id="57" name="任意多边形 5"/>
            <p:cNvSpPr>
              <a:spLocks noChangeArrowheads="1"/>
            </p:cNvSpPr>
            <p:nvPr/>
          </p:nvSpPr>
          <p:spPr bwMode="auto">
            <a:xfrm>
              <a:off x="2864644" y="1529423"/>
              <a:ext cx="1918097"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accent2"/>
            </a:solidFill>
            <a:ln w="3175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66974" tIns="33487" rIns="66974" bIns="33487" rtlCol="0" anchor="ctr"/>
            <a:lstStyle/>
            <a:p>
              <a:pPr algn="ctr"/>
              <a:endParaRPr lang="zh-CN" altLang="en-US" sz="2344">
                <a:solidFill>
                  <a:schemeClr val="bg1">
                    <a:lumMod val="20000"/>
                    <a:lumOff val="80000"/>
                  </a:schemeClr>
                </a:solidFill>
                <a:latin typeface="微软雅黑"/>
                <a:ea typeface="微软雅黑"/>
              </a:endParaRPr>
            </a:p>
          </p:txBody>
        </p:sp>
        <p:sp>
          <p:nvSpPr>
            <p:cNvPr id="58" name="文本框 24"/>
            <p:cNvSpPr>
              <a:spLocks noChangeArrowheads="1"/>
            </p:cNvSpPr>
            <p:nvPr/>
          </p:nvSpPr>
          <p:spPr bwMode="auto">
            <a:xfrm>
              <a:off x="3086531" y="1707246"/>
              <a:ext cx="1622611" cy="325398"/>
            </a:xfrm>
            <a:prstGeom prst="rect">
              <a:avLst/>
            </a:prstGeom>
            <a:noFill/>
            <a:ln w="9525">
              <a:noFill/>
              <a:miter lim="800000"/>
              <a:headEnd/>
              <a:tailEnd/>
            </a:ln>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00000"/>
                </a:lnSpc>
                <a:spcBef>
                  <a:spcPct val="0"/>
                </a:spcBef>
                <a:buNone/>
              </a:pPr>
              <a:r>
                <a:rPr lang="zh-CN" altLang="en-US" sz="1465" b="1" dirty="0">
                  <a:solidFill>
                    <a:schemeClr val="bg1">
                      <a:lumMod val="20000"/>
                      <a:lumOff val="80000"/>
                    </a:schemeClr>
                  </a:solidFill>
                  <a:latin typeface="微软雅黑"/>
                  <a:ea typeface="微软雅黑"/>
                  <a:sym typeface="Arial" panose="020B0604020202020204" pitchFamily="34" charset="0"/>
                </a:rPr>
                <a:t>添加标题</a:t>
              </a:r>
              <a:endParaRPr lang="zh-CN" altLang="en-US" sz="1465" b="1" baseline="-3000" dirty="0">
                <a:solidFill>
                  <a:schemeClr val="bg1">
                    <a:lumMod val="20000"/>
                    <a:lumOff val="80000"/>
                  </a:schemeClr>
                </a:solidFill>
                <a:latin typeface="微软雅黑"/>
                <a:ea typeface="微软雅黑"/>
                <a:sym typeface="Arial" panose="020B0604020202020204" pitchFamily="34" charset="0"/>
              </a:endParaRPr>
            </a:p>
          </p:txBody>
        </p:sp>
      </p:grpSp>
      <p:grpSp>
        <p:nvGrpSpPr>
          <p:cNvPr id="59" name="组合 58"/>
          <p:cNvGrpSpPr/>
          <p:nvPr/>
        </p:nvGrpSpPr>
        <p:grpSpPr>
          <a:xfrm>
            <a:off x="1339565" y="1553830"/>
            <a:ext cx="1873186" cy="665091"/>
            <a:chOff x="1262063" y="1529423"/>
            <a:chExt cx="1918097" cy="681038"/>
          </a:xfrm>
          <a:solidFill>
            <a:srgbClr val="F0EFEC"/>
          </a:solidFill>
        </p:grpSpPr>
        <p:sp>
          <p:nvSpPr>
            <p:cNvPr id="60" name="任意多边形 4"/>
            <p:cNvSpPr>
              <a:spLocks noChangeArrowheads="1"/>
            </p:cNvSpPr>
            <p:nvPr/>
          </p:nvSpPr>
          <p:spPr bwMode="auto">
            <a:xfrm>
              <a:off x="1262063" y="1529423"/>
              <a:ext cx="1918097"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accent1"/>
            </a:solidFill>
            <a:ln w="3175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66974" tIns="33487" rIns="66974" bIns="33487" rtlCol="0" anchor="ctr"/>
            <a:lstStyle/>
            <a:p>
              <a:pPr algn="ctr"/>
              <a:endParaRPr lang="zh-CN" altLang="en-US" sz="2344">
                <a:solidFill>
                  <a:schemeClr val="bg1">
                    <a:lumMod val="20000"/>
                    <a:lumOff val="80000"/>
                  </a:schemeClr>
                </a:solidFill>
                <a:latin typeface="微软雅黑"/>
                <a:ea typeface="微软雅黑"/>
              </a:endParaRPr>
            </a:p>
          </p:txBody>
        </p:sp>
        <p:sp>
          <p:nvSpPr>
            <p:cNvPr id="61" name="文本框 25"/>
            <p:cNvSpPr>
              <a:spLocks noChangeArrowheads="1"/>
            </p:cNvSpPr>
            <p:nvPr/>
          </p:nvSpPr>
          <p:spPr bwMode="auto">
            <a:xfrm>
              <a:off x="1460556" y="1707242"/>
              <a:ext cx="1668881" cy="325398"/>
            </a:xfrm>
            <a:prstGeom prst="rect">
              <a:avLst/>
            </a:prstGeom>
            <a:noFill/>
            <a:ln w="9525">
              <a:noFill/>
              <a:miter lim="800000"/>
              <a:headEnd/>
              <a:tailEnd/>
            </a:ln>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00000"/>
                </a:lnSpc>
                <a:spcBef>
                  <a:spcPct val="0"/>
                </a:spcBef>
                <a:buNone/>
              </a:pPr>
              <a:r>
                <a:rPr lang="zh-CN" altLang="en-US" sz="1465" b="1" dirty="0">
                  <a:solidFill>
                    <a:schemeClr val="bg1">
                      <a:lumMod val="20000"/>
                      <a:lumOff val="80000"/>
                    </a:schemeClr>
                  </a:solidFill>
                  <a:latin typeface="微软雅黑"/>
                  <a:ea typeface="微软雅黑"/>
                  <a:sym typeface="Arial" panose="020B0604020202020204" pitchFamily="34" charset="0"/>
                </a:rPr>
                <a:t>添加标题</a:t>
              </a:r>
              <a:endParaRPr lang="zh-CN" altLang="en-US" sz="1465" b="1" baseline="-3000" dirty="0">
                <a:solidFill>
                  <a:schemeClr val="bg1">
                    <a:lumMod val="20000"/>
                    <a:lumOff val="80000"/>
                  </a:schemeClr>
                </a:solidFill>
                <a:latin typeface="微软雅黑"/>
                <a:ea typeface="微软雅黑"/>
                <a:sym typeface="Arial" panose="020B0604020202020204" pitchFamily="34" charset="0"/>
              </a:endParaRPr>
            </a:p>
          </p:txBody>
        </p:sp>
      </p:grpSp>
      <p:sp>
        <p:nvSpPr>
          <p:cNvPr id="62" name="矩形 61"/>
          <p:cNvSpPr>
            <a:spLocks noChangeArrowheads="1"/>
          </p:cNvSpPr>
          <p:nvPr/>
        </p:nvSpPr>
        <p:spPr bwMode="auto">
          <a:xfrm>
            <a:off x="1046552" y="3676250"/>
            <a:ext cx="7050899" cy="439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6957" tIns="33478" rIns="66957" bIns="3347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976" dirty="0">
                <a:solidFill>
                  <a:schemeClr val="tx2"/>
                </a:solidFill>
                <a:latin typeface="微软雅黑"/>
                <a:ea typeface="微软雅黑"/>
                <a:sym typeface="方正兰亭黑_GBK" panose="02000000000000000000" pitchFamily="2" charset="-122"/>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a:t>
            </a:r>
            <a:endParaRPr lang="zh-CN" altLang="en-US" sz="1269" dirty="0">
              <a:solidFill>
                <a:schemeClr val="tx2"/>
              </a:solidFill>
              <a:latin typeface="微软雅黑"/>
              <a:ea typeface="微软雅黑"/>
            </a:endParaRPr>
          </a:p>
        </p:txBody>
      </p:sp>
      <p:sp>
        <p:nvSpPr>
          <p:cNvPr id="63" name="矩形 62"/>
          <p:cNvSpPr>
            <a:spLocks noChangeArrowheads="1"/>
          </p:cNvSpPr>
          <p:nvPr/>
        </p:nvSpPr>
        <p:spPr bwMode="auto">
          <a:xfrm>
            <a:off x="1626476" y="2422403"/>
            <a:ext cx="885427" cy="29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6957" tIns="33478" rIns="66957" bIns="3347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65" b="1" dirty="0">
                <a:solidFill>
                  <a:schemeClr val="accent1"/>
                </a:solidFill>
                <a:latin typeface="微软雅黑"/>
                <a:ea typeface="微软雅黑"/>
                <a:sym typeface="方正兰亭黑_GBK" panose="02000000000000000000" pitchFamily="2" charset="-122"/>
              </a:rPr>
              <a:t>添加标题</a:t>
            </a:r>
            <a:endParaRPr lang="en-US" sz="1465" b="1" dirty="0">
              <a:solidFill>
                <a:schemeClr val="accent1"/>
              </a:solidFill>
              <a:latin typeface="微软雅黑"/>
              <a:ea typeface="微软雅黑"/>
              <a:sym typeface="方正兰亭黑_GBK" panose="02000000000000000000" pitchFamily="2" charset="-122"/>
            </a:endParaRPr>
          </a:p>
        </p:txBody>
      </p:sp>
      <p:sp>
        <p:nvSpPr>
          <p:cNvPr id="64" name="矩形 47"/>
          <p:cNvSpPr>
            <a:spLocks noChangeArrowheads="1"/>
          </p:cNvSpPr>
          <p:nvPr/>
        </p:nvSpPr>
        <p:spPr bwMode="auto">
          <a:xfrm>
            <a:off x="1373285" y="2773553"/>
            <a:ext cx="1397622" cy="608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6957" tIns="33478" rIns="66957" bIns="3347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976" dirty="0">
                <a:solidFill>
                  <a:schemeClr val="tx2"/>
                </a:solidFill>
                <a:latin typeface="微软雅黑"/>
                <a:ea typeface="微软雅黑"/>
                <a:sym typeface="方正兰亭黑_GBK" panose="02000000000000000000" pitchFamily="2" charset="-122"/>
              </a:rPr>
              <a:t>在此录入上述图表的描述说明，在此录入上述图表的描述说明</a:t>
            </a:r>
            <a:endParaRPr lang="zh-CN" altLang="en-US" sz="1269" dirty="0">
              <a:solidFill>
                <a:schemeClr val="tx2"/>
              </a:solidFill>
              <a:latin typeface="微软雅黑"/>
              <a:ea typeface="微软雅黑"/>
            </a:endParaRPr>
          </a:p>
        </p:txBody>
      </p:sp>
      <p:sp>
        <p:nvSpPr>
          <p:cNvPr id="65" name="矩形 64"/>
          <p:cNvSpPr>
            <a:spLocks noChangeArrowheads="1"/>
          </p:cNvSpPr>
          <p:nvPr/>
        </p:nvSpPr>
        <p:spPr bwMode="auto">
          <a:xfrm>
            <a:off x="3267112" y="2422403"/>
            <a:ext cx="885427" cy="29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6957" tIns="33478" rIns="66957" bIns="3347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65" b="1" dirty="0">
                <a:solidFill>
                  <a:schemeClr val="accent2"/>
                </a:solidFill>
                <a:latin typeface="微软雅黑"/>
                <a:ea typeface="微软雅黑"/>
                <a:sym typeface="方正兰亭黑_GBK" panose="02000000000000000000" pitchFamily="2" charset="-122"/>
              </a:rPr>
              <a:t>添加标题</a:t>
            </a:r>
            <a:endParaRPr lang="en-US" sz="1465" b="1" dirty="0">
              <a:solidFill>
                <a:schemeClr val="accent2"/>
              </a:solidFill>
              <a:latin typeface="微软雅黑"/>
              <a:ea typeface="微软雅黑"/>
              <a:sym typeface="方正兰亭黑_GBK" panose="02000000000000000000" pitchFamily="2" charset="-122"/>
            </a:endParaRPr>
          </a:p>
        </p:txBody>
      </p:sp>
      <p:sp>
        <p:nvSpPr>
          <p:cNvPr id="66" name="矩形 47"/>
          <p:cNvSpPr>
            <a:spLocks noChangeArrowheads="1"/>
          </p:cNvSpPr>
          <p:nvPr/>
        </p:nvSpPr>
        <p:spPr bwMode="auto">
          <a:xfrm>
            <a:off x="3044153" y="2773552"/>
            <a:ext cx="1373205" cy="608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6957" tIns="33478" rIns="66957" bIns="3347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976" dirty="0">
                <a:solidFill>
                  <a:schemeClr val="tx2"/>
                </a:solidFill>
                <a:latin typeface="微软雅黑"/>
                <a:ea typeface="微软雅黑"/>
                <a:sym typeface="方正兰亭黑_GBK" panose="02000000000000000000" pitchFamily="2" charset="-122"/>
              </a:rPr>
              <a:t>在此录入上述图表的描述说明，在此录入上述图表的描述说明</a:t>
            </a:r>
            <a:endParaRPr lang="zh-CN" altLang="en-US" sz="1269" dirty="0">
              <a:solidFill>
                <a:schemeClr val="tx2"/>
              </a:solidFill>
              <a:latin typeface="微软雅黑"/>
              <a:ea typeface="微软雅黑"/>
            </a:endParaRPr>
          </a:p>
        </p:txBody>
      </p:sp>
      <p:sp>
        <p:nvSpPr>
          <p:cNvPr id="67" name="矩形 66"/>
          <p:cNvSpPr>
            <a:spLocks noChangeArrowheads="1"/>
          </p:cNvSpPr>
          <p:nvPr/>
        </p:nvSpPr>
        <p:spPr bwMode="auto">
          <a:xfrm>
            <a:off x="4905424" y="2422403"/>
            <a:ext cx="885427" cy="29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6957" tIns="33478" rIns="66957" bIns="3347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65" b="1" dirty="0">
                <a:solidFill>
                  <a:schemeClr val="accent3"/>
                </a:solidFill>
                <a:latin typeface="微软雅黑"/>
                <a:ea typeface="微软雅黑"/>
                <a:sym typeface="方正兰亭黑_GBK" panose="02000000000000000000" pitchFamily="2" charset="-122"/>
              </a:rPr>
              <a:t>添加标题</a:t>
            </a:r>
            <a:endParaRPr lang="en-US" sz="1465" b="1" dirty="0">
              <a:solidFill>
                <a:schemeClr val="accent3"/>
              </a:solidFill>
              <a:latin typeface="微软雅黑"/>
              <a:ea typeface="微软雅黑"/>
              <a:sym typeface="方正兰亭黑_GBK" panose="02000000000000000000" pitchFamily="2" charset="-122"/>
            </a:endParaRPr>
          </a:p>
        </p:txBody>
      </p:sp>
      <p:sp>
        <p:nvSpPr>
          <p:cNvPr id="68" name="矩形 47"/>
          <p:cNvSpPr>
            <a:spLocks noChangeArrowheads="1"/>
          </p:cNvSpPr>
          <p:nvPr/>
        </p:nvSpPr>
        <p:spPr bwMode="auto">
          <a:xfrm>
            <a:off x="4690602" y="2773552"/>
            <a:ext cx="1385995" cy="608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6957" tIns="33478" rIns="66957" bIns="3347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976" dirty="0">
                <a:solidFill>
                  <a:schemeClr val="tx2"/>
                </a:solidFill>
                <a:latin typeface="微软雅黑"/>
                <a:ea typeface="微软雅黑"/>
                <a:sym typeface="方正兰亭黑_GBK" panose="02000000000000000000" pitchFamily="2" charset="-122"/>
              </a:rPr>
              <a:t>在此录入上述图表的描述说明，在此录入上述图表的描述说明</a:t>
            </a:r>
            <a:endParaRPr lang="zh-CN" altLang="en-US" sz="1269" dirty="0">
              <a:solidFill>
                <a:schemeClr val="tx2"/>
              </a:solidFill>
              <a:latin typeface="微软雅黑"/>
              <a:ea typeface="微软雅黑"/>
            </a:endParaRPr>
          </a:p>
        </p:txBody>
      </p:sp>
      <p:sp>
        <p:nvSpPr>
          <p:cNvPr id="69" name="矩形 68"/>
          <p:cNvSpPr>
            <a:spLocks noChangeArrowheads="1"/>
          </p:cNvSpPr>
          <p:nvPr/>
        </p:nvSpPr>
        <p:spPr bwMode="auto">
          <a:xfrm>
            <a:off x="6545477" y="2422403"/>
            <a:ext cx="885427" cy="29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6957" tIns="33478" rIns="66957" bIns="3347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65" b="1" dirty="0">
                <a:solidFill>
                  <a:schemeClr val="accent4"/>
                </a:solidFill>
                <a:latin typeface="微软雅黑"/>
                <a:ea typeface="微软雅黑"/>
                <a:sym typeface="方正兰亭黑_GBK" panose="02000000000000000000" pitchFamily="2" charset="-122"/>
              </a:rPr>
              <a:t>添加标题</a:t>
            </a:r>
            <a:endParaRPr lang="en-US" sz="1465" b="1" dirty="0">
              <a:solidFill>
                <a:schemeClr val="accent4"/>
              </a:solidFill>
              <a:latin typeface="微软雅黑"/>
              <a:ea typeface="微软雅黑"/>
              <a:sym typeface="方正兰亭黑_GBK" panose="02000000000000000000" pitchFamily="2" charset="-122"/>
            </a:endParaRPr>
          </a:p>
        </p:txBody>
      </p:sp>
      <p:sp>
        <p:nvSpPr>
          <p:cNvPr id="70" name="矩形 47"/>
          <p:cNvSpPr>
            <a:spLocks noChangeArrowheads="1"/>
          </p:cNvSpPr>
          <p:nvPr/>
        </p:nvSpPr>
        <p:spPr bwMode="auto">
          <a:xfrm>
            <a:off x="6349843" y="2773552"/>
            <a:ext cx="1373204" cy="608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6957" tIns="33478" rIns="66957" bIns="3347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976" dirty="0">
                <a:solidFill>
                  <a:schemeClr val="tx2"/>
                </a:solidFill>
                <a:latin typeface="微软雅黑"/>
                <a:ea typeface="微软雅黑"/>
                <a:sym typeface="方正兰亭黑_GBK" panose="02000000000000000000" pitchFamily="2" charset="-122"/>
              </a:rPr>
              <a:t>在此录入上述图表的描述说明，在此录入上述图表的描述说明</a:t>
            </a:r>
            <a:endParaRPr lang="zh-CN" altLang="en-US" sz="1269" dirty="0">
              <a:solidFill>
                <a:schemeClr val="tx2"/>
              </a:solidFill>
              <a:latin typeface="微软雅黑"/>
              <a:ea typeface="微软雅黑"/>
            </a:endParaRPr>
          </a:p>
        </p:txBody>
      </p:sp>
      <p:sp>
        <p:nvSpPr>
          <p:cNvPr id="71" name="直接连接符 8"/>
          <p:cNvSpPr>
            <a:spLocks noChangeShapeType="1"/>
          </p:cNvSpPr>
          <p:nvPr/>
        </p:nvSpPr>
        <p:spPr bwMode="auto">
          <a:xfrm>
            <a:off x="1144224" y="3558721"/>
            <a:ext cx="6855557" cy="1163"/>
          </a:xfrm>
          <a:prstGeom prst="line">
            <a:avLst/>
          </a:prstGeom>
          <a:noFill/>
          <a:ln w="6350">
            <a:solidFill>
              <a:schemeClr val="tx2"/>
            </a:solidFill>
            <a:bevel/>
            <a:headEnd/>
            <a:tailEnd/>
          </a:ln>
          <a:extLst>
            <a:ext uri="{909E8E84-426E-40DD-AFC4-6F175D3DCCD1}">
              <a14:hiddenFill xmlns:a14="http://schemas.microsoft.com/office/drawing/2010/main">
                <a:noFill/>
              </a14:hiddenFill>
            </a:ext>
          </a:extLst>
        </p:spPr>
        <p:txBody>
          <a:bodyPr lIns="89285" tIns="44643" rIns="89285" bIns="44643"/>
          <a:lstStyle/>
          <a:p>
            <a:endParaRPr lang="zh-CN" altLang="en-US" sz="2344">
              <a:solidFill>
                <a:schemeClr val="tx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866406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additive="base">
                                        <p:cTn id="12" dur="500" fill="hold"/>
                                        <p:tgtEl>
                                          <p:spTgt spid="56"/>
                                        </p:tgtEl>
                                        <p:attrNameLst>
                                          <p:attrName>ppt_x</p:attrName>
                                        </p:attrNameLst>
                                      </p:cBhvr>
                                      <p:tavLst>
                                        <p:tav tm="0">
                                          <p:val>
                                            <p:strVal val="0-#ppt_w/2"/>
                                          </p:val>
                                        </p:tav>
                                        <p:tav tm="100000">
                                          <p:val>
                                            <p:strVal val="#ppt_x"/>
                                          </p:val>
                                        </p:tav>
                                      </p:tavLst>
                                    </p:anim>
                                    <p:anim calcmode="lin" valueType="num">
                                      <p:cBhvr additive="base">
                                        <p:cTn id="13" dur="500" fill="hold"/>
                                        <p:tgtEl>
                                          <p:spTgt spid="5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0-#ppt_w/2"/>
                                          </p:val>
                                        </p:tav>
                                        <p:tav tm="100000">
                                          <p:val>
                                            <p:strVal val="#ppt_x"/>
                                          </p:val>
                                        </p:tav>
                                      </p:tavLst>
                                    </p:anim>
                                    <p:anim calcmode="lin" valueType="num">
                                      <p:cBhvr additive="base">
                                        <p:cTn id="18" dur="500" fill="hold"/>
                                        <p:tgtEl>
                                          <p:spTgt spid="5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fill="hold"/>
                                        <p:tgtEl>
                                          <p:spTgt spid="50"/>
                                        </p:tgtEl>
                                        <p:attrNameLst>
                                          <p:attrName>ppt_x</p:attrName>
                                        </p:attrNameLst>
                                      </p:cBhvr>
                                      <p:tavLst>
                                        <p:tav tm="0">
                                          <p:val>
                                            <p:strVal val="0-#ppt_w/2"/>
                                          </p:val>
                                        </p:tav>
                                        <p:tav tm="100000">
                                          <p:val>
                                            <p:strVal val="#ppt_x"/>
                                          </p:val>
                                        </p:tav>
                                      </p:tavLst>
                                    </p:anim>
                                    <p:anim calcmode="lin" valueType="num">
                                      <p:cBhvr additive="base">
                                        <p:cTn id="23" dur="500" fill="hold"/>
                                        <p:tgtEl>
                                          <p:spTgt spid="5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2" presetClass="entr" presetSubtype="1" fill="hold" grpId="0" nodeType="afterEffect">
                                  <p:stCondLst>
                                    <p:cond delay="0"/>
                                  </p:stCondLst>
                                  <p:childTnLst>
                                    <p:set>
                                      <p:cBhvr>
                                        <p:cTn id="26" dur="1" fill="hold">
                                          <p:stCondLst>
                                            <p:cond delay="0"/>
                                          </p:stCondLst>
                                        </p:cTn>
                                        <p:tgtEl>
                                          <p:spTgt spid="63"/>
                                        </p:tgtEl>
                                        <p:attrNameLst>
                                          <p:attrName>style.visibility</p:attrName>
                                        </p:attrNameLst>
                                      </p:cBhvr>
                                      <p:to>
                                        <p:strVal val="visible"/>
                                      </p:to>
                                    </p:set>
                                    <p:anim calcmode="lin" valueType="num">
                                      <p:cBhvr>
                                        <p:cTn id="27" dur="400"/>
                                        <p:tgtEl>
                                          <p:spTgt spid="63"/>
                                        </p:tgtEl>
                                        <p:attrNameLst>
                                          <p:attrName>ppt_y</p:attrName>
                                        </p:attrNameLst>
                                      </p:cBhvr>
                                      <p:tavLst>
                                        <p:tav tm="0">
                                          <p:val>
                                            <p:strVal val="#ppt_y-#ppt_h*1.125000"/>
                                          </p:val>
                                        </p:tav>
                                        <p:tav tm="100000">
                                          <p:val>
                                            <p:strVal val="#ppt_y"/>
                                          </p:val>
                                        </p:tav>
                                      </p:tavLst>
                                    </p:anim>
                                    <p:animEffect>
                                      <p:cBhvr>
                                        <p:cTn id="28" dur="400"/>
                                        <p:tgtEl>
                                          <p:spTgt spid="63"/>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p:cTn id="31" dur="400"/>
                                        <p:tgtEl>
                                          <p:spTgt spid="64"/>
                                        </p:tgtEl>
                                        <p:attrNameLst>
                                          <p:attrName>ppt_y</p:attrName>
                                        </p:attrNameLst>
                                      </p:cBhvr>
                                      <p:tavLst>
                                        <p:tav tm="0">
                                          <p:val>
                                            <p:strVal val="#ppt_y-#ppt_h*1.125000"/>
                                          </p:val>
                                        </p:tav>
                                        <p:tav tm="100000">
                                          <p:val>
                                            <p:strVal val="#ppt_y"/>
                                          </p:val>
                                        </p:tav>
                                      </p:tavLst>
                                    </p:anim>
                                    <p:animEffect>
                                      <p:cBhvr>
                                        <p:cTn id="32" dur="400"/>
                                        <p:tgtEl>
                                          <p:spTgt spid="64"/>
                                        </p:tgtEl>
                                      </p:cBhvr>
                                    </p:animEffect>
                                  </p:childTnLst>
                                </p:cTn>
                              </p:par>
                              <p:par>
                                <p:cTn id="33" presetID="12" presetClass="entr" presetSubtype="1" fill="hold" grpId="0" nodeType="withEffect">
                                  <p:stCondLst>
                                    <p:cond delay="0"/>
                                  </p:stCondLst>
                                  <p:childTnLst>
                                    <p:set>
                                      <p:cBhvr>
                                        <p:cTn id="34" dur="1" fill="hold">
                                          <p:stCondLst>
                                            <p:cond delay="0"/>
                                          </p:stCondLst>
                                        </p:cTn>
                                        <p:tgtEl>
                                          <p:spTgt spid="65"/>
                                        </p:tgtEl>
                                        <p:attrNameLst>
                                          <p:attrName>style.visibility</p:attrName>
                                        </p:attrNameLst>
                                      </p:cBhvr>
                                      <p:to>
                                        <p:strVal val="visible"/>
                                      </p:to>
                                    </p:set>
                                    <p:anim calcmode="lin" valueType="num">
                                      <p:cBhvr>
                                        <p:cTn id="35" dur="400"/>
                                        <p:tgtEl>
                                          <p:spTgt spid="65"/>
                                        </p:tgtEl>
                                        <p:attrNameLst>
                                          <p:attrName>ppt_y</p:attrName>
                                        </p:attrNameLst>
                                      </p:cBhvr>
                                      <p:tavLst>
                                        <p:tav tm="0">
                                          <p:val>
                                            <p:strVal val="#ppt_y-#ppt_h*1.125000"/>
                                          </p:val>
                                        </p:tav>
                                        <p:tav tm="100000">
                                          <p:val>
                                            <p:strVal val="#ppt_y"/>
                                          </p:val>
                                        </p:tav>
                                      </p:tavLst>
                                    </p:anim>
                                    <p:animEffect>
                                      <p:cBhvr>
                                        <p:cTn id="36" dur="400"/>
                                        <p:tgtEl>
                                          <p:spTgt spid="65"/>
                                        </p:tgtEl>
                                      </p:cBhvr>
                                    </p:animEffect>
                                  </p:childTnLst>
                                </p:cTn>
                              </p:par>
                              <p:par>
                                <p:cTn id="37" presetID="12" presetClass="entr" presetSubtype="1"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anim calcmode="lin" valueType="num">
                                      <p:cBhvr>
                                        <p:cTn id="39" dur="400"/>
                                        <p:tgtEl>
                                          <p:spTgt spid="66"/>
                                        </p:tgtEl>
                                        <p:attrNameLst>
                                          <p:attrName>ppt_y</p:attrName>
                                        </p:attrNameLst>
                                      </p:cBhvr>
                                      <p:tavLst>
                                        <p:tav tm="0">
                                          <p:val>
                                            <p:strVal val="#ppt_y-#ppt_h*1.125000"/>
                                          </p:val>
                                        </p:tav>
                                        <p:tav tm="100000">
                                          <p:val>
                                            <p:strVal val="#ppt_y"/>
                                          </p:val>
                                        </p:tav>
                                      </p:tavLst>
                                    </p:anim>
                                    <p:animEffect>
                                      <p:cBhvr>
                                        <p:cTn id="40" dur="400"/>
                                        <p:tgtEl>
                                          <p:spTgt spid="66"/>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67"/>
                                        </p:tgtEl>
                                        <p:attrNameLst>
                                          <p:attrName>style.visibility</p:attrName>
                                        </p:attrNameLst>
                                      </p:cBhvr>
                                      <p:to>
                                        <p:strVal val="visible"/>
                                      </p:to>
                                    </p:set>
                                    <p:anim calcmode="lin" valueType="num">
                                      <p:cBhvr>
                                        <p:cTn id="43" dur="400"/>
                                        <p:tgtEl>
                                          <p:spTgt spid="67"/>
                                        </p:tgtEl>
                                        <p:attrNameLst>
                                          <p:attrName>ppt_y</p:attrName>
                                        </p:attrNameLst>
                                      </p:cBhvr>
                                      <p:tavLst>
                                        <p:tav tm="0">
                                          <p:val>
                                            <p:strVal val="#ppt_y-#ppt_h*1.125000"/>
                                          </p:val>
                                        </p:tav>
                                        <p:tav tm="100000">
                                          <p:val>
                                            <p:strVal val="#ppt_y"/>
                                          </p:val>
                                        </p:tav>
                                      </p:tavLst>
                                    </p:anim>
                                    <p:animEffect>
                                      <p:cBhvr>
                                        <p:cTn id="44" dur="400"/>
                                        <p:tgtEl>
                                          <p:spTgt spid="67"/>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68"/>
                                        </p:tgtEl>
                                        <p:attrNameLst>
                                          <p:attrName>style.visibility</p:attrName>
                                        </p:attrNameLst>
                                      </p:cBhvr>
                                      <p:to>
                                        <p:strVal val="visible"/>
                                      </p:to>
                                    </p:set>
                                    <p:anim calcmode="lin" valueType="num">
                                      <p:cBhvr>
                                        <p:cTn id="47" dur="400"/>
                                        <p:tgtEl>
                                          <p:spTgt spid="68"/>
                                        </p:tgtEl>
                                        <p:attrNameLst>
                                          <p:attrName>ppt_y</p:attrName>
                                        </p:attrNameLst>
                                      </p:cBhvr>
                                      <p:tavLst>
                                        <p:tav tm="0">
                                          <p:val>
                                            <p:strVal val="#ppt_y-#ppt_h*1.125000"/>
                                          </p:val>
                                        </p:tav>
                                        <p:tav tm="100000">
                                          <p:val>
                                            <p:strVal val="#ppt_y"/>
                                          </p:val>
                                        </p:tav>
                                      </p:tavLst>
                                    </p:anim>
                                    <p:animEffect>
                                      <p:cBhvr>
                                        <p:cTn id="48" dur="400"/>
                                        <p:tgtEl>
                                          <p:spTgt spid="68"/>
                                        </p:tgtEl>
                                      </p:cBhvr>
                                    </p:animEffect>
                                  </p:childTnLst>
                                </p:cTn>
                              </p:par>
                              <p:par>
                                <p:cTn id="49" presetID="12" presetClass="entr" presetSubtype="1" fill="hold" grpId="0" nodeType="withEffect">
                                  <p:stCondLst>
                                    <p:cond delay="0"/>
                                  </p:stCondLst>
                                  <p:childTnLst>
                                    <p:set>
                                      <p:cBhvr>
                                        <p:cTn id="50" dur="1" fill="hold">
                                          <p:stCondLst>
                                            <p:cond delay="0"/>
                                          </p:stCondLst>
                                        </p:cTn>
                                        <p:tgtEl>
                                          <p:spTgt spid="69"/>
                                        </p:tgtEl>
                                        <p:attrNameLst>
                                          <p:attrName>style.visibility</p:attrName>
                                        </p:attrNameLst>
                                      </p:cBhvr>
                                      <p:to>
                                        <p:strVal val="visible"/>
                                      </p:to>
                                    </p:set>
                                    <p:anim calcmode="lin" valueType="num">
                                      <p:cBhvr>
                                        <p:cTn id="51" dur="400"/>
                                        <p:tgtEl>
                                          <p:spTgt spid="69"/>
                                        </p:tgtEl>
                                        <p:attrNameLst>
                                          <p:attrName>ppt_y</p:attrName>
                                        </p:attrNameLst>
                                      </p:cBhvr>
                                      <p:tavLst>
                                        <p:tav tm="0">
                                          <p:val>
                                            <p:strVal val="#ppt_y-#ppt_h*1.125000"/>
                                          </p:val>
                                        </p:tav>
                                        <p:tav tm="100000">
                                          <p:val>
                                            <p:strVal val="#ppt_y"/>
                                          </p:val>
                                        </p:tav>
                                      </p:tavLst>
                                    </p:anim>
                                    <p:animEffect>
                                      <p:cBhvr>
                                        <p:cTn id="52" dur="400"/>
                                        <p:tgtEl>
                                          <p:spTgt spid="69"/>
                                        </p:tgtEl>
                                      </p:cBhvr>
                                    </p:animEffect>
                                  </p:childTnLst>
                                </p:cTn>
                              </p:par>
                              <p:par>
                                <p:cTn id="53" presetID="12" presetClass="entr" presetSubtype="1" fill="hold" grpId="0" nodeType="withEffect">
                                  <p:stCondLst>
                                    <p:cond delay="0"/>
                                  </p:stCondLst>
                                  <p:childTnLst>
                                    <p:set>
                                      <p:cBhvr>
                                        <p:cTn id="54" dur="1" fill="hold">
                                          <p:stCondLst>
                                            <p:cond delay="0"/>
                                          </p:stCondLst>
                                        </p:cTn>
                                        <p:tgtEl>
                                          <p:spTgt spid="70"/>
                                        </p:tgtEl>
                                        <p:attrNameLst>
                                          <p:attrName>style.visibility</p:attrName>
                                        </p:attrNameLst>
                                      </p:cBhvr>
                                      <p:to>
                                        <p:strVal val="visible"/>
                                      </p:to>
                                    </p:set>
                                    <p:anim calcmode="lin" valueType="num">
                                      <p:cBhvr>
                                        <p:cTn id="55" dur="400"/>
                                        <p:tgtEl>
                                          <p:spTgt spid="70"/>
                                        </p:tgtEl>
                                        <p:attrNameLst>
                                          <p:attrName>ppt_y</p:attrName>
                                        </p:attrNameLst>
                                      </p:cBhvr>
                                      <p:tavLst>
                                        <p:tav tm="0">
                                          <p:val>
                                            <p:strVal val="#ppt_y-#ppt_h*1.125000"/>
                                          </p:val>
                                        </p:tav>
                                        <p:tav tm="100000">
                                          <p:val>
                                            <p:strVal val="#ppt_y"/>
                                          </p:val>
                                        </p:tav>
                                      </p:tavLst>
                                    </p:anim>
                                    <p:animEffect>
                                      <p:cBhvr>
                                        <p:cTn id="56" dur="400"/>
                                        <p:tgtEl>
                                          <p:spTgt spid="70"/>
                                        </p:tgtEl>
                                      </p:cBhvr>
                                    </p:animEffect>
                                  </p:childTnLst>
                                </p:cTn>
                              </p:par>
                            </p:childTnLst>
                          </p:cTn>
                        </p:par>
                        <p:par>
                          <p:cTn id="57" fill="hold">
                            <p:stCondLst>
                              <p:cond delay="2400"/>
                            </p:stCondLst>
                            <p:childTnLst>
                              <p:par>
                                <p:cTn id="58" presetID="16" presetClass="entr" presetSubtype="37" fill="hold" grpId="0" nodeType="afterEffect">
                                  <p:stCondLst>
                                    <p:cond delay="0"/>
                                  </p:stCondLst>
                                  <p:childTnLst>
                                    <p:set>
                                      <p:cBhvr>
                                        <p:cTn id="59" dur="1" fill="hold">
                                          <p:stCondLst>
                                            <p:cond delay="0"/>
                                          </p:stCondLst>
                                        </p:cTn>
                                        <p:tgtEl>
                                          <p:spTgt spid="71"/>
                                        </p:tgtEl>
                                        <p:attrNameLst>
                                          <p:attrName>style.visibility</p:attrName>
                                        </p:attrNameLst>
                                      </p:cBhvr>
                                      <p:to>
                                        <p:strVal val="visible"/>
                                      </p:to>
                                    </p:set>
                                    <p:animEffect>
                                      <p:cBhvr>
                                        <p:cTn id="60" dur="750"/>
                                        <p:tgtEl>
                                          <p:spTgt spid="7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2"/>
                                        </p:tgtEl>
                                        <p:attrNameLst>
                                          <p:attrName>style.visibility</p:attrName>
                                        </p:attrNameLst>
                                      </p:cBhvr>
                                      <p:to>
                                        <p:strVal val="visible"/>
                                      </p:to>
                                    </p:set>
                                    <p:anim calcmode="lin" valueType="num">
                                      <p:cBhvr>
                                        <p:cTn id="63" dur="500" fill="hold"/>
                                        <p:tgtEl>
                                          <p:spTgt spid="62"/>
                                        </p:tgtEl>
                                        <p:attrNameLst>
                                          <p:attrName>ppt_w</p:attrName>
                                        </p:attrNameLst>
                                      </p:cBhvr>
                                      <p:tavLst>
                                        <p:tav tm="0">
                                          <p:val>
                                            <p:fltVal val="0"/>
                                          </p:val>
                                        </p:tav>
                                        <p:tav tm="100000">
                                          <p:val>
                                            <p:strVal val="#ppt_w"/>
                                          </p:val>
                                        </p:tav>
                                      </p:tavLst>
                                    </p:anim>
                                    <p:anim calcmode="lin" valueType="num">
                                      <p:cBhvr>
                                        <p:cTn id="64" dur="500" fill="hold"/>
                                        <p:tgtEl>
                                          <p:spTgt spid="62"/>
                                        </p:tgtEl>
                                        <p:attrNameLst>
                                          <p:attrName>ppt_h</p:attrName>
                                        </p:attrNameLst>
                                      </p:cBhvr>
                                      <p:tavLst>
                                        <p:tav tm="0">
                                          <p:val>
                                            <p:fltVal val="0"/>
                                          </p:val>
                                        </p:tav>
                                        <p:tav tm="100000">
                                          <p:val>
                                            <p:strVal val="#ppt_h"/>
                                          </p:val>
                                        </p:tav>
                                      </p:tavLst>
                                    </p:anim>
                                    <p:animEffect>
                                      <p:cBhvr>
                                        <p:cTn id="65"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bldLvl="0" autoUpdateAnimBg="0"/>
      <p:bldP spid="63" grpId="0" bldLvl="0" autoUpdateAnimBg="0"/>
      <p:bldP spid="64" grpId="0" bldLvl="0" autoUpdateAnimBg="0"/>
      <p:bldP spid="65" grpId="0" bldLvl="0" autoUpdateAnimBg="0"/>
      <p:bldP spid="66" grpId="0" bldLvl="0" autoUpdateAnimBg="0"/>
      <p:bldP spid="67" grpId="0" bldLvl="0" autoUpdateAnimBg="0"/>
      <p:bldP spid="68" grpId="0" bldLvl="0" autoUpdateAnimBg="0"/>
      <p:bldP spid="69" grpId="0" bldLvl="0" autoUpdateAnimBg="0"/>
      <p:bldP spid="70" grpId="0" bldLvl="0" autoUpdateAnimBg="0"/>
      <p:bldP spid="7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rot="16200000">
            <a:off x="1344843" y="1909915"/>
            <a:ext cx="1015663" cy="1309907"/>
          </a:xfrm>
          <a:prstGeom prst="rect">
            <a:avLst/>
          </a:prstGeom>
          <a:ln w="28575">
            <a:solidFill>
              <a:schemeClr val="accent2"/>
            </a:solidFill>
          </a:ln>
        </p:spPr>
        <p:txBody>
          <a:bodyPr vert="eaVert" wrap="square">
            <a:spAutoFit/>
          </a:bodyPr>
          <a:lstStyle/>
          <a:p>
            <a:pPr algn="ctr"/>
            <a:r>
              <a:rPr lang="en-US" altLang="zh-CN" sz="5400" b="1" spc="-225" dirty="0" smtClean="0">
                <a:solidFill>
                  <a:schemeClr val="accent2"/>
                </a:solidFill>
                <a:latin typeface="Agency FB" panose="020B0503020202020204" pitchFamily="34" charset="0"/>
                <a:ea typeface="造字工房俊雅（非商用）常规体" pitchFamily="50" charset="-122"/>
              </a:rPr>
              <a:t>02</a:t>
            </a:r>
            <a:endParaRPr lang="zh-CN" altLang="en-US" sz="5400" b="1" spc="-225" dirty="0">
              <a:solidFill>
                <a:schemeClr val="accent2"/>
              </a:solidFill>
              <a:latin typeface="Agency FB" panose="020B0503020202020204" pitchFamily="34" charset="0"/>
              <a:ea typeface="造字工房俊雅（非商用）常规体" pitchFamily="50" charset="-122"/>
            </a:endParaRPr>
          </a:p>
        </p:txBody>
      </p:sp>
      <p:sp>
        <p:nvSpPr>
          <p:cNvPr id="15" name="TextBox 15"/>
          <p:cNvSpPr txBox="1"/>
          <p:nvPr/>
        </p:nvSpPr>
        <p:spPr>
          <a:xfrm>
            <a:off x="2995141" y="1779662"/>
            <a:ext cx="3521075" cy="646331"/>
          </a:xfrm>
          <a:prstGeom prst="rect">
            <a:avLst/>
          </a:prstGeom>
          <a:noFill/>
        </p:spPr>
        <p:txBody>
          <a:bodyPr wrap="square" rtlCol="0">
            <a:spAutoFit/>
          </a:bodyPr>
          <a:lstStyle/>
          <a:p>
            <a:pPr defTabSz="799860"/>
            <a:r>
              <a:rPr lang="zh-CN" altLang="en-US" sz="3600" b="1" dirty="0" smtClean="0">
                <a:solidFill>
                  <a:schemeClr val="accent1"/>
                </a:solidFill>
                <a:latin typeface="华文行楷" panose="02010800040101010101" pitchFamily="2" charset="-122"/>
                <a:ea typeface="华文行楷" panose="02010800040101010101" pitchFamily="2" charset="-122"/>
              </a:rPr>
              <a:t>添加标题内容</a:t>
            </a:r>
            <a:endParaRPr lang="zh-CN" altLang="en-US" sz="3600" b="1" dirty="0">
              <a:solidFill>
                <a:schemeClr val="accent1"/>
              </a:solidFill>
              <a:latin typeface="华文行楷" panose="02010800040101010101" pitchFamily="2" charset="-122"/>
              <a:ea typeface="华文行楷" panose="02010800040101010101" pitchFamily="2" charset="-122"/>
            </a:endParaRPr>
          </a:p>
        </p:txBody>
      </p:sp>
      <p:sp>
        <p:nvSpPr>
          <p:cNvPr id="16" name="矩形 15"/>
          <p:cNvSpPr/>
          <p:nvPr/>
        </p:nvSpPr>
        <p:spPr>
          <a:xfrm>
            <a:off x="3083432" y="2787774"/>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smtClean="0">
                <a:solidFill>
                  <a:schemeClr val="tx2"/>
                </a:solidFill>
                <a:latin typeface="李旭科书法"/>
                <a:ea typeface="微软雅黑" pitchFamily="34" charset="-122"/>
              </a:rPr>
              <a:t>添加标题内容</a:t>
            </a:r>
            <a:endParaRPr lang="zh-CN" altLang="en-US" sz="1000" kern="0" dirty="0">
              <a:solidFill>
                <a:schemeClr val="tx2"/>
              </a:solidFill>
              <a:latin typeface="李旭科书法"/>
              <a:ea typeface="微软雅黑" pitchFamily="34" charset="-122"/>
            </a:endParaRPr>
          </a:p>
        </p:txBody>
      </p:sp>
      <p:sp>
        <p:nvSpPr>
          <p:cNvPr id="17" name="矩形 16"/>
          <p:cNvSpPr/>
          <p:nvPr/>
        </p:nvSpPr>
        <p:spPr>
          <a:xfrm>
            <a:off x="4251176" y="2787774"/>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18" name="矩形 17"/>
          <p:cNvSpPr/>
          <p:nvPr/>
        </p:nvSpPr>
        <p:spPr>
          <a:xfrm>
            <a:off x="5436096" y="2787774"/>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19" name="矩形 18"/>
          <p:cNvSpPr/>
          <p:nvPr/>
        </p:nvSpPr>
        <p:spPr>
          <a:xfrm>
            <a:off x="3083610" y="3091506"/>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20" name="矩形 19"/>
          <p:cNvSpPr/>
          <p:nvPr/>
        </p:nvSpPr>
        <p:spPr>
          <a:xfrm>
            <a:off x="4251175" y="3091506"/>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21" name="矩形 20"/>
          <p:cNvSpPr/>
          <p:nvPr/>
        </p:nvSpPr>
        <p:spPr>
          <a:xfrm>
            <a:off x="5436096" y="3091506"/>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22" name="矩形 21"/>
          <p:cNvSpPr/>
          <p:nvPr/>
        </p:nvSpPr>
        <p:spPr>
          <a:xfrm>
            <a:off x="3059832" y="2346434"/>
            <a:ext cx="4896544" cy="338554"/>
          </a:xfrm>
          <a:prstGeom prst="rect">
            <a:avLst/>
          </a:prstGeom>
        </p:spPr>
        <p:txBody>
          <a:bodyPr wrap="square">
            <a:spAutoFit/>
          </a:bodyPr>
          <a:lstStyle/>
          <a:p>
            <a:r>
              <a:rPr lang="zh-CN" altLang="en-US" sz="800" dirty="0">
                <a:solidFill>
                  <a:schemeClr val="tx2"/>
                </a:solidFill>
              </a:rPr>
              <a:t>Your content to play here, or through your copy, paste in this box, and select only the text. Your content to play here, or through your copy, paste in this box, and select only the text.</a:t>
            </a:r>
          </a:p>
        </p:txBody>
      </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9825" y="3251049"/>
            <a:ext cx="2574175" cy="1892451"/>
          </a:xfrm>
          <a:prstGeom prst="rect">
            <a:avLst/>
          </a:prstGeom>
        </p:spPr>
      </p:pic>
    </p:spTree>
    <p:extLst>
      <p:ext uri="{BB962C8B-B14F-4D97-AF65-F5344CB8AC3E}">
        <p14:creationId xmlns:p14="http://schemas.microsoft.com/office/powerpoint/2010/main" val="36298597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15"/>
                                            </p:tgtEl>
                                            <p:attrNameLst>
                                              <p:attrName>style.visibility</p:attrName>
                                            </p:attrNameLst>
                                          </p:cBhvr>
                                          <p:to>
                                            <p:strVal val="visible"/>
                                          </p:to>
                                        </p:set>
                                        <p:anim by="(-#ppt_w*2)" calcmode="lin" valueType="num">
                                          <p:cBhvr rctx="PPT">
                                            <p:cTn id="11" dur="500" autoRev="1" fill="hold">
                                              <p:stCondLst>
                                                <p:cond delay="0"/>
                                              </p:stCondLst>
                                            </p:cTn>
                                            <p:tgtEl>
                                              <p:spTgt spid="15"/>
                                            </p:tgtEl>
                                            <p:attrNameLst>
                                              <p:attrName>ppt_w</p:attrName>
                                            </p:attrNameLst>
                                          </p:cBhvr>
                                        </p:anim>
                                        <p:anim by="(#ppt_w*0.50)" calcmode="lin" valueType="num">
                                          <p:cBhvr>
                                            <p:cTn id="12" dur="500" decel="50000" autoRev="1" fill="hold">
                                              <p:stCondLst>
                                                <p:cond delay="0"/>
                                              </p:stCondLst>
                                            </p:cTn>
                                            <p:tgtEl>
                                              <p:spTgt spid="15"/>
                                            </p:tgtEl>
                                            <p:attrNameLst>
                                              <p:attrName>ppt_x</p:attrName>
                                            </p:attrNameLst>
                                          </p:cBhvr>
                                        </p:anim>
                                        <p:anim from="(-#ppt_h/2)" to="(#ppt_y)" calcmode="lin" valueType="num">
                                          <p:cBhvr>
                                            <p:cTn id="13" dur="1000" fill="hold">
                                              <p:stCondLst>
                                                <p:cond delay="0"/>
                                              </p:stCondLst>
                                            </p:cTn>
                                            <p:tgtEl>
                                              <p:spTgt spid="15"/>
                                            </p:tgtEl>
                                            <p:attrNameLst>
                                              <p:attrName>ppt_y</p:attrName>
                                            </p:attrNameLst>
                                          </p:cBhvr>
                                        </p:anim>
                                        <p:animRot by="21600000">
                                          <p:cBhvr>
                                            <p:cTn id="14" dur="1000" fill="hold">
                                              <p:stCondLst>
                                                <p:cond delay="0"/>
                                              </p:stCondLst>
                                            </p:cTn>
                                            <p:tgtEl>
                                              <p:spTgt spid="15"/>
                                            </p:tgtEl>
                                            <p:attrNameLst>
                                              <p:attrName>r</p:attrName>
                                            </p:attrNameLst>
                                          </p:cBhvr>
                                        </p:animRot>
                                      </p:childTnLst>
                                    </p:cTn>
                                  </p:par>
                                </p:childTnLst>
                              </p:cTn>
                            </p:par>
                            <p:par>
                              <p:cTn id="15" fill="hold">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childTnLst>
                              </p:cTn>
                            </p:par>
                            <p:par>
                              <p:cTn id="19" fill="hold">
                                <p:stCondLst>
                                  <p:cond delay="2500"/>
                                </p:stCondLst>
                                <p:childTnLst>
                                  <p:par>
                                    <p:cTn id="20" presetID="2" presetClass="entr" presetSubtype="4" accel="46000" fill="hold" grpId="0" nodeType="afterEffect" p14:presetBounceEnd="48000">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14:bounceEnd="48000">
                                          <p:cBhvr additive="base">
                                            <p:cTn id="22" dur="500" fill="hold"/>
                                            <p:tgtEl>
                                              <p:spTgt spid="16"/>
                                            </p:tgtEl>
                                            <p:attrNameLst>
                                              <p:attrName>ppt_x</p:attrName>
                                            </p:attrNameLst>
                                          </p:cBhvr>
                                          <p:tavLst>
                                            <p:tav tm="0">
                                              <p:val>
                                                <p:strVal val="#ppt_x"/>
                                              </p:val>
                                            </p:tav>
                                            <p:tav tm="100000">
                                              <p:val>
                                                <p:strVal val="#ppt_x"/>
                                              </p:val>
                                            </p:tav>
                                          </p:tavLst>
                                        </p:anim>
                                        <p:anim calcmode="lin" valueType="num" p14:bounceEnd="48000">
                                          <p:cBhvr additive="base">
                                            <p:cTn id="23" dur="500" fill="hold"/>
                                            <p:tgtEl>
                                              <p:spTgt spid="16"/>
                                            </p:tgtEl>
                                            <p:attrNameLst>
                                              <p:attrName>ppt_y</p:attrName>
                                            </p:attrNameLst>
                                          </p:cBhvr>
                                          <p:tavLst>
                                            <p:tav tm="0">
                                              <p:val>
                                                <p:strVal val="1+#ppt_h/2"/>
                                              </p:val>
                                            </p:tav>
                                            <p:tav tm="100000">
                                              <p:val>
                                                <p:strVal val="#ppt_y"/>
                                              </p:val>
                                            </p:tav>
                                          </p:tavLst>
                                        </p:anim>
                                      </p:childTnLst>
                                    </p:cTn>
                                  </p:par>
                                  <p:par>
                                    <p:cTn id="24" presetID="2" presetClass="entr" presetSubtype="4" accel="46000" fill="hold" grpId="0" nodeType="withEffect" p14:presetBounceEnd="46000">
                                      <p:stCondLst>
                                        <p:cond delay="100"/>
                                      </p:stCondLst>
                                      <p:childTnLst>
                                        <p:set>
                                          <p:cBhvr>
                                            <p:cTn id="25" dur="1" fill="hold">
                                              <p:stCondLst>
                                                <p:cond delay="0"/>
                                              </p:stCondLst>
                                            </p:cTn>
                                            <p:tgtEl>
                                              <p:spTgt spid="17"/>
                                            </p:tgtEl>
                                            <p:attrNameLst>
                                              <p:attrName>style.visibility</p:attrName>
                                            </p:attrNameLst>
                                          </p:cBhvr>
                                          <p:to>
                                            <p:strVal val="visible"/>
                                          </p:to>
                                        </p:set>
                                        <p:anim calcmode="lin" valueType="num" p14:bounceEnd="46000">
                                          <p:cBhvr additive="base">
                                            <p:cTn id="26" dur="500" fill="hold"/>
                                            <p:tgtEl>
                                              <p:spTgt spid="17"/>
                                            </p:tgtEl>
                                            <p:attrNameLst>
                                              <p:attrName>ppt_x</p:attrName>
                                            </p:attrNameLst>
                                          </p:cBhvr>
                                          <p:tavLst>
                                            <p:tav tm="0">
                                              <p:val>
                                                <p:strVal val="#ppt_x"/>
                                              </p:val>
                                            </p:tav>
                                            <p:tav tm="100000">
                                              <p:val>
                                                <p:strVal val="#ppt_x"/>
                                              </p:val>
                                            </p:tav>
                                          </p:tavLst>
                                        </p:anim>
                                        <p:anim calcmode="lin" valueType="num" p14:bounceEnd="46000">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accel="46000" fill="hold" grpId="0" nodeType="withEffect" p14:presetBounceEnd="46000">
                                      <p:stCondLst>
                                        <p:cond delay="200"/>
                                      </p:stCondLst>
                                      <p:childTnLst>
                                        <p:set>
                                          <p:cBhvr>
                                            <p:cTn id="29" dur="1" fill="hold">
                                              <p:stCondLst>
                                                <p:cond delay="0"/>
                                              </p:stCondLst>
                                            </p:cTn>
                                            <p:tgtEl>
                                              <p:spTgt spid="18"/>
                                            </p:tgtEl>
                                            <p:attrNameLst>
                                              <p:attrName>style.visibility</p:attrName>
                                            </p:attrNameLst>
                                          </p:cBhvr>
                                          <p:to>
                                            <p:strVal val="visible"/>
                                          </p:to>
                                        </p:set>
                                        <p:anim calcmode="lin" valueType="num" p14:bounceEnd="46000">
                                          <p:cBhvr additive="base">
                                            <p:cTn id="30" dur="500" fill="hold"/>
                                            <p:tgtEl>
                                              <p:spTgt spid="18"/>
                                            </p:tgtEl>
                                            <p:attrNameLst>
                                              <p:attrName>ppt_x</p:attrName>
                                            </p:attrNameLst>
                                          </p:cBhvr>
                                          <p:tavLst>
                                            <p:tav tm="0">
                                              <p:val>
                                                <p:strVal val="#ppt_x"/>
                                              </p:val>
                                            </p:tav>
                                            <p:tav tm="100000">
                                              <p:val>
                                                <p:strVal val="#ppt_x"/>
                                              </p:val>
                                            </p:tav>
                                          </p:tavLst>
                                        </p:anim>
                                        <p:anim calcmode="lin" valueType="num" p14:bounceEnd="46000">
                                          <p:cBhvr additive="base">
                                            <p:cTn id="31" dur="500" fill="hold"/>
                                            <p:tgtEl>
                                              <p:spTgt spid="18"/>
                                            </p:tgtEl>
                                            <p:attrNameLst>
                                              <p:attrName>ppt_y</p:attrName>
                                            </p:attrNameLst>
                                          </p:cBhvr>
                                          <p:tavLst>
                                            <p:tav tm="0">
                                              <p:val>
                                                <p:strVal val="1+#ppt_h/2"/>
                                              </p:val>
                                            </p:tav>
                                            <p:tav tm="100000">
                                              <p:val>
                                                <p:strVal val="#ppt_y"/>
                                              </p:val>
                                            </p:tav>
                                          </p:tavLst>
                                        </p:anim>
                                      </p:childTnLst>
                                    </p:cTn>
                                  </p:par>
                                  <p:par>
                                    <p:cTn id="32" presetID="2" presetClass="entr" presetSubtype="4" accel="46000" fill="hold" grpId="0" nodeType="withEffect" p14:presetBounceEnd="48000">
                                      <p:stCondLst>
                                        <p:cond delay="300"/>
                                      </p:stCondLst>
                                      <p:childTnLst>
                                        <p:set>
                                          <p:cBhvr>
                                            <p:cTn id="33" dur="1" fill="hold">
                                              <p:stCondLst>
                                                <p:cond delay="0"/>
                                              </p:stCondLst>
                                            </p:cTn>
                                            <p:tgtEl>
                                              <p:spTgt spid="19"/>
                                            </p:tgtEl>
                                            <p:attrNameLst>
                                              <p:attrName>style.visibility</p:attrName>
                                            </p:attrNameLst>
                                          </p:cBhvr>
                                          <p:to>
                                            <p:strVal val="visible"/>
                                          </p:to>
                                        </p:set>
                                        <p:anim calcmode="lin" valueType="num" p14:bounceEnd="48000">
                                          <p:cBhvr additive="base">
                                            <p:cTn id="34" dur="500" fill="hold"/>
                                            <p:tgtEl>
                                              <p:spTgt spid="19"/>
                                            </p:tgtEl>
                                            <p:attrNameLst>
                                              <p:attrName>ppt_x</p:attrName>
                                            </p:attrNameLst>
                                          </p:cBhvr>
                                          <p:tavLst>
                                            <p:tav tm="0">
                                              <p:val>
                                                <p:strVal val="#ppt_x"/>
                                              </p:val>
                                            </p:tav>
                                            <p:tav tm="100000">
                                              <p:val>
                                                <p:strVal val="#ppt_x"/>
                                              </p:val>
                                            </p:tav>
                                          </p:tavLst>
                                        </p:anim>
                                        <p:anim calcmode="lin" valueType="num" p14:bounceEnd="48000">
                                          <p:cBhvr additive="base">
                                            <p:cTn id="35" dur="500" fill="hold"/>
                                            <p:tgtEl>
                                              <p:spTgt spid="19"/>
                                            </p:tgtEl>
                                            <p:attrNameLst>
                                              <p:attrName>ppt_y</p:attrName>
                                            </p:attrNameLst>
                                          </p:cBhvr>
                                          <p:tavLst>
                                            <p:tav tm="0">
                                              <p:val>
                                                <p:strVal val="1+#ppt_h/2"/>
                                              </p:val>
                                            </p:tav>
                                            <p:tav tm="100000">
                                              <p:val>
                                                <p:strVal val="#ppt_y"/>
                                              </p:val>
                                            </p:tav>
                                          </p:tavLst>
                                        </p:anim>
                                      </p:childTnLst>
                                    </p:cTn>
                                  </p:par>
                                  <p:par>
                                    <p:cTn id="36" presetID="2" presetClass="entr" presetSubtype="4" accel="46000" fill="hold" grpId="0" nodeType="withEffect" p14:presetBounceEnd="46000">
                                      <p:stCondLst>
                                        <p:cond delay="400"/>
                                      </p:stCondLst>
                                      <p:childTnLst>
                                        <p:set>
                                          <p:cBhvr>
                                            <p:cTn id="37" dur="1" fill="hold">
                                              <p:stCondLst>
                                                <p:cond delay="0"/>
                                              </p:stCondLst>
                                            </p:cTn>
                                            <p:tgtEl>
                                              <p:spTgt spid="20"/>
                                            </p:tgtEl>
                                            <p:attrNameLst>
                                              <p:attrName>style.visibility</p:attrName>
                                            </p:attrNameLst>
                                          </p:cBhvr>
                                          <p:to>
                                            <p:strVal val="visible"/>
                                          </p:to>
                                        </p:set>
                                        <p:anim calcmode="lin" valueType="num" p14:bounceEnd="46000">
                                          <p:cBhvr additive="base">
                                            <p:cTn id="38" dur="500" fill="hold"/>
                                            <p:tgtEl>
                                              <p:spTgt spid="20"/>
                                            </p:tgtEl>
                                            <p:attrNameLst>
                                              <p:attrName>ppt_x</p:attrName>
                                            </p:attrNameLst>
                                          </p:cBhvr>
                                          <p:tavLst>
                                            <p:tav tm="0">
                                              <p:val>
                                                <p:strVal val="#ppt_x"/>
                                              </p:val>
                                            </p:tav>
                                            <p:tav tm="100000">
                                              <p:val>
                                                <p:strVal val="#ppt_x"/>
                                              </p:val>
                                            </p:tav>
                                          </p:tavLst>
                                        </p:anim>
                                        <p:anim calcmode="lin" valueType="num" p14:bounceEnd="46000">
                                          <p:cBhvr additive="base">
                                            <p:cTn id="39" dur="500" fill="hold"/>
                                            <p:tgtEl>
                                              <p:spTgt spid="20"/>
                                            </p:tgtEl>
                                            <p:attrNameLst>
                                              <p:attrName>ppt_y</p:attrName>
                                            </p:attrNameLst>
                                          </p:cBhvr>
                                          <p:tavLst>
                                            <p:tav tm="0">
                                              <p:val>
                                                <p:strVal val="1+#ppt_h/2"/>
                                              </p:val>
                                            </p:tav>
                                            <p:tav tm="100000">
                                              <p:val>
                                                <p:strVal val="#ppt_y"/>
                                              </p:val>
                                            </p:tav>
                                          </p:tavLst>
                                        </p:anim>
                                      </p:childTnLst>
                                    </p:cTn>
                                  </p:par>
                                  <p:par>
                                    <p:cTn id="40" presetID="2" presetClass="entr" presetSubtype="4" accel="46000" fill="hold" grpId="0" nodeType="withEffect" p14:presetBounceEnd="46000">
                                      <p:stCondLst>
                                        <p:cond delay="500"/>
                                      </p:stCondLst>
                                      <p:childTnLst>
                                        <p:set>
                                          <p:cBhvr>
                                            <p:cTn id="41" dur="1" fill="hold">
                                              <p:stCondLst>
                                                <p:cond delay="0"/>
                                              </p:stCondLst>
                                            </p:cTn>
                                            <p:tgtEl>
                                              <p:spTgt spid="21"/>
                                            </p:tgtEl>
                                            <p:attrNameLst>
                                              <p:attrName>style.visibility</p:attrName>
                                            </p:attrNameLst>
                                          </p:cBhvr>
                                          <p:to>
                                            <p:strVal val="visible"/>
                                          </p:to>
                                        </p:set>
                                        <p:anim calcmode="lin" valueType="num" p14:bounceEnd="46000">
                                          <p:cBhvr additive="base">
                                            <p:cTn id="42" dur="500" fill="hold"/>
                                            <p:tgtEl>
                                              <p:spTgt spid="21"/>
                                            </p:tgtEl>
                                            <p:attrNameLst>
                                              <p:attrName>ppt_x</p:attrName>
                                            </p:attrNameLst>
                                          </p:cBhvr>
                                          <p:tavLst>
                                            <p:tav tm="0">
                                              <p:val>
                                                <p:strVal val="#ppt_x"/>
                                              </p:val>
                                            </p:tav>
                                            <p:tav tm="100000">
                                              <p:val>
                                                <p:strVal val="#ppt_x"/>
                                              </p:val>
                                            </p:tav>
                                          </p:tavLst>
                                        </p:anim>
                                        <p:anim calcmode="lin" valueType="num" p14:bounceEnd="46000">
                                          <p:cBhvr additive="base">
                                            <p:cTn id="43" dur="500" fill="hold"/>
                                            <p:tgtEl>
                                              <p:spTgt spid="21"/>
                                            </p:tgtEl>
                                            <p:attrNameLst>
                                              <p:attrName>ppt_y</p:attrName>
                                            </p:attrNameLst>
                                          </p:cBhvr>
                                          <p:tavLst>
                                            <p:tav tm="0">
                                              <p:val>
                                                <p:strVal val="1+#ppt_h/2"/>
                                              </p:val>
                                            </p:tav>
                                            <p:tav tm="100000">
                                              <p:val>
                                                <p:strVal val="#ppt_y"/>
                                              </p:val>
                                            </p:tav>
                                          </p:tavLst>
                                        </p:anim>
                                      </p:childTnLst>
                                    </p:cTn>
                                  </p:par>
                                </p:childTnLst>
                              </p:cTn>
                            </p:par>
                            <p:par>
                              <p:cTn id="44" fill="hold">
                                <p:stCondLst>
                                  <p:cond delay="3500"/>
                                </p:stCondLst>
                                <p:childTnLst>
                                  <p:par>
                                    <p:cTn id="45" presetID="2" presetClass="entr" presetSubtype="4"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20" grpId="0"/>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15"/>
                                            </p:tgtEl>
                                            <p:attrNameLst>
                                              <p:attrName>style.visibility</p:attrName>
                                            </p:attrNameLst>
                                          </p:cBhvr>
                                          <p:to>
                                            <p:strVal val="visible"/>
                                          </p:to>
                                        </p:set>
                                        <p:anim by="(-#ppt_w*2)" calcmode="lin" valueType="num">
                                          <p:cBhvr rctx="PPT">
                                            <p:cTn id="11" dur="500" autoRev="1" fill="hold">
                                              <p:stCondLst>
                                                <p:cond delay="0"/>
                                              </p:stCondLst>
                                            </p:cTn>
                                            <p:tgtEl>
                                              <p:spTgt spid="15"/>
                                            </p:tgtEl>
                                            <p:attrNameLst>
                                              <p:attrName>ppt_w</p:attrName>
                                            </p:attrNameLst>
                                          </p:cBhvr>
                                        </p:anim>
                                        <p:anim by="(#ppt_w*0.50)" calcmode="lin" valueType="num">
                                          <p:cBhvr>
                                            <p:cTn id="12" dur="500" decel="50000" autoRev="1" fill="hold">
                                              <p:stCondLst>
                                                <p:cond delay="0"/>
                                              </p:stCondLst>
                                            </p:cTn>
                                            <p:tgtEl>
                                              <p:spTgt spid="15"/>
                                            </p:tgtEl>
                                            <p:attrNameLst>
                                              <p:attrName>ppt_x</p:attrName>
                                            </p:attrNameLst>
                                          </p:cBhvr>
                                        </p:anim>
                                        <p:anim from="(-#ppt_h/2)" to="(#ppt_y)" calcmode="lin" valueType="num">
                                          <p:cBhvr>
                                            <p:cTn id="13" dur="1000" fill="hold">
                                              <p:stCondLst>
                                                <p:cond delay="0"/>
                                              </p:stCondLst>
                                            </p:cTn>
                                            <p:tgtEl>
                                              <p:spTgt spid="15"/>
                                            </p:tgtEl>
                                            <p:attrNameLst>
                                              <p:attrName>ppt_y</p:attrName>
                                            </p:attrNameLst>
                                          </p:cBhvr>
                                        </p:anim>
                                        <p:animRot by="21600000">
                                          <p:cBhvr>
                                            <p:cTn id="14" dur="1000" fill="hold">
                                              <p:stCondLst>
                                                <p:cond delay="0"/>
                                              </p:stCondLst>
                                            </p:cTn>
                                            <p:tgtEl>
                                              <p:spTgt spid="15"/>
                                            </p:tgtEl>
                                            <p:attrNameLst>
                                              <p:attrName>r</p:attrName>
                                            </p:attrNameLst>
                                          </p:cBhvr>
                                        </p:animRot>
                                      </p:childTnLst>
                                    </p:cTn>
                                  </p:par>
                                </p:childTnLst>
                              </p:cTn>
                            </p:par>
                            <p:par>
                              <p:cTn id="15" fill="hold">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childTnLst>
                              </p:cTn>
                            </p:par>
                            <p:par>
                              <p:cTn id="19" fill="hold">
                                <p:stCondLst>
                                  <p:cond delay="2500"/>
                                </p:stCondLst>
                                <p:childTnLst>
                                  <p:par>
                                    <p:cTn id="20" presetID="2" presetClass="entr" presetSubtype="4" accel="4600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ppt_x"/>
                                              </p:val>
                                            </p:tav>
                                            <p:tav tm="100000">
                                              <p:val>
                                                <p:strVal val="#ppt_x"/>
                                              </p:val>
                                            </p:tav>
                                          </p:tavLst>
                                        </p:anim>
                                        <p:anim calcmode="lin" valueType="num">
                                          <p:cBhvr additive="base">
                                            <p:cTn id="23" dur="500" fill="hold"/>
                                            <p:tgtEl>
                                              <p:spTgt spid="16"/>
                                            </p:tgtEl>
                                            <p:attrNameLst>
                                              <p:attrName>ppt_y</p:attrName>
                                            </p:attrNameLst>
                                          </p:cBhvr>
                                          <p:tavLst>
                                            <p:tav tm="0">
                                              <p:val>
                                                <p:strVal val="1+#ppt_h/2"/>
                                              </p:val>
                                            </p:tav>
                                            <p:tav tm="100000">
                                              <p:val>
                                                <p:strVal val="#ppt_y"/>
                                              </p:val>
                                            </p:tav>
                                          </p:tavLst>
                                        </p:anim>
                                      </p:childTnLst>
                                    </p:cTn>
                                  </p:par>
                                  <p:par>
                                    <p:cTn id="24" presetID="2" presetClass="entr" presetSubtype="4" accel="46000" fill="hold" grpId="0" nodeType="withEffect">
                                      <p:stCondLst>
                                        <p:cond delay="10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accel="46000" fill="hold" grpId="0" nodeType="withEffect">
                                      <p:stCondLst>
                                        <p:cond delay="20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ppt_x"/>
                                              </p:val>
                                            </p:tav>
                                            <p:tav tm="100000">
                                              <p:val>
                                                <p:strVal val="#ppt_x"/>
                                              </p:val>
                                            </p:tav>
                                          </p:tavLst>
                                        </p:anim>
                                        <p:anim calcmode="lin" valueType="num">
                                          <p:cBhvr additive="base">
                                            <p:cTn id="31" dur="500" fill="hold"/>
                                            <p:tgtEl>
                                              <p:spTgt spid="18"/>
                                            </p:tgtEl>
                                            <p:attrNameLst>
                                              <p:attrName>ppt_y</p:attrName>
                                            </p:attrNameLst>
                                          </p:cBhvr>
                                          <p:tavLst>
                                            <p:tav tm="0">
                                              <p:val>
                                                <p:strVal val="1+#ppt_h/2"/>
                                              </p:val>
                                            </p:tav>
                                            <p:tav tm="100000">
                                              <p:val>
                                                <p:strVal val="#ppt_y"/>
                                              </p:val>
                                            </p:tav>
                                          </p:tavLst>
                                        </p:anim>
                                      </p:childTnLst>
                                    </p:cTn>
                                  </p:par>
                                  <p:par>
                                    <p:cTn id="32" presetID="2" presetClass="entr" presetSubtype="4" accel="46000" fill="hold" grpId="0" nodeType="withEffect">
                                      <p:stCondLst>
                                        <p:cond delay="30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fill="hold"/>
                                            <p:tgtEl>
                                              <p:spTgt spid="19"/>
                                            </p:tgtEl>
                                            <p:attrNameLst>
                                              <p:attrName>ppt_x</p:attrName>
                                            </p:attrNameLst>
                                          </p:cBhvr>
                                          <p:tavLst>
                                            <p:tav tm="0">
                                              <p:val>
                                                <p:strVal val="#ppt_x"/>
                                              </p:val>
                                            </p:tav>
                                            <p:tav tm="100000">
                                              <p:val>
                                                <p:strVal val="#ppt_x"/>
                                              </p:val>
                                            </p:tav>
                                          </p:tavLst>
                                        </p:anim>
                                        <p:anim calcmode="lin" valueType="num">
                                          <p:cBhvr additive="base">
                                            <p:cTn id="35" dur="500" fill="hold"/>
                                            <p:tgtEl>
                                              <p:spTgt spid="19"/>
                                            </p:tgtEl>
                                            <p:attrNameLst>
                                              <p:attrName>ppt_y</p:attrName>
                                            </p:attrNameLst>
                                          </p:cBhvr>
                                          <p:tavLst>
                                            <p:tav tm="0">
                                              <p:val>
                                                <p:strVal val="1+#ppt_h/2"/>
                                              </p:val>
                                            </p:tav>
                                            <p:tav tm="100000">
                                              <p:val>
                                                <p:strVal val="#ppt_y"/>
                                              </p:val>
                                            </p:tav>
                                          </p:tavLst>
                                        </p:anim>
                                      </p:childTnLst>
                                    </p:cTn>
                                  </p:par>
                                  <p:par>
                                    <p:cTn id="36" presetID="2" presetClass="entr" presetSubtype="4" accel="46000" fill="hold" grpId="0" nodeType="withEffect">
                                      <p:stCondLst>
                                        <p:cond delay="40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500" fill="hold"/>
                                            <p:tgtEl>
                                              <p:spTgt spid="20"/>
                                            </p:tgtEl>
                                            <p:attrNameLst>
                                              <p:attrName>ppt_x</p:attrName>
                                            </p:attrNameLst>
                                          </p:cBhvr>
                                          <p:tavLst>
                                            <p:tav tm="0">
                                              <p:val>
                                                <p:strVal val="#ppt_x"/>
                                              </p:val>
                                            </p:tav>
                                            <p:tav tm="100000">
                                              <p:val>
                                                <p:strVal val="#ppt_x"/>
                                              </p:val>
                                            </p:tav>
                                          </p:tavLst>
                                        </p:anim>
                                        <p:anim calcmode="lin" valueType="num">
                                          <p:cBhvr additive="base">
                                            <p:cTn id="39" dur="500" fill="hold"/>
                                            <p:tgtEl>
                                              <p:spTgt spid="20"/>
                                            </p:tgtEl>
                                            <p:attrNameLst>
                                              <p:attrName>ppt_y</p:attrName>
                                            </p:attrNameLst>
                                          </p:cBhvr>
                                          <p:tavLst>
                                            <p:tav tm="0">
                                              <p:val>
                                                <p:strVal val="1+#ppt_h/2"/>
                                              </p:val>
                                            </p:tav>
                                            <p:tav tm="100000">
                                              <p:val>
                                                <p:strVal val="#ppt_y"/>
                                              </p:val>
                                            </p:tav>
                                          </p:tavLst>
                                        </p:anim>
                                      </p:childTnLst>
                                    </p:cTn>
                                  </p:par>
                                  <p:par>
                                    <p:cTn id="40" presetID="2" presetClass="entr" presetSubtype="4" accel="46000" fill="hold" grpId="0" nodeType="withEffect">
                                      <p:stCondLst>
                                        <p:cond delay="50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ppt_x"/>
                                              </p:val>
                                            </p:tav>
                                            <p:tav tm="100000">
                                              <p:val>
                                                <p:strVal val="#ppt_x"/>
                                              </p:val>
                                            </p:tav>
                                          </p:tavLst>
                                        </p:anim>
                                        <p:anim calcmode="lin" valueType="num">
                                          <p:cBhvr additive="base">
                                            <p:cTn id="43" dur="500" fill="hold"/>
                                            <p:tgtEl>
                                              <p:spTgt spid="21"/>
                                            </p:tgtEl>
                                            <p:attrNameLst>
                                              <p:attrName>ppt_y</p:attrName>
                                            </p:attrNameLst>
                                          </p:cBhvr>
                                          <p:tavLst>
                                            <p:tav tm="0">
                                              <p:val>
                                                <p:strVal val="1+#ppt_h/2"/>
                                              </p:val>
                                            </p:tav>
                                            <p:tav tm="100000">
                                              <p:val>
                                                <p:strVal val="#ppt_y"/>
                                              </p:val>
                                            </p:tav>
                                          </p:tavLst>
                                        </p:anim>
                                      </p:childTnLst>
                                    </p:cTn>
                                  </p:par>
                                </p:childTnLst>
                              </p:cTn>
                            </p:par>
                            <p:par>
                              <p:cTn id="44" fill="hold">
                                <p:stCondLst>
                                  <p:cond delay="3500"/>
                                </p:stCondLst>
                                <p:childTnLst>
                                  <p:par>
                                    <p:cTn id="45" presetID="2" presetClass="entr" presetSubtype="4"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20" grpId="0"/>
          <p:bldP spid="21" grpId="0"/>
          <p:bldP spid="22"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2" y="1177646"/>
            <a:ext cx="2270000" cy="2055700"/>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28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40"/>
          <p:cNvSpPr/>
          <p:nvPr/>
        </p:nvSpPr>
        <p:spPr>
          <a:xfrm>
            <a:off x="2290359" y="1177646"/>
            <a:ext cx="2271588" cy="2055700"/>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1"/>
          <p:cNvSpPr/>
          <p:nvPr/>
        </p:nvSpPr>
        <p:spPr>
          <a:xfrm>
            <a:off x="4582055" y="1177646"/>
            <a:ext cx="2271588" cy="2055700"/>
          </a:xfrm>
          <a:prstGeom prst="rect">
            <a:avLst/>
          </a:prstGeom>
          <a:blipFill dpi="0" rotWithShape="1">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42"/>
          <p:cNvSpPr/>
          <p:nvPr/>
        </p:nvSpPr>
        <p:spPr>
          <a:xfrm>
            <a:off x="6873750" y="1177646"/>
            <a:ext cx="2270000" cy="2055700"/>
          </a:xfrm>
          <a:prstGeom prst="rect">
            <a:avLst/>
          </a:prstGeom>
          <a:blipFill dpi="0" rotWithShape="1">
            <a:blip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7"/>
          <p:cNvGrpSpPr>
            <a:grpSpLocks/>
          </p:cNvGrpSpPr>
          <p:nvPr/>
        </p:nvGrpSpPr>
        <p:grpSpPr bwMode="auto">
          <a:xfrm>
            <a:off x="467544" y="3452580"/>
            <a:ext cx="3865835" cy="925696"/>
            <a:chOff x="1941179" y="1072121"/>
            <a:chExt cx="3863554" cy="925879"/>
          </a:xfrm>
        </p:grpSpPr>
        <p:sp>
          <p:nvSpPr>
            <p:cNvPr id="15" name="文本框 66"/>
            <p:cNvSpPr txBox="1">
              <a:spLocks noChangeArrowheads="1"/>
            </p:cNvSpPr>
            <p:nvPr/>
          </p:nvSpPr>
          <p:spPr bwMode="auto">
            <a:xfrm>
              <a:off x="1941179" y="1374629"/>
              <a:ext cx="3863554" cy="623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9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添加相关标题，添加相关标题，添加相关标题，添加相关标题。添加相关标题，添加相关标题，添加相关标题，添加相关标题。添加相关标题，添加相关标题，添加相关标题，添加相关标题</a:t>
              </a:r>
              <a:r>
                <a:rPr lang="zh-CN" altLang="en-US" sz="900" dirty="0" smtClean="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9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文本框 66"/>
            <p:cNvSpPr txBox="1">
              <a:spLocks noChangeArrowheads="1"/>
            </p:cNvSpPr>
            <p:nvPr/>
          </p:nvSpPr>
          <p:spPr bwMode="auto">
            <a:xfrm>
              <a:off x="4548721" y="1072121"/>
              <a:ext cx="1256012" cy="215487"/>
            </a:xfrm>
            <a:prstGeom prst="rect">
              <a:avLst/>
            </a:prstGeom>
            <a:noFill/>
            <a:ln>
              <a:noFill/>
            </a:ln>
            <a:extLst/>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r>
                <a:rPr lang="zh-CN" altLang="en-US" sz="1400" dirty="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grpSp>
        <p:nvGrpSpPr>
          <p:cNvPr id="18" name="组合 7"/>
          <p:cNvGrpSpPr>
            <a:grpSpLocks/>
          </p:cNvGrpSpPr>
          <p:nvPr/>
        </p:nvGrpSpPr>
        <p:grpSpPr bwMode="auto">
          <a:xfrm>
            <a:off x="4776822" y="3436714"/>
            <a:ext cx="3899634" cy="941562"/>
            <a:chOff x="3484438" y="1056252"/>
            <a:chExt cx="3858193" cy="941748"/>
          </a:xfrm>
        </p:grpSpPr>
        <p:sp>
          <p:nvSpPr>
            <p:cNvPr id="19" name="文本框 66"/>
            <p:cNvSpPr txBox="1">
              <a:spLocks noChangeArrowheads="1"/>
            </p:cNvSpPr>
            <p:nvPr/>
          </p:nvSpPr>
          <p:spPr bwMode="auto">
            <a:xfrm>
              <a:off x="3484438" y="1374629"/>
              <a:ext cx="3858193" cy="623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9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添加相关标题，添加相关标题，添加相关标题，添加相关标题。添加相关标题，添加相关标题，添加相关标题，添加相关标题。添加相关标题，添加相关标题，添加相关标题，添加相关标题</a:t>
              </a:r>
              <a:r>
                <a:rPr lang="zh-CN" altLang="en-US" sz="900" dirty="0" smtClean="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9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文本框 66"/>
            <p:cNvSpPr txBox="1">
              <a:spLocks noChangeArrowheads="1"/>
            </p:cNvSpPr>
            <p:nvPr/>
          </p:nvSpPr>
          <p:spPr bwMode="auto">
            <a:xfrm>
              <a:off x="3484439" y="1056252"/>
              <a:ext cx="1243399" cy="215487"/>
            </a:xfrm>
            <a:prstGeom prst="rect">
              <a:avLst/>
            </a:prstGeom>
            <a:noFill/>
            <a:ln>
              <a:noFill/>
            </a:ln>
            <a:extLst/>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400" dirty="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spTree>
    <p:extLst>
      <p:ext uri="{BB962C8B-B14F-4D97-AF65-F5344CB8AC3E}">
        <p14:creationId xmlns:p14="http://schemas.microsoft.com/office/powerpoint/2010/main" val="2242065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41"/>
                                        </p:tgtEl>
                                        <p:attrNameLst>
                                          <p:attrName>style.visibility</p:attrName>
                                        </p:attrNameLst>
                                      </p:cBhvr>
                                      <p:to>
                                        <p:strVal val="visible"/>
                                      </p:to>
                                    </p:set>
                                    <p:anim calcmode="lin" valueType="num">
                                      <p:cBhvr>
                                        <p:cTn id="12" dur="750" fill="hold"/>
                                        <p:tgtEl>
                                          <p:spTgt spid="41"/>
                                        </p:tgtEl>
                                        <p:attrNameLst>
                                          <p:attrName>ppt_w</p:attrName>
                                        </p:attrNameLst>
                                      </p:cBhvr>
                                      <p:tavLst>
                                        <p:tav tm="0">
                                          <p:val>
                                            <p:fltVal val="0"/>
                                          </p:val>
                                        </p:tav>
                                        <p:tav tm="100000">
                                          <p:val>
                                            <p:strVal val="#ppt_w"/>
                                          </p:val>
                                        </p:tav>
                                      </p:tavLst>
                                    </p:anim>
                                    <p:anim calcmode="lin" valueType="num">
                                      <p:cBhvr>
                                        <p:cTn id="13" dur="750" fill="hold"/>
                                        <p:tgtEl>
                                          <p:spTgt spid="41"/>
                                        </p:tgtEl>
                                        <p:attrNameLst>
                                          <p:attrName>ppt_h</p:attrName>
                                        </p:attrNameLst>
                                      </p:cBhvr>
                                      <p:tavLst>
                                        <p:tav tm="0">
                                          <p:val>
                                            <p:fltVal val="0"/>
                                          </p:val>
                                        </p:tav>
                                        <p:tav tm="100000">
                                          <p:val>
                                            <p:strVal val="#ppt_h"/>
                                          </p:val>
                                        </p:tav>
                                      </p:tavLst>
                                    </p:anim>
                                    <p:animEffect transition="in" filter="fade">
                                      <p:cBhvr>
                                        <p:cTn id="14" dur="750"/>
                                        <p:tgtEl>
                                          <p:spTgt spid="41"/>
                                        </p:tgtEl>
                                      </p:cBhvr>
                                    </p:animEffect>
                                  </p:childTnLst>
                                </p:cTn>
                              </p:par>
                              <p:par>
                                <p:cTn id="15" presetID="53" presetClass="entr" presetSubtype="16" fill="hold" grpId="0" nodeType="withEffect">
                                  <p:stCondLst>
                                    <p:cond delay="300"/>
                                  </p:stCondLst>
                                  <p:childTnLst>
                                    <p:set>
                                      <p:cBhvr>
                                        <p:cTn id="16" dur="1" fill="hold">
                                          <p:stCondLst>
                                            <p:cond delay="0"/>
                                          </p:stCondLst>
                                        </p:cTn>
                                        <p:tgtEl>
                                          <p:spTgt spid="42"/>
                                        </p:tgtEl>
                                        <p:attrNameLst>
                                          <p:attrName>style.visibility</p:attrName>
                                        </p:attrNameLst>
                                      </p:cBhvr>
                                      <p:to>
                                        <p:strVal val="visible"/>
                                      </p:to>
                                    </p:set>
                                    <p:anim calcmode="lin" valueType="num">
                                      <p:cBhvr>
                                        <p:cTn id="17" dur="750" fill="hold"/>
                                        <p:tgtEl>
                                          <p:spTgt spid="42"/>
                                        </p:tgtEl>
                                        <p:attrNameLst>
                                          <p:attrName>ppt_w</p:attrName>
                                        </p:attrNameLst>
                                      </p:cBhvr>
                                      <p:tavLst>
                                        <p:tav tm="0">
                                          <p:val>
                                            <p:fltVal val="0"/>
                                          </p:val>
                                        </p:tav>
                                        <p:tav tm="100000">
                                          <p:val>
                                            <p:strVal val="#ppt_w"/>
                                          </p:val>
                                        </p:tav>
                                      </p:tavLst>
                                    </p:anim>
                                    <p:anim calcmode="lin" valueType="num">
                                      <p:cBhvr>
                                        <p:cTn id="18" dur="750" fill="hold"/>
                                        <p:tgtEl>
                                          <p:spTgt spid="42"/>
                                        </p:tgtEl>
                                        <p:attrNameLst>
                                          <p:attrName>ppt_h</p:attrName>
                                        </p:attrNameLst>
                                      </p:cBhvr>
                                      <p:tavLst>
                                        <p:tav tm="0">
                                          <p:val>
                                            <p:fltVal val="0"/>
                                          </p:val>
                                        </p:tav>
                                        <p:tav tm="100000">
                                          <p:val>
                                            <p:strVal val="#ppt_h"/>
                                          </p:val>
                                        </p:tav>
                                      </p:tavLst>
                                    </p:anim>
                                    <p:animEffect transition="in" filter="fade">
                                      <p:cBhvr>
                                        <p:cTn id="19" dur="750"/>
                                        <p:tgtEl>
                                          <p:spTgt spid="42"/>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43"/>
                                        </p:tgtEl>
                                        <p:attrNameLst>
                                          <p:attrName>style.visibility</p:attrName>
                                        </p:attrNameLst>
                                      </p:cBhvr>
                                      <p:to>
                                        <p:strVal val="visible"/>
                                      </p:to>
                                    </p:set>
                                    <p:anim calcmode="lin" valueType="num">
                                      <p:cBhvr>
                                        <p:cTn id="22" dur="750" fill="hold"/>
                                        <p:tgtEl>
                                          <p:spTgt spid="43"/>
                                        </p:tgtEl>
                                        <p:attrNameLst>
                                          <p:attrName>ppt_w</p:attrName>
                                        </p:attrNameLst>
                                      </p:cBhvr>
                                      <p:tavLst>
                                        <p:tav tm="0">
                                          <p:val>
                                            <p:fltVal val="0"/>
                                          </p:val>
                                        </p:tav>
                                        <p:tav tm="100000">
                                          <p:val>
                                            <p:strVal val="#ppt_w"/>
                                          </p:val>
                                        </p:tav>
                                      </p:tavLst>
                                    </p:anim>
                                    <p:anim calcmode="lin" valueType="num">
                                      <p:cBhvr>
                                        <p:cTn id="23" dur="750" fill="hold"/>
                                        <p:tgtEl>
                                          <p:spTgt spid="43"/>
                                        </p:tgtEl>
                                        <p:attrNameLst>
                                          <p:attrName>ppt_h</p:attrName>
                                        </p:attrNameLst>
                                      </p:cBhvr>
                                      <p:tavLst>
                                        <p:tav tm="0">
                                          <p:val>
                                            <p:fltVal val="0"/>
                                          </p:val>
                                        </p:tav>
                                        <p:tav tm="100000">
                                          <p:val>
                                            <p:strVal val="#ppt_h"/>
                                          </p:val>
                                        </p:tav>
                                      </p:tavLst>
                                    </p:anim>
                                    <p:animEffect transition="in" filter="fade">
                                      <p:cBhvr>
                                        <p:cTn id="24" dur="750"/>
                                        <p:tgtEl>
                                          <p:spTgt spid="43"/>
                                        </p:tgtEl>
                                      </p:cBhvr>
                                    </p:animEffect>
                                  </p:childTnLst>
                                </p:cTn>
                              </p:par>
                            </p:childTnLst>
                          </p:cTn>
                        </p:par>
                        <p:par>
                          <p:cTn id="25" fill="hold">
                            <p:stCondLst>
                              <p:cond delay="1250"/>
                            </p:stCondLst>
                            <p:childTnLst>
                              <p:par>
                                <p:cTn id="26" presetID="22" presetClass="entr" presetSubtype="2"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right)">
                                      <p:cBhvr>
                                        <p:cTn id="28" dur="500"/>
                                        <p:tgtEl>
                                          <p:spTgt spid="14"/>
                                        </p:tgtEl>
                                      </p:cBhvr>
                                    </p:animEffect>
                                  </p:childTnLst>
                                </p:cTn>
                              </p:par>
                              <p:par>
                                <p:cTn id="29" presetID="22" presetClass="entr" presetSubtype="8"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1" grpId="0" animBg="1"/>
      <p:bldP spid="42" grpId="0" animBg="1"/>
      <p:bldP spid="4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88716" y="1132687"/>
            <a:ext cx="1717317" cy="1877527"/>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38"/>
          <p:cNvSpPr/>
          <p:nvPr/>
        </p:nvSpPr>
        <p:spPr>
          <a:xfrm>
            <a:off x="2710530" y="1132687"/>
            <a:ext cx="1717317" cy="1877527"/>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39"/>
          <p:cNvSpPr/>
          <p:nvPr/>
        </p:nvSpPr>
        <p:spPr>
          <a:xfrm>
            <a:off x="4732344" y="1132687"/>
            <a:ext cx="1717317" cy="1877527"/>
          </a:xfrm>
          <a:prstGeom prst="rect">
            <a:avLst/>
          </a:prstGeom>
          <a:blipFill dpi="0" rotWithShape="1">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40"/>
          <p:cNvSpPr/>
          <p:nvPr/>
        </p:nvSpPr>
        <p:spPr>
          <a:xfrm>
            <a:off x="6754158" y="1132687"/>
            <a:ext cx="1717317" cy="1877527"/>
          </a:xfrm>
          <a:prstGeom prst="rect">
            <a:avLst/>
          </a:prstGeom>
          <a:blipFill dpi="0" rotWithShape="1">
            <a:blip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bwMode="auto">
          <a:xfrm>
            <a:off x="1034243" y="2417848"/>
            <a:ext cx="1026263" cy="1095315"/>
          </a:xfrm>
          <a:prstGeom prst="rect">
            <a:avLst/>
          </a:prstGeom>
          <a:solidFill>
            <a:schemeClr val="accent1"/>
          </a:solidFill>
          <a:ln>
            <a:noFill/>
          </a:ln>
          <a:effectLst/>
        </p:spPr>
        <p:txBody>
          <a:bodyPr anchor="ctr"/>
          <a:lstStyle/>
          <a:p>
            <a:pPr algn="ctr">
              <a:lnSpc>
                <a:spcPct val="150000"/>
              </a:lnSpc>
              <a:defRPr/>
            </a:pPr>
            <a:endParaRPr lang="zh-CN" altLang="en-US" b="1" dirty="0">
              <a:solidFill>
                <a:srgbClr val="F8F8F8"/>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bwMode="auto">
          <a:xfrm>
            <a:off x="3056057" y="2417848"/>
            <a:ext cx="1026263" cy="1095315"/>
          </a:xfrm>
          <a:prstGeom prst="rect">
            <a:avLst/>
          </a:prstGeom>
          <a:solidFill>
            <a:schemeClr val="accent2"/>
          </a:solidFill>
          <a:ln>
            <a:noFill/>
          </a:ln>
          <a:effectLst/>
        </p:spPr>
        <p:txBody>
          <a:bodyPr anchor="ctr"/>
          <a:lstStyle/>
          <a:p>
            <a:pPr algn="ctr">
              <a:lnSpc>
                <a:spcPct val="150000"/>
              </a:lnSpc>
              <a:defRPr/>
            </a:pPr>
            <a:endParaRPr lang="zh-CN" altLang="en-US" b="1" dirty="0">
              <a:solidFill>
                <a:srgbClr val="F8F8F8"/>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15"/>
          <p:cNvSpPr/>
          <p:nvPr/>
        </p:nvSpPr>
        <p:spPr bwMode="auto">
          <a:xfrm>
            <a:off x="7099685" y="2417848"/>
            <a:ext cx="1026263" cy="1095315"/>
          </a:xfrm>
          <a:prstGeom prst="rect">
            <a:avLst/>
          </a:prstGeom>
          <a:solidFill>
            <a:schemeClr val="accent4"/>
          </a:solidFill>
          <a:ln>
            <a:noFill/>
          </a:ln>
          <a:effectLst/>
        </p:spPr>
        <p:txBody>
          <a:bodyPr anchor="ctr"/>
          <a:lstStyle/>
          <a:p>
            <a:pPr algn="ctr">
              <a:lnSpc>
                <a:spcPct val="150000"/>
              </a:lnSpc>
              <a:defRPr/>
            </a:pPr>
            <a:endParaRPr lang="zh-CN" altLang="en-US" b="1" dirty="0">
              <a:solidFill>
                <a:srgbClr val="F8F8F8"/>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bwMode="auto">
          <a:xfrm>
            <a:off x="5077871" y="2417848"/>
            <a:ext cx="1026263" cy="1095315"/>
          </a:xfrm>
          <a:prstGeom prst="rect">
            <a:avLst/>
          </a:prstGeom>
          <a:solidFill>
            <a:schemeClr val="accent3"/>
          </a:solidFill>
          <a:ln>
            <a:noFill/>
          </a:ln>
          <a:effectLst/>
        </p:spPr>
        <p:txBody>
          <a:bodyPr anchor="ctr"/>
          <a:lstStyle/>
          <a:p>
            <a:pPr algn="ctr">
              <a:lnSpc>
                <a:spcPct val="150000"/>
              </a:lnSpc>
              <a:defRPr/>
            </a:pPr>
            <a:endParaRPr lang="zh-CN" altLang="en-US" b="1" dirty="0">
              <a:solidFill>
                <a:srgbClr val="F8F8F8"/>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a:spLocks noChangeArrowheads="1"/>
          </p:cNvSpPr>
          <p:nvPr/>
        </p:nvSpPr>
        <p:spPr bwMode="auto">
          <a:xfrm>
            <a:off x="1204783" y="2873582"/>
            <a:ext cx="71814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lnSpc>
                <a:spcPct val="150000"/>
              </a:lnSpc>
              <a:spcBef>
                <a:spcPts val="0"/>
              </a:spcBef>
              <a:buNone/>
            </a:pPr>
            <a:r>
              <a:rPr lang="zh-CN" altLang="en-US" sz="1400" b="1" dirty="0">
                <a:solidFill>
                  <a:schemeClr val="bg1"/>
                </a:solidFill>
                <a:latin typeface="Arial" panose="020B0604020202020204" pitchFamily="34" charset="0"/>
                <a:cs typeface="Arial" panose="020B0604020202020204" pitchFamily="34" charset="0"/>
                <a:sym typeface="Arial" panose="020B0604020202020204" pitchFamily="34" charset="0"/>
              </a:rPr>
              <a:t>文字内容</a:t>
            </a:r>
            <a:endParaRPr lang="en-US" altLang="zh-CN" sz="14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31" name="Content Placeholder 2"/>
          <p:cNvSpPr txBox="1">
            <a:spLocks/>
          </p:cNvSpPr>
          <p:nvPr/>
        </p:nvSpPr>
        <p:spPr>
          <a:xfrm>
            <a:off x="788623" y="3779529"/>
            <a:ext cx="1550463" cy="215444"/>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zh-CN" altLang="en-US" sz="1400" dirty="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400" b="1" dirty="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2" name="Content Placeholder 2"/>
          <p:cNvSpPr txBox="1">
            <a:spLocks/>
          </p:cNvSpPr>
          <p:nvPr/>
        </p:nvSpPr>
        <p:spPr>
          <a:xfrm>
            <a:off x="747270" y="4033661"/>
            <a:ext cx="1600209" cy="69833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050" dirty="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a:t>
            </a:r>
            <a:r>
              <a:rPr lang="zh-CN" altLang="en-US" sz="1050" dirty="0" smtClean="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1050" b="1" dirty="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3" name="Content Placeholder 2"/>
          <p:cNvSpPr txBox="1">
            <a:spLocks/>
          </p:cNvSpPr>
          <p:nvPr/>
        </p:nvSpPr>
        <p:spPr>
          <a:xfrm>
            <a:off x="2803280" y="3779529"/>
            <a:ext cx="1550463" cy="215444"/>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zh-CN" altLang="en-US" sz="1400" dirty="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400" b="1" dirty="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4" name="Content Placeholder 2"/>
          <p:cNvSpPr txBox="1">
            <a:spLocks/>
          </p:cNvSpPr>
          <p:nvPr/>
        </p:nvSpPr>
        <p:spPr>
          <a:xfrm>
            <a:off x="2676851" y="4033661"/>
            <a:ext cx="1600209" cy="69833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050" dirty="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a:t>
            </a:r>
            <a:r>
              <a:rPr lang="zh-CN" altLang="en-US" sz="1050" dirty="0" smtClean="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1050" b="1" dirty="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5" name="Content Placeholder 2"/>
          <p:cNvSpPr txBox="1">
            <a:spLocks/>
          </p:cNvSpPr>
          <p:nvPr/>
        </p:nvSpPr>
        <p:spPr>
          <a:xfrm>
            <a:off x="4817937" y="3779529"/>
            <a:ext cx="1550463" cy="215444"/>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zh-CN" altLang="en-US" sz="1400" dirty="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400" b="1" dirty="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6" name="Content Placeholder 2"/>
          <p:cNvSpPr txBox="1">
            <a:spLocks/>
          </p:cNvSpPr>
          <p:nvPr/>
        </p:nvSpPr>
        <p:spPr>
          <a:xfrm>
            <a:off x="4698389" y="4033661"/>
            <a:ext cx="1600209" cy="69833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050" dirty="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a:t>
            </a:r>
            <a:r>
              <a:rPr lang="zh-CN" altLang="en-US" sz="1050" dirty="0" smtClean="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1050" b="1" dirty="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7" name="Content Placeholder 2"/>
          <p:cNvSpPr txBox="1">
            <a:spLocks/>
          </p:cNvSpPr>
          <p:nvPr/>
        </p:nvSpPr>
        <p:spPr>
          <a:xfrm>
            <a:off x="6837585" y="3779529"/>
            <a:ext cx="1550463" cy="215444"/>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zh-CN" altLang="en-US" sz="1400" dirty="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400" b="1" dirty="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8" name="Content Placeholder 2"/>
          <p:cNvSpPr txBox="1">
            <a:spLocks/>
          </p:cNvSpPr>
          <p:nvPr/>
        </p:nvSpPr>
        <p:spPr>
          <a:xfrm>
            <a:off x="6812712" y="4033661"/>
            <a:ext cx="1600209" cy="69833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050" dirty="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a:t>
            </a:r>
            <a:r>
              <a:rPr lang="zh-CN" altLang="en-US" sz="1050" dirty="0" smtClean="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1050" b="1" dirty="0">
              <a:solidFill>
                <a:schemeClr val="tx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2" name="文本框 41"/>
          <p:cNvSpPr txBox="1">
            <a:spLocks noChangeArrowheads="1"/>
          </p:cNvSpPr>
          <p:nvPr/>
        </p:nvSpPr>
        <p:spPr bwMode="auto">
          <a:xfrm>
            <a:off x="3209398" y="2873582"/>
            <a:ext cx="71814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lnSpc>
                <a:spcPct val="150000"/>
              </a:lnSpc>
              <a:spcBef>
                <a:spcPts val="0"/>
              </a:spcBef>
              <a:buNone/>
            </a:pPr>
            <a:r>
              <a:rPr lang="zh-CN" altLang="en-US" sz="1400" b="1" dirty="0">
                <a:solidFill>
                  <a:schemeClr val="bg1"/>
                </a:solidFill>
                <a:latin typeface="Arial" panose="020B0604020202020204" pitchFamily="34" charset="0"/>
                <a:cs typeface="Arial" panose="020B0604020202020204" pitchFamily="34" charset="0"/>
                <a:sym typeface="Arial" panose="020B0604020202020204" pitchFamily="34" charset="0"/>
              </a:rPr>
              <a:t>文字内容</a:t>
            </a:r>
            <a:endParaRPr lang="en-US" altLang="zh-CN" sz="14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43" name="文本框 42"/>
          <p:cNvSpPr txBox="1">
            <a:spLocks noChangeArrowheads="1"/>
          </p:cNvSpPr>
          <p:nvPr/>
        </p:nvSpPr>
        <p:spPr bwMode="auto">
          <a:xfrm>
            <a:off x="5230936" y="2873582"/>
            <a:ext cx="71814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lnSpc>
                <a:spcPct val="150000"/>
              </a:lnSpc>
              <a:spcBef>
                <a:spcPts val="0"/>
              </a:spcBef>
              <a:buNone/>
            </a:pPr>
            <a:r>
              <a:rPr lang="zh-CN" altLang="en-US" sz="1400" b="1" dirty="0">
                <a:solidFill>
                  <a:schemeClr val="bg1"/>
                </a:solidFill>
                <a:latin typeface="Arial" panose="020B0604020202020204" pitchFamily="34" charset="0"/>
                <a:cs typeface="Arial" panose="020B0604020202020204" pitchFamily="34" charset="0"/>
                <a:sym typeface="Arial" panose="020B0604020202020204" pitchFamily="34" charset="0"/>
              </a:rPr>
              <a:t>文字内容</a:t>
            </a:r>
            <a:endParaRPr lang="en-US" altLang="zh-CN" sz="14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44" name="文本框 43"/>
          <p:cNvSpPr txBox="1">
            <a:spLocks noChangeArrowheads="1"/>
          </p:cNvSpPr>
          <p:nvPr/>
        </p:nvSpPr>
        <p:spPr bwMode="auto">
          <a:xfrm>
            <a:off x="7248754" y="2873582"/>
            <a:ext cx="71814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lnSpc>
                <a:spcPct val="150000"/>
              </a:lnSpc>
              <a:spcBef>
                <a:spcPts val="0"/>
              </a:spcBef>
              <a:buNone/>
            </a:pPr>
            <a:r>
              <a:rPr lang="zh-CN" altLang="en-US" sz="1400" b="1" dirty="0">
                <a:solidFill>
                  <a:schemeClr val="bg1"/>
                </a:solidFill>
                <a:latin typeface="Arial" panose="020B0604020202020204" pitchFamily="34" charset="0"/>
                <a:cs typeface="Arial" panose="020B0604020202020204" pitchFamily="34" charset="0"/>
                <a:sym typeface="Arial" panose="020B0604020202020204" pitchFamily="34" charset="0"/>
              </a:rPr>
              <a:t>文字内容</a:t>
            </a:r>
            <a:endParaRPr lang="en-US" altLang="zh-CN" sz="14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8327343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p:cTn id="14" dur="1000" fill="hold"/>
                                        <p:tgtEl>
                                          <p:spTgt spid="39"/>
                                        </p:tgtEl>
                                        <p:attrNameLst>
                                          <p:attrName>ppt_w</p:attrName>
                                        </p:attrNameLst>
                                      </p:cBhvr>
                                      <p:tavLst>
                                        <p:tav tm="0">
                                          <p:val>
                                            <p:fltVal val="0"/>
                                          </p:val>
                                        </p:tav>
                                        <p:tav tm="100000">
                                          <p:val>
                                            <p:strVal val="#ppt_w"/>
                                          </p:val>
                                        </p:tav>
                                      </p:tavLst>
                                    </p:anim>
                                    <p:anim calcmode="lin" valueType="num">
                                      <p:cBhvr>
                                        <p:cTn id="15" dur="1000" fill="hold"/>
                                        <p:tgtEl>
                                          <p:spTgt spid="39"/>
                                        </p:tgtEl>
                                        <p:attrNameLst>
                                          <p:attrName>ppt_h</p:attrName>
                                        </p:attrNameLst>
                                      </p:cBhvr>
                                      <p:tavLst>
                                        <p:tav tm="0">
                                          <p:val>
                                            <p:fltVal val="0"/>
                                          </p:val>
                                        </p:tav>
                                        <p:tav tm="100000">
                                          <p:val>
                                            <p:strVal val="#ppt_h"/>
                                          </p:val>
                                        </p:tav>
                                      </p:tavLst>
                                    </p:anim>
                                    <p:anim calcmode="lin" valueType="num">
                                      <p:cBhvr>
                                        <p:cTn id="16" dur="1000" fill="hold"/>
                                        <p:tgtEl>
                                          <p:spTgt spid="39"/>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39"/>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15" presetClass="entr" presetSubtype="0" fill="hold" grpId="0"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p:cTn id="21" dur="1000" fill="hold"/>
                                        <p:tgtEl>
                                          <p:spTgt spid="40"/>
                                        </p:tgtEl>
                                        <p:attrNameLst>
                                          <p:attrName>ppt_w</p:attrName>
                                        </p:attrNameLst>
                                      </p:cBhvr>
                                      <p:tavLst>
                                        <p:tav tm="0">
                                          <p:val>
                                            <p:fltVal val="0"/>
                                          </p:val>
                                        </p:tav>
                                        <p:tav tm="100000">
                                          <p:val>
                                            <p:strVal val="#ppt_w"/>
                                          </p:val>
                                        </p:tav>
                                      </p:tavLst>
                                    </p:anim>
                                    <p:anim calcmode="lin" valueType="num">
                                      <p:cBhvr>
                                        <p:cTn id="22" dur="1000" fill="hold"/>
                                        <p:tgtEl>
                                          <p:spTgt spid="40"/>
                                        </p:tgtEl>
                                        <p:attrNameLst>
                                          <p:attrName>ppt_h</p:attrName>
                                        </p:attrNameLst>
                                      </p:cBhvr>
                                      <p:tavLst>
                                        <p:tav tm="0">
                                          <p:val>
                                            <p:fltVal val="0"/>
                                          </p:val>
                                        </p:tav>
                                        <p:tav tm="100000">
                                          <p:val>
                                            <p:strVal val="#ppt_h"/>
                                          </p:val>
                                        </p:tav>
                                      </p:tavLst>
                                    </p:anim>
                                    <p:anim calcmode="lin" valueType="num">
                                      <p:cBhvr>
                                        <p:cTn id="23"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40"/>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3000"/>
                            </p:stCondLst>
                            <p:childTnLst>
                              <p:par>
                                <p:cTn id="26" presetID="15" presetClass="entr" presetSubtype="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p:cTn id="28" dur="1000" fill="hold"/>
                                        <p:tgtEl>
                                          <p:spTgt spid="41"/>
                                        </p:tgtEl>
                                        <p:attrNameLst>
                                          <p:attrName>ppt_w</p:attrName>
                                        </p:attrNameLst>
                                      </p:cBhvr>
                                      <p:tavLst>
                                        <p:tav tm="0">
                                          <p:val>
                                            <p:fltVal val="0"/>
                                          </p:val>
                                        </p:tav>
                                        <p:tav tm="100000">
                                          <p:val>
                                            <p:strVal val="#ppt_w"/>
                                          </p:val>
                                        </p:tav>
                                      </p:tavLst>
                                    </p:anim>
                                    <p:anim calcmode="lin" valueType="num">
                                      <p:cBhvr>
                                        <p:cTn id="29" dur="1000" fill="hold"/>
                                        <p:tgtEl>
                                          <p:spTgt spid="41"/>
                                        </p:tgtEl>
                                        <p:attrNameLst>
                                          <p:attrName>ppt_h</p:attrName>
                                        </p:attrNameLst>
                                      </p:cBhvr>
                                      <p:tavLst>
                                        <p:tav tm="0">
                                          <p:val>
                                            <p:fltVal val="0"/>
                                          </p:val>
                                        </p:tav>
                                        <p:tav tm="100000">
                                          <p:val>
                                            <p:strVal val="#ppt_h"/>
                                          </p:val>
                                        </p:tav>
                                      </p:tavLst>
                                    </p:anim>
                                    <p:anim calcmode="lin" valueType="num">
                                      <p:cBhvr>
                                        <p:cTn id="30" dur="1000" fill="hold"/>
                                        <p:tgtEl>
                                          <p:spTgt spid="41"/>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41"/>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4000"/>
                            </p:stCondLst>
                            <p:childTnLst>
                              <p:par>
                                <p:cTn id="33" presetID="22" presetClass="entr" presetSubtype="1"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up)">
                                      <p:cBhvr>
                                        <p:cTn id="35" dur="500"/>
                                        <p:tgtEl>
                                          <p:spTgt spid="14"/>
                                        </p:tgtEl>
                                      </p:cBhvr>
                                    </p:animEffect>
                                  </p:childTnLst>
                                </p:cTn>
                              </p:par>
                            </p:childTnLst>
                          </p:cTn>
                        </p:par>
                        <p:par>
                          <p:cTn id="36" fill="hold">
                            <p:stCondLst>
                              <p:cond delay="4500"/>
                            </p:stCondLst>
                            <p:childTnLst>
                              <p:par>
                                <p:cTn id="37" presetID="53" presetClass="entr" presetSubtype="16"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ppt_w</p:attrName>
                                        </p:attrNameLst>
                                      </p:cBhvr>
                                      <p:tavLst>
                                        <p:tav tm="0">
                                          <p:val>
                                            <p:fltVal val="0"/>
                                          </p:val>
                                        </p:tav>
                                        <p:tav tm="100000">
                                          <p:val>
                                            <p:strVal val="#ppt_w"/>
                                          </p:val>
                                        </p:tav>
                                      </p:tavLst>
                                    </p:anim>
                                    <p:anim calcmode="lin" valueType="num">
                                      <p:cBhvr>
                                        <p:cTn id="40" dur="500" fill="hold"/>
                                        <p:tgtEl>
                                          <p:spTgt spid="24"/>
                                        </p:tgtEl>
                                        <p:attrNameLst>
                                          <p:attrName>ppt_h</p:attrName>
                                        </p:attrNameLst>
                                      </p:cBhvr>
                                      <p:tavLst>
                                        <p:tav tm="0">
                                          <p:val>
                                            <p:fltVal val="0"/>
                                          </p:val>
                                        </p:tav>
                                        <p:tav tm="100000">
                                          <p:val>
                                            <p:strVal val="#ppt_h"/>
                                          </p:val>
                                        </p:tav>
                                      </p:tavLst>
                                    </p:anim>
                                    <p:animEffect transition="in" filter="fade">
                                      <p:cBhvr>
                                        <p:cTn id="41" dur="500"/>
                                        <p:tgtEl>
                                          <p:spTgt spid="24"/>
                                        </p:tgtEl>
                                      </p:cBhvr>
                                    </p:animEffect>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750"/>
                                        <p:tgtEl>
                                          <p:spTgt spid="31"/>
                                        </p:tgtEl>
                                      </p:cBhvr>
                                    </p:animEffect>
                                  </p:childTnLst>
                                </p:cTn>
                              </p:par>
                            </p:childTnLst>
                          </p:cTn>
                        </p:par>
                        <p:par>
                          <p:cTn id="46" fill="hold">
                            <p:stCondLst>
                              <p:cond delay="5750"/>
                            </p:stCondLst>
                            <p:childTnLst>
                              <p:par>
                                <p:cTn id="47" presetID="22" presetClass="entr" presetSubtype="1"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up)">
                                      <p:cBhvr>
                                        <p:cTn id="49" dur="750"/>
                                        <p:tgtEl>
                                          <p:spTgt spid="32"/>
                                        </p:tgtEl>
                                      </p:cBhvr>
                                    </p:animEffect>
                                  </p:childTnLst>
                                </p:cTn>
                              </p:par>
                            </p:childTnLst>
                          </p:cTn>
                        </p:par>
                        <p:par>
                          <p:cTn id="50" fill="hold">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up)">
                                      <p:cBhvr>
                                        <p:cTn id="53" dur="500"/>
                                        <p:tgtEl>
                                          <p:spTgt spid="15"/>
                                        </p:tgtEl>
                                      </p:cBhvr>
                                    </p:animEffect>
                                  </p:childTnLst>
                                </p:cTn>
                              </p:par>
                            </p:childTnLst>
                          </p:cTn>
                        </p:par>
                        <p:par>
                          <p:cTn id="54" fill="hold">
                            <p:stCondLst>
                              <p:cond delay="7000"/>
                            </p:stCondLst>
                            <p:childTnLst>
                              <p:par>
                                <p:cTn id="55" presetID="53" presetClass="entr" presetSubtype="16" fill="hold" grpId="0" nodeType="after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childTnLst>
                          </p:cTn>
                        </p:par>
                        <p:par>
                          <p:cTn id="60" fill="hold">
                            <p:stCondLst>
                              <p:cond delay="7500"/>
                            </p:stCondLst>
                            <p:childTnLst>
                              <p:par>
                                <p:cTn id="61" presetID="22" presetClass="entr" presetSubtype="8"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left)">
                                      <p:cBhvr>
                                        <p:cTn id="63" dur="750"/>
                                        <p:tgtEl>
                                          <p:spTgt spid="33"/>
                                        </p:tgtEl>
                                      </p:cBhvr>
                                    </p:animEffect>
                                  </p:childTnLst>
                                </p:cTn>
                              </p:par>
                            </p:childTnLst>
                          </p:cTn>
                        </p:par>
                        <p:par>
                          <p:cTn id="64" fill="hold">
                            <p:stCondLst>
                              <p:cond delay="8250"/>
                            </p:stCondLst>
                            <p:childTnLst>
                              <p:par>
                                <p:cTn id="65" presetID="22" presetClass="entr" presetSubtype="1"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up)">
                                      <p:cBhvr>
                                        <p:cTn id="67" dur="750"/>
                                        <p:tgtEl>
                                          <p:spTgt spid="34"/>
                                        </p:tgtEl>
                                      </p:cBhvr>
                                    </p:animEffect>
                                  </p:childTnLst>
                                </p:cTn>
                              </p:par>
                            </p:childTnLst>
                          </p:cTn>
                        </p:par>
                        <p:par>
                          <p:cTn id="68" fill="hold">
                            <p:stCondLst>
                              <p:cond delay="9000"/>
                            </p:stCondLst>
                            <p:childTnLst>
                              <p:par>
                                <p:cTn id="69" presetID="22" presetClass="entr" presetSubtype="1"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up)">
                                      <p:cBhvr>
                                        <p:cTn id="71" dur="500"/>
                                        <p:tgtEl>
                                          <p:spTgt spid="17"/>
                                        </p:tgtEl>
                                      </p:cBhvr>
                                    </p:animEffect>
                                  </p:childTnLst>
                                </p:cTn>
                              </p:par>
                            </p:childTnLst>
                          </p:cTn>
                        </p:par>
                        <p:par>
                          <p:cTn id="72" fill="hold">
                            <p:stCondLst>
                              <p:cond delay="9500"/>
                            </p:stCondLst>
                            <p:childTnLst>
                              <p:par>
                                <p:cTn id="73" presetID="53" presetClass="entr" presetSubtype="16"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 calcmode="lin" valueType="num">
                                      <p:cBhvr>
                                        <p:cTn id="75" dur="500" fill="hold"/>
                                        <p:tgtEl>
                                          <p:spTgt spid="43"/>
                                        </p:tgtEl>
                                        <p:attrNameLst>
                                          <p:attrName>ppt_w</p:attrName>
                                        </p:attrNameLst>
                                      </p:cBhvr>
                                      <p:tavLst>
                                        <p:tav tm="0">
                                          <p:val>
                                            <p:fltVal val="0"/>
                                          </p:val>
                                        </p:tav>
                                        <p:tav tm="100000">
                                          <p:val>
                                            <p:strVal val="#ppt_w"/>
                                          </p:val>
                                        </p:tav>
                                      </p:tavLst>
                                    </p:anim>
                                    <p:anim calcmode="lin" valueType="num">
                                      <p:cBhvr>
                                        <p:cTn id="76" dur="500" fill="hold"/>
                                        <p:tgtEl>
                                          <p:spTgt spid="43"/>
                                        </p:tgtEl>
                                        <p:attrNameLst>
                                          <p:attrName>ppt_h</p:attrName>
                                        </p:attrNameLst>
                                      </p:cBhvr>
                                      <p:tavLst>
                                        <p:tav tm="0">
                                          <p:val>
                                            <p:fltVal val="0"/>
                                          </p:val>
                                        </p:tav>
                                        <p:tav tm="100000">
                                          <p:val>
                                            <p:strVal val="#ppt_h"/>
                                          </p:val>
                                        </p:tav>
                                      </p:tavLst>
                                    </p:anim>
                                    <p:animEffect transition="in" filter="fade">
                                      <p:cBhvr>
                                        <p:cTn id="77" dur="500"/>
                                        <p:tgtEl>
                                          <p:spTgt spid="43"/>
                                        </p:tgtEl>
                                      </p:cBhvr>
                                    </p:animEffect>
                                  </p:childTnLst>
                                </p:cTn>
                              </p:par>
                            </p:childTnLst>
                          </p:cTn>
                        </p:par>
                        <p:par>
                          <p:cTn id="78" fill="hold">
                            <p:stCondLst>
                              <p:cond delay="10000"/>
                            </p:stCondLst>
                            <p:childTnLst>
                              <p:par>
                                <p:cTn id="79" presetID="22" presetClass="entr" presetSubtype="8" fill="hold" grpId="0" nodeType="after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wipe(left)">
                                      <p:cBhvr>
                                        <p:cTn id="81" dur="750"/>
                                        <p:tgtEl>
                                          <p:spTgt spid="35"/>
                                        </p:tgtEl>
                                      </p:cBhvr>
                                    </p:animEffect>
                                  </p:childTnLst>
                                </p:cTn>
                              </p:par>
                            </p:childTnLst>
                          </p:cTn>
                        </p:par>
                        <p:par>
                          <p:cTn id="82" fill="hold">
                            <p:stCondLst>
                              <p:cond delay="10750"/>
                            </p:stCondLst>
                            <p:childTnLst>
                              <p:par>
                                <p:cTn id="83" presetID="22" presetClass="entr" presetSubtype="1" fill="hold" grpId="0" nodeType="after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wipe(up)">
                                      <p:cBhvr>
                                        <p:cTn id="85" dur="750"/>
                                        <p:tgtEl>
                                          <p:spTgt spid="36"/>
                                        </p:tgtEl>
                                      </p:cBhvr>
                                    </p:animEffect>
                                  </p:childTnLst>
                                </p:cTn>
                              </p:par>
                            </p:childTnLst>
                          </p:cTn>
                        </p:par>
                        <p:par>
                          <p:cTn id="86" fill="hold">
                            <p:stCondLst>
                              <p:cond delay="11500"/>
                            </p:stCondLst>
                            <p:childTnLst>
                              <p:par>
                                <p:cTn id="87" presetID="22" presetClass="entr" presetSubtype="1"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wipe(up)">
                                      <p:cBhvr>
                                        <p:cTn id="89" dur="500"/>
                                        <p:tgtEl>
                                          <p:spTgt spid="16"/>
                                        </p:tgtEl>
                                      </p:cBhvr>
                                    </p:animEffect>
                                  </p:childTnLst>
                                </p:cTn>
                              </p:par>
                            </p:childTnLst>
                          </p:cTn>
                        </p:par>
                        <p:par>
                          <p:cTn id="90" fill="hold">
                            <p:stCondLst>
                              <p:cond delay="12000"/>
                            </p:stCondLst>
                            <p:childTnLst>
                              <p:par>
                                <p:cTn id="91" presetID="53" presetClass="entr" presetSubtype="16" fill="hold" grpId="0" nodeType="afterEffect">
                                  <p:stCondLst>
                                    <p:cond delay="0"/>
                                  </p:stCondLst>
                                  <p:childTnLst>
                                    <p:set>
                                      <p:cBhvr>
                                        <p:cTn id="92" dur="1" fill="hold">
                                          <p:stCondLst>
                                            <p:cond delay="0"/>
                                          </p:stCondLst>
                                        </p:cTn>
                                        <p:tgtEl>
                                          <p:spTgt spid="44"/>
                                        </p:tgtEl>
                                        <p:attrNameLst>
                                          <p:attrName>style.visibility</p:attrName>
                                        </p:attrNameLst>
                                      </p:cBhvr>
                                      <p:to>
                                        <p:strVal val="visible"/>
                                      </p:to>
                                    </p:set>
                                    <p:anim calcmode="lin" valueType="num">
                                      <p:cBhvr>
                                        <p:cTn id="93" dur="500" fill="hold"/>
                                        <p:tgtEl>
                                          <p:spTgt spid="44"/>
                                        </p:tgtEl>
                                        <p:attrNameLst>
                                          <p:attrName>ppt_w</p:attrName>
                                        </p:attrNameLst>
                                      </p:cBhvr>
                                      <p:tavLst>
                                        <p:tav tm="0">
                                          <p:val>
                                            <p:fltVal val="0"/>
                                          </p:val>
                                        </p:tav>
                                        <p:tav tm="100000">
                                          <p:val>
                                            <p:strVal val="#ppt_w"/>
                                          </p:val>
                                        </p:tav>
                                      </p:tavLst>
                                    </p:anim>
                                    <p:anim calcmode="lin" valueType="num">
                                      <p:cBhvr>
                                        <p:cTn id="94" dur="500" fill="hold"/>
                                        <p:tgtEl>
                                          <p:spTgt spid="44"/>
                                        </p:tgtEl>
                                        <p:attrNameLst>
                                          <p:attrName>ppt_h</p:attrName>
                                        </p:attrNameLst>
                                      </p:cBhvr>
                                      <p:tavLst>
                                        <p:tav tm="0">
                                          <p:val>
                                            <p:fltVal val="0"/>
                                          </p:val>
                                        </p:tav>
                                        <p:tav tm="100000">
                                          <p:val>
                                            <p:strVal val="#ppt_h"/>
                                          </p:val>
                                        </p:tav>
                                      </p:tavLst>
                                    </p:anim>
                                    <p:animEffect transition="in" filter="fade">
                                      <p:cBhvr>
                                        <p:cTn id="95" dur="500"/>
                                        <p:tgtEl>
                                          <p:spTgt spid="44"/>
                                        </p:tgtEl>
                                      </p:cBhvr>
                                    </p:animEffect>
                                  </p:childTnLst>
                                </p:cTn>
                              </p:par>
                            </p:childTnLst>
                          </p:cTn>
                        </p:par>
                        <p:par>
                          <p:cTn id="96" fill="hold">
                            <p:stCondLst>
                              <p:cond delay="12500"/>
                            </p:stCondLst>
                            <p:childTnLst>
                              <p:par>
                                <p:cTn id="97" presetID="22" presetClass="entr" presetSubtype="8" fill="hold" grpId="0" nodeType="afterEffect">
                                  <p:stCondLst>
                                    <p:cond delay="0"/>
                                  </p:stCondLst>
                                  <p:childTnLst>
                                    <p:set>
                                      <p:cBhvr>
                                        <p:cTn id="98" dur="1" fill="hold">
                                          <p:stCondLst>
                                            <p:cond delay="0"/>
                                          </p:stCondLst>
                                        </p:cTn>
                                        <p:tgtEl>
                                          <p:spTgt spid="37"/>
                                        </p:tgtEl>
                                        <p:attrNameLst>
                                          <p:attrName>style.visibility</p:attrName>
                                        </p:attrNameLst>
                                      </p:cBhvr>
                                      <p:to>
                                        <p:strVal val="visible"/>
                                      </p:to>
                                    </p:set>
                                    <p:animEffect transition="in" filter="wipe(left)">
                                      <p:cBhvr>
                                        <p:cTn id="99" dur="750"/>
                                        <p:tgtEl>
                                          <p:spTgt spid="37"/>
                                        </p:tgtEl>
                                      </p:cBhvr>
                                    </p:animEffect>
                                  </p:childTnLst>
                                </p:cTn>
                              </p:par>
                            </p:childTnLst>
                          </p:cTn>
                        </p:par>
                        <p:par>
                          <p:cTn id="100" fill="hold">
                            <p:stCondLst>
                              <p:cond delay="13250"/>
                            </p:stCondLst>
                            <p:childTnLst>
                              <p:par>
                                <p:cTn id="101" presetID="22" presetClass="entr" presetSubtype="1" fill="hold" grpId="0" nodeType="afterEffect">
                                  <p:stCondLst>
                                    <p:cond delay="0"/>
                                  </p:stCondLst>
                                  <p:childTnLst>
                                    <p:set>
                                      <p:cBhvr>
                                        <p:cTn id="102" dur="1" fill="hold">
                                          <p:stCondLst>
                                            <p:cond delay="0"/>
                                          </p:stCondLst>
                                        </p:cTn>
                                        <p:tgtEl>
                                          <p:spTgt spid="38"/>
                                        </p:tgtEl>
                                        <p:attrNameLst>
                                          <p:attrName>style.visibility</p:attrName>
                                        </p:attrNameLst>
                                      </p:cBhvr>
                                      <p:to>
                                        <p:strVal val="visible"/>
                                      </p:to>
                                    </p:set>
                                    <p:animEffect transition="in" filter="wipe(up)">
                                      <p:cBhvr>
                                        <p:cTn id="103"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9" grpId="0" animBg="1"/>
      <p:bldP spid="40" grpId="0" animBg="1"/>
      <p:bldP spid="41" grpId="0" animBg="1"/>
      <p:bldP spid="14" grpId="0" animBg="1"/>
      <p:bldP spid="15" grpId="0" animBg="1"/>
      <p:bldP spid="16" grpId="0" animBg="1"/>
      <p:bldP spid="17" grpId="0" animBg="1"/>
      <p:bldP spid="24" grpId="0"/>
      <p:bldP spid="31" grpId="0"/>
      <p:bldP spid="32" grpId="0"/>
      <p:bldP spid="33" grpId="0"/>
      <p:bldP spid="34" grpId="0"/>
      <p:bldP spid="35" grpId="0"/>
      <p:bldP spid="36" grpId="0"/>
      <p:bldP spid="37" grpId="0"/>
      <p:bldP spid="38" grpId="0"/>
      <p:bldP spid="42" grpId="0"/>
      <p:bldP spid="43" grpId="0"/>
      <p:bldP spid="4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23"/>
          <p:cNvSpPr>
            <a:spLocks noChangeAspect="1"/>
          </p:cNvSpPr>
          <p:nvPr/>
        </p:nvSpPr>
        <p:spPr>
          <a:xfrm>
            <a:off x="3118439" y="1419622"/>
            <a:ext cx="1179897" cy="1179897"/>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blipFill>
            <a:blip r:embed="rId3" cstate="print"/>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876" tIns="205876" rIns="205876" bIns="205876" numCol="1" spcCol="1270" anchor="ctr" anchorCtr="0">
            <a:noAutofit/>
          </a:bodyPr>
          <a:lstStyle/>
          <a:p>
            <a:pPr algn="just" defTabSz="1157817">
              <a:lnSpc>
                <a:spcPct val="120000"/>
              </a:lnSpc>
              <a:spcAft>
                <a:spcPct val="35000"/>
              </a:spcAft>
            </a:pPr>
            <a:endParaRPr lang="en-GB" sz="58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p:nvPr/>
        </p:nvSpPr>
        <p:spPr>
          <a:xfrm>
            <a:off x="4282998" y="1726785"/>
            <a:ext cx="565570" cy="565570"/>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90709" tIns="261692" rIns="90709" bIns="261692" numCol="1" spcCol="1270" anchor="ctr" anchorCtr="0">
            <a:noAutofit/>
          </a:bodyPr>
          <a:lstStyle/>
          <a:p>
            <a:pPr algn="just" defTabSz="492072">
              <a:lnSpc>
                <a:spcPct val="120000"/>
              </a:lnSpc>
              <a:spcAft>
                <a:spcPct val="35000"/>
              </a:spcAft>
            </a:pPr>
            <a:endParaRPr lang="en-GB" sz="58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noChangeAspect="1"/>
          </p:cNvSpPr>
          <p:nvPr/>
        </p:nvSpPr>
        <p:spPr>
          <a:xfrm>
            <a:off x="4833230" y="1419622"/>
            <a:ext cx="1179897" cy="1179897"/>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blipFill>
            <a:blip r:embed="rId4" cstate="print"/>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876" tIns="205876" rIns="205876" bIns="205876" numCol="1" spcCol="1270" anchor="ctr" anchorCtr="0">
            <a:noAutofit/>
          </a:bodyPr>
          <a:lstStyle/>
          <a:p>
            <a:pPr algn="just" defTabSz="1157817">
              <a:lnSpc>
                <a:spcPct val="120000"/>
              </a:lnSpc>
              <a:spcAft>
                <a:spcPct val="35000"/>
              </a:spcAft>
            </a:pPr>
            <a:endParaRPr lang="en-GB" sz="58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p:nvPr/>
        </p:nvSpPr>
        <p:spPr>
          <a:xfrm>
            <a:off x="5997789" y="1726785"/>
            <a:ext cx="565570" cy="565570"/>
          </a:xfrm>
          <a:custGeom>
            <a:avLst/>
            <a:gdLst>
              <a:gd name="connsiteX0" fmla="*/ 139284 w 1050805"/>
              <a:gd name="connsiteY0" fmla="*/ 216466 h 1050805"/>
              <a:gd name="connsiteX1" fmla="*/ 911521 w 1050805"/>
              <a:gd name="connsiteY1" fmla="*/ 216466 h 1050805"/>
              <a:gd name="connsiteX2" fmla="*/ 911521 w 1050805"/>
              <a:gd name="connsiteY2" fmla="*/ 463615 h 1050805"/>
              <a:gd name="connsiteX3" fmla="*/ 139284 w 1050805"/>
              <a:gd name="connsiteY3" fmla="*/ 463615 h 1050805"/>
              <a:gd name="connsiteX4" fmla="*/ 139284 w 1050805"/>
              <a:gd name="connsiteY4" fmla="*/ 216466 h 1050805"/>
              <a:gd name="connsiteX5" fmla="*/ 139284 w 1050805"/>
              <a:gd name="connsiteY5" fmla="*/ 587190 h 1050805"/>
              <a:gd name="connsiteX6" fmla="*/ 911521 w 1050805"/>
              <a:gd name="connsiteY6" fmla="*/ 587190 h 1050805"/>
              <a:gd name="connsiteX7" fmla="*/ 911521 w 1050805"/>
              <a:gd name="connsiteY7" fmla="*/ 834339 h 1050805"/>
              <a:gd name="connsiteX8" fmla="*/ 139284 w 1050805"/>
              <a:gd name="connsiteY8" fmla="*/ 834339 h 1050805"/>
              <a:gd name="connsiteX9" fmla="*/ 139284 w 1050805"/>
              <a:gd name="connsiteY9" fmla="*/ 587190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0805" h="1050805">
                <a:moveTo>
                  <a:pt x="139284" y="216466"/>
                </a:moveTo>
                <a:lnTo>
                  <a:pt x="911521" y="216466"/>
                </a:lnTo>
                <a:lnTo>
                  <a:pt x="911521" y="463615"/>
                </a:lnTo>
                <a:lnTo>
                  <a:pt x="139284" y="463615"/>
                </a:lnTo>
                <a:lnTo>
                  <a:pt x="139284" y="216466"/>
                </a:lnTo>
                <a:close/>
                <a:moveTo>
                  <a:pt x="139284" y="587190"/>
                </a:moveTo>
                <a:lnTo>
                  <a:pt x="911521" y="587190"/>
                </a:lnTo>
                <a:lnTo>
                  <a:pt x="911521" y="834339"/>
                </a:lnTo>
                <a:lnTo>
                  <a:pt x="139284" y="834339"/>
                </a:lnTo>
                <a:lnTo>
                  <a:pt x="139284" y="587190"/>
                </a:lnTo>
                <a:close/>
              </a:path>
            </a:pathLst>
          </a:custGeom>
          <a:solidFill>
            <a:schemeClr val="accent4"/>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90709" tIns="140974" rIns="90709" bIns="140974" numCol="1" spcCol="1270" anchor="ctr" anchorCtr="0">
            <a:noAutofit/>
          </a:bodyPr>
          <a:lstStyle/>
          <a:p>
            <a:pPr algn="just" defTabSz="1273599">
              <a:lnSpc>
                <a:spcPct val="120000"/>
              </a:lnSpc>
              <a:spcAft>
                <a:spcPct val="35000"/>
              </a:spcAft>
            </a:pPr>
            <a:endParaRPr lang="en-GB" sz="58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noChangeAspect="1"/>
          </p:cNvSpPr>
          <p:nvPr/>
        </p:nvSpPr>
        <p:spPr>
          <a:xfrm>
            <a:off x="6548023" y="1419622"/>
            <a:ext cx="1179897" cy="1179897"/>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blipFill>
            <a:blip r:embed="rId5" cstate="print"/>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876" tIns="205876" rIns="205876" bIns="205876" numCol="1" spcCol="1270" anchor="ctr" anchorCtr="0">
            <a:noAutofit/>
          </a:bodyPr>
          <a:lstStyle/>
          <a:p>
            <a:pPr algn="just" defTabSz="1157817">
              <a:lnSpc>
                <a:spcPct val="120000"/>
              </a:lnSpc>
              <a:spcAft>
                <a:spcPct val="35000"/>
              </a:spcAft>
            </a:pPr>
            <a:endParaRPr lang="en-GB" sz="58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a:spLocks noChangeAspect="1"/>
          </p:cNvSpPr>
          <p:nvPr/>
        </p:nvSpPr>
        <p:spPr>
          <a:xfrm>
            <a:off x="1403648" y="1419622"/>
            <a:ext cx="1179897" cy="1179897"/>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blipFill>
            <a:blip r:embed="rId6" cstate="print"/>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876" tIns="205876" rIns="205876" bIns="205876" numCol="1" spcCol="1270" anchor="ctr" anchorCtr="0">
            <a:noAutofit/>
          </a:bodyPr>
          <a:lstStyle/>
          <a:p>
            <a:pPr algn="just" defTabSz="1157817">
              <a:lnSpc>
                <a:spcPct val="120000"/>
              </a:lnSpc>
              <a:spcAft>
                <a:spcPct val="35000"/>
              </a:spcAft>
            </a:pPr>
            <a:endParaRPr lang="en-GB" sz="58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p:nvPr/>
        </p:nvSpPr>
        <p:spPr>
          <a:xfrm>
            <a:off x="2568207" y="1726785"/>
            <a:ext cx="565570" cy="565570"/>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90709" tIns="261692" rIns="90709" bIns="261692" numCol="1" spcCol="1270" anchor="ctr" anchorCtr="0">
            <a:noAutofit/>
          </a:bodyPr>
          <a:lstStyle/>
          <a:p>
            <a:pPr algn="just" defTabSz="492072">
              <a:lnSpc>
                <a:spcPct val="120000"/>
              </a:lnSpc>
              <a:spcAft>
                <a:spcPct val="35000"/>
              </a:spcAft>
            </a:pPr>
            <a:endParaRPr lang="en-GB" sz="586">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7" name="Group 36"/>
          <p:cNvGrpSpPr/>
          <p:nvPr/>
        </p:nvGrpSpPr>
        <p:grpSpPr>
          <a:xfrm>
            <a:off x="1299833" y="2931791"/>
            <a:ext cx="1447172" cy="479240"/>
            <a:chOff x="520106" y="2243168"/>
            <a:chExt cx="2513428" cy="735871"/>
          </a:xfrm>
        </p:grpSpPr>
        <p:sp>
          <p:nvSpPr>
            <p:cNvPr id="38" name="TextBox 37"/>
            <p:cNvSpPr txBox="1"/>
            <p:nvPr/>
          </p:nvSpPr>
          <p:spPr>
            <a:xfrm>
              <a:off x="958302" y="2243168"/>
              <a:ext cx="1637035" cy="272133"/>
            </a:xfrm>
            <a:prstGeom prst="rect">
              <a:avLst/>
            </a:prstGeom>
            <a:noFill/>
          </p:spPr>
          <p:txBody>
            <a:bodyPr wrap="none" lIns="0" tIns="0" rIns="0" bIns="0" rtlCol="0">
              <a:spAutoFit/>
            </a:bodyPr>
            <a:lstStyle/>
            <a:p>
              <a:pPr algn="ctr">
                <a:lnSpc>
                  <a:spcPct val="120000"/>
                </a:lnSpc>
              </a:pPr>
              <a:r>
                <a:rPr lang="zh-CN" altLang="en-US" sz="105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5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Rectangle 38"/>
            <p:cNvSpPr/>
            <p:nvPr/>
          </p:nvSpPr>
          <p:spPr>
            <a:xfrm>
              <a:off x="520106" y="2544847"/>
              <a:ext cx="2513428" cy="434192"/>
            </a:xfrm>
            <a:prstGeom prst="rect">
              <a:avLst/>
            </a:prstGeom>
          </p:spPr>
          <p:txBody>
            <a:bodyPr wrap="square" lIns="0" tIns="0" rIns="0" bIns="0">
              <a:spAutoFit/>
            </a:bodyPr>
            <a:lstStyle/>
            <a:p>
              <a:pPr algn="ctr">
                <a:lnSpc>
                  <a:spcPct val="120000"/>
                </a:lnSpc>
              </a:pPr>
              <a:r>
                <a:rPr lang="zh-CN" altLang="en-US" sz="8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在此录入本图表的综合描述说明，在此录入本图表的综合描述说明。</a:t>
              </a:r>
              <a:endParaRPr lang="en-US" altLang="zh-CN" sz="8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44" name="Straight Connector 43"/>
          <p:cNvCxnSpPr/>
          <p:nvPr/>
        </p:nvCxnSpPr>
        <p:spPr>
          <a:xfrm>
            <a:off x="1187969" y="3595256"/>
            <a:ext cx="676806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6444208" y="2931791"/>
            <a:ext cx="1584176" cy="479240"/>
            <a:chOff x="520106" y="2243168"/>
            <a:chExt cx="2751375" cy="735871"/>
          </a:xfrm>
        </p:grpSpPr>
        <p:sp>
          <p:nvSpPr>
            <p:cNvPr id="52" name="TextBox 51"/>
            <p:cNvSpPr txBox="1"/>
            <p:nvPr/>
          </p:nvSpPr>
          <p:spPr>
            <a:xfrm>
              <a:off x="958302" y="2243168"/>
              <a:ext cx="1637036" cy="272133"/>
            </a:xfrm>
            <a:prstGeom prst="rect">
              <a:avLst/>
            </a:prstGeom>
            <a:noFill/>
          </p:spPr>
          <p:txBody>
            <a:bodyPr wrap="none" lIns="0" tIns="0" rIns="0" bIns="0" rtlCol="0">
              <a:spAutoFit/>
            </a:bodyPr>
            <a:lstStyle/>
            <a:p>
              <a:pPr algn="ctr">
                <a:lnSpc>
                  <a:spcPct val="120000"/>
                </a:lnSpc>
              </a:pPr>
              <a:r>
                <a:rPr lang="zh-CN" altLang="en-US" sz="105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5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520106" y="2544847"/>
              <a:ext cx="2751375" cy="434192"/>
            </a:xfrm>
            <a:prstGeom prst="rect">
              <a:avLst/>
            </a:prstGeom>
          </p:spPr>
          <p:txBody>
            <a:bodyPr wrap="square" lIns="0" tIns="0" rIns="0" bIns="0">
              <a:spAutoFit/>
            </a:bodyPr>
            <a:lstStyle/>
            <a:p>
              <a:pPr algn="ctr">
                <a:lnSpc>
                  <a:spcPct val="120000"/>
                </a:lnSpc>
              </a:pPr>
              <a:r>
                <a:rPr lang="zh-CN" altLang="en-US" sz="8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在此录入本图表的综合描述说明，在此录入本图表的综合描述说明。</a:t>
              </a:r>
              <a:endParaRPr lang="en-US" altLang="zh-CN" sz="8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4771396" y="2931790"/>
            <a:ext cx="1528795" cy="491936"/>
            <a:chOff x="520104" y="2243168"/>
            <a:chExt cx="2655190" cy="755366"/>
          </a:xfrm>
        </p:grpSpPr>
        <p:sp>
          <p:nvSpPr>
            <p:cNvPr id="55" name="TextBox 54"/>
            <p:cNvSpPr txBox="1"/>
            <p:nvPr/>
          </p:nvSpPr>
          <p:spPr>
            <a:xfrm>
              <a:off x="958302" y="2243168"/>
              <a:ext cx="1637035" cy="272133"/>
            </a:xfrm>
            <a:prstGeom prst="rect">
              <a:avLst/>
            </a:prstGeom>
            <a:noFill/>
          </p:spPr>
          <p:txBody>
            <a:bodyPr wrap="none" lIns="0" tIns="0" rIns="0" bIns="0" rtlCol="0">
              <a:spAutoFit/>
            </a:bodyPr>
            <a:lstStyle/>
            <a:p>
              <a:pPr algn="ctr">
                <a:lnSpc>
                  <a:spcPct val="120000"/>
                </a:lnSpc>
              </a:pPr>
              <a:r>
                <a:rPr lang="zh-CN" altLang="en-US" sz="105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5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55"/>
            <p:cNvSpPr/>
            <p:nvPr/>
          </p:nvSpPr>
          <p:spPr>
            <a:xfrm>
              <a:off x="520104" y="2544847"/>
              <a:ext cx="2655190" cy="453687"/>
            </a:xfrm>
            <a:prstGeom prst="rect">
              <a:avLst/>
            </a:prstGeom>
          </p:spPr>
          <p:txBody>
            <a:bodyPr wrap="square" lIns="0" tIns="0" rIns="0" bIns="0">
              <a:spAutoFit/>
            </a:bodyPr>
            <a:lstStyle/>
            <a:p>
              <a:pPr algn="ctr">
                <a:lnSpc>
                  <a:spcPct val="120000"/>
                </a:lnSpc>
              </a:pPr>
              <a:r>
                <a:rPr lang="zh-CN" altLang="en-US" sz="8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在此录入本图表的综合描述说明，在此录入本图表的综合描述说明。</a:t>
              </a:r>
              <a:endParaRPr lang="en-US" altLang="zh-CN" sz="8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2972644" y="2931791"/>
            <a:ext cx="1573114" cy="479240"/>
            <a:chOff x="520106" y="2243168"/>
            <a:chExt cx="2732162" cy="735871"/>
          </a:xfrm>
        </p:grpSpPr>
        <p:sp>
          <p:nvSpPr>
            <p:cNvPr id="58" name="TextBox 57"/>
            <p:cNvSpPr txBox="1"/>
            <p:nvPr/>
          </p:nvSpPr>
          <p:spPr>
            <a:xfrm>
              <a:off x="958302" y="2243168"/>
              <a:ext cx="1637035" cy="272133"/>
            </a:xfrm>
            <a:prstGeom prst="rect">
              <a:avLst/>
            </a:prstGeom>
            <a:noFill/>
          </p:spPr>
          <p:txBody>
            <a:bodyPr wrap="none" lIns="0" tIns="0" rIns="0" bIns="0" rtlCol="0">
              <a:spAutoFit/>
            </a:bodyPr>
            <a:lstStyle/>
            <a:p>
              <a:pPr algn="ctr">
                <a:lnSpc>
                  <a:spcPct val="120000"/>
                </a:lnSpc>
              </a:pPr>
              <a:r>
                <a:rPr lang="zh-CN" altLang="en-US" sz="105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5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Rectangle 58"/>
            <p:cNvSpPr/>
            <p:nvPr/>
          </p:nvSpPr>
          <p:spPr>
            <a:xfrm>
              <a:off x="520106" y="2544847"/>
              <a:ext cx="2732162" cy="434192"/>
            </a:xfrm>
            <a:prstGeom prst="rect">
              <a:avLst/>
            </a:prstGeom>
          </p:spPr>
          <p:txBody>
            <a:bodyPr wrap="square" lIns="0" tIns="0" rIns="0" bIns="0">
              <a:spAutoFit/>
            </a:bodyPr>
            <a:lstStyle/>
            <a:p>
              <a:pPr algn="ctr">
                <a:lnSpc>
                  <a:spcPct val="120000"/>
                </a:lnSpc>
              </a:pPr>
              <a:r>
                <a:rPr lang="zh-CN" altLang="en-US" sz="8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在此录入本图表的综合描述说明，在此录入本图表的综合描述说明。</a:t>
              </a:r>
              <a:endParaRPr lang="en-US" altLang="zh-CN" sz="8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0" name="Rectangle 59"/>
          <p:cNvSpPr/>
          <p:nvPr/>
        </p:nvSpPr>
        <p:spPr>
          <a:xfrm>
            <a:off x="1217378" y="3721137"/>
            <a:ext cx="6709245" cy="353430"/>
          </a:xfrm>
          <a:prstGeom prst="rect">
            <a:avLst/>
          </a:prstGeom>
        </p:spPr>
        <p:txBody>
          <a:bodyPr wrap="square" lIns="0" tIns="0" rIns="0" bIns="0">
            <a:spAutoFit/>
          </a:bodyPr>
          <a:lstStyle/>
          <a:p>
            <a:pPr>
              <a:lnSpc>
                <a:spcPct val="120000"/>
              </a:lnSpc>
            </a:pPr>
            <a:r>
              <a:rPr lang="zh-CN" altLang="en-US" sz="10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在此录入本图表的综合描述说明，在此录入本图表的综合描述说明。在此录入本图表的综合描述说明，在此录入本图表的综合描述说明。在此录入本图表的综合描述说明，在此录入本图表的综合描述说明</a:t>
            </a:r>
            <a:r>
              <a:rPr lang="zh-CN" altLang="en-US" sz="1000" dirty="0" smtClean="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0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6186140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childTnLst>
                          </p:cTn>
                        </p:par>
                        <p:par>
                          <p:cTn id="31" fill="hold">
                            <p:stCondLst>
                              <p:cond delay="3000"/>
                            </p:stCondLst>
                            <p:childTnLst>
                              <p:par>
                                <p:cTn id="32" presetID="23" presetClass="entr" presetSubtype="16"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fltVal val="0"/>
                                          </p:val>
                                        </p:tav>
                                        <p:tav tm="100000">
                                          <p:val>
                                            <p:strVal val="#ppt_w"/>
                                          </p:val>
                                        </p:tav>
                                      </p:tavLst>
                                    </p:anim>
                                    <p:anim calcmode="lin" valueType="num">
                                      <p:cBhvr>
                                        <p:cTn id="35" dur="500" fill="hold"/>
                                        <p:tgtEl>
                                          <p:spTgt spid="28"/>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22" presetClass="entr" presetSubtype="1"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up)">
                                      <p:cBhvr>
                                        <p:cTn id="39" dur="500"/>
                                        <p:tgtEl>
                                          <p:spTgt spid="37"/>
                                        </p:tgtEl>
                                      </p:cBhvr>
                                    </p:animEffect>
                                  </p:childTnLst>
                                </p:cTn>
                              </p:par>
                            </p:childTnLst>
                          </p:cTn>
                        </p:par>
                        <p:par>
                          <p:cTn id="40" fill="hold">
                            <p:stCondLst>
                              <p:cond delay="4000"/>
                            </p:stCondLst>
                            <p:childTnLst>
                              <p:par>
                                <p:cTn id="41" presetID="22" presetClass="entr" presetSubtype="1" fill="hold" nodeType="after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wipe(up)">
                                      <p:cBhvr>
                                        <p:cTn id="43" dur="500"/>
                                        <p:tgtEl>
                                          <p:spTgt spid="57"/>
                                        </p:tgtEl>
                                      </p:cBhvr>
                                    </p:animEffect>
                                  </p:childTnLst>
                                </p:cTn>
                              </p:par>
                            </p:childTnLst>
                          </p:cTn>
                        </p:par>
                        <p:par>
                          <p:cTn id="44" fill="hold">
                            <p:stCondLst>
                              <p:cond delay="4500"/>
                            </p:stCondLst>
                            <p:childTnLst>
                              <p:par>
                                <p:cTn id="45" presetID="22" presetClass="entr" presetSubtype="1" fill="hold" nodeType="after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wipe(up)">
                                      <p:cBhvr>
                                        <p:cTn id="47" dur="500"/>
                                        <p:tgtEl>
                                          <p:spTgt spid="54"/>
                                        </p:tgtEl>
                                      </p:cBhvr>
                                    </p:animEffect>
                                  </p:childTnLst>
                                </p:cTn>
                              </p:par>
                            </p:childTnLst>
                          </p:cTn>
                        </p:par>
                        <p:par>
                          <p:cTn id="48" fill="hold">
                            <p:stCondLst>
                              <p:cond delay="5000"/>
                            </p:stCondLst>
                            <p:childTnLst>
                              <p:par>
                                <p:cTn id="49" presetID="22" presetClass="entr" presetSubtype="1" fill="hold" nodeType="after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wipe(up)">
                                      <p:cBhvr>
                                        <p:cTn id="51" dur="500"/>
                                        <p:tgtEl>
                                          <p:spTgt spid="51"/>
                                        </p:tgtEl>
                                      </p:cBhvr>
                                    </p:animEffect>
                                  </p:childTnLst>
                                </p:cTn>
                              </p:par>
                            </p:childTnLst>
                          </p:cTn>
                        </p:par>
                        <p:par>
                          <p:cTn id="52" fill="hold">
                            <p:stCondLst>
                              <p:cond delay="5500"/>
                            </p:stCondLst>
                            <p:childTnLst>
                              <p:par>
                                <p:cTn id="53" presetID="22" presetClass="entr" presetSubtype="8" fill="hold"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500"/>
                                        <p:tgtEl>
                                          <p:spTgt spid="44"/>
                                        </p:tgtEl>
                                      </p:cBhvr>
                                    </p:animEffect>
                                  </p:childTnLst>
                                </p:cTn>
                              </p:par>
                            </p:childTnLst>
                          </p:cTn>
                        </p:par>
                        <p:par>
                          <p:cTn id="56" fill="hold">
                            <p:stCondLst>
                              <p:cond delay="6000"/>
                            </p:stCondLst>
                            <p:childTnLst>
                              <p:par>
                                <p:cTn id="57" presetID="22" presetClass="entr" presetSubtype="1" fill="hold" grpId="0" nodeType="after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wipe(up)">
                                      <p:cBhvr>
                                        <p:cTn id="5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6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
          <p:cNvSpPr>
            <a:spLocks/>
          </p:cNvSpPr>
          <p:nvPr/>
        </p:nvSpPr>
        <p:spPr bwMode="auto">
          <a:xfrm>
            <a:off x="252303" y="880691"/>
            <a:ext cx="5117382" cy="438126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headEnd/>
            <a:tailEnd/>
          </a:ln>
        </p:spPr>
        <p:txBody>
          <a:bodyPr wrap="none" lIns="78848" tIns="39425" rIns="78848" bIns="39425" anchor="ctr"/>
          <a:lstStyle/>
          <a:p>
            <a:pPr algn="ctr" defTabSz="685800" fontAlgn="base">
              <a:spcBef>
                <a:spcPct val="0"/>
              </a:spcBef>
              <a:spcAft>
                <a:spcPct val="0"/>
              </a:spcAft>
              <a:defRPr/>
            </a:pPr>
            <a:endParaRPr lang="zh-CN" altLang="en-US" sz="1599" b="1" kern="0">
              <a:solidFill>
                <a:srgbClr val="000000"/>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1691680" y="3567354"/>
            <a:ext cx="1996222" cy="369597"/>
          </a:xfrm>
          <a:prstGeom prst="round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defTabSz="685800"/>
            <a:r>
              <a:rPr lang="en-US" altLang="zh-CN" sz="1599" dirty="0">
                <a:solidFill>
                  <a:prstClr val="white"/>
                </a:solidFill>
                <a:latin typeface="微软雅黑" panose="020B0503020204020204" pitchFamily="34" charset="-122"/>
                <a:ea typeface="微软雅黑" panose="020B0503020204020204" pitchFamily="34" charset="-122"/>
              </a:rPr>
              <a:t>2010</a:t>
            </a:r>
            <a:r>
              <a:rPr lang="zh-CN" altLang="en-US" sz="1599" dirty="0">
                <a:solidFill>
                  <a:prstClr val="white"/>
                </a:solidFill>
                <a:latin typeface="微软雅黑" panose="020B0503020204020204" pitchFamily="34" charset="-122"/>
                <a:ea typeface="微软雅黑" panose="020B0503020204020204" pitchFamily="34" charset="-122"/>
              </a:rPr>
              <a:t>年</a:t>
            </a:r>
            <a:r>
              <a:rPr lang="en-US" altLang="zh-CN" sz="1599" dirty="0">
                <a:solidFill>
                  <a:prstClr val="white"/>
                </a:solidFill>
                <a:latin typeface="微软雅黑" panose="020B0503020204020204" pitchFamily="34" charset="-122"/>
                <a:ea typeface="微软雅黑" panose="020B0503020204020204" pitchFamily="34" charset="-122"/>
              </a:rPr>
              <a:t>4</a:t>
            </a:r>
            <a:r>
              <a:rPr lang="zh-CN" altLang="en-US" sz="1599" dirty="0">
                <a:solidFill>
                  <a:prstClr val="white"/>
                </a:solidFill>
                <a:latin typeface="微软雅黑" panose="020B0503020204020204" pitchFamily="34" charset="-122"/>
                <a:ea typeface="微软雅黑" panose="020B0503020204020204" pitchFamily="34" charset="-122"/>
              </a:rPr>
              <a:t>月</a:t>
            </a:r>
          </a:p>
        </p:txBody>
      </p:sp>
      <p:sp>
        <p:nvSpPr>
          <p:cNvPr id="31" name="圆角矩形 30"/>
          <p:cNvSpPr/>
          <p:nvPr/>
        </p:nvSpPr>
        <p:spPr>
          <a:xfrm>
            <a:off x="2528803" y="2771070"/>
            <a:ext cx="1996222" cy="369597"/>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defTabSz="685800"/>
            <a:r>
              <a:rPr lang="en-US" altLang="zh-CN" sz="1599" dirty="0">
                <a:solidFill>
                  <a:prstClr val="white"/>
                </a:solidFill>
                <a:latin typeface="微软雅黑" panose="020B0503020204020204" pitchFamily="34" charset="-122"/>
                <a:ea typeface="微软雅黑" panose="020B0503020204020204" pitchFamily="34" charset="-122"/>
              </a:rPr>
              <a:t>2011</a:t>
            </a:r>
            <a:r>
              <a:rPr lang="zh-CN" altLang="en-US" sz="1599" dirty="0">
                <a:solidFill>
                  <a:prstClr val="white"/>
                </a:solidFill>
                <a:latin typeface="微软雅黑" panose="020B0503020204020204" pitchFamily="34" charset="-122"/>
                <a:ea typeface="微软雅黑" panose="020B0503020204020204" pitchFamily="34" charset="-122"/>
              </a:rPr>
              <a:t>年</a:t>
            </a:r>
            <a:r>
              <a:rPr lang="en-US" altLang="zh-CN" sz="1599" dirty="0">
                <a:solidFill>
                  <a:prstClr val="white"/>
                </a:solidFill>
                <a:latin typeface="微软雅黑" panose="020B0503020204020204" pitchFamily="34" charset="-122"/>
                <a:ea typeface="微软雅黑" panose="020B0503020204020204" pitchFamily="34" charset="-122"/>
              </a:rPr>
              <a:t>5</a:t>
            </a:r>
            <a:r>
              <a:rPr lang="zh-CN" altLang="en-US" sz="1599" dirty="0">
                <a:solidFill>
                  <a:prstClr val="white"/>
                </a:solidFill>
                <a:latin typeface="微软雅黑" panose="020B0503020204020204" pitchFamily="34" charset="-122"/>
                <a:ea typeface="微软雅黑" panose="020B0503020204020204" pitchFamily="34" charset="-122"/>
              </a:rPr>
              <a:t>月</a:t>
            </a:r>
          </a:p>
        </p:txBody>
      </p:sp>
      <p:sp>
        <p:nvSpPr>
          <p:cNvPr id="32" name="圆角矩形 31"/>
          <p:cNvSpPr/>
          <p:nvPr/>
        </p:nvSpPr>
        <p:spPr>
          <a:xfrm>
            <a:off x="3152622" y="2002837"/>
            <a:ext cx="1996222" cy="369597"/>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defTabSz="685800"/>
            <a:r>
              <a:rPr lang="en-US" altLang="zh-CN" sz="1599" dirty="0">
                <a:solidFill>
                  <a:prstClr val="white"/>
                </a:solidFill>
                <a:latin typeface="微软雅黑" panose="020B0503020204020204" pitchFamily="34" charset="-122"/>
                <a:ea typeface="微软雅黑" panose="020B0503020204020204" pitchFamily="34" charset="-122"/>
              </a:rPr>
              <a:t>2012</a:t>
            </a:r>
            <a:r>
              <a:rPr lang="zh-CN" altLang="en-US" sz="1599" dirty="0">
                <a:solidFill>
                  <a:prstClr val="white"/>
                </a:solidFill>
                <a:latin typeface="微软雅黑" panose="020B0503020204020204" pitchFamily="34" charset="-122"/>
                <a:ea typeface="微软雅黑" panose="020B0503020204020204" pitchFamily="34" charset="-122"/>
              </a:rPr>
              <a:t>年</a:t>
            </a:r>
            <a:r>
              <a:rPr lang="en-US" altLang="zh-CN" sz="1599" dirty="0">
                <a:solidFill>
                  <a:prstClr val="white"/>
                </a:solidFill>
                <a:latin typeface="微软雅黑" panose="020B0503020204020204" pitchFamily="34" charset="-122"/>
                <a:ea typeface="微软雅黑" panose="020B0503020204020204" pitchFamily="34" charset="-122"/>
              </a:rPr>
              <a:t>6</a:t>
            </a:r>
            <a:r>
              <a:rPr lang="zh-CN" altLang="en-US" sz="1599" dirty="0">
                <a:solidFill>
                  <a:prstClr val="white"/>
                </a:solidFill>
                <a:latin typeface="微软雅黑" panose="020B0503020204020204" pitchFamily="34" charset="-122"/>
                <a:ea typeface="微软雅黑" panose="020B0503020204020204" pitchFamily="34" charset="-122"/>
              </a:rPr>
              <a:t>月</a:t>
            </a:r>
          </a:p>
        </p:txBody>
      </p:sp>
      <p:sp>
        <p:nvSpPr>
          <p:cNvPr id="33" name="圆角矩形 32"/>
          <p:cNvSpPr/>
          <p:nvPr/>
        </p:nvSpPr>
        <p:spPr>
          <a:xfrm>
            <a:off x="3851920" y="1277668"/>
            <a:ext cx="1996222" cy="369597"/>
          </a:xfrm>
          <a:prstGeom prst="round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defTabSz="685800"/>
            <a:r>
              <a:rPr lang="en-US" altLang="zh-CN" sz="1599" dirty="0">
                <a:solidFill>
                  <a:prstClr val="white"/>
                </a:solidFill>
                <a:latin typeface="微软雅黑" panose="020B0503020204020204" pitchFamily="34" charset="-122"/>
                <a:ea typeface="微软雅黑" panose="020B0503020204020204" pitchFamily="34" charset="-122"/>
              </a:rPr>
              <a:t>2013</a:t>
            </a:r>
            <a:r>
              <a:rPr lang="zh-CN" altLang="en-US" sz="1599" dirty="0">
                <a:solidFill>
                  <a:prstClr val="white"/>
                </a:solidFill>
                <a:latin typeface="微软雅黑" panose="020B0503020204020204" pitchFamily="34" charset="-122"/>
                <a:ea typeface="微软雅黑" panose="020B0503020204020204" pitchFamily="34" charset="-122"/>
              </a:rPr>
              <a:t>年</a:t>
            </a:r>
            <a:r>
              <a:rPr lang="en-US" altLang="zh-CN" sz="1599" dirty="0">
                <a:solidFill>
                  <a:prstClr val="white"/>
                </a:solidFill>
                <a:latin typeface="微软雅黑" panose="020B0503020204020204" pitchFamily="34" charset="-122"/>
                <a:ea typeface="微软雅黑" panose="020B0503020204020204" pitchFamily="34" charset="-122"/>
              </a:rPr>
              <a:t>12</a:t>
            </a:r>
            <a:r>
              <a:rPr lang="zh-CN" altLang="en-US" sz="1599" dirty="0">
                <a:solidFill>
                  <a:prstClr val="white"/>
                </a:solidFill>
                <a:latin typeface="微软雅黑" panose="020B0503020204020204" pitchFamily="34" charset="-122"/>
                <a:ea typeface="微软雅黑" panose="020B0503020204020204" pitchFamily="34" charset="-122"/>
              </a:rPr>
              <a:t>月</a:t>
            </a:r>
          </a:p>
        </p:txBody>
      </p:sp>
      <p:sp>
        <p:nvSpPr>
          <p:cNvPr id="34" name="圆角矩形 33"/>
          <p:cNvSpPr/>
          <p:nvPr/>
        </p:nvSpPr>
        <p:spPr>
          <a:xfrm>
            <a:off x="899592" y="4296392"/>
            <a:ext cx="1996222" cy="369597"/>
          </a:xfrm>
          <a:prstGeom prst="round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defTabSz="685800"/>
            <a:r>
              <a:rPr lang="en-US" altLang="zh-CN" sz="1599" dirty="0">
                <a:solidFill>
                  <a:prstClr val="white"/>
                </a:solidFill>
                <a:latin typeface="微软雅黑" panose="020B0503020204020204" pitchFamily="34" charset="-122"/>
                <a:ea typeface="微软雅黑" panose="020B0503020204020204" pitchFamily="34" charset="-122"/>
              </a:rPr>
              <a:t>2009</a:t>
            </a:r>
            <a:r>
              <a:rPr lang="zh-CN" altLang="en-US" sz="1599" dirty="0">
                <a:solidFill>
                  <a:prstClr val="white"/>
                </a:solidFill>
                <a:latin typeface="微软雅黑" panose="020B0503020204020204" pitchFamily="34" charset="-122"/>
                <a:ea typeface="微软雅黑" panose="020B0503020204020204" pitchFamily="34" charset="-122"/>
              </a:rPr>
              <a:t>年</a:t>
            </a:r>
            <a:r>
              <a:rPr lang="en-US" altLang="zh-CN" sz="1599" dirty="0">
                <a:solidFill>
                  <a:prstClr val="white"/>
                </a:solidFill>
                <a:latin typeface="微软雅黑" panose="020B0503020204020204" pitchFamily="34" charset="-122"/>
                <a:ea typeface="微软雅黑" panose="020B0503020204020204" pitchFamily="34" charset="-122"/>
              </a:rPr>
              <a:t>3</a:t>
            </a:r>
            <a:r>
              <a:rPr lang="zh-CN" altLang="en-US" sz="1599" dirty="0">
                <a:solidFill>
                  <a:prstClr val="white"/>
                </a:solidFill>
                <a:latin typeface="微软雅黑" panose="020B0503020204020204" pitchFamily="34" charset="-122"/>
                <a:ea typeface="微软雅黑" panose="020B0503020204020204" pitchFamily="34" charset="-122"/>
              </a:rPr>
              <a:t>月</a:t>
            </a:r>
          </a:p>
        </p:txBody>
      </p:sp>
      <p:sp>
        <p:nvSpPr>
          <p:cNvPr id="35" name="矩形 34"/>
          <p:cNvSpPr/>
          <p:nvPr/>
        </p:nvSpPr>
        <p:spPr>
          <a:xfrm>
            <a:off x="3851921" y="4271771"/>
            <a:ext cx="1980406" cy="513841"/>
          </a:xfrm>
          <a:prstGeom prst="rect">
            <a:avLst/>
          </a:prstGeom>
          <a:ln>
            <a:noFill/>
            <a:prstDash val="dash"/>
          </a:ln>
        </p:spPr>
        <p:txBody>
          <a:bodyPr wrap="square" lIns="78848" tIns="39425" rIns="78848" bIns="39425">
            <a:spAutoFit/>
          </a:bodyPr>
          <a:lstStyle/>
          <a:p>
            <a:pPr algn="ctr" defTabSz="685800"/>
            <a:r>
              <a:rPr lang="zh-CN" altLang="en-US" sz="1411" dirty="0">
                <a:solidFill>
                  <a:schemeClr val="tx2"/>
                </a:solidFill>
                <a:latin typeface="微软雅黑" panose="020B0503020204020204" pitchFamily="34" charset="-122"/>
                <a:ea typeface="微软雅黑" panose="020B0503020204020204" pitchFamily="34" charset="-122"/>
              </a:rPr>
              <a:t>单击此处添加文本</a:t>
            </a:r>
            <a:endParaRPr lang="en-US" altLang="zh-CN" sz="1411" dirty="0">
              <a:solidFill>
                <a:schemeClr val="tx2"/>
              </a:solidFill>
              <a:latin typeface="微软雅黑" panose="020B0503020204020204" pitchFamily="34" charset="-122"/>
              <a:ea typeface="微软雅黑" panose="020B0503020204020204" pitchFamily="34" charset="-122"/>
            </a:endParaRPr>
          </a:p>
          <a:p>
            <a:pPr algn="ctr" defTabSz="685800"/>
            <a:r>
              <a:rPr lang="zh-CN" altLang="en-US" sz="1411" dirty="0">
                <a:solidFill>
                  <a:schemeClr val="tx2"/>
                </a:solidFill>
                <a:latin typeface="微软雅黑" panose="020B0503020204020204" pitchFamily="34" charset="-122"/>
                <a:ea typeface="微软雅黑" panose="020B0503020204020204" pitchFamily="34" charset="-122"/>
              </a:rPr>
              <a:t>单击此处添加文本</a:t>
            </a:r>
          </a:p>
        </p:txBody>
      </p:sp>
      <p:sp>
        <p:nvSpPr>
          <p:cNvPr id="36" name="矩形 35"/>
          <p:cNvSpPr/>
          <p:nvPr/>
        </p:nvSpPr>
        <p:spPr>
          <a:xfrm>
            <a:off x="4379482" y="3489514"/>
            <a:ext cx="1980406" cy="513841"/>
          </a:xfrm>
          <a:prstGeom prst="rect">
            <a:avLst/>
          </a:prstGeom>
          <a:ln>
            <a:noFill/>
            <a:prstDash val="dash"/>
          </a:ln>
        </p:spPr>
        <p:txBody>
          <a:bodyPr wrap="square" lIns="78848" tIns="39425" rIns="78848" bIns="39425">
            <a:spAutoFit/>
          </a:bodyPr>
          <a:lstStyle/>
          <a:p>
            <a:pPr algn="ctr" defTabSz="685800"/>
            <a:r>
              <a:rPr lang="zh-CN" altLang="en-US" sz="1411" dirty="0">
                <a:solidFill>
                  <a:schemeClr val="tx2"/>
                </a:solidFill>
                <a:latin typeface="微软雅黑" panose="020B0503020204020204" pitchFamily="34" charset="-122"/>
                <a:ea typeface="微软雅黑" panose="020B0503020204020204" pitchFamily="34" charset="-122"/>
              </a:rPr>
              <a:t>单击此处添加文本</a:t>
            </a:r>
            <a:endParaRPr lang="en-US" altLang="zh-CN" sz="1411" dirty="0">
              <a:solidFill>
                <a:schemeClr val="tx2"/>
              </a:solidFill>
              <a:latin typeface="微软雅黑" panose="020B0503020204020204" pitchFamily="34" charset="-122"/>
              <a:ea typeface="微软雅黑" panose="020B0503020204020204" pitchFamily="34" charset="-122"/>
            </a:endParaRPr>
          </a:p>
          <a:p>
            <a:pPr algn="ctr" defTabSz="685800"/>
            <a:r>
              <a:rPr lang="zh-CN" altLang="en-US" sz="1411" dirty="0">
                <a:solidFill>
                  <a:schemeClr val="tx2"/>
                </a:solidFill>
                <a:latin typeface="微软雅黑" panose="020B0503020204020204" pitchFamily="34" charset="-122"/>
                <a:ea typeface="微软雅黑" panose="020B0503020204020204" pitchFamily="34" charset="-122"/>
              </a:rPr>
              <a:t>单击此处添加文本</a:t>
            </a:r>
          </a:p>
        </p:txBody>
      </p:sp>
      <p:sp>
        <p:nvSpPr>
          <p:cNvPr id="37" name="矩形 36"/>
          <p:cNvSpPr/>
          <p:nvPr/>
        </p:nvSpPr>
        <p:spPr>
          <a:xfrm>
            <a:off x="4891410" y="2707255"/>
            <a:ext cx="1980406" cy="513841"/>
          </a:xfrm>
          <a:prstGeom prst="rect">
            <a:avLst/>
          </a:prstGeom>
          <a:ln>
            <a:noFill/>
            <a:prstDash val="dash"/>
          </a:ln>
        </p:spPr>
        <p:txBody>
          <a:bodyPr wrap="square" lIns="78848" tIns="39425" rIns="78848" bIns="39425">
            <a:spAutoFit/>
          </a:bodyPr>
          <a:lstStyle/>
          <a:p>
            <a:pPr algn="ctr" defTabSz="685800"/>
            <a:r>
              <a:rPr lang="zh-CN" altLang="en-US" sz="1411" dirty="0">
                <a:solidFill>
                  <a:schemeClr val="tx2"/>
                </a:solidFill>
                <a:latin typeface="微软雅黑" panose="020B0503020204020204" pitchFamily="34" charset="-122"/>
                <a:ea typeface="微软雅黑" panose="020B0503020204020204" pitchFamily="34" charset="-122"/>
              </a:rPr>
              <a:t>单击此处添加文本</a:t>
            </a:r>
            <a:endParaRPr lang="en-US" altLang="zh-CN" sz="1411" dirty="0">
              <a:solidFill>
                <a:schemeClr val="tx2"/>
              </a:solidFill>
              <a:latin typeface="微软雅黑" panose="020B0503020204020204" pitchFamily="34" charset="-122"/>
              <a:ea typeface="微软雅黑" panose="020B0503020204020204" pitchFamily="34" charset="-122"/>
            </a:endParaRPr>
          </a:p>
          <a:p>
            <a:pPr algn="ctr" defTabSz="685800"/>
            <a:r>
              <a:rPr lang="zh-CN" altLang="en-US" sz="1411" dirty="0">
                <a:solidFill>
                  <a:schemeClr val="tx2"/>
                </a:solidFill>
                <a:latin typeface="微软雅黑" panose="020B0503020204020204" pitchFamily="34" charset="-122"/>
                <a:ea typeface="微软雅黑" panose="020B0503020204020204" pitchFamily="34" charset="-122"/>
              </a:rPr>
              <a:t>单击此处添加文本</a:t>
            </a:r>
          </a:p>
        </p:txBody>
      </p:sp>
      <p:sp>
        <p:nvSpPr>
          <p:cNvPr id="38" name="矩形 37"/>
          <p:cNvSpPr/>
          <p:nvPr/>
        </p:nvSpPr>
        <p:spPr>
          <a:xfrm>
            <a:off x="5369685" y="1924997"/>
            <a:ext cx="1980406" cy="513841"/>
          </a:xfrm>
          <a:prstGeom prst="rect">
            <a:avLst/>
          </a:prstGeom>
          <a:ln>
            <a:noFill/>
            <a:prstDash val="dash"/>
          </a:ln>
        </p:spPr>
        <p:txBody>
          <a:bodyPr wrap="square" lIns="78848" tIns="39425" rIns="78848" bIns="39425">
            <a:spAutoFit/>
          </a:bodyPr>
          <a:lstStyle/>
          <a:p>
            <a:pPr algn="ctr" defTabSz="685800"/>
            <a:r>
              <a:rPr lang="zh-CN" altLang="en-US" sz="1411" dirty="0">
                <a:solidFill>
                  <a:schemeClr val="tx2"/>
                </a:solidFill>
                <a:latin typeface="微软雅黑" panose="020B0503020204020204" pitchFamily="34" charset="-122"/>
                <a:ea typeface="微软雅黑" panose="020B0503020204020204" pitchFamily="34" charset="-122"/>
              </a:rPr>
              <a:t>单击此处添加文本</a:t>
            </a:r>
            <a:endParaRPr lang="en-US" altLang="zh-CN" sz="1411" dirty="0">
              <a:solidFill>
                <a:schemeClr val="tx2"/>
              </a:solidFill>
              <a:latin typeface="微软雅黑" panose="020B0503020204020204" pitchFamily="34" charset="-122"/>
              <a:ea typeface="微软雅黑" panose="020B0503020204020204" pitchFamily="34" charset="-122"/>
            </a:endParaRPr>
          </a:p>
          <a:p>
            <a:pPr algn="ctr" defTabSz="685800"/>
            <a:r>
              <a:rPr lang="zh-CN" altLang="en-US" sz="1411" dirty="0">
                <a:solidFill>
                  <a:schemeClr val="tx2"/>
                </a:solidFill>
                <a:latin typeface="微软雅黑" panose="020B0503020204020204" pitchFamily="34" charset="-122"/>
                <a:ea typeface="微软雅黑" panose="020B0503020204020204" pitchFamily="34" charset="-122"/>
              </a:rPr>
              <a:t>单击此处添加文本</a:t>
            </a:r>
          </a:p>
        </p:txBody>
      </p:sp>
      <p:sp>
        <p:nvSpPr>
          <p:cNvPr id="39" name="矩形 38"/>
          <p:cNvSpPr/>
          <p:nvPr/>
        </p:nvSpPr>
        <p:spPr>
          <a:xfrm>
            <a:off x="6119987" y="1213854"/>
            <a:ext cx="1980406" cy="513841"/>
          </a:xfrm>
          <a:prstGeom prst="rect">
            <a:avLst/>
          </a:prstGeom>
          <a:ln>
            <a:noFill/>
            <a:prstDash val="dash"/>
          </a:ln>
        </p:spPr>
        <p:txBody>
          <a:bodyPr wrap="square" lIns="78848" tIns="39425" rIns="78848" bIns="39425">
            <a:spAutoFit/>
          </a:bodyPr>
          <a:lstStyle/>
          <a:p>
            <a:pPr algn="ctr" defTabSz="685800"/>
            <a:r>
              <a:rPr lang="zh-CN" altLang="en-US" sz="1411" dirty="0">
                <a:solidFill>
                  <a:schemeClr val="tx2"/>
                </a:solidFill>
                <a:latin typeface="微软雅黑" panose="020B0503020204020204" pitchFamily="34" charset="-122"/>
                <a:ea typeface="微软雅黑" panose="020B0503020204020204" pitchFamily="34" charset="-122"/>
              </a:rPr>
              <a:t>单击此处添加文本</a:t>
            </a:r>
            <a:endParaRPr lang="en-US" altLang="zh-CN" sz="1411" dirty="0">
              <a:solidFill>
                <a:schemeClr val="tx2"/>
              </a:solidFill>
              <a:latin typeface="微软雅黑" panose="020B0503020204020204" pitchFamily="34" charset="-122"/>
              <a:ea typeface="微软雅黑" panose="020B0503020204020204" pitchFamily="34" charset="-122"/>
            </a:endParaRPr>
          </a:p>
          <a:p>
            <a:pPr algn="ctr" defTabSz="685800"/>
            <a:r>
              <a:rPr lang="zh-CN" altLang="en-US" sz="1411" dirty="0">
                <a:solidFill>
                  <a:schemeClr val="tx2"/>
                </a:solidFill>
                <a:latin typeface="微软雅黑" panose="020B0503020204020204" pitchFamily="34" charset="-122"/>
                <a:ea typeface="微软雅黑" panose="020B0503020204020204" pitchFamily="34" charset="-122"/>
              </a:rPr>
              <a:t>单击此处添加文本</a:t>
            </a:r>
          </a:p>
        </p:txBody>
      </p:sp>
    </p:spTree>
    <p:extLst>
      <p:ext uri="{BB962C8B-B14F-4D97-AF65-F5344CB8AC3E}">
        <p14:creationId xmlns:p14="http://schemas.microsoft.com/office/powerpoint/2010/main" val="23581311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0-#ppt_w/2"/>
                                          </p:val>
                                        </p:tav>
                                        <p:tav tm="100000">
                                          <p:val>
                                            <p:strVal val="#ppt_x"/>
                                          </p:val>
                                        </p:tav>
                                      </p:tavLst>
                                    </p:anim>
                                    <p:anim calcmode="lin" valueType="num">
                                      <p:cBhvr additive="base">
                                        <p:cTn id="11" dur="500" fill="hold"/>
                                        <p:tgtEl>
                                          <p:spTgt spid="34"/>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1+#ppt_w/2"/>
                                          </p:val>
                                        </p:tav>
                                        <p:tav tm="100000">
                                          <p:val>
                                            <p:strVal val="#ppt_x"/>
                                          </p:val>
                                        </p:tav>
                                      </p:tavLst>
                                    </p:anim>
                                    <p:anim calcmode="lin" valueType="num">
                                      <p:cBhvr additive="base">
                                        <p:cTn id="15" dur="500" fill="hold"/>
                                        <p:tgtEl>
                                          <p:spTgt spid="3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0-#ppt_w/2"/>
                                          </p:val>
                                        </p:tav>
                                        <p:tav tm="100000">
                                          <p:val>
                                            <p:strVal val="#ppt_x"/>
                                          </p:val>
                                        </p:tav>
                                      </p:tavLst>
                                    </p:anim>
                                    <p:anim calcmode="lin" valueType="num">
                                      <p:cBhvr additive="base">
                                        <p:cTn id="19" dur="500" fill="hold"/>
                                        <p:tgtEl>
                                          <p:spTgt spid="30"/>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1+#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0-#ppt_w/2"/>
                                          </p:val>
                                        </p:tav>
                                        <p:tav tm="100000">
                                          <p:val>
                                            <p:strVal val="#ppt_x"/>
                                          </p:val>
                                        </p:tav>
                                      </p:tavLst>
                                    </p:anim>
                                    <p:anim calcmode="lin" valueType="num">
                                      <p:cBhvr additive="base">
                                        <p:cTn id="27" dur="500" fill="hold"/>
                                        <p:tgtEl>
                                          <p:spTgt spid="31"/>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1+#ppt_w/2"/>
                                          </p:val>
                                        </p:tav>
                                        <p:tav tm="100000">
                                          <p:val>
                                            <p:strVal val="#ppt_x"/>
                                          </p:val>
                                        </p:tav>
                                      </p:tavLst>
                                    </p:anim>
                                    <p:anim calcmode="lin" valueType="num">
                                      <p:cBhvr additive="base">
                                        <p:cTn id="31" dur="500" fill="hold"/>
                                        <p:tgtEl>
                                          <p:spTgt spid="37"/>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0-#ppt_w/2"/>
                                          </p:val>
                                        </p:tav>
                                        <p:tav tm="100000">
                                          <p:val>
                                            <p:strVal val="#ppt_x"/>
                                          </p:val>
                                        </p:tav>
                                      </p:tavLst>
                                    </p:anim>
                                    <p:anim calcmode="lin" valueType="num">
                                      <p:cBhvr additive="base">
                                        <p:cTn id="35" dur="500" fill="hold"/>
                                        <p:tgtEl>
                                          <p:spTgt spid="3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fill="hold"/>
                                        <p:tgtEl>
                                          <p:spTgt spid="38"/>
                                        </p:tgtEl>
                                        <p:attrNameLst>
                                          <p:attrName>ppt_x</p:attrName>
                                        </p:attrNameLst>
                                      </p:cBhvr>
                                      <p:tavLst>
                                        <p:tav tm="0">
                                          <p:val>
                                            <p:strVal val="1+#ppt_w/2"/>
                                          </p:val>
                                        </p:tav>
                                        <p:tav tm="100000">
                                          <p:val>
                                            <p:strVal val="#ppt_x"/>
                                          </p:val>
                                        </p:tav>
                                      </p:tavLst>
                                    </p:anim>
                                    <p:anim calcmode="lin" valueType="num">
                                      <p:cBhvr additive="base">
                                        <p:cTn id="39" dur="500" fill="hold"/>
                                        <p:tgtEl>
                                          <p:spTgt spid="38"/>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0-#ppt_w/2"/>
                                          </p:val>
                                        </p:tav>
                                        <p:tav tm="100000">
                                          <p:val>
                                            <p:strVal val="#ppt_x"/>
                                          </p:val>
                                        </p:tav>
                                      </p:tavLst>
                                    </p:anim>
                                    <p:anim calcmode="lin" valueType="num">
                                      <p:cBhvr additive="base">
                                        <p:cTn id="43" dur="500" fill="hold"/>
                                        <p:tgtEl>
                                          <p:spTgt spid="33"/>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1+#ppt_w/2"/>
                                          </p:val>
                                        </p:tav>
                                        <p:tav tm="100000">
                                          <p:val>
                                            <p:strVal val="#ppt_x"/>
                                          </p:val>
                                        </p:tav>
                                      </p:tavLst>
                                    </p:anim>
                                    <p:anim calcmode="lin" valueType="num">
                                      <p:cBhvr additive="base">
                                        <p:cTn id="47"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p:bldP spid="36" grpId="0"/>
      <p:bldP spid="37" grpId="0"/>
      <p:bldP spid="38" grpId="0"/>
      <p:bldP spid="39" grpId="0"/>
    </p:bldLst>
  </p:timing>
  <p:extLst mod="1">
    <p:ext uri="{E180D4A7-C9FB-4DFB-919C-405C955672EB}">
      <p14:showEvtLst xmlns:p14="http://schemas.microsoft.com/office/powerpoint/2010/main">
        <p14:playEvt time="0" objId="30"/>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8"/>
          <p:cNvGrpSpPr>
            <a:grpSpLocks/>
          </p:cNvGrpSpPr>
          <p:nvPr/>
        </p:nvGrpSpPr>
        <p:grpSpPr bwMode="auto">
          <a:xfrm>
            <a:off x="1475656" y="1011597"/>
            <a:ext cx="2233740" cy="1525991"/>
            <a:chOff x="0" y="0"/>
            <a:chExt cx="9801" cy="6692"/>
          </a:xfrm>
          <a:solidFill>
            <a:schemeClr val="accent5"/>
          </a:solidFill>
        </p:grpSpPr>
        <p:sp>
          <p:nvSpPr>
            <p:cNvPr id="36"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defTabSz="685800"/>
              <a:endParaRPr lang="zh-CN" altLang="en-US" sz="1270">
                <a:solidFill>
                  <a:prstClr val="black"/>
                </a:solidFill>
                <a:latin typeface="等线"/>
                <a:ea typeface="微软雅黑"/>
              </a:endParaRPr>
            </a:p>
          </p:txBody>
        </p:sp>
        <p:sp>
          <p:nvSpPr>
            <p:cNvPr id="37"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defTabSz="685800"/>
              <a:endParaRPr lang="zh-CN" altLang="en-US" sz="1270">
                <a:solidFill>
                  <a:prstClr val="black"/>
                </a:solidFill>
                <a:latin typeface="等线"/>
                <a:ea typeface="微软雅黑"/>
              </a:endParaRPr>
            </a:p>
          </p:txBody>
        </p:sp>
        <p:sp>
          <p:nvSpPr>
            <p:cNvPr id="38"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defTabSz="685800"/>
              <a:endParaRPr lang="zh-CN" altLang="en-US" sz="1270">
                <a:solidFill>
                  <a:prstClr val="black"/>
                </a:solidFill>
                <a:latin typeface="等线"/>
                <a:ea typeface="微软雅黑"/>
              </a:endParaRPr>
            </a:p>
          </p:txBody>
        </p:sp>
      </p:grpSp>
      <p:grpSp>
        <p:nvGrpSpPr>
          <p:cNvPr id="39" name="Group 12"/>
          <p:cNvGrpSpPr>
            <a:grpSpLocks/>
          </p:cNvGrpSpPr>
          <p:nvPr/>
        </p:nvGrpSpPr>
        <p:grpSpPr bwMode="auto">
          <a:xfrm>
            <a:off x="5289140" y="1011597"/>
            <a:ext cx="2233740" cy="1525991"/>
            <a:chOff x="0" y="0"/>
            <a:chExt cx="9801" cy="6692"/>
          </a:xfrm>
          <a:solidFill>
            <a:schemeClr val="accent4"/>
          </a:solidFill>
        </p:grpSpPr>
        <p:sp>
          <p:nvSpPr>
            <p:cNvPr id="40"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685800"/>
              <a:endParaRPr lang="zh-CN" altLang="en-US" sz="1881" b="1">
                <a:solidFill>
                  <a:srgbClr val="F8F8F8"/>
                </a:solidFill>
                <a:latin typeface="等线"/>
                <a:ea typeface="微软雅黑" pitchFamily="34" charset="-122"/>
              </a:endParaRPr>
            </a:p>
          </p:txBody>
        </p:sp>
        <p:sp>
          <p:nvSpPr>
            <p:cNvPr id="41"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685800"/>
              <a:endParaRPr lang="zh-CN" altLang="en-US" sz="1881" b="1">
                <a:solidFill>
                  <a:srgbClr val="F8F8F8"/>
                </a:solidFill>
                <a:latin typeface="等线"/>
                <a:ea typeface="微软雅黑" pitchFamily="34" charset="-122"/>
              </a:endParaRPr>
            </a:p>
          </p:txBody>
        </p:sp>
        <p:sp>
          <p:nvSpPr>
            <p:cNvPr id="42"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685800"/>
              <a:endParaRPr lang="zh-CN" altLang="en-US" sz="1881" b="1">
                <a:solidFill>
                  <a:srgbClr val="F8F8F8"/>
                </a:solidFill>
                <a:latin typeface="等线"/>
                <a:ea typeface="微软雅黑" pitchFamily="34" charset="-122"/>
              </a:endParaRPr>
            </a:p>
          </p:txBody>
        </p:sp>
      </p:grpSp>
      <p:sp>
        <p:nvSpPr>
          <p:cNvPr id="43" name="Text Box 16"/>
          <p:cNvSpPr txBox="1">
            <a:spLocks noChangeArrowheads="1"/>
          </p:cNvSpPr>
          <p:nvPr/>
        </p:nvSpPr>
        <p:spPr bwMode="auto">
          <a:xfrm>
            <a:off x="1477150" y="2749611"/>
            <a:ext cx="2232246" cy="347380"/>
          </a:xfrm>
          <a:prstGeom prst="rect">
            <a:avLst/>
          </a:prstGeom>
          <a:solidFill>
            <a:schemeClr val="accent5"/>
          </a:solidFill>
          <a:ln w="3175" cap="flat" cmpd="sng">
            <a:noFill/>
            <a:bevel/>
            <a:headEnd/>
            <a:tailEnd/>
          </a:ln>
        </p:spPr>
        <p:txBody>
          <a:bodyPr anchor="ctr"/>
          <a:lstStyle>
            <a:defPPr>
              <a:defRPr lang="zh-CN"/>
            </a:defPPr>
          </a:lstStyle>
          <a:p>
            <a:pPr algn="ctr" defTabSz="685800"/>
            <a:r>
              <a:rPr lang="zh-CN" altLang="en-US" sz="1881" b="1" dirty="0" smtClean="0">
                <a:solidFill>
                  <a:srgbClr val="F8F8F8"/>
                </a:solidFill>
                <a:latin typeface="微软雅黑"/>
                <a:ea typeface="微软雅黑"/>
              </a:rPr>
              <a:t>添加标题</a:t>
            </a:r>
            <a:endParaRPr lang="zh-CN" altLang="en-US" sz="1881" b="1" dirty="0">
              <a:solidFill>
                <a:srgbClr val="F8F8F8"/>
              </a:solidFill>
              <a:latin typeface="微软雅黑"/>
              <a:ea typeface="微软雅黑"/>
            </a:endParaRPr>
          </a:p>
        </p:txBody>
      </p:sp>
      <p:sp>
        <p:nvSpPr>
          <p:cNvPr id="44" name="Rectangle 17"/>
          <p:cNvSpPr>
            <a:spLocks noChangeArrowheads="1"/>
          </p:cNvSpPr>
          <p:nvPr/>
        </p:nvSpPr>
        <p:spPr bwMode="auto">
          <a:xfrm>
            <a:off x="1477150" y="3155748"/>
            <a:ext cx="2233740" cy="1447843"/>
          </a:xfrm>
          <a:prstGeom prst="rect">
            <a:avLst/>
          </a:prstGeom>
          <a:solidFill>
            <a:schemeClr val="accent5"/>
          </a:solidFill>
          <a:ln>
            <a:noFill/>
          </a:ln>
          <a:effectLst/>
          <a:extLst/>
        </p:spPr>
        <p:txBody>
          <a:bodyPr anchor="ctr"/>
          <a:lstStyle/>
          <a:p>
            <a:pPr defTabSz="685800"/>
            <a:endParaRPr lang="zh-CN" altLang="en-US" sz="1270">
              <a:solidFill>
                <a:prstClr val="black"/>
              </a:solidFill>
              <a:latin typeface="等线"/>
              <a:ea typeface="微软雅黑"/>
            </a:endParaRPr>
          </a:p>
        </p:txBody>
      </p:sp>
      <p:sp>
        <p:nvSpPr>
          <p:cNvPr id="45" name="Text Box 18"/>
          <p:cNvSpPr txBox="1">
            <a:spLocks noChangeArrowheads="1"/>
          </p:cNvSpPr>
          <p:nvPr/>
        </p:nvSpPr>
        <p:spPr bwMode="auto">
          <a:xfrm>
            <a:off x="5289140" y="2749611"/>
            <a:ext cx="2233740" cy="376328"/>
          </a:xfrm>
          <a:prstGeom prst="rect">
            <a:avLst/>
          </a:prstGeom>
          <a:solidFill>
            <a:schemeClr val="accent4"/>
          </a:solidFill>
          <a:ln w="3175" cap="flat" cmpd="sng">
            <a:noFill/>
            <a:bevel/>
            <a:headEnd/>
            <a:tailEnd/>
          </a:ln>
        </p:spPr>
        <p:txBody>
          <a:bodyPr anchor="ctr"/>
          <a:lstStyle>
            <a:defPPr>
              <a:defRPr lang="zh-CN"/>
            </a:defPPr>
            <a:lvl1pPr algn="ctr">
              <a:defRPr sz="2000" b="1">
                <a:solidFill>
                  <a:srgbClr val="F8F8F8"/>
                </a:solidFill>
                <a:ea typeface="微软雅黑" pitchFamily="34" charset="-122"/>
              </a:defRPr>
            </a:lvl1pPr>
          </a:lstStyle>
          <a:p>
            <a:pPr defTabSz="685800"/>
            <a:r>
              <a:rPr lang="zh-CN" altLang="en-US" sz="1881" dirty="0" smtClean="0">
                <a:latin typeface="等线"/>
              </a:rPr>
              <a:t>添加标题</a:t>
            </a:r>
            <a:endParaRPr lang="zh-CN" altLang="en-US" sz="1881" dirty="0">
              <a:latin typeface="等线"/>
            </a:endParaRPr>
          </a:p>
        </p:txBody>
      </p:sp>
      <p:sp>
        <p:nvSpPr>
          <p:cNvPr id="46" name="Rectangle 19"/>
          <p:cNvSpPr>
            <a:spLocks noChangeArrowheads="1"/>
          </p:cNvSpPr>
          <p:nvPr/>
        </p:nvSpPr>
        <p:spPr bwMode="auto">
          <a:xfrm>
            <a:off x="5289140" y="3155748"/>
            <a:ext cx="2233740" cy="1447843"/>
          </a:xfrm>
          <a:prstGeom prst="rect">
            <a:avLst/>
          </a:prstGeom>
          <a:solidFill>
            <a:schemeClr val="accent4"/>
          </a:solidFill>
          <a:ln>
            <a:noFill/>
          </a:ln>
          <a:effectLst/>
          <a:extLst/>
        </p:spPr>
        <p:txBody>
          <a:bodyPr anchor="ctr"/>
          <a:lstStyle/>
          <a:p>
            <a:pPr defTabSz="685800"/>
            <a:endParaRPr lang="zh-CN" altLang="en-US" sz="1270">
              <a:solidFill>
                <a:prstClr val="black"/>
              </a:solidFill>
              <a:latin typeface="等线"/>
              <a:ea typeface="微软雅黑"/>
            </a:endParaRPr>
          </a:p>
        </p:txBody>
      </p:sp>
      <p:sp>
        <p:nvSpPr>
          <p:cNvPr id="47" name="Text Box 20"/>
          <p:cNvSpPr txBox="1">
            <a:spLocks noChangeArrowheads="1"/>
          </p:cNvSpPr>
          <p:nvPr/>
        </p:nvSpPr>
        <p:spPr bwMode="auto">
          <a:xfrm>
            <a:off x="1668054" y="3279505"/>
            <a:ext cx="1851932" cy="12003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defTabSz="685800"/>
            <a:r>
              <a:rPr lang="zh-CN" altLang="en-US" sz="1200" dirty="0">
                <a:solidFill>
                  <a:srgbClr val="F8F8F8"/>
                </a:solidFill>
                <a:latin typeface="微软雅黑"/>
                <a:ea typeface="微软雅黑"/>
              </a:rPr>
              <a:t>在此录入本图表的综合描述说明，在此录入本图表的综合描述说明。在此录入本图表的综合描述说明，在此录入本图表的综合描述说明。</a:t>
            </a:r>
            <a:endParaRPr lang="zh-CN" altLang="en-US" sz="1400" dirty="0">
              <a:solidFill>
                <a:srgbClr val="F8F8F8"/>
              </a:solidFill>
              <a:latin typeface="微软雅黑"/>
              <a:ea typeface="微软雅黑"/>
            </a:endParaRPr>
          </a:p>
        </p:txBody>
      </p:sp>
      <p:sp>
        <p:nvSpPr>
          <p:cNvPr id="48" name="Text Box 21"/>
          <p:cNvSpPr txBox="1">
            <a:spLocks noChangeArrowheads="1"/>
          </p:cNvSpPr>
          <p:nvPr/>
        </p:nvSpPr>
        <p:spPr bwMode="auto">
          <a:xfrm>
            <a:off x="5480044" y="3279505"/>
            <a:ext cx="1851932" cy="12003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defTabSz="685800"/>
            <a:r>
              <a:rPr lang="zh-CN" altLang="en-US" sz="1200" dirty="0">
                <a:solidFill>
                  <a:srgbClr val="F8F8F8"/>
                </a:solidFill>
                <a:latin typeface="微软雅黑"/>
                <a:ea typeface="微软雅黑"/>
              </a:rPr>
              <a:t>在此录入本图表的综合描述说明，在此录入本图表的综合描述说明。在此录入本图表的综合描述说明，在此录入本图表的综合描述说明。</a:t>
            </a:r>
            <a:endParaRPr lang="zh-CN" altLang="en-US" sz="1400" dirty="0">
              <a:solidFill>
                <a:srgbClr val="F8F8F8"/>
              </a:solidFill>
              <a:latin typeface="微软雅黑"/>
              <a:ea typeface="微软雅黑"/>
            </a:endParaRPr>
          </a:p>
        </p:txBody>
      </p:sp>
      <p:grpSp>
        <p:nvGrpSpPr>
          <p:cNvPr id="49" name="Group 22"/>
          <p:cNvGrpSpPr>
            <a:grpSpLocks/>
          </p:cNvGrpSpPr>
          <p:nvPr/>
        </p:nvGrpSpPr>
        <p:grpSpPr bwMode="auto">
          <a:xfrm>
            <a:off x="4031915" y="2436052"/>
            <a:ext cx="1015336" cy="1015336"/>
            <a:chOff x="0" y="0"/>
            <a:chExt cx="1700" cy="1700"/>
          </a:xfrm>
          <a:solidFill>
            <a:schemeClr val="accent3"/>
          </a:solidFill>
        </p:grpSpPr>
        <p:sp>
          <p:nvSpPr>
            <p:cNvPr id="50" name="Oval 23"/>
            <p:cNvSpPr>
              <a:spLocks noChangeArrowheads="1"/>
            </p:cNvSpPr>
            <p:nvPr/>
          </p:nvSpPr>
          <p:spPr bwMode="auto">
            <a:xfrm>
              <a:off x="0" y="0"/>
              <a:ext cx="1700" cy="1700"/>
            </a:xfrm>
            <a:prstGeom prst="ellipse">
              <a:avLst/>
            </a:pr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685800"/>
              <a:endParaRPr lang="zh-CN" altLang="en-US" sz="1270">
                <a:solidFill>
                  <a:prstClr val="black"/>
                </a:solidFill>
                <a:latin typeface="等线"/>
                <a:ea typeface="微软雅黑"/>
              </a:endParaRPr>
            </a:p>
          </p:txBody>
        </p:sp>
        <p:sp>
          <p:nvSpPr>
            <p:cNvPr id="51" name="WordArt 24"/>
            <p:cNvSpPr>
              <a:spLocks noChangeArrowheads="1" noChangeShapeType="1"/>
            </p:cNvSpPr>
            <p:nvPr/>
          </p:nvSpPr>
          <p:spPr bwMode="auto">
            <a:xfrm>
              <a:off x="215" y="350"/>
              <a:ext cx="1245" cy="950"/>
            </a:xfrm>
            <a:prstGeom prst="rect">
              <a:avLst/>
            </a:prstGeom>
            <a:grp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685800"/>
              <a:r>
                <a:rPr lang="en-US" altLang="zh-CN" sz="3386" dirty="0">
                  <a:solidFill>
                    <a:srgbClr val="F8F8F8"/>
                  </a:solidFill>
                  <a:latin typeface="微软雅黑"/>
                  <a:ea typeface="微软雅黑"/>
                </a:rPr>
                <a:t>VS</a:t>
              </a:r>
              <a:endParaRPr lang="zh-CN" altLang="en-US" sz="3386" dirty="0">
                <a:solidFill>
                  <a:srgbClr val="F8F8F8"/>
                </a:solidFill>
                <a:latin typeface="微软雅黑"/>
                <a:ea typeface="微软雅黑"/>
              </a:endParaRPr>
            </a:p>
          </p:txBody>
        </p:sp>
      </p:grpSp>
    </p:spTree>
    <p:extLst>
      <p:ext uri="{BB962C8B-B14F-4D97-AF65-F5344CB8AC3E}">
        <p14:creationId xmlns:p14="http://schemas.microsoft.com/office/powerpoint/2010/main" val="26237604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ppt_x"/>
                                          </p:val>
                                        </p:tav>
                                        <p:tav tm="100000">
                                          <p:val>
                                            <p:strVal val="#ppt_x"/>
                                          </p:val>
                                        </p:tav>
                                      </p:tavLst>
                                    </p:anim>
                                    <p:anim calcmode="lin" valueType="num">
                                      <p:cBhvr additive="base">
                                        <p:cTn id="12" dur="500" fill="hold"/>
                                        <p:tgtEl>
                                          <p:spTgt spid="43"/>
                                        </p:tgtEl>
                                        <p:attrNameLst>
                                          <p:attrName>ppt_y</p:attrName>
                                        </p:attrNameLst>
                                      </p:cBhvr>
                                      <p:tavLst>
                                        <p:tav tm="0">
                                          <p:val>
                                            <p:strVal val="0-#ppt_h/2"/>
                                          </p:val>
                                        </p:tav>
                                        <p:tav tm="100000">
                                          <p:val>
                                            <p:strVal val="#ppt_y"/>
                                          </p:val>
                                        </p:tav>
                                      </p:tavLst>
                                    </p:anim>
                                  </p:childTnLst>
                                </p:cTn>
                              </p:par>
                            </p:childTnLst>
                          </p:cTn>
                        </p:par>
                        <p:par>
                          <p:cTn id="13" fill="hold">
                            <p:stCondLst>
                              <p:cond delay="700"/>
                            </p:stCondLst>
                            <p:childTnLst>
                              <p:par>
                                <p:cTn id="14" presetID="22" presetClass="entr" presetSubtype="1"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wipe(up)">
                                      <p:cBhvr>
                                        <p:cTn id="16" dur="500"/>
                                        <p:tgtEl>
                                          <p:spTgt spid="44"/>
                                        </p:tgtEl>
                                      </p:cBhvr>
                                    </p:animEffect>
                                  </p:childTnLst>
                                </p:cTn>
                              </p:par>
                              <p:par>
                                <p:cTn id="17" presetID="2" presetClass="entr" presetSubtype="1" fill="hold" grpId="0" nodeType="withEffect">
                                  <p:stCondLst>
                                    <p:cond delay="6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0-#ppt_h/2"/>
                                          </p:val>
                                        </p:tav>
                                        <p:tav tm="100000">
                                          <p:val>
                                            <p:strVal val="#ppt_y"/>
                                          </p:val>
                                        </p:tav>
                                      </p:tavLst>
                                    </p:anim>
                                  </p:childTnLst>
                                </p:cTn>
                              </p:par>
                            </p:childTnLst>
                          </p:cTn>
                        </p:par>
                        <p:par>
                          <p:cTn id="21" fill="hold">
                            <p:stCondLst>
                              <p:cond delay="1800"/>
                            </p:stCondLst>
                            <p:childTnLst>
                              <p:par>
                                <p:cTn id="22" presetID="2" presetClass="entr" presetSubtype="4"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ppt_x"/>
                                          </p:val>
                                        </p:tav>
                                        <p:tav tm="100000">
                                          <p:val>
                                            <p:strVal val="#ppt_x"/>
                                          </p:val>
                                        </p:tav>
                                      </p:tavLst>
                                    </p:anim>
                                    <p:anim calcmode="lin" valueType="num">
                                      <p:cBhvr additive="base">
                                        <p:cTn id="25" dur="500" fill="hold"/>
                                        <p:tgtEl>
                                          <p:spTgt spid="3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45"/>
                                        </p:tgtEl>
                                        <p:attrNameLst>
                                          <p:attrName>style.visibility</p:attrName>
                                        </p:attrNameLst>
                                      </p:cBhvr>
                                      <p:to>
                                        <p:strVal val="visible"/>
                                      </p:to>
                                    </p:set>
                                    <p:anim calcmode="lin" valueType="num">
                                      <p:cBhvr additive="base">
                                        <p:cTn id="28" dur="500" fill="hold"/>
                                        <p:tgtEl>
                                          <p:spTgt spid="45"/>
                                        </p:tgtEl>
                                        <p:attrNameLst>
                                          <p:attrName>ppt_x</p:attrName>
                                        </p:attrNameLst>
                                      </p:cBhvr>
                                      <p:tavLst>
                                        <p:tav tm="0">
                                          <p:val>
                                            <p:strVal val="#ppt_x"/>
                                          </p:val>
                                        </p:tav>
                                        <p:tav tm="100000">
                                          <p:val>
                                            <p:strVal val="#ppt_x"/>
                                          </p:val>
                                        </p:tav>
                                      </p:tavLst>
                                    </p:anim>
                                    <p:anim calcmode="lin" valueType="num">
                                      <p:cBhvr additive="base">
                                        <p:cTn id="29" dur="500" fill="hold"/>
                                        <p:tgtEl>
                                          <p:spTgt spid="45"/>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up)">
                                      <p:cBhvr>
                                        <p:cTn id="33" dur="500"/>
                                        <p:tgtEl>
                                          <p:spTgt spid="46"/>
                                        </p:tgtEl>
                                      </p:cBhvr>
                                    </p:animEffect>
                                  </p:childTnLst>
                                </p:cTn>
                              </p:par>
                              <p:par>
                                <p:cTn id="34" presetID="2" presetClass="entr" presetSubtype="4" fill="hold" grpId="0" nodeType="withEffect">
                                  <p:stCondLst>
                                    <p:cond delay="600"/>
                                  </p:stCondLst>
                                  <p:childTnLst>
                                    <p:set>
                                      <p:cBhvr>
                                        <p:cTn id="35" dur="1" fill="hold">
                                          <p:stCondLst>
                                            <p:cond delay="0"/>
                                          </p:stCondLst>
                                        </p:cTn>
                                        <p:tgtEl>
                                          <p:spTgt spid="48"/>
                                        </p:tgtEl>
                                        <p:attrNameLst>
                                          <p:attrName>style.visibility</p:attrName>
                                        </p:attrNameLst>
                                      </p:cBhvr>
                                      <p:to>
                                        <p:strVal val="visible"/>
                                      </p:to>
                                    </p:set>
                                    <p:anim calcmode="lin" valueType="num">
                                      <p:cBhvr additive="base">
                                        <p:cTn id="36" dur="500" fill="hold"/>
                                        <p:tgtEl>
                                          <p:spTgt spid="48"/>
                                        </p:tgtEl>
                                        <p:attrNameLst>
                                          <p:attrName>ppt_x</p:attrName>
                                        </p:attrNameLst>
                                      </p:cBhvr>
                                      <p:tavLst>
                                        <p:tav tm="0">
                                          <p:val>
                                            <p:strVal val="#ppt_x"/>
                                          </p:val>
                                        </p:tav>
                                        <p:tav tm="100000">
                                          <p:val>
                                            <p:strVal val="#ppt_x"/>
                                          </p:val>
                                        </p:tav>
                                      </p:tavLst>
                                    </p:anim>
                                    <p:anim calcmode="lin" valueType="num">
                                      <p:cBhvr additive="base">
                                        <p:cTn id="37"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ppt_x"/>
                                          </p:val>
                                        </p:tav>
                                        <p:tav tm="100000">
                                          <p:val>
                                            <p:strVal val="#ppt_x"/>
                                          </p:val>
                                        </p:tav>
                                      </p:tavLst>
                                    </p:anim>
                                    <p:anim calcmode="lin" valueType="num">
                                      <p:cBhvr additive="base">
                                        <p:cTn id="4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autoUpdateAnimBg="0"/>
      <p:bldP spid="44" grpId="0" animBg="1"/>
      <p:bldP spid="45" grpId="0" bldLvl="0" animBg="1" autoUpdateAnimBg="0"/>
      <p:bldP spid="46" grpId="0" animBg="1"/>
      <p:bldP spid="47" grpId="0" bldLvl="0" autoUpdateAnimBg="0"/>
      <p:bldP spid="48" grpId="0" bldLvl="0" autoUpdateAnimBg="0"/>
    </p:bldLst>
  </p:timing>
  <p:extLst mod="1">
    <p:ext uri="{E180D4A7-C9FB-4DFB-919C-405C955672EB}">
      <p14:showEvtLst xmlns:p14="http://schemas.microsoft.com/office/powerpoint/2010/main">
        <p14:playEvt time="0" objId="30"/>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2358" y="1131590"/>
            <a:ext cx="2398208" cy="2073482"/>
            <a:chOff x="524164" y="1385451"/>
            <a:chExt cx="3717636" cy="3214255"/>
          </a:xfrm>
        </p:grpSpPr>
        <p:graphicFrame>
          <p:nvGraphicFramePr>
            <p:cNvPr id="7" name="Chart 6"/>
            <p:cNvGraphicFramePr/>
            <p:nvPr>
              <p:extLst/>
            </p:nvPr>
          </p:nvGraphicFramePr>
          <p:xfrm>
            <a:off x="524164" y="1385451"/>
            <a:ext cx="3717636" cy="3214255"/>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p:cNvSpPr txBox="1"/>
            <p:nvPr/>
          </p:nvSpPr>
          <p:spPr>
            <a:xfrm>
              <a:off x="1214465" y="2336680"/>
              <a:ext cx="1133405" cy="715660"/>
            </a:xfrm>
            <a:prstGeom prst="rect">
              <a:avLst/>
            </a:prstGeom>
            <a:noFill/>
          </p:spPr>
          <p:txBody>
            <a:bodyPr wrap="square" rtlCol="0">
              <a:spAutoFit/>
            </a:bodyPr>
            <a:lstStyle/>
            <a:p>
              <a:pPr algn="ct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2442338" y="2336680"/>
              <a:ext cx="1116248" cy="715660"/>
            </a:xfrm>
            <a:prstGeom prst="rect">
              <a:avLst/>
            </a:prstGeom>
            <a:noFill/>
          </p:spPr>
          <p:txBody>
            <a:bodyPr wrap="square" rtlCol="0">
              <a:spAutoFit/>
            </a:bodyPr>
            <a:lstStyle/>
            <a:p>
              <a:pPr algn="ct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1772589" y="3485403"/>
              <a:ext cx="1087342" cy="715660"/>
            </a:xfrm>
            <a:prstGeom prst="rect">
              <a:avLst/>
            </a:prstGeom>
            <a:noFill/>
          </p:spPr>
          <p:txBody>
            <a:bodyPr wrap="square" rtlCol="0">
              <a:spAutoFit/>
            </a:bodyPr>
            <a:lstStyle/>
            <a:p>
              <a:pPr algn="ct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
          <p:cNvGrpSpPr/>
          <p:nvPr/>
        </p:nvGrpSpPr>
        <p:grpSpPr>
          <a:xfrm>
            <a:off x="3372897" y="1131590"/>
            <a:ext cx="2398208" cy="2073482"/>
            <a:chOff x="4237182" y="1385451"/>
            <a:chExt cx="3717636" cy="3214255"/>
          </a:xfrm>
        </p:grpSpPr>
        <p:graphicFrame>
          <p:nvGraphicFramePr>
            <p:cNvPr id="10" name="Chart 9"/>
            <p:cNvGraphicFramePr/>
            <p:nvPr>
              <p:extLst/>
            </p:nvPr>
          </p:nvGraphicFramePr>
          <p:xfrm>
            <a:off x="4237182" y="1385451"/>
            <a:ext cx="3717636" cy="3214255"/>
          </p:xfrm>
          <a:graphic>
            <a:graphicData uri="http://schemas.openxmlformats.org/drawingml/2006/chart">
              <c:chart xmlns:c="http://schemas.openxmlformats.org/drawingml/2006/chart" xmlns:r="http://schemas.openxmlformats.org/officeDocument/2006/relationships" r:id="rId4"/>
            </a:graphicData>
          </a:graphic>
        </p:graphicFrame>
        <p:sp>
          <p:nvSpPr>
            <p:cNvPr id="18" name="TextBox 17"/>
            <p:cNvSpPr txBox="1"/>
            <p:nvPr/>
          </p:nvSpPr>
          <p:spPr>
            <a:xfrm>
              <a:off x="6231240" y="2399365"/>
              <a:ext cx="1092631" cy="715660"/>
            </a:xfrm>
            <a:prstGeom prst="rect">
              <a:avLst/>
            </a:prstGeom>
            <a:noFill/>
          </p:spPr>
          <p:txBody>
            <a:bodyPr wrap="square" rtlCol="0">
              <a:spAutoFit/>
            </a:bodyPr>
            <a:lstStyle/>
            <a:p>
              <a:pPr algn="ct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1"/>
            <p:cNvSpPr txBox="1"/>
            <p:nvPr/>
          </p:nvSpPr>
          <p:spPr>
            <a:xfrm>
              <a:off x="4868125" y="2399365"/>
              <a:ext cx="1159310" cy="715660"/>
            </a:xfrm>
            <a:prstGeom prst="rect">
              <a:avLst/>
            </a:prstGeom>
            <a:noFill/>
          </p:spPr>
          <p:txBody>
            <a:bodyPr wrap="square" rtlCol="0">
              <a:spAutoFit/>
            </a:bodyPr>
            <a:lstStyle/>
            <a:p>
              <a:pPr algn="ct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2"/>
            <p:cNvSpPr txBox="1"/>
            <p:nvPr/>
          </p:nvSpPr>
          <p:spPr>
            <a:xfrm>
              <a:off x="5203000" y="3487232"/>
              <a:ext cx="1085497" cy="715660"/>
            </a:xfrm>
            <a:prstGeom prst="rect">
              <a:avLst/>
            </a:prstGeom>
            <a:noFill/>
          </p:spPr>
          <p:txBody>
            <a:bodyPr wrap="square" rtlCol="0">
              <a:spAutoFit/>
            </a:bodyPr>
            <a:lstStyle/>
            <a:p>
              <a:pPr algn="ct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5636914" y="1131590"/>
            <a:ext cx="2398208" cy="2073482"/>
            <a:chOff x="7950201" y="1385451"/>
            <a:chExt cx="3717636" cy="3214255"/>
          </a:xfrm>
        </p:grpSpPr>
        <p:graphicFrame>
          <p:nvGraphicFramePr>
            <p:cNvPr id="11" name="Chart 10"/>
            <p:cNvGraphicFramePr/>
            <p:nvPr>
              <p:extLst/>
            </p:nvPr>
          </p:nvGraphicFramePr>
          <p:xfrm>
            <a:off x="7950201" y="1385451"/>
            <a:ext cx="3717636" cy="3214255"/>
          </p:xfrm>
          <a:graphic>
            <a:graphicData uri="http://schemas.openxmlformats.org/drawingml/2006/chart">
              <c:chart xmlns:c="http://schemas.openxmlformats.org/drawingml/2006/chart" xmlns:r="http://schemas.openxmlformats.org/officeDocument/2006/relationships" r:id="rId5"/>
            </a:graphicData>
          </a:graphic>
        </p:graphicFrame>
        <p:sp>
          <p:nvSpPr>
            <p:cNvPr id="21" name="TextBox 20"/>
            <p:cNvSpPr txBox="1"/>
            <p:nvPr/>
          </p:nvSpPr>
          <p:spPr>
            <a:xfrm>
              <a:off x="8531897" y="2359404"/>
              <a:ext cx="1172098" cy="715660"/>
            </a:xfrm>
            <a:prstGeom prst="rect">
              <a:avLst/>
            </a:prstGeom>
            <a:noFill/>
          </p:spPr>
          <p:txBody>
            <a:bodyPr wrap="square" rtlCol="0">
              <a:spAutoFit/>
            </a:bodyPr>
            <a:lstStyle/>
            <a:p>
              <a:pPr algn="ct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9912282" y="2359404"/>
              <a:ext cx="1075359" cy="715660"/>
            </a:xfrm>
            <a:prstGeom prst="rect">
              <a:avLst/>
            </a:prstGeom>
            <a:noFill/>
          </p:spPr>
          <p:txBody>
            <a:bodyPr wrap="square" rtlCol="0">
              <a:spAutoFit/>
            </a:bodyPr>
            <a:lstStyle/>
            <a:p>
              <a:pPr algn="ct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9452420" y="3442893"/>
              <a:ext cx="1088723" cy="715660"/>
            </a:xfrm>
            <a:prstGeom prst="rect">
              <a:avLst/>
            </a:prstGeom>
            <a:noFill/>
          </p:spPr>
          <p:txBody>
            <a:bodyPr wrap="square" rtlCol="0">
              <a:spAutoFit/>
            </a:bodyPr>
            <a:lstStyle/>
            <a:p>
              <a:pPr algn="ct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7"/>
          <p:cNvGrpSpPr/>
          <p:nvPr/>
        </p:nvGrpSpPr>
        <p:grpSpPr>
          <a:xfrm>
            <a:off x="1459892" y="3449686"/>
            <a:ext cx="1683142" cy="1067881"/>
            <a:chOff x="1260763" y="4599710"/>
            <a:chExt cx="2244436" cy="2036618"/>
          </a:xfrm>
        </p:grpSpPr>
        <p:sp>
          <p:nvSpPr>
            <p:cNvPr id="13" name="Rounded Rectangle 12"/>
            <p:cNvSpPr/>
            <p:nvPr/>
          </p:nvSpPr>
          <p:spPr>
            <a:xfrm>
              <a:off x="1260763" y="4599710"/>
              <a:ext cx="2244436" cy="2036618"/>
            </a:xfrm>
            <a:prstGeom prst="roundRect">
              <a:avLst>
                <a:gd name="adj" fmla="val 104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1393046" y="5419826"/>
              <a:ext cx="1979870" cy="1021342"/>
            </a:xfrm>
            <a:prstGeom prst="rect">
              <a:avLst/>
            </a:prstGeom>
          </p:spPr>
          <p:txBody>
            <a:bodyPr wrap="square">
              <a:spAutoFit/>
            </a:bodyPr>
            <a:lstStyle/>
            <a:p>
              <a:pPr algn="just">
                <a:lnSpc>
                  <a:spcPct val="120000"/>
                </a:lnSpc>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在此录入本图表的综合描述说明，在此录入本图表的综合描述说明。</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a:off x="1601486" y="4917435"/>
              <a:ext cx="1562994" cy="563500"/>
            </a:xfrm>
            <a:prstGeom prst="rect">
              <a:avLst/>
            </a:prstGeom>
            <a:noFill/>
          </p:spPr>
          <p:txBody>
            <a:bodyPr wrap="none" rtlCol="0">
              <a:spAutoFit/>
            </a:bodyPr>
            <a:lstStyle/>
            <a:p>
              <a:pPr algn="ctr">
                <a:lnSpc>
                  <a:spcPct val="120000"/>
                </a:lnSpc>
                <a:defRPr sz="1862" b="0" i="0" u="none" strike="noStrike" kern="1200" spc="0" baseline="0">
                  <a:solidFill>
                    <a:srgbClr val="000000">
                      <a:lumMod val="65000"/>
                      <a:lumOff val="35000"/>
                    </a:srgbClr>
                  </a:solidFill>
                  <a:latin typeface="Arial" panose="020B0604020202020204" pitchFamily="34" charset="0"/>
                  <a:ea typeface="微软雅黑" panose="020B0503020204020204" pitchFamily="34" charset="-122"/>
                  <a:cs typeface="+mn-cs"/>
                  <a:sym typeface="Arial" panose="020B0604020202020204" pitchFamily="34" charset="0"/>
                </a:defRPr>
              </a:pPr>
              <a:r>
                <a:rPr lang="zh-CN" alt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3730430" y="3449686"/>
            <a:ext cx="1683142" cy="1067881"/>
            <a:chOff x="4973782" y="4599710"/>
            <a:chExt cx="2244436" cy="2036618"/>
          </a:xfrm>
        </p:grpSpPr>
        <p:sp>
          <p:nvSpPr>
            <p:cNvPr id="15" name="Rounded Rectangle 14"/>
            <p:cNvSpPr/>
            <p:nvPr/>
          </p:nvSpPr>
          <p:spPr>
            <a:xfrm>
              <a:off x="4973782" y="4599710"/>
              <a:ext cx="2244436" cy="2036618"/>
            </a:xfrm>
            <a:prstGeom prst="roundRect">
              <a:avLst>
                <a:gd name="adj" fmla="val 104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6"/>
            <p:cNvSpPr/>
            <p:nvPr/>
          </p:nvSpPr>
          <p:spPr>
            <a:xfrm>
              <a:off x="5106065" y="5419826"/>
              <a:ext cx="1979870" cy="1021342"/>
            </a:xfrm>
            <a:prstGeom prst="rect">
              <a:avLst/>
            </a:prstGeom>
          </p:spPr>
          <p:txBody>
            <a:bodyPr wrap="square">
              <a:spAutoFit/>
            </a:bodyPr>
            <a:lstStyle/>
            <a:p>
              <a:pPr algn="just">
                <a:lnSpc>
                  <a:spcPct val="120000"/>
                </a:lnSpc>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在此录入本图表的综合描述说明，在此录入本图表的综合描述说明。</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5314505" y="4917435"/>
              <a:ext cx="1562994" cy="563500"/>
            </a:xfrm>
            <a:prstGeom prst="rect">
              <a:avLst/>
            </a:prstGeom>
            <a:noFill/>
          </p:spPr>
          <p:txBody>
            <a:bodyPr wrap="none" rtlCol="0">
              <a:spAutoFit/>
            </a:bodyPr>
            <a:lstStyle/>
            <a:p>
              <a:pPr algn="ctr">
                <a:lnSpc>
                  <a:spcPct val="120000"/>
                </a:lnSpc>
                <a:defRPr sz="1862" b="0" i="0" u="none" strike="noStrike" kern="1200" spc="0" baseline="0">
                  <a:solidFill>
                    <a:srgbClr val="000000">
                      <a:lumMod val="65000"/>
                      <a:lumOff val="35000"/>
                    </a:srgbClr>
                  </a:solidFill>
                  <a:latin typeface="Arial" panose="020B0604020202020204" pitchFamily="34" charset="0"/>
                  <a:ea typeface="微软雅黑" panose="020B0503020204020204" pitchFamily="34" charset="-122"/>
                  <a:cs typeface="+mn-cs"/>
                  <a:sym typeface="Arial" panose="020B0604020202020204" pitchFamily="34" charset="0"/>
                </a:defRPr>
              </a:pPr>
              <a:r>
                <a:rPr lang="zh-CN" alt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1"/>
          <p:cNvGrpSpPr/>
          <p:nvPr/>
        </p:nvGrpSpPr>
        <p:grpSpPr>
          <a:xfrm>
            <a:off x="5994447" y="3449686"/>
            <a:ext cx="1683142" cy="1067881"/>
            <a:chOff x="8686801" y="4599710"/>
            <a:chExt cx="2244436" cy="2036618"/>
          </a:xfrm>
        </p:grpSpPr>
        <p:sp>
          <p:nvSpPr>
            <p:cNvPr id="16" name="Rounded Rectangle 15"/>
            <p:cNvSpPr/>
            <p:nvPr/>
          </p:nvSpPr>
          <p:spPr>
            <a:xfrm>
              <a:off x="8686801" y="4599710"/>
              <a:ext cx="2244436" cy="2036618"/>
            </a:xfrm>
            <a:prstGeom prst="roundRect">
              <a:avLst>
                <a:gd name="adj" fmla="val 104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27"/>
            <p:cNvSpPr/>
            <p:nvPr/>
          </p:nvSpPr>
          <p:spPr>
            <a:xfrm>
              <a:off x="8819084" y="5419826"/>
              <a:ext cx="1979870" cy="1021342"/>
            </a:xfrm>
            <a:prstGeom prst="rect">
              <a:avLst/>
            </a:prstGeom>
          </p:spPr>
          <p:txBody>
            <a:bodyPr wrap="square">
              <a:spAutoFit/>
            </a:bodyPr>
            <a:lstStyle/>
            <a:p>
              <a:pPr algn="just">
                <a:lnSpc>
                  <a:spcPct val="120000"/>
                </a:lnSpc>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在此录入本图表的综合描述说明，在此录入本图表的综合描述说明。</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9027524" y="4917435"/>
              <a:ext cx="1562994" cy="563500"/>
            </a:xfrm>
            <a:prstGeom prst="rect">
              <a:avLst/>
            </a:prstGeom>
            <a:noFill/>
          </p:spPr>
          <p:txBody>
            <a:bodyPr wrap="none" rtlCol="0">
              <a:spAutoFit/>
            </a:bodyPr>
            <a:lstStyle/>
            <a:p>
              <a:pPr algn="ctr">
                <a:lnSpc>
                  <a:spcPct val="120000"/>
                </a:lnSpc>
                <a:defRPr sz="1862" b="0" i="0" u="none" strike="noStrike" kern="1200" spc="0" baseline="0">
                  <a:solidFill>
                    <a:srgbClr val="000000">
                      <a:lumMod val="65000"/>
                      <a:lumOff val="35000"/>
                    </a:srgbClr>
                  </a:solidFill>
                  <a:latin typeface="Arial" panose="020B0604020202020204" pitchFamily="34" charset="0"/>
                  <a:ea typeface="微软雅黑" panose="020B0503020204020204" pitchFamily="34" charset="-122"/>
                  <a:cs typeface="+mn-cs"/>
                  <a:sym typeface="Arial" panose="020B0604020202020204" pitchFamily="34" charset="0"/>
                </a:defRPr>
              </a:pPr>
              <a:r>
                <a:rPr lang="zh-CN" alt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7069030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0"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par>
                          <p:cTn id="26" fill="hold">
                            <p:stCondLst>
                              <p:cond delay="3500"/>
                            </p:stCondLst>
                            <p:childTnLst>
                              <p:par>
                                <p:cTn id="27" presetID="10"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par>
                          <p:cTn id="30" fill="hold">
                            <p:stCondLst>
                              <p:cond delay="4000"/>
                            </p:stCondLst>
                            <p:childTnLst>
                              <p:par>
                                <p:cTn id="31" presetID="10"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rot="16200000">
            <a:off x="1344843" y="1909915"/>
            <a:ext cx="1015663" cy="1309907"/>
          </a:xfrm>
          <a:prstGeom prst="rect">
            <a:avLst/>
          </a:prstGeom>
          <a:ln w="28575">
            <a:solidFill>
              <a:schemeClr val="accent2"/>
            </a:solidFill>
          </a:ln>
        </p:spPr>
        <p:txBody>
          <a:bodyPr vert="eaVert" wrap="square">
            <a:spAutoFit/>
          </a:bodyPr>
          <a:lstStyle/>
          <a:p>
            <a:pPr algn="ctr"/>
            <a:r>
              <a:rPr lang="en-US" altLang="zh-CN" sz="5400" b="1" spc="-225" dirty="0" smtClean="0">
                <a:solidFill>
                  <a:schemeClr val="accent2"/>
                </a:solidFill>
                <a:latin typeface="Agency FB" panose="020B0503020202020204" pitchFamily="34" charset="0"/>
                <a:ea typeface="造字工房俊雅（非商用）常规体" pitchFamily="50" charset="-122"/>
              </a:rPr>
              <a:t>03</a:t>
            </a:r>
            <a:endParaRPr lang="zh-CN" altLang="en-US" sz="5400" b="1" spc="-225" dirty="0">
              <a:solidFill>
                <a:schemeClr val="accent2"/>
              </a:solidFill>
              <a:latin typeface="Agency FB" panose="020B0503020202020204" pitchFamily="34" charset="0"/>
              <a:ea typeface="造字工房俊雅（非商用）常规体" pitchFamily="50" charset="-122"/>
            </a:endParaRPr>
          </a:p>
        </p:txBody>
      </p:sp>
      <p:sp>
        <p:nvSpPr>
          <p:cNvPr id="15" name="TextBox 15"/>
          <p:cNvSpPr txBox="1"/>
          <p:nvPr/>
        </p:nvSpPr>
        <p:spPr>
          <a:xfrm>
            <a:off x="2995141" y="1779662"/>
            <a:ext cx="3521075" cy="646331"/>
          </a:xfrm>
          <a:prstGeom prst="rect">
            <a:avLst/>
          </a:prstGeom>
          <a:noFill/>
        </p:spPr>
        <p:txBody>
          <a:bodyPr wrap="square" rtlCol="0">
            <a:spAutoFit/>
          </a:bodyPr>
          <a:lstStyle/>
          <a:p>
            <a:pPr defTabSz="799860"/>
            <a:r>
              <a:rPr lang="zh-CN" altLang="en-US" sz="3600" b="1" dirty="0" smtClean="0">
                <a:solidFill>
                  <a:schemeClr val="accent1"/>
                </a:solidFill>
                <a:latin typeface="华文行楷" panose="02010800040101010101" pitchFamily="2" charset="-122"/>
                <a:ea typeface="华文行楷" panose="02010800040101010101" pitchFamily="2" charset="-122"/>
              </a:rPr>
              <a:t>添加标题内容</a:t>
            </a:r>
            <a:endParaRPr lang="zh-CN" altLang="en-US" sz="3600" b="1" dirty="0">
              <a:solidFill>
                <a:schemeClr val="accent1"/>
              </a:solidFill>
              <a:latin typeface="华文行楷" panose="02010800040101010101" pitchFamily="2" charset="-122"/>
              <a:ea typeface="华文行楷" panose="02010800040101010101" pitchFamily="2" charset="-122"/>
            </a:endParaRPr>
          </a:p>
        </p:txBody>
      </p:sp>
      <p:sp>
        <p:nvSpPr>
          <p:cNvPr id="16" name="矩形 15"/>
          <p:cNvSpPr/>
          <p:nvPr/>
        </p:nvSpPr>
        <p:spPr>
          <a:xfrm>
            <a:off x="3083432" y="2787774"/>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smtClean="0">
                <a:solidFill>
                  <a:schemeClr val="tx2"/>
                </a:solidFill>
                <a:latin typeface="李旭科书法"/>
                <a:ea typeface="微软雅黑" pitchFamily="34" charset="-122"/>
              </a:rPr>
              <a:t>添加标题内容</a:t>
            </a:r>
            <a:endParaRPr lang="zh-CN" altLang="en-US" sz="1000" kern="0" dirty="0">
              <a:solidFill>
                <a:schemeClr val="tx2"/>
              </a:solidFill>
              <a:latin typeface="李旭科书法"/>
              <a:ea typeface="微软雅黑" pitchFamily="34" charset="-122"/>
            </a:endParaRPr>
          </a:p>
        </p:txBody>
      </p:sp>
      <p:sp>
        <p:nvSpPr>
          <p:cNvPr id="17" name="矩形 16"/>
          <p:cNvSpPr/>
          <p:nvPr/>
        </p:nvSpPr>
        <p:spPr>
          <a:xfrm>
            <a:off x="4251176" y="2787774"/>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18" name="矩形 17"/>
          <p:cNvSpPr/>
          <p:nvPr/>
        </p:nvSpPr>
        <p:spPr>
          <a:xfrm>
            <a:off x="5436096" y="2787774"/>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19" name="矩形 18"/>
          <p:cNvSpPr/>
          <p:nvPr/>
        </p:nvSpPr>
        <p:spPr>
          <a:xfrm>
            <a:off x="3083610" y="3091506"/>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20" name="矩形 19"/>
          <p:cNvSpPr/>
          <p:nvPr/>
        </p:nvSpPr>
        <p:spPr>
          <a:xfrm>
            <a:off x="4251175" y="3091506"/>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21" name="矩形 20"/>
          <p:cNvSpPr/>
          <p:nvPr/>
        </p:nvSpPr>
        <p:spPr>
          <a:xfrm>
            <a:off x="5436096" y="3091506"/>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22" name="矩形 21"/>
          <p:cNvSpPr/>
          <p:nvPr/>
        </p:nvSpPr>
        <p:spPr>
          <a:xfrm>
            <a:off x="3059832" y="2346434"/>
            <a:ext cx="4896544" cy="338554"/>
          </a:xfrm>
          <a:prstGeom prst="rect">
            <a:avLst/>
          </a:prstGeom>
        </p:spPr>
        <p:txBody>
          <a:bodyPr wrap="square">
            <a:spAutoFit/>
          </a:bodyPr>
          <a:lstStyle/>
          <a:p>
            <a:r>
              <a:rPr lang="zh-CN" altLang="en-US" sz="800" dirty="0">
                <a:solidFill>
                  <a:schemeClr val="tx2"/>
                </a:solidFill>
              </a:rPr>
              <a:t>Your content to play here, or through your copy, paste in this box, and select only the text. Your content to play here, or through your copy, paste in this box, and select only the text.</a:t>
            </a:r>
          </a:p>
        </p:txBody>
      </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9825" y="3251049"/>
            <a:ext cx="2574175" cy="1892451"/>
          </a:xfrm>
          <a:prstGeom prst="rect">
            <a:avLst/>
          </a:prstGeom>
        </p:spPr>
      </p:pic>
    </p:spTree>
    <p:extLst>
      <p:ext uri="{BB962C8B-B14F-4D97-AF65-F5344CB8AC3E}">
        <p14:creationId xmlns:p14="http://schemas.microsoft.com/office/powerpoint/2010/main" val="24391400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15"/>
                                            </p:tgtEl>
                                            <p:attrNameLst>
                                              <p:attrName>style.visibility</p:attrName>
                                            </p:attrNameLst>
                                          </p:cBhvr>
                                          <p:to>
                                            <p:strVal val="visible"/>
                                          </p:to>
                                        </p:set>
                                        <p:anim by="(-#ppt_w*2)" calcmode="lin" valueType="num">
                                          <p:cBhvr rctx="PPT">
                                            <p:cTn id="11" dur="500" autoRev="1" fill="hold">
                                              <p:stCondLst>
                                                <p:cond delay="0"/>
                                              </p:stCondLst>
                                            </p:cTn>
                                            <p:tgtEl>
                                              <p:spTgt spid="15"/>
                                            </p:tgtEl>
                                            <p:attrNameLst>
                                              <p:attrName>ppt_w</p:attrName>
                                            </p:attrNameLst>
                                          </p:cBhvr>
                                        </p:anim>
                                        <p:anim by="(#ppt_w*0.50)" calcmode="lin" valueType="num">
                                          <p:cBhvr>
                                            <p:cTn id="12" dur="500" decel="50000" autoRev="1" fill="hold">
                                              <p:stCondLst>
                                                <p:cond delay="0"/>
                                              </p:stCondLst>
                                            </p:cTn>
                                            <p:tgtEl>
                                              <p:spTgt spid="15"/>
                                            </p:tgtEl>
                                            <p:attrNameLst>
                                              <p:attrName>ppt_x</p:attrName>
                                            </p:attrNameLst>
                                          </p:cBhvr>
                                        </p:anim>
                                        <p:anim from="(-#ppt_h/2)" to="(#ppt_y)" calcmode="lin" valueType="num">
                                          <p:cBhvr>
                                            <p:cTn id="13" dur="1000" fill="hold">
                                              <p:stCondLst>
                                                <p:cond delay="0"/>
                                              </p:stCondLst>
                                            </p:cTn>
                                            <p:tgtEl>
                                              <p:spTgt spid="15"/>
                                            </p:tgtEl>
                                            <p:attrNameLst>
                                              <p:attrName>ppt_y</p:attrName>
                                            </p:attrNameLst>
                                          </p:cBhvr>
                                        </p:anim>
                                        <p:animRot by="21600000">
                                          <p:cBhvr>
                                            <p:cTn id="14" dur="1000" fill="hold">
                                              <p:stCondLst>
                                                <p:cond delay="0"/>
                                              </p:stCondLst>
                                            </p:cTn>
                                            <p:tgtEl>
                                              <p:spTgt spid="15"/>
                                            </p:tgtEl>
                                            <p:attrNameLst>
                                              <p:attrName>r</p:attrName>
                                            </p:attrNameLst>
                                          </p:cBhvr>
                                        </p:animRot>
                                      </p:childTnLst>
                                    </p:cTn>
                                  </p:par>
                                </p:childTnLst>
                              </p:cTn>
                            </p:par>
                            <p:par>
                              <p:cTn id="15" fill="hold">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childTnLst>
                              </p:cTn>
                            </p:par>
                            <p:par>
                              <p:cTn id="19" fill="hold">
                                <p:stCondLst>
                                  <p:cond delay="2500"/>
                                </p:stCondLst>
                                <p:childTnLst>
                                  <p:par>
                                    <p:cTn id="20" presetID="2" presetClass="entr" presetSubtype="4" accel="46000" fill="hold" grpId="0" nodeType="afterEffect" p14:presetBounceEnd="48000">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14:bounceEnd="48000">
                                          <p:cBhvr additive="base">
                                            <p:cTn id="22" dur="500" fill="hold"/>
                                            <p:tgtEl>
                                              <p:spTgt spid="16"/>
                                            </p:tgtEl>
                                            <p:attrNameLst>
                                              <p:attrName>ppt_x</p:attrName>
                                            </p:attrNameLst>
                                          </p:cBhvr>
                                          <p:tavLst>
                                            <p:tav tm="0">
                                              <p:val>
                                                <p:strVal val="#ppt_x"/>
                                              </p:val>
                                            </p:tav>
                                            <p:tav tm="100000">
                                              <p:val>
                                                <p:strVal val="#ppt_x"/>
                                              </p:val>
                                            </p:tav>
                                          </p:tavLst>
                                        </p:anim>
                                        <p:anim calcmode="lin" valueType="num" p14:bounceEnd="48000">
                                          <p:cBhvr additive="base">
                                            <p:cTn id="23" dur="500" fill="hold"/>
                                            <p:tgtEl>
                                              <p:spTgt spid="16"/>
                                            </p:tgtEl>
                                            <p:attrNameLst>
                                              <p:attrName>ppt_y</p:attrName>
                                            </p:attrNameLst>
                                          </p:cBhvr>
                                          <p:tavLst>
                                            <p:tav tm="0">
                                              <p:val>
                                                <p:strVal val="1+#ppt_h/2"/>
                                              </p:val>
                                            </p:tav>
                                            <p:tav tm="100000">
                                              <p:val>
                                                <p:strVal val="#ppt_y"/>
                                              </p:val>
                                            </p:tav>
                                          </p:tavLst>
                                        </p:anim>
                                      </p:childTnLst>
                                    </p:cTn>
                                  </p:par>
                                  <p:par>
                                    <p:cTn id="24" presetID="2" presetClass="entr" presetSubtype="4" accel="46000" fill="hold" grpId="0" nodeType="withEffect" p14:presetBounceEnd="46000">
                                      <p:stCondLst>
                                        <p:cond delay="100"/>
                                      </p:stCondLst>
                                      <p:childTnLst>
                                        <p:set>
                                          <p:cBhvr>
                                            <p:cTn id="25" dur="1" fill="hold">
                                              <p:stCondLst>
                                                <p:cond delay="0"/>
                                              </p:stCondLst>
                                            </p:cTn>
                                            <p:tgtEl>
                                              <p:spTgt spid="17"/>
                                            </p:tgtEl>
                                            <p:attrNameLst>
                                              <p:attrName>style.visibility</p:attrName>
                                            </p:attrNameLst>
                                          </p:cBhvr>
                                          <p:to>
                                            <p:strVal val="visible"/>
                                          </p:to>
                                        </p:set>
                                        <p:anim calcmode="lin" valueType="num" p14:bounceEnd="46000">
                                          <p:cBhvr additive="base">
                                            <p:cTn id="26" dur="500" fill="hold"/>
                                            <p:tgtEl>
                                              <p:spTgt spid="17"/>
                                            </p:tgtEl>
                                            <p:attrNameLst>
                                              <p:attrName>ppt_x</p:attrName>
                                            </p:attrNameLst>
                                          </p:cBhvr>
                                          <p:tavLst>
                                            <p:tav tm="0">
                                              <p:val>
                                                <p:strVal val="#ppt_x"/>
                                              </p:val>
                                            </p:tav>
                                            <p:tav tm="100000">
                                              <p:val>
                                                <p:strVal val="#ppt_x"/>
                                              </p:val>
                                            </p:tav>
                                          </p:tavLst>
                                        </p:anim>
                                        <p:anim calcmode="lin" valueType="num" p14:bounceEnd="46000">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accel="46000" fill="hold" grpId="0" nodeType="withEffect" p14:presetBounceEnd="46000">
                                      <p:stCondLst>
                                        <p:cond delay="200"/>
                                      </p:stCondLst>
                                      <p:childTnLst>
                                        <p:set>
                                          <p:cBhvr>
                                            <p:cTn id="29" dur="1" fill="hold">
                                              <p:stCondLst>
                                                <p:cond delay="0"/>
                                              </p:stCondLst>
                                            </p:cTn>
                                            <p:tgtEl>
                                              <p:spTgt spid="18"/>
                                            </p:tgtEl>
                                            <p:attrNameLst>
                                              <p:attrName>style.visibility</p:attrName>
                                            </p:attrNameLst>
                                          </p:cBhvr>
                                          <p:to>
                                            <p:strVal val="visible"/>
                                          </p:to>
                                        </p:set>
                                        <p:anim calcmode="lin" valueType="num" p14:bounceEnd="46000">
                                          <p:cBhvr additive="base">
                                            <p:cTn id="30" dur="500" fill="hold"/>
                                            <p:tgtEl>
                                              <p:spTgt spid="18"/>
                                            </p:tgtEl>
                                            <p:attrNameLst>
                                              <p:attrName>ppt_x</p:attrName>
                                            </p:attrNameLst>
                                          </p:cBhvr>
                                          <p:tavLst>
                                            <p:tav tm="0">
                                              <p:val>
                                                <p:strVal val="#ppt_x"/>
                                              </p:val>
                                            </p:tav>
                                            <p:tav tm="100000">
                                              <p:val>
                                                <p:strVal val="#ppt_x"/>
                                              </p:val>
                                            </p:tav>
                                          </p:tavLst>
                                        </p:anim>
                                        <p:anim calcmode="lin" valueType="num" p14:bounceEnd="46000">
                                          <p:cBhvr additive="base">
                                            <p:cTn id="31" dur="500" fill="hold"/>
                                            <p:tgtEl>
                                              <p:spTgt spid="18"/>
                                            </p:tgtEl>
                                            <p:attrNameLst>
                                              <p:attrName>ppt_y</p:attrName>
                                            </p:attrNameLst>
                                          </p:cBhvr>
                                          <p:tavLst>
                                            <p:tav tm="0">
                                              <p:val>
                                                <p:strVal val="1+#ppt_h/2"/>
                                              </p:val>
                                            </p:tav>
                                            <p:tav tm="100000">
                                              <p:val>
                                                <p:strVal val="#ppt_y"/>
                                              </p:val>
                                            </p:tav>
                                          </p:tavLst>
                                        </p:anim>
                                      </p:childTnLst>
                                    </p:cTn>
                                  </p:par>
                                  <p:par>
                                    <p:cTn id="32" presetID="2" presetClass="entr" presetSubtype="4" accel="46000" fill="hold" grpId="0" nodeType="withEffect" p14:presetBounceEnd="48000">
                                      <p:stCondLst>
                                        <p:cond delay="300"/>
                                      </p:stCondLst>
                                      <p:childTnLst>
                                        <p:set>
                                          <p:cBhvr>
                                            <p:cTn id="33" dur="1" fill="hold">
                                              <p:stCondLst>
                                                <p:cond delay="0"/>
                                              </p:stCondLst>
                                            </p:cTn>
                                            <p:tgtEl>
                                              <p:spTgt spid="19"/>
                                            </p:tgtEl>
                                            <p:attrNameLst>
                                              <p:attrName>style.visibility</p:attrName>
                                            </p:attrNameLst>
                                          </p:cBhvr>
                                          <p:to>
                                            <p:strVal val="visible"/>
                                          </p:to>
                                        </p:set>
                                        <p:anim calcmode="lin" valueType="num" p14:bounceEnd="48000">
                                          <p:cBhvr additive="base">
                                            <p:cTn id="34" dur="500" fill="hold"/>
                                            <p:tgtEl>
                                              <p:spTgt spid="19"/>
                                            </p:tgtEl>
                                            <p:attrNameLst>
                                              <p:attrName>ppt_x</p:attrName>
                                            </p:attrNameLst>
                                          </p:cBhvr>
                                          <p:tavLst>
                                            <p:tav tm="0">
                                              <p:val>
                                                <p:strVal val="#ppt_x"/>
                                              </p:val>
                                            </p:tav>
                                            <p:tav tm="100000">
                                              <p:val>
                                                <p:strVal val="#ppt_x"/>
                                              </p:val>
                                            </p:tav>
                                          </p:tavLst>
                                        </p:anim>
                                        <p:anim calcmode="lin" valueType="num" p14:bounceEnd="48000">
                                          <p:cBhvr additive="base">
                                            <p:cTn id="35" dur="500" fill="hold"/>
                                            <p:tgtEl>
                                              <p:spTgt spid="19"/>
                                            </p:tgtEl>
                                            <p:attrNameLst>
                                              <p:attrName>ppt_y</p:attrName>
                                            </p:attrNameLst>
                                          </p:cBhvr>
                                          <p:tavLst>
                                            <p:tav tm="0">
                                              <p:val>
                                                <p:strVal val="1+#ppt_h/2"/>
                                              </p:val>
                                            </p:tav>
                                            <p:tav tm="100000">
                                              <p:val>
                                                <p:strVal val="#ppt_y"/>
                                              </p:val>
                                            </p:tav>
                                          </p:tavLst>
                                        </p:anim>
                                      </p:childTnLst>
                                    </p:cTn>
                                  </p:par>
                                  <p:par>
                                    <p:cTn id="36" presetID="2" presetClass="entr" presetSubtype="4" accel="46000" fill="hold" grpId="0" nodeType="withEffect" p14:presetBounceEnd="46000">
                                      <p:stCondLst>
                                        <p:cond delay="400"/>
                                      </p:stCondLst>
                                      <p:childTnLst>
                                        <p:set>
                                          <p:cBhvr>
                                            <p:cTn id="37" dur="1" fill="hold">
                                              <p:stCondLst>
                                                <p:cond delay="0"/>
                                              </p:stCondLst>
                                            </p:cTn>
                                            <p:tgtEl>
                                              <p:spTgt spid="20"/>
                                            </p:tgtEl>
                                            <p:attrNameLst>
                                              <p:attrName>style.visibility</p:attrName>
                                            </p:attrNameLst>
                                          </p:cBhvr>
                                          <p:to>
                                            <p:strVal val="visible"/>
                                          </p:to>
                                        </p:set>
                                        <p:anim calcmode="lin" valueType="num" p14:bounceEnd="46000">
                                          <p:cBhvr additive="base">
                                            <p:cTn id="38" dur="500" fill="hold"/>
                                            <p:tgtEl>
                                              <p:spTgt spid="20"/>
                                            </p:tgtEl>
                                            <p:attrNameLst>
                                              <p:attrName>ppt_x</p:attrName>
                                            </p:attrNameLst>
                                          </p:cBhvr>
                                          <p:tavLst>
                                            <p:tav tm="0">
                                              <p:val>
                                                <p:strVal val="#ppt_x"/>
                                              </p:val>
                                            </p:tav>
                                            <p:tav tm="100000">
                                              <p:val>
                                                <p:strVal val="#ppt_x"/>
                                              </p:val>
                                            </p:tav>
                                          </p:tavLst>
                                        </p:anim>
                                        <p:anim calcmode="lin" valueType="num" p14:bounceEnd="46000">
                                          <p:cBhvr additive="base">
                                            <p:cTn id="39" dur="500" fill="hold"/>
                                            <p:tgtEl>
                                              <p:spTgt spid="20"/>
                                            </p:tgtEl>
                                            <p:attrNameLst>
                                              <p:attrName>ppt_y</p:attrName>
                                            </p:attrNameLst>
                                          </p:cBhvr>
                                          <p:tavLst>
                                            <p:tav tm="0">
                                              <p:val>
                                                <p:strVal val="1+#ppt_h/2"/>
                                              </p:val>
                                            </p:tav>
                                            <p:tav tm="100000">
                                              <p:val>
                                                <p:strVal val="#ppt_y"/>
                                              </p:val>
                                            </p:tav>
                                          </p:tavLst>
                                        </p:anim>
                                      </p:childTnLst>
                                    </p:cTn>
                                  </p:par>
                                  <p:par>
                                    <p:cTn id="40" presetID="2" presetClass="entr" presetSubtype="4" accel="46000" fill="hold" grpId="0" nodeType="withEffect" p14:presetBounceEnd="46000">
                                      <p:stCondLst>
                                        <p:cond delay="500"/>
                                      </p:stCondLst>
                                      <p:childTnLst>
                                        <p:set>
                                          <p:cBhvr>
                                            <p:cTn id="41" dur="1" fill="hold">
                                              <p:stCondLst>
                                                <p:cond delay="0"/>
                                              </p:stCondLst>
                                            </p:cTn>
                                            <p:tgtEl>
                                              <p:spTgt spid="21"/>
                                            </p:tgtEl>
                                            <p:attrNameLst>
                                              <p:attrName>style.visibility</p:attrName>
                                            </p:attrNameLst>
                                          </p:cBhvr>
                                          <p:to>
                                            <p:strVal val="visible"/>
                                          </p:to>
                                        </p:set>
                                        <p:anim calcmode="lin" valueType="num" p14:bounceEnd="46000">
                                          <p:cBhvr additive="base">
                                            <p:cTn id="42" dur="500" fill="hold"/>
                                            <p:tgtEl>
                                              <p:spTgt spid="21"/>
                                            </p:tgtEl>
                                            <p:attrNameLst>
                                              <p:attrName>ppt_x</p:attrName>
                                            </p:attrNameLst>
                                          </p:cBhvr>
                                          <p:tavLst>
                                            <p:tav tm="0">
                                              <p:val>
                                                <p:strVal val="#ppt_x"/>
                                              </p:val>
                                            </p:tav>
                                            <p:tav tm="100000">
                                              <p:val>
                                                <p:strVal val="#ppt_x"/>
                                              </p:val>
                                            </p:tav>
                                          </p:tavLst>
                                        </p:anim>
                                        <p:anim calcmode="lin" valueType="num" p14:bounceEnd="46000">
                                          <p:cBhvr additive="base">
                                            <p:cTn id="43" dur="500" fill="hold"/>
                                            <p:tgtEl>
                                              <p:spTgt spid="21"/>
                                            </p:tgtEl>
                                            <p:attrNameLst>
                                              <p:attrName>ppt_y</p:attrName>
                                            </p:attrNameLst>
                                          </p:cBhvr>
                                          <p:tavLst>
                                            <p:tav tm="0">
                                              <p:val>
                                                <p:strVal val="1+#ppt_h/2"/>
                                              </p:val>
                                            </p:tav>
                                            <p:tav tm="100000">
                                              <p:val>
                                                <p:strVal val="#ppt_y"/>
                                              </p:val>
                                            </p:tav>
                                          </p:tavLst>
                                        </p:anim>
                                      </p:childTnLst>
                                    </p:cTn>
                                  </p:par>
                                </p:childTnLst>
                              </p:cTn>
                            </p:par>
                            <p:par>
                              <p:cTn id="44" fill="hold">
                                <p:stCondLst>
                                  <p:cond delay="3500"/>
                                </p:stCondLst>
                                <p:childTnLst>
                                  <p:par>
                                    <p:cTn id="45" presetID="2" presetClass="entr" presetSubtype="4"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20" grpId="0"/>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15"/>
                                            </p:tgtEl>
                                            <p:attrNameLst>
                                              <p:attrName>style.visibility</p:attrName>
                                            </p:attrNameLst>
                                          </p:cBhvr>
                                          <p:to>
                                            <p:strVal val="visible"/>
                                          </p:to>
                                        </p:set>
                                        <p:anim by="(-#ppt_w*2)" calcmode="lin" valueType="num">
                                          <p:cBhvr rctx="PPT">
                                            <p:cTn id="11" dur="500" autoRev="1" fill="hold">
                                              <p:stCondLst>
                                                <p:cond delay="0"/>
                                              </p:stCondLst>
                                            </p:cTn>
                                            <p:tgtEl>
                                              <p:spTgt spid="15"/>
                                            </p:tgtEl>
                                            <p:attrNameLst>
                                              <p:attrName>ppt_w</p:attrName>
                                            </p:attrNameLst>
                                          </p:cBhvr>
                                        </p:anim>
                                        <p:anim by="(#ppt_w*0.50)" calcmode="lin" valueType="num">
                                          <p:cBhvr>
                                            <p:cTn id="12" dur="500" decel="50000" autoRev="1" fill="hold">
                                              <p:stCondLst>
                                                <p:cond delay="0"/>
                                              </p:stCondLst>
                                            </p:cTn>
                                            <p:tgtEl>
                                              <p:spTgt spid="15"/>
                                            </p:tgtEl>
                                            <p:attrNameLst>
                                              <p:attrName>ppt_x</p:attrName>
                                            </p:attrNameLst>
                                          </p:cBhvr>
                                        </p:anim>
                                        <p:anim from="(-#ppt_h/2)" to="(#ppt_y)" calcmode="lin" valueType="num">
                                          <p:cBhvr>
                                            <p:cTn id="13" dur="1000" fill="hold">
                                              <p:stCondLst>
                                                <p:cond delay="0"/>
                                              </p:stCondLst>
                                            </p:cTn>
                                            <p:tgtEl>
                                              <p:spTgt spid="15"/>
                                            </p:tgtEl>
                                            <p:attrNameLst>
                                              <p:attrName>ppt_y</p:attrName>
                                            </p:attrNameLst>
                                          </p:cBhvr>
                                        </p:anim>
                                        <p:animRot by="21600000">
                                          <p:cBhvr>
                                            <p:cTn id="14" dur="1000" fill="hold">
                                              <p:stCondLst>
                                                <p:cond delay="0"/>
                                              </p:stCondLst>
                                            </p:cTn>
                                            <p:tgtEl>
                                              <p:spTgt spid="15"/>
                                            </p:tgtEl>
                                            <p:attrNameLst>
                                              <p:attrName>r</p:attrName>
                                            </p:attrNameLst>
                                          </p:cBhvr>
                                        </p:animRot>
                                      </p:childTnLst>
                                    </p:cTn>
                                  </p:par>
                                </p:childTnLst>
                              </p:cTn>
                            </p:par>
                            <p:par>
                              <p:cTn id="15" fill="hold">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childTnLst>
                              </p:cTn>
                            </p:par>
                            <p:par>
                              <p:cTn id="19" fill="hold">
                                <p:stCondLst>
                                  <p:cond delay="2500"/>
                                </p:stCondLst>
                                <p:childTnLst>
                                  <p:par>
                                    <p:cTn id="20" presetID="2" presetClass="entr" presetSubtype="4" accel="4600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ppt_x"/>
                                              </p:val>
                                            </p:tav>
                                            <p:tav tm="100000">
                                              <p:val>
                                                <p:strVal val="#ppt_x"/>
                                              </p:val>
                                            </p:tav>
                                          </p:tavLst>
                                        </p:anim>
                                        <p:anim calcmode="lin" valueType="num">
                                          <p:cBhvr additive="base">
                                            <p:cTn id="23" dur="500" fill="hold"/>
                                            <p:tgtEl>
                                              <p:spTgt spid="16"/>
                                            </p:tgtEl>
                                            <p:attrNameLst>
                                              <p:attrName>ppt_y</p:attrName>
                                            </p:attrNameLst>
                                          </p:cBhvr>
                                          <p:tavLst>
                                            <p:tav tm="0">
                                              <p:val>
                                                <p:strVal val="1+#ppt_h/2"/>
                                              </p:val>
                                            </p:tav>
                                            <p:tav tm="100000">
                                              <p:val>
                                                <p:strVal val="#ppt_y"/>
                                              </p:val>
                                            </p:tav>
                                          </p:tavLst>
                                        </p:anim>
                                      </p:childTnLst>
                                    </p:cTn>
                                  </p:par>
                                  <p:par>
                                    <p:cTn id="24" presetID="2" presetClass="entr" presetSubtype="4" accel="46000" fill="hold" grpId="0" nodeType="withEffect">
                                      <p:stCondLst>
                                        <p:cond delay="10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accel="46000" fill="hold" grpId="0" nodeType="withEffect">
                                      <p:stCondLst>
                                        <p:cond delay="20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ppt_x"/>
                                              </p:val>
                                            </p:tav>
                                            <p:tav tm="100000">
                                              <p:val>
                                                <p:strVal val="#ppt_x"/>
                                              </p:val>
                                            </p:tav>
                                          </p:tavLst>
                                        </p:anim>
                                        <p:anim calcmode="lin" valueType="num">
                                          <p:cBhvr additive="base">
                                            <p:cTn id="31" dur="500" fill="hold"/>
                                            <p:tgtEl>
                                              <p:spTgt spid="18"/>
                                            </p:tgtEl>
                                            <p:attrNameLst>
                                              <p:attrName>ppt_y</p:attrName>
                                            </p:attrNameLst>
                                          </p:cBhvr>
                                          <p:tavLst>
                                            <p:tav tm="0">
                                              <p:val>
                                                <p:strVal val="1+#ppt_h/2"/>
                                              </p:val>
                                            </p:tav>
                                            <p:tav tm="100000">
                                              <p:val>
                                                <p:strVal val="#ppt_y"/>
                                              </p:val>
                                            </p:tav>
                                          </p:tavLst>
                                        </p:anim>
                                      </p:childTnLst>
                                    </p:cTn>
                                  </p:par>
                                  <p:par>
                                    <p:cTn id="32" presetID="2" presetClass="entr" presetSubtype="4" accel="46000" fill="hold" grpId="0" nodeType="withEffect">
                                      <p:stCondLst>
                                        <p:cond delay="30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fill="hold"/>
                                            <p:tgtEl>
                                              <p:spTgt spid="19"/>
                                            </p:tgtEl>
                                            <p:attrNameLst>
                                              <p:attrName>ppt_x</p:attrName>
                                            </p:attrNameLst>
                                          </p:cBhvr>
                                          <p:tavLst>
                                            <p:tav tm="0">
                                              <p:val>
                                                <p:strVal val="#ppt_x"/>
                                              </p:val>
                                            </p:tav>
                                            <p:tav tm="100000">
                                              <p:val>
                                                <p:strVal val="#ppt_x"/>
                                              </p:val>
                                            </p:tav>
                                          </p:tavLst>
                                        </p:anim>
                                        <p:anim calcmode="lin" valueType="num">
                                          <p:cBhvr additive="base">
                                            <p:cTn id="35" dur="500" fill="hold"/>
                                            <p:tgtEl>
                                              <p:spTgt spid="19"/>
                                            </p:tgtEl>
                                            <p:attrNameLst>
                                              <p:attrName>ppt_y</p:attrName>
                                            </p:attrNameLst>
                                          </p:cBhvr>
                                          <p:tavLst>
                                            <p:tav tm="0">
                                              <p:val>
                                                <p:strVal val="1+#ppt_h/2"/>
                                              </p:val>
                                            </p:tav>
                                            <p:tav tm="100000">
                                              <p:val>
                                                <p:strVal val="#ppt_y"/>
                                              </p:val>
                                            </p:tav>
                                          </p:tavLst>
                                        </p:anim>
                                      </p:childTnLst>
                                    </p:cTn>
                                  </p:par>
                                  <p:par>
                                    <p:cTn id="36" presetID="2" presetClass="entr" presetSubtype="4" accel="46000" fill="hold" grpId="0" nodeType="withEffect">
                                      <p:stCondLst>
                                        <p:cond delay="40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500" fill="hold"/>
                                            <p:tgtEl>
                                              <p:spTgt spid="20"/>
                                            </p:tgtEl>
                                            <p:attrNameLst>
                                              <p:attrName>ppt_x</p:attrName>
                                            </p:attrNameLst>
                                          </p:cBhvr>
                                          <p:tavLst>
                                            <p:tav tm="0">
                                              <p:val>
                                                <p:strVal val="#ppt_x"/>
                                              </p:val>
                                            </p:tav>
                                            <p:tav tm="100000">
                                              <p:val>
                                                <p:strVal val="#ppt_x"/>
                                              </p:val>
                                            </p:tav>
                                          </p:tavLst>
                                        </p:anim>
                                        <p:anim calcmode="lin" valueType="num">
                                          <p:cBhvr additive="base">
                                            <p:cTn id="39" dur="500" fill="hold"/>
                                            <p:tgtEl>
                                              <p:spTgt spid="20"/>
                                            </p:tgtEl>
                                            <p:attrNameLst>
                                              <p:attrName>ppt_y</p:attrName>
                                            </p:attrNameLst>
                                          </p:cBhvr>
                                          <p:tavLst>
                                            <p:tav tm="0">
                                              <p:val>
                                                <p:strVal val="1+#ppt_h/2"/>
                                              </p:val>
                                            </p:tav>
                                            <p:tav tm="100000">
                                              <p:val>
                                                <p:strVal val="#ppt_y"/>
                                              </p:val>
                                            </p:tav>
                                          </p:tavLst>
                                        </p:anim>
                                      </p:childTnLst>
                                    </p:cTn>
                                  </p:par>
                                  <p:par>
                                    <p:cTn id="40" presetID="2" presetClass="entr" presetSubtype="4" accel="46000" fill="hold" grpId="0" nodeType="withEffect">
                                      <p:stCondLst>
                                        <p:cond delay="50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ppt_x"/>
                                              </p:val>
                                            </p:tav>
                                            <p:tav tm="100000">
                                              <p:val>
                                                <p:strVal val="#ppt_x"/>
                                              </p:val>
                                            </p:tav>
                                          </p:tavLst>
                                        </p:anim>
                                        <p:anim calcmode="lin" valueType="num">
                                          <p:cBhvr additive="base">
                                            <p:cTn id="43" dur="500" fill="hold"/>
                                            <p:tgtEl>
                                              <p:spTgt spid="21"/>
                                            </p:tgtEl>
                                            <p:attrNameLst>
                                              <p:attrName>ppt_y</p:attrName>
                                            </p:attrNameLst>
                                          </p:cBhvr>
                                          <p:tavLst>
                                            <p:tav tm="0">
                                              <p:val>
                                                <p:strVal val="1+#ppt_h/2"/>
                                              </p:val>
                                            </p:tav>
                                            <p:tav tm="100000">
                                              <p:val>
                                                <p:strVal val="#ppt_y"/>
                                              </p:val>
                                            </p:tav>
                                          </p:tavLst>
                                        </p:anim>
                                      </p:childTnLst>
                                    </p:cTn>
                                  </p:par>
                                </p:childTnLst>
                              </p:cTn>
                            </p:par>
                            <p:par>
                              <p:cTn id="44" fill="hold">
                                <p:stCondLst>
                                  <p:cond delay="3500"/>
                                </p:stCondLst>
                                <p:childTnLst>
                                  <p:par>
                                    <p:cTn id="45" presetID="2" presetClass="entr" presetSubtype="4"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20" grpId="0"/>
          <p:bldP spid="21" grpId="0"/>
          <p:bldP spid="2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15"/>
          <p:cNvSpPr txBox="1"/>
          <p:nvPr/>
        </p:nvSpPr>
        <p:spPr>
          <a:xfrm>
            <a:off x="4092972" y="267494"/>
            <a:ext cx="958056" cy="314879"/>
          </a:xfrm>
          <a:prstGeom prst="rect">
            <a:avLst/>
          </a:prstGeom>
          <a:noFill/>
        </p:spPr>
        <p:txBody>
          <a:bodyPr wrap="none" lIns="67995" tIns="33997" rIns="67995" bIns="33997" rtlCol="0">
            <a:spAutoFit/>
          </a:bodyPr>
          <a:lstStyle/>
          <a:p>
            <a:r>
              <a:rPr lang="zh-CN" altLang="en-US" sz="1600" b="1" dirty="0">
                <a:solidFill>
                  <a:schemeClr val="tx2"/>
                </a:solidFill>
                <a:latin typeface="微软雅黑"/>
                <a:ea typeface="微软雅黑"/>
              </a:rPr>
              <a:t>企业理念</a:t>
            </a:r>
          </a:p>
        </p:txBody>
      </p:sp>
      <p:grpSp>
        <p:nvGrpSpPr>
          <p:cNvPr id="39" name="组合 38"/>
          <p:cNvGrpSpPr/>
          <p:nvPr/>
        </p:nvGrpSpPr>
        <p:grpSpPr>
          <a:xfrm>
            <a:off x="1547664" y="1851675"/>
            <a:ext cx="1169410" cy="1008112"/>
            <a:chOff x="1403648" y="1851670"/>
            <a:chExt cx="1169410" cy="1008112"/>
          </a:xfrm>
          <a:solidFill>
            <a:schemeClr val="accent3"/>
          </a:solidFill>
        </p:grpSpPr>
        <p:sp>
          <p:nvSpPr>
            <p:cNvPr id="40" name="六边形 39"/>
            <p:cNvSpPr/>
            <p:nvPr/>
          </p:nvSpPr>
          <p:spPr>
            <a:xfrm>
              <a:off x="1403648" y="1851670"/>
              <a:ext cx="1169410" cy="1008112"/>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41" name="矩形 15"/>
            <p:cNvSpPr>
              <a:spLocks noChangeArrowheads="1"/>
            </p:cNvSpPr>
            <p:nvPr/>
          </p:nvSpPr>
          <p:spPr bwMode="auto">
            <a:xfrm>
              <a:off x="1619669" y="2119988"/>
              <a:ext cx="723276" cy="5124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21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575"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2" name="组合 41"/>
          <p:cNvGrpSpPr/>
          <p:nvPr/>
        </p:nvGrpSpPr>
        <p:grpSpPr>
          <a:xfrm>
            <a:off x="3995934" y="1851675"/>
            <a:ext cx="1169410" cy="1008112"/>
            <a:chOff x="1403648" y="1851670"/>
            <a:chExt cx="1169410" cy="1008112"/>
          </a:xfrm>
          <a:solidFill>
            <a:schemeClr val="accent3"/>
          </a:solidFill>
        </p:grpSpPr>
        <p:sp>
          <p:nvSpPr>
            <p:cNvPr id="43" name="六边形 42"/>
            <p:cNvSpPr/>
            <p:nvPr/>
          </p:nvSpPr>
          <p:spPr>
            <a:xfrm>
              <a:off x="1403648" y="1851670"/>
              <a:ext cx="1169410" cy="100811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44" name="矩形 15"/>
            <p:cNvSpPr>
              <a:spLocks noChangeArrowheads="1"/>
            </p:cNvSpPr>
            <p:nvPr/>
          </p:nvSpPr>
          <p:spPr bwMode="auto">
            <a:xfrm>
              <a:off x="1619669" y="2119988"/>
              <a:ext cx="723276" cy="51244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21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575"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5" name="组合 44"/>
          <p:cNvGrpSpPr/>
          <p:nvPr/>
        </p:nvGrpSpPr>
        <p:grpSpPr>
          <a:xfrm>
            <a:off x="6444207" y="1851675"/>
            <a:ext cx="1169410" cy="1008112"/>
            <a:chOff x="1403648" y="1851670"/>
            <a:chExt cx="1169410" cy="1008112"/>
          </a:xfrm>
          <a:solidFill>
            <a:schemeClr val="accent3"/>
          </a:solidFill>
        </p:grpSpPr>
        <p:sp>
          <p:nvSpPr>
            <p:cNvPr id="46" name="六边形 45"/>
            <p:cNvSpPr/>
            <p:nvPr/>
          </p:nvSpPr>
          <p:spPr>
            <a:xfrm>
              <a:off x="1403648" y="1851670"/>
              <a:ext cx="1169410" cy="100811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47" name="矩形 15"/>
            <p:cNvSpPr>
              <a:spLocks noChangeArrowheads="1"/>
            </p:cNvSpPr>
            <p:nvPr/>
          </p:nvSpPr>
          <p:spPr bwMode="auto">
            <a:xfrm>
              <a:off x="1619669" y="2119988"/>
              <a:ext cx="723276" cy="51244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21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575"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8" name="组合 47"/>
          <p:cNvGrpSpPr/>
          <p:nvPr/>
        </p:nvGrpSpPr>
        <p:grpSpPr>
          <a:xfrm>
            <a:off x="2771799" y="2591469"/>
            <a:ext cx="1169410" cy="1008112"/>
            <a:chOff x="1403648" y="1851670"/>
            <a:chExt cx="1169410" cy="1008112"/>
          </a:xfrm>
          <a:solidFill>
            <a:schemeClr val="accent3"/>
          </a:solidFill>
        </p:grpSpPr>
        <p:sp>
          <p:nvSpPr>
            <p:cNvPr id="49" name="六边形 48"/>
            <p:cNvSpPr/>
            <p:nvPr/>
          </p:nvSpPr>
          <p:spPr>
            <a:xfrm>
              <a:off x="1403648" y="1851670"/>
              <a:ext cx="1169410" cy="10081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50" name="矩形 49"/>
            <p:cNvSpPr>
              <a:spLocks noChangeArrowheads="1"/>
            </p:cNvSpPr>
            <p:nvPr/>
          </p:nvSpPr>
          <p:spPr bwMode="auto">
            <a:xfrm>
              <a:off x="1619669" y="2119988"/>
              <a:ext cx="723276" cy="512448"/>
            </a:xfrm>
            <a:prstGeom prst="rect">
              <a:avLst/>
            </a:prstGeom>
            <a:noFill/>
            <a:ln w="9525">
              <a:noFill/>
              <a:miter lim="800000"/>
              <a:headEnd/>
              <a:tailEnd/>
            </a:ln>
            <a:extLst/>
          </p:spPr>
          <p:txBody>
            <a:bodyPr wrap="none">
              <a:spAutoFit/>
            </a:bodyPr>
            <a:lstStyle/>
            <a:p>
              <a:pPr algn="ctr">
                <a:lnSpc>
                  <a:spcPct val="130000"/>
                </a:lnSpc>
              </a:pPr>
              <a:r>
                <a:rPr lang="zh-CN" altLang="en-US" sz="21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575"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1" name="组合 50"/>
          <p:cNvGrpSpPr/>
          <p:nvPr/>
        </p:nvGrpSpPr>
        <p:grpSpPr>
          <a:xfrm>
            <a:off x="5220072" y="2591469"/>
            <a:ext cx="1169410" cy="1008112"/>
            <a:chOff x="1403648" y="1851670"/>
            <a:chExt cx="1169410" cy="1008112"/>
          </a:xfrm>
          <a:solidFill>
            <a:schemeClr val="accent3"/>
          </a:solidFill>
        </p:grpSpPr>
        <p:sp>
          <p:nvSpPr>
            <p:cNvPr id="52" name="六边形 51"/>
            <p:cNvSpPr/>
            <p:nvPr/>
          </p:nvSpPr>
          <p:spPr>
            <a:xfrm>
              <a:off x="1403648" y="1851670"/>
              <a:ext cx="1169410" cy="1008112"/>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53" name="矩形 15"/>
            <p:cNvSpPr>
              <a:spLocks noChangeArrowheads="1"/>
            </p:cNvSpPr>
            <p:nvPr/>
          </p:nvSpPr>
          <p:spPr bwMode="auto">
            <a:xfrm>
              <a:off x="1619669" y="2119988"/>
              <a:ext cx="723276" cy="51244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21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575"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54" name="文本框 347"/>
          <p:cNvSpPr txBox="1"/>
          <p:nvPr/>
        </p:nvSpPr>
        <p:spPr>
          <a:xfrm>
            <a:off x="1668815" y="3145855"/>
            <a:ext cx="1048257" cy="392413"/>
          </a:xfrm>
          <a:prstGeom prst="rect">
            <a:avLst/>
          </a:prstGeom>
          <a:noFill/>
        </p:spPr>
        <p:txBody>
          <a:bodyPr wrap="square" lIns="91438" tIns="45719" rIns="91438" bIns="45719" rtlCol="0">
            <a:spAutoFit/>
          </a:bodyPr>
          <a:lstStyle/>
          <a:p>
            <a:pPr>
              <a:spcBef>
                <a:spcPts val="450"/>
              </a:spcBef>
            </a:pPr>
            <a:r>
              <a:rPr lang="zh-CN" altLang="en-US" sz="975" dirty="0">
                <a:solidFill>
                  <a:schemeClr val="bg2"/>
                </a:solidFill>
                <a:latin typeface="微软雅黑" panose="020B0503020204020204" pitchFamily="34" charset="-122"/>
                <a:ea typeface="微软雅黑" panose="020B0503020204020204" pitchFamily="34" charset="-122"/>
              </a:rPr>
              <a:t>在此处添加文字在此处添加</a:t>
            </a:r>
          </a:p>
        </p:txBody>
      </p:sp>
      <p:sp>
        <p:nvSpPr>
          <p:cNvPr id="55" name="文本框 347"/>
          <p:cNvSpPr txBox="1"/>
          <p:nvPr/>
        </p:nvSpPr>
        <p:spPr>
          <a:xfrm>
            <a:off x="4144451" y="3145855"/>
            <a:ext cx="1048257" cy="392413"/>
          </a:xfrm>
          <a:prstGeom prst="rect">
            <a:avLst/>
          </a:prstGeom>
          <a:noFill/>
        </p:spPr>
        <p:txBody>
          <a:bodyPr wrap="square" lIns="91438" tIns="45719" rIns="91438" bIns="45719" rtlCol="0">
            <a:spAutoFit/>
          </a:bodyPr>
          <a:lstStyle/>
          <a:p>
            <a:pPr>
              <a:spcBef>
                <a:spcPts val="450"/>
              </a:spcBef>
            </a:pPr>
            <a:r>
              <a:rPr lang="zh-CN" altLang="en-US" sz="975" dirty="0">
                <a:solidFill>
                  <a:schemeClr val="bg2"/>
                </a:solidFill>
                <a:latin typeface="微软雅黑" panose="020B0503020204020204" pitchFamily="34" charset="-122"/>
                <a:ea typeface="微软雅黑" panose="020B0503020204020204" pitchFamily="34" charset="-122"/>
              </a:rPr>
              <a:t>在此处添加文字在此处添加</a:t>
            </a:r>
          </a:p>
        </p:txBody>
      </p:sp>
      <p:sp>
        <p:nvSpPr>
          <p:cNvPr id="56" name="文本框 347"/>
          <p:cNvSpPr txBox="1"/>
          <p:nvPr/>
        </p:nvSpPr>
        <p:spPr>
          <a:xfrm>
            <a:off x="6620087" y="3145855"/>
            <a:ext cx="1048257" cy="392413"/>
          </a:xfrm>
          <a:prstGeom prst="rect">
            <a:avLst/>
          </a:prstGeom>
          <a:noFill/>
        </p:spPr>
        <p:txBody>
          <a:bodyPr wrap="square" lIns="91438" tIns="45719" rIns="91438" bIns="45719" rtlCol="0">
            <a:spAutoFit/>
          </a:bodyPr>
          <a:lstStyle/>
          <a:p>
            <a:pPr>
              <a:spcBef>
                <a:spcPts val="450"/>
              </a:spcBef>
            </a:pPr>
            <a:r>
              <a:rPr lang="zh-CN" altLang="en-US" sz="975" dirty="0">
                <a:solidFill>
                  <a:schemeClr val="bg2"/>
                </a:solidFill>
                <a:latin typeface="微软雅黑" panose="020B0503020204020204" pitchFamily="34" charset="-122"/>
                <a:ea typeface="微软雅黑" panose="020B0503020204020204" pitchFamily="34" charset="-122"/>
              </a:rPr>
              <a:t>在此处添加文字在此处添加</a:t>
            </a:r>
          </a:p>
        </p:txBody>
      </p:sp>
      <p:sp>
        <p:nvSpPr>
          <p:cNvPr id="57" name="文本框 347"/>
          <p:cNvSpPr txBox="1"/>
          <p:nvPr/>
        </p:nvSpPr>
        <p:spPr>
          <a:xfrm>
            <a:off x="2865590" y="1883611"/>
            <a:ext cx="1048257" cy="392413"/>
          </a:xfrm>
          <a:prstGeom prst="rect">
            <a:avLst/>
          </a:prstGeom>
          <a:noFill/>
        </p:spPr>
        <p:txBody>
          <a:bodyPr wrap="square" lIns="91438" tIns="45719" rIns="91438" bIns="45719" rtlCol="0">
            <a:spAutoFit/>
          </a:bodyPr>
          <a:lstStyle/>
          <a:p>
            <a:pPr>
              <a:spcBef>
                <a:spcPts val="450"/>
              </a:spcBef>
            </a:pPr>
            <a:r>
              <a:rPr lang="zh-CN" altLang="en-US" sz="975" dirty="0">
                <a:solidFill>
                  <a:schemeClr val="bg2"/>
                </a:solidFill>
                <a:latin typeface="微软雅黑" panose="020B0503020204020204" pitchFamily="34" charset="-122"/>
                <a:ea typeface="微软雅黑" panose="020B0503020204020204" pitchFamily="34" charset="-122"/>
              </a:rPr>
              <a:t>在此处添加文字在此处添加</a:t>
            </a:r>
          </a:p>
        </p:txBody>
      </p:sp>
      <p:sp>
        <p:nvSpPr>
          <p:cNvPr id="58" name="文本框 347"/>
          <p:cNvSpPr txBox="1"/>
          <p:nvPr/>
        </p:nvSpPr>
        <p:spPr>
          <a:xfrm>
            <a:off x="5341223" y="1883611"/>
            <a:ext cx="1048257" cy="392413"/>
          </a:xfrm>
          <a:prstGeom prst="rect">
            <a:avLst/>
          </a:prstGeom>
          <a:noFill/>
        </p:spPr>
        <p:txBody>
          <a:bodyPr wrap="square" lIns="91438" tIns="45719" rIns="91438" bIns="45719" rtlCol="0">
            <a:spAutoFit/>
          </a:bodyPr>
          <a:lstStyle/>
          <a:p>
            <a:pPr>
              <a:spcBef>
                <a:spcPts val="450"/>
              </a:spcBef>
            </a:pPr>
            <a:r>
              <a:rPr lang="zh-CN" altLang="en-US" sz="975" dirty="0">
                <a:solidFill>
                  <a:schemeClr val="bg2"/>
                </a:solidFill>
                <a:latin typeface="微软雅黑" panose="020B0503020204020204" pitchFamily="34" charset="-122"/>
                <a:ea typeface="微软雅黑" panose="020B0503020204020204" pitchFamily="34" charset="-122"/>
              </a:rPr>
              <a:t>在此处添加文字在此处添加</a:t>
            </a:r>
          </a:p>
        </p:txBody>
      </p:sp>
    </p:spTree>
    <p:extLst>
      <p:ext uri="{BB962C8B-B14F-4D97-AF65-F5344CB8AC3E}">
        <p14:creationId xmlns:p14="http://schemas.microsoft.com/office/powerpoint/2010/main" val="15495390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anim calcmode="lin" valueType="num">
                                      <p:cBhvr>
                                        <p:cTn id="33" dur="500" fill="hold"/>
                                        <p:tgtEl>
                                          <p:spTgt spid="57"/>
                                        </p:tgtEl>
                                        <p:attrNameLst>
                                          <p:attrName>ppt_x</p:attrName>
                                        </p:attrNameLst>
                                      </p:cBhvr>
                                      <p:tavLst>
                                        <p:tav tm="0">
                                          <p:val>
                                            <p:strVal val="#ppt_x"/>
                                          </p:val>
                                        </p:tav>
                                        <p:tav tm="100000">
                                          <p:val>
                                            <p:strVal val="#ppt_x"/>
                                          </p:val>
                                        </p:tav>
                                      </p:tavLst>
                                    </p:anim>
                                    <p:anim calcmode="lin" valueType="num">
                                      <p:cBhvr>
                                        <p:cTn id="34" dur="500" fill="hold"/>
                                        <p:tgtEl>
                                          <p:spTgt spid="5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500"/>
                                        <p:tgtEl>
                                          <p:spTgt spid="58"/>
                                        </p:tgtEl>
                                      </p:cBhvr>
                                    </p:animEffect>
                                    <p:anim calcmode="lin" valueType="num">
                                      <p:cBhvr>
                                        <p:cTn id="38" dur="500" fill="hold"/>
                                        <p:tgtEl>
                                          <p:spTgt spid="58"/>
                                        </p:tgtEl>
                                        <p:attrNameLst>
                                          <p:attrName>ppt_x</p:attrName>
                                        </p:attrNameLst>
                                      </p:cBhvr>
                                      <p:tavLst>
                                        <p:tav tm="0">
                                          <p:val>
                                            <p:strVal val="#ppt_x"/>
                                          </p:val>
                                        </p:tav>
                                        <p:tav tm="100000">
                                          <p:val>
                                            <p:strVal val="#ppt_x"/>
                                          </p:val>
                                        </p:tav>
                                      </p:tavLst>
                                    </p:anim>
                                    <p:anim calcmode="lin" valueType="num">
                                      <p:cBhvr>
                                        <p:cTn id="39" dur="500" fill="hold"/>
                                        <p:tgtEl>
                                          <p:spTgt spid="58"/>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500"/>
                                        <p:tgtEl>
                                          <p:spTgt spid="54"/>
                                        </p:tgtEl>
                                      </p:cBhvr>
                                    </p:animEffect>
                                    <p:anim calcmode="lin" valueType="num">
                                      <p:cBhvr>
                                        <p:cTn id="43" dur="500" fill="hold"/>
                                        <p:tgtEl>
                                          <p:spTgt spid="54"/>
                                        </p:tgtEl>
                                        <p:attrNameLst>
                                          <p:attrName>ppt_x</p:attrName>
                                        </p:attrNameLst>
                                      </p:cBhvr>
                                      <p:tavLst>
                                        <p:tav tm="0">
                                          <p:val>
                                            <p:strVal val="#ppt_x"/>
                                          </p:val>
                                        </p:tav>
                                        <p:tav tm="100000">
                                          <p:val>
                                            <p:strVal val="#ppt_x"/>
                                          </p:val>
                                        </p:tav>
                                      </p:tavLst>
                                    </p:anim>
                                    <p:anim calcmode="lin" valueType="num">
                                      <p:cBhvr>
                                        <p:cTn id="44" dur="500" fill="hold"/>
                                        <p:tgtEl>
                                          <p:spTgt spid="54"/>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500"/>
                                        <p:tgtEl>
                                          <p:spTgt spid="55"/>
                                        </p:tgtEl>
                                      </p:cBhvr>
                                    </p:animEffect>
                                    <p:anim calcmode="lin" valueType="num">
                                      <p:cBhvr>
                                        <p:cTn id="48" dur="500" fill="hold"/>
                                        <p:tgtEl>
                                          <p:spTgt spid="55"/>
                                        </p:tgtEl>
                                        <p:attrNameLst>
                                          <p:attrName>ppt_x</p:attrName>
                                        </p:attrNameLst>
                                      </p:cBhvr>
                                      <p:tavLst>
                                        <p:tav tm="0">
                                          <p:val>
                                            <p:strVal val="#ppt_x"/>
                                          </p:val>
                                        </p:tav>
                                        <p:tav tm="100000">
                                          <p:val>
                                            <p:strVal val="#ppt_x"/>
                                          </p:val>
                                        </p:tav>
                                      </p:tavLst>
                                    </p:anim>
                                    <p:anim calcmode="lin" valueType="num">
                                      <p:cBhvr>
                                        <p:cTn id="49" dur="500" fill="hold"/>
                                        <p:tgtEl>
                                          <p:spTgt spid="55"/>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fade">
                                      <p:cBhvr>
                                        <p:cTn id="52" dur="500"/>
                                        <p:tgtEl>
                                          <p:spTgt spid="56"/>
                                        </p:tgtEl>
                                      </p:cBhvr>
                                    </p:animEffect>
                                    <p:anim calcmode="lin" valueType="num">
                                      <p:cBhvr>
                                        <p:cTn id="53" dur="500" fill="hold"/>
                                        <p:tgtEl>
                                          <p:spTgt spid="56"/>
                                        </p:tgtEl>
                                        <p:attrNameLst>
                                          <p:attrName>ppt_x</p:attrName>
                                        </p:attrNameLst>
                                      </p:cBhvr>
                                      <p:tavLst>
                                        <p:tav tm="0">
                                          <p:val>
                                            <p:strVal val="#ppt_x"/>
                                          </p:val>
                                        </p:tav>
                                        <p:tav tm="100000">
                                          <p:val>
                                            <p:strVal val="#ppt_x"/>
                                          </p:val>
                                        </p:tav>
                                      </p:tavLst>
                                    </p:anim>
                                    <p:anim calcmode="lin" valueType="num">
                                      <p:cBhvr>
                                        <p:cTn id="54" dur="5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5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98319" y="2067696"/>
            <a:ext cx="1792000" cy="2047462"/>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4582319" y="2067694"/>
            <a:ext cx="1792000" cy="2047464"/>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34817" name="AutoShape 1"/>
          <p:cNvSpPr>
            <a:spLocks/>
          </p:cNvSpPr>
          <p:nvPr/>
        </p:nvSpPr>
        <p:spPr bwMode="auto">
          <a:xfrm>
            <a:off x="2790319" y="4115159"/>
            <a:ext cx="1792000" cy="952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1898">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18" name="AutoShape 2"/>
          <p:cNvSpPr>
            <a:spLocks/>
          </p:cNvSpPr>
          <p:nvPr/>
        </p:nvSpPr>
        <p:spPr bwMode="auto">
          <a:xfrm>
            <a:off x="6374319" y="2067695"/>
            <a:ext cx="1792000" cy="20474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1898">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0" name="AutoShape 4"/>
          <p:cNvSpPr>
            <a:spLocks/>
          </p:cNvSpPr>
          <p:nvPr/>
        </p:nvSpPr>
        <p:spPr bwMode="auto">
          <a:xfrm>
            <a:off x="2790319" y="2067694"/>
            <a:ext cx="1792000" cy="20474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1898">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2" name="AutoShape 6"/>
          <p:cNvSpPr>
            <a:spLocks/>
          </p:cNvSpPr>
          <p:nvPr/>
        </p:nvSpPr>
        <p:spPr bwMode="auto">
          <a:xfrm>
            <a:off x="998319" y="4115159"/>
            <a:ext cx="1792000" cy="952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1898">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3" name="AutoShape 7"/>
          <p:cNvSpPr>
            <a:spLocks/>
          </p:cNvSpPr>
          <p:nvPr/>
        </p:nvSpPr>
        <p:spPr bwMode="auto">
          <a:xfrm>
            <a:off x="4582319" y="4115159"/>
            <a:ext cx="1792000" cy="952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1898">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4" name="AutoShape 8"/>
          <p:cNvSpPr>
            <a:spLocks/>
          </p:cNvSpPr>
          <p:nvPr/>
        </p:nvSpPr>
        <p:spPr bwMode="auto">
          <a:xfrm>
            <a:off x="6374319" y="4115160"/>
            <a:ext cx="1792000" cy="857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1898">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16" name="AutoShape 9"/>
          <p:cNvSpPr>
            <a:spLocks/>
          </p:cNvSpPr>
          <p:nvPr/>
        </p:nvSpPr>
        <p:spPr bwMode="auto">
          <a:xfrm>
            <a:off x="2918866" y="2641840"/>
            <a:ext cx="1581126" cy="13849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单击此处添加文本单击此处添加文本单击此处添加文本单击此处添加文本单击此处添加文本单击此处添加文本单击此处添加文本单击此处添加文本</a:t>
            </a:r>
          </a:p>
        </p:txBody>
      </p:sp>
      <p:sp>
        <p:nvSpPr>
          <p:cNvPr id="17" name="AutoShape 11"/>
          <p:cNvSpPr>
            <a:spLocks/>
          </p:cNvSpPr>
          <p:nvPr/>
        </p:nvSpPr>
        <p:spPr bwMode="auto">
          <a:xfrm>
            <a:off x="6542672" y="2572591"/>
            <a:ext cx="1497597" cy="14542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单击此处添加文本单击此处添加文本单击此处添加文本单击此处添加文本单击此处添加文本单击此处添加文本单击此处添加文本单击此处添加文本</a:t>
            </a:r>
          </a:p>
        </p:txBody>
      </p:sp>
      <p:sp>
        <p:nvSpPr>
          <p:cNvPr id="18" name="AutoShape 16"/>
          <p:cNvSpPr>
            <a:spLocks/>
          </p:cNvSpPr>
          <p:nvPr/>
        </p:nvSpPr>
        <p:spPr bwMode="auto">
          <a:xfrm>
            <a:off x="3035624" y="2299223"/>
            <a:ext cx="134761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ct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替换</a:t>
            </a: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p>
        </p:txBody>
      </p:sp>
      <p:sp>
        <p:nvSpPr>
          <p:cNvPr id="19" name="AutoShape 17"/>
          <p:cNvSpPr>
            <a:spLocks/>
          </p:cNvSpPr>
          <p:nvPr/>
        </p:nvSpPr>
        <p:spPr bwMode="auto">
          <a:xfrm>
            <a:off x="6617665" y="2299223"/>
            <a:ext cx="134761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ct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替换</a:t>
            </a: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p>
        </p:txBody>
      </p:sp>
      <p:sp>
        <p:nvSpPr>
          <p:cNvPr id="20" name="AutoShape 11"/>
          <p:cNvSpPr>
            <a:spLocks/>
          </p:cNvSpPr>
          <p:nvPr/>
        </p:nvSpPr>
        <p:spPr bwMode="auto">
          <a:xfrm>
            <a:off x="959231" y="1183233"/>
            <a:ext cx="7225536" cy="4776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1100" dirty="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r>
              <a:rPr lang="zh-CN" altLang="en-US" sz="11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a:t>
            </a:r>
            <a:endParaRPr lang="zh-CN" altLang="en-US" sz="11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1749909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4820"/>
                                        </p:tgtEl>
                                        <p:attrNameLst>
                                          <p:attrName>style.visibility</p:attrName>
                                        </p:attrNameLst>
                                      </p:cBhvr>
                                      <p:to>
                                        <p:strVal val="visible"/>
                                      </p:to>
                                    </p:set>
                                    <p:anim calcmode="lin" valueType="num">
                                      <p:cBhvr additive="base">
                                        <p:cTn id="12" dur="500" fill="hold"/>
                                        <p:tgtEl>
                                          <p:spTgt spid="34820"/>
                                        </p:tgtEl>
                                        <p:attrNameLst>
                                          <p:attrName>ppt_x</p:attrName>
                                        </p:attrNameLst>
                                      </p:cBhvr>
                                      <p:tavLst>
                                        <p:tav tm="0">
                                          <p:val>
                                            <p:strVal val="1+#ppt_w/2"/>
                                          </p:val>
                                        </p:tav>
                                        <p:tav tm="100000">
                                          <p:val>
                                            <p:strVal val="#ppt_x"/>
                                          </p:val>
                                        </p:tav>
                                      </p:tavLst>
                                    </p:anim>
                                    <p:anim calcmode="lin" valueType="num">
                                      <p:cBhvr additive="base">
                                        <p:cTn id="13" dur="500" fill="hold"/>
                                        <p:tgtEl>
                                          <p:spTgt spid="348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nodeType="afterEffect">
                                  <p:stCondLst>
                                    <p:cond delay="0"/>
                                  </p:stCondLst>
                                  <p:childTnLst>
                                    <p:set>
                                      <p:cBhvr>
                                        <p:cTn id="21" dur="1" fill="hold">
                                          <p:stCondLst>
                                            <p:cond delay="0"/>
                                          </p:stCondLst>
                                        </p:cTn>
                                        <p:tgtEl>
                                          <p:spTgt spid="34818"/>
                                        </p:tgtEl>
                                        <p:attrNameLst>
                                          <p:attrName>style.visibility</p:attrName>
                                        </p:attrNameLst>
                                      </p:cBhvr>
                                      <p:to>
                                        <p:strVal val="visible"/>
                                      </p:to>
                                    </p:set>
                                    <p:anim calcmode="lin" valueType="num">
                                      <p:cBhvr additive="base">
                                        <p:cTn id="22" dur="500" fill="hold"/>
                                        <p:tgtEl>
                                          <p:spTgt spid="34818"/>
                                        </p:tgtEl>
                                        <p:attrNameLst>
                                          <p:attrName>ppt_x</p:attrName>
                                        </p:attrNameLst>
                                      </p:cBhvr>
                                      <p:tavLst>
                                        <p:tav tm="0">
                                          <p:val>
                                            <p:strVal val="1+#ppt_w/2"/>
                                          </p:val>
                                        </p:tav>
                                        <p:tav tm="100000">
                                          <p:val>
                                            <p:strVal val="#ppt_x"/>
                                          </p:val>
                                        </p:tav>
                                      </p:tavLst>
                                    </p:anim>
                                    <p:anim calcmode="lin" valueType="num">
                                      <p:cBhvr additive="base">
                                        <p:cTn id="23" dur="500" fill="hold"/>
                                        <p:tgtEl>
                                          <p:spTgt spid="3481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34822"/>
                                        </p:tgtEl>
                                        <p:attrNameLst>
                                          <p:attrName>style.visibility</p:attrName>
                                        </p:attrNameLst>
                                      </p:cBhvr>
                                      <p:to>
                                        <p:strVal val="visible"/>
                                      </p:to>
                                    </p:set>
                                    <p:anim calcmode="lin" valueType="num">
                                      <p:cBhvr additive="base">
                                        <p:cTn id="27" dur="500" fill="hold"/>
                                        <p:tgtEl>
                                          <p:spTgt spid="34822"/>
                                        </p:tgtEl>
                                        <p:attrNameLst>
                                          <p:attrName>ppt_x</p:attrName>
                                        </p:attrNameLst>
                                      </p:cBhvr>
                                      <p:tavLst>
                                        <p:tav tm="0">
                                          <p:val>
                                            <p:strVal val="1+#ppt_w/2"/>
                                          </p:val>
                                        </p:tav>
                                        <p:tav tm="100000">
                                          <p:val>
                                            <p:strVal val="#ppt_x"/>
                                          </p:val>
                                        </p:tav>
                                      </p:tavLst>
                                    </p:anim>
                                    <p:anim calcmode="lin" valueType="num">
                                      <p:cBhvr additive="base">
                                        <p:cTn id="28" dur="500" fill="hold"/>
                                        <p:tgtEl>
                                          <p:spTgt spid="3482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34817"/>
                                        </p:tgtEl>
                                        <p:attrNameLst>
                                          <p:attrName>style.visibility</p:attrName>
                                        </p:attrNameLst>
                                      </p:cBhvr>
                                      <p:to>
                                        <p:strVal val="visible"/>
                                      </p:to>
                                    </p:set>
                                    <p:anim calcmode="lin" valueType="num">
                                      <p:cBhvr additive="base">
                                        <p:cTn id="32" dur="500" fill="hold"/>
                                        <p:tgtEl>
                                          <p:spTgt spid="34817"/>
                                        </p:tgtEl>
                                        <p:attrNameLst>
                                          <p:attrName>ppt_x</p:attrName>
                                        </p:attrNameLst>
                                      </p:cBhvr>
                                      <p:tavLst>
                                        <p:tav tm="0">
                                          <p:val>
                                            <p:strVal val="1+#ppt_w/2"/>
                                          </p:val>
                                        </p:tav>
                                        <p:tav tm="100000">
                                          <p:val>
                                            <p:strVal val="#ppt_x"/>
                                          </p:val>
                                        </p:tav>
                                      </p:tavLst>
                                    </p:anim>
                                    <p:anim calcmode="lin" valueType="num">
                                      <p:cBhvr additive="base">
                                        <p:cTn id="33" dur="500" fill="hold"/>
                                        <p:tgtEl>
                                          <p:spTgt spid="3481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34823"/>
                                        </p:tgtEl>
                                        <p:attrNameLst>
                                          <p:attrName>style.visibility</p:attrName>
                                        </p:attrNameLst>
                                      </p:cBhvr>
                                      <p:to>
                                        <p:strVal val="visible"/>
                                      </p:to>
                                    </p:set>
                                    <p:anim calcmode="lin" valueType="num">
                                      <p:cBhvr additive="base">
                                        <p:cTn id="37" dur="500" fill="hold"/>
                                        <p:tgtEl>
                                          <p:spTgt spid="34823"/>
                                        </p:tgtEl>
                                        <p:attrNameLst>
                                          <p:attrName>ppt_x</p:attrName>
                                        </p:attrNameLst>
                                      </p:cBhvr>
                                      <p:tavLst>
                                        <p:tav tm="0">
                                          <p:val>
                                            <p:strVal val="1+#ppt_w/2"/>
                                          </p:val>
                                        </p:tav>
                                        <p:tav tm="100000">
                                          <p:val>
                                            <p:strVal val="#ppt_x"/>
                                          </p:val>
                                        </p:tav>
                                      </p:tavLst>
                                    </p:anim>
                                    <p:anim calcmode="lin" valueType="num">
                                      <p:cBhvr additive="base">
                                        <p:cTn id="38" dur="500" fill="hold"/>
                                        <p:tgtEl>
                                          <p:spTgt spid="3482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34824"/>
                                        </p:tgtEl>
                                        <p:attrNameLst>
                                          <p:attrName>style.visibility</p:attrName>
                                        </p:attrNameLst>
                                      </p:cBhvr>
                                      <p:to>
                                        <p:strVal val="visible"/>
                                      </p:to>
                                    </p:set>
                                    <p:anim calcmode="lin" valueType="num">
                                      <p:cBhvr additive="base">
                                        <p:cTn id="42" dur="500" fill="hold"/>
                                        <p:tgtEl>
                                          <p:spTgt spid="34824"/>
                                        </p:tgtEl>
                                        <p:attrNameLst>
                                          <p:attrName>ppt_x</p:attrName>
                                        </p:attrNameLst>
                                      </p:cBhvr>
                                      <p:tavLst>
                                        <p:tav tm="0">
                                          <p:val>
                                            <p:strVal val="1+#ppt_w/2"/>
                                          </p:val>
                                        </p:tav>
                                        <p:tav tm="100000">
                                          <p:val>
                                            <p:strVal val="#ppt_x"/>
                                          </p:val>
                                        </p:tav>
                                      </p:tavLst>
                                    </p:anim>
                                    <p:anim calcmode="lin" valueType="num">
                                      <p:cBhvr additive="base">
                                        <p:cTn id="43" dur="500" fill="hold"/>
                                        <p:tgtEl>
                                          <p:spTgt spid="34824"/>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1+#ppt_w/2"/>
                                          </p:val>
                                        </p:tav>
                                        <p:tav tm="100000">
                                          <p:val>
                                            <p:strVal val="#ppt_x"/>
                                          </p:val>
                                        </p:tav>
                                      </p:tavLst>
                                    </p:anim>
                                    <p:anim calcmode="lin" valueType="num">
                                      <p:cBhvr additive="base">
                                        <p:cTn id="48" dur="500" fill="hold"/>
                                        <p:tgtEl>
                                          <p:spTgt spid="18"/>
                                        </p:tgtEl>
                                        <p:attrNameLst>
                                          <p:attrName>ppt_y</p:attrName>
                                        </p:attrNameLst>
                                      </p:cBhvr>
                                      <p:tavLst>
                                        <p:tav tm="0">
                                          <p:val>
                                            <p:strVal val="#ppt_y"/>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anim calcmode="lin" valueType="num">
                                      <p:cBhvr>
                                        <p:cTn id="52" dur="500" fill="hold"/>
                                        <p:tgtEl>
                                          <p:spTgt spid="16"/>
                                        </p:tgtEl>
                                        <p:attrNameLst>
                                          <p:attrName>ppt_x</p:attrName>
                                        </p:attrNameLst>
                                      </p:cBhvr>
                                      <p:tavLst>
                                        <p:tav tm="0">
                                          <p:val>
                                            <p:strVal val="#ppt_x"/>
                                          </p:val>
                                        </p:tav>
                                        <p:tav tm="100000">
                                          <p:val>
                                            <p:strVal val="#ppt_x"/>
                                          </p:val>
                                        </p:tav>
                                      </p:tavLst>
                                    </p:anim>
                                    <p:anim calcmode="lin" valueType="num">
                                      <p:cBhvr>
                                        <p:cTn id="53" dur="500" fill="hold"/>
                                        <p:tgtEl>
                                          <p:spTgt spid="16"/>
                                        </p:tgtEl>
                                        <p:attrNameLst>
                                          <p:attrName>ppt_y</p:attrName>
                                        </p:attrNameLst>
                                      </p:cBhvr>
                                      <p:tavLst>
                                        <p:tav tm="0">
                                          <p:val>
                                            <p:strVal val="#ppt_y+.1"/>
                                          </p:val>
                                        </p:tav>
                                        <p:tav tm="100000">
                                          <p:val>
                                            <p:strVal val="#ppt_y"/>
                                          </p:val>
                                        </p:tav>
                                      </p:tavLst>
                                    </p:anim>
                                  </p:childTnLst>
                                </p:cTn>
                              </p:par>
                            </p:childTnLst>
                          </p:cTn>
                        </p:par>
                        <p:par>
                          <p:cTn id="54" fill="hold">
                            <p:stCondLst>
                              <p:cond delay="4500"/>
                            </p:stCondLst>
                            <p:childTnLst>
                              <p:par>
                                <p:cTn id="55" presetID="2" presetClass="entr" presetSubtype="2"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500" fill="hold"/>
                                        <p:tgtEl>
                                          <p:spTgt spid="19"/>
                                        </p:tgtEl>
                                        <p:attrNameLst>
                                          <p:attrName>ppt_x</p:attrName>
                                        </p:attrNameLst>
                                      </p:cBhvr>
                                      <p:tavLst>
                                        <p:tav tm="0">
                                          <p:val>
                                            <p:strVal val="1+#ppt_w/2"/>
                                          </p:val>
                                        </p:tav>
                                        <p:tav tm="100000">
                                          <p:val>
                                            <p:strVal val="#ppt_x"/>
                                          </p:val>
                                        </p:tav>
                                      </p:tavLst>
                                    </p:anim>
                                    <p:anim calcmode="lin" valueType="num">
                                      <p:cBhvr additive="base">
                                        <p:cTn id="58" dur="500" fill="hold"/>
                                        <p:tgtEl>
                                          <p:spTgt spid="19"/>
                                        </p:tgtEl>
                                        <p:attrNameLst>
                                          <p:attrName>ppt_y</p:attrName>
                                        </p:attrNameLst>
                                      </p:cBhvr>
                                      <p:tavLst>
                                        <p:tav tm="0">
                                          <p:val>
                                            <p:strVal val="#ppt_y"/>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500"/>
                                        <p:tgtEl>
                                          <p:spTgt spid="17"/>
                                        </p:tgtEl>
                                      </p:cBhvr>
                                    </p:animEffect>
                                    <p:anim calcmode="lin" valueType="num">
                                      <p:cBhvr>
                                        <p:cTn id="62" dur="500" fill="hold"/>
                                        <p:tgtEl>
                                          <p:spTgt spid="17"/>
                                        </p:tgtEl>
                                        <p:attrNameLst>
                                          <p:attrName>ppt_x</p:attrName>
                                        </p:attrNameLst>
                                      </p:cBhvr>
                                      <p:tavLst>
                                        <p:tav tm="0">
                                          <p:val>
                                            <p:strVal val="#ppt_x"/>
                                          </p:val>
                                        </p:tav>
                                        <p:tav tm="100000">
                                          <p:val>
                                            <p:strVal val="#ppt_x"/>
                                          </p:val>
                                        </p:tav>
                                      </p:tavLst>
                                    </p:anim>
                                    <p:anim calcmode="lin" valueType="num">
                                      <p:cBhvr>
                                        <p:cTn id="63" dur="500" fill="hold"/>
                                        <p:tgtEl>
                                          <p:spTgt spid="17"/>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500"/>
                                        <p:tgtEl>
                                          <p:spTgt spid="20"/>
                                        </p:tgtEl>
                                      </p:cBhvr>
                                    </p:animEffect>
                                    <p:anim calcmode="lin" valueType="num">
                                      <p:cBhvr>
                                        <p:cTn id="67" dur="500" fill="hold"/>
                                        <p:tgtEl>
                                          <p:spTgt spid="20"/>
                                        </p:tgtEl>
                                        <p:attrNameLst>
                                          <p:attrName>ppt_x</p:attrName>
                                        </p:attrNameLst>
                                      </p:cBhvr>
                                      <p:tavLst>
                                        <p:tav tm="0">
                                          <p:val>
                                            <p:strVal val="#ppt_x"/>
                                          </p:val>
                                        </p:tav>
                                        <p:tav tm="100000">
                                          <p:val>
                                            <p:strVal val="#ppt_x"/>
                                          </p:val>
                                        </p:tav>
                                      </p:tavLst>
                                    </p:anim>
                                    <p:anim calcmode="lin" valueType="num">
                                      <p:cBhvr>
                                        <p:cTn id="6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16" grpId="0"/>
      <p:bldP spid="17" grpId="0"/>
      <p:bldP spid="18" grpId="0" autoUpdateAnimBg="0"/>
      <p:bldP spid="19" grpId="0" autoUpdateAnimBg="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组合 95"/>
          <p:cNvGrpSpPr/>
          <p:nvPr/>
        </p:nvGrpSpPr>
        <p:grpSpPr>
          <a:xfrm>
            <a:off x="1430268" y="3088208"/>
            <a:ext cx="1672990" cy="1222929"/>
            <a:chOff x="1458841" y="2943034"/>
            <a:chExt cx="1887144" cy="1379472"/>
          </a:xfrm>
          <a:solidFill>
            <a:schemeClr val="accent1"/>
          </a:solidFill>
          <a:effectLst/>
        </p:grpSpPr>
        <p:sp>
          <p:nvSpPr>
            <p:cNvPr id="97"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3"/>
            </a:solid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cxnSp>
          <p:nvCxnSpPr>
            <p:cNvPr id="98" name="直接连接符 97"/>
            <p:cNvCxnSpPr/>
            <p:nvPr/>
          </p:nvCxnSpPr>
          <p:spPr>
            <a:xfrm flipH="1">
              <a:off x="1639942" y="4060156"/>
              <a:ext cx="1706043" cy="0"/>
            </a:xfrm>
            <a:prstGeom prst="line">
              <a:avLst/>
            </a:prstGeom>
            <a:grpFill/>
            <a:ln w="19050" cap="flat" cmpd="sng" algn="ctr">
              <a:noFill/>
              <a:prstDash val="sysDash"/>
            </a:ln>
            <a:effectLst/>
          </p:spPr>
        </p:cxnSp>
        <p:sp>
          <p:nvSpPr>
            <p:cNvPr id="103" name="TextBox 102"/>
            <p:cNvSpPr txBox="1"/>
            <p:nvPr/>
          </p:nvSpPr>
          <p:spPr>
            <a:xfrm>
              <a:off x="1780574" y="3240784"/>
              <a:ext cx="1198749" cy="326344"/>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600" b="0" dirty="0">
                  <a:solidFill>
                    <a:schemeClr val="bg1"/>
                  </a:solidFill>
                  <a:latin typeface="微软雅黑" panose="020B0503020204020204" pitchFamily="34" charset="-122"/>
                  <a:cs typeface="Times New Roman" pitchFamily="18" charset="0"/>
                </a:rPr>
                <a:t>标题文字</a:t>
              </a:r>
            </a:p>
          </p:txBody>
        </p:sp>
        <p:sp>
          <p:nvSpPr>
            <p:cNvPr id="104" name="TextBox 103"/>
            <p:cNvSpPr txBox="1"/>
            <p:nvPr/>
          </p:nvSpPr>
          <p:spPr>
            <a:xfrm>
              <a:off x="1671500" y="3486992"/>
              <a:ext cx="1462734" cy="451327"/>
            </a:xfrm>
            <a:prstGeom prst="rect">
              <a:avLst/>
            </a:prstGeom>
            <a:noFill/>
            <a:ln>
              <a:noFill/>
            </a:ln>
          </p:spPr>
          <p:txBody>
            <a:bodyPr wrap="square" rtlCol="0">
              <a:spAutoFit/>
            </a:bodyPr>
            <a:lstStyle/>
            <a:p>
              <a:pPr>
                <a:defRPr/>
              </a:pPr>
              <a:r>
                <a:rPr lang="zh-CN" altLang="en-US" sz="1000" kern="0" dirty="0">
                  <a:solidFill>
                    <a:schemeClr val="bg1"/>
                  </a:solidFill>
                  <a:latin typeface="微软雅黑" panose="020B0503020204020204" pitchFamily="34" charset="-122"/>
                  <a:ea typeface="微软雅黑" panose="020B0503020204020204" pitchFamily="34" charset="-122"/>
                </a:rPr>
                <a:t>单击此处添加段落文本单击字单击</a:t>
              </a:r>
            </a:p>
          </p:txBody>
        </p:sp>
      </p:grpSp>
      <p:grpSp>
        <p:nvGrpSpPr>
          <p:cNvPr id="105" name="组合 104"/>
          <p:cNvGrpSpPr/>
          <p:nvPr/>
        </p:nvGrpSpPr>
        <p:grpSpPr>
          <a:xfrm>
            <a:off x="783861" y="1360019"/>
            <a:ext cx="2255694" cy="1627655"/>
            <a:chOff x="685067" y="915566"/>
            <a:chExt cx="2728160" cy="1968576"/>
          </a:xfrm>
          <a:solidFill>
            <a:schemeClr val="accent1"/>
          </a:solidFill>
          <a:effectLst/>
        </p:grpSpPr>
        <p:sp>
          <p:nvSpPr>
            <p:cNvPr id="106"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755576" y="1351018"/>
              <a:ext cx="1825587" cy="349908"/>
            </a:xfrm>
            <a:prstGeom prst="rect">
              <a:avLst/>
            </a:prstGeom>
            <a:grp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600" b="0" dirty="0">
                  <a:solidFill>
                    <a:schemeClr val="bg1"/>
                  </a:solidFill>
                  <a:latin typeface="微软雅黑" panose="020B0503020204020204" pitchFamily="34" charset="-122"/>
                  <a:cs typeface="Times New Roman" pitchFamily="18" charset="0"/>
                </a:rPr>
                <a:t>标题文字</a:t>
              </a:r>
            </a:p>
          </p:txBody>
        </p:sp>
        <p:sp>
          <p:nvSpPr>
            <p:cNvPr id="108" name="TextBox 107"/>
            <p:cNvSpPr txBox="1"/>
            <p:nvPr/>
          </p:nvSpPr>
          <p:spPr>
            <a:xfrm>
              <a:off x="915027" y="1635645"/>
              <a:ext cx="2062774" cy="856156"/>
            </a:xfrm>
            <a:prstGeom prst="rect">
              <a:avLst/>
            </a:prstGeom>
            <a:grpFill/>
            <a:ln>
              <a:noFill/>
            </a:ln>
          </p:spPr>
          <p:txBody>
            <a:bodyPr wrap="square" rtlCol="0">
              <a:spAutoFit/>
            </a:bodyPr>
            <a:lstStyle/>
            <a:p>
              <a:pPr>
                <a:defRPr/>
              </a:pPr>
              <a:r>
                <a:rPr lang="zh-CN" altLang="en-US" sz="1000" kern="0" dirty="0">
                  <a:solidFill>
                    <a:schemeClr val="bg1"/>
                  </a:solidFill>
                  <a:latin typeface="微软雅黑" panose="020B0503020204020204" pitchFamily="34" charset="-122"/>
                  <a:ea typeface="微软雅黑" panose="020B0503020204020204" pitchFamily="34" charset="-122"/>
                </a:rPr>
                <a:t>单击此处添加段落文本单击字单击此处添加段落文本单击字单击此处此处添加单击此处添加</a:t>
              </a:r>
            </a:p>
          </p:txBody>
        </p:sp>
      </p:grpSp>
      <p:grpSp>
        <p:nvGrpSpPr>
          <p:cNvPr id="109" name="组合 108"/>
          <p:cNvGrpSpPr/>
          <p:nvPr/>
        </p:nvGrpSpPr>
        <p:grpSpPr>
          <a:xfrm>
            <a:off x="3133520" y="3071538"/>
            <a:ext cx="1977211" cy="1479496"/>
            <a:chOff x="3390310" y="2983512"/>
            <a:chExt cx="2333818" cy="1746336"/>
          </a:xfrm>
          <a:solidFill>
            <a:schemeClr val="accent1"/>
          </a:solidFill>
          <a:effectLst/>
        </p:grpSpPr>
        <p:sp>
          <p:nvSpPr>
            <p:cNvPr id="110"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4"/>
            </a:solid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sp>
          <p:nvSpPr>
            <p:cNvPr id="111" name="TextBox 110"/>
            <p:cNvSpPr txBox="1"/>
            <p:nvPr/>
          </p:nvSpPr>
          <p:spPr>
            <a:xfrm>
              <a:off x="3640702" y="3281209"/>
              <a:ext cx="1352006" cy="341490"/>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600" b="0" dirty="0">
                  <a:solidFill>
                    <a:schemeClr val="bg1"/>
                  </a:solidFill>
                  <a:latin typeface="微软雅黑" panose="020B0503020204020204" pitchFamily="34" charset="-122"/>
                  <a:cs typeface="Times New Roman" pitchFamily="18" charset="0"/>
                </a:rPr>
                <a:t>标题文字</a:t>
              </a:r>
            </a:p>
          </p:txBody>
        </p:sp>
        <p:sp>
          <p:nvSpPr>
            <p:cNvPr id="112" name="TextBox 111"/>
            <p:cNvSpPr txBox="1"/>
            <p:nvPr/>
          </p:nvSpPr>
          <p:spPr>
            <a:xfrm>
              <a:off x="3540613" y="3598912"/>
              <a:ext cx="2062773" cy="653916"/>
            </a:xfrm>
            <a:prstGeom prst="rect">
              <a:avLst/>
            </a:prstGeom>
            <a:noFill/>
          </p:spPr>
          <p:txBody>
            <a:bodyPr wrap="square" rtlCol="0">
              <a:spAutoFit/>
            </a:bodyPr>
            <a:lstStyle/>
            <a:p>
              <a:pPr>
                <a:defRPr/>
              </a:pPr>
              <a:r>
                <a:rPr lang="zh-CN" altLang="en-US" sz="1000" kern="0" dirty="0">
                  <a:solidFill>
                    <a:schemeClr val="bg1"/>
                  </a:solidFill>
                  <a:latin typeface="微软雅黑" panose="020B0503020204020204" pitchFamily="34" charset="-122"/>
                  <a:ea typeface="微软雅黑" panose="020B0503020204020204" pitchFamily="34" charset="-122"/>
                </a:rPr>
                <a:t>单击此处添加段落文本单击字单击此处添加段落文本单击字单击此处</a:t>
              </a:r>
            </a:p>
          </p:txBody>
        </p:sp>
      </p:grpSp>
      <p:grpSp>
        <p:nvGrpSpPr>
          <p:cNvPr id="113" name="组合 112"/>
          <p:cNvGrpSpPr/>
          <p:nvPr/>
        </p:nvGrpSpPr>
        <p:grpSpPr>
          <a:xfrm>
            <a:off x="3131845" y="1765208"/>
            <a:ext cx="1650955" cy="1222929"/>
            <a:chOff x="3467029" y="1542643"/>
            <a:chExt cx="1862287" cy="1379472"/>
          </a:xfrm>
          <a:solidFill>
            <a:schemeClr val="accent1"/>
          </a:solidFill>
          <a:effectLst/>
        </p:grpSpPr>
        <p:sp>
          <p:nvSpPr>
            <p:cNvPr id="114"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2"/>
            </a:solid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sp>
          <p:nvSpPr>
            <p:cNvPr id="115" name="TextBox 114"/>
            <p:cNvSpPr txBox="1"/>
            <p:nvPr/>
          </p:nvSpPr>
          <p:spPr>
            <a:xfrm>
              <a:off x="3681730" y="1885058"/>
              <a:ext cx="1395882" cy="32634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600" b="0" dirty="0">
                  <a:solidFill>
                    <a:schemeClr val="bg1"/>
                  </a:solidFill>
                  <a:latin typeface="微软雅黑" panose="020B0503020204020204" pitchFamily="34" charset="-122"/>
                  <a:cs typeface="Times New Roman" pitchFamily="18" charset="0"/>
                </a:rPr>
                <a:t>标题文字</a:t>
              </a:r>
            </a:p>
          </p:txBody>
        </p:sp>
        <p:sp>
          <p:nvSpPr>
            <p:cNvPr id="116" name="TextBox 115"/>
            <p:cNvSpPr txBox="1"/>
            <p:nvPr/>
          </p:nvSpPr>
          <p:spPr>
            <a:xfrm>
              <a:off x="3735565" y="2148963"/>
              <a:ext cx="1496959" cy="451327"/>
            </a:xfrm>
            <a:prstGeom prst="rect">
              <a:avLst/>
            </a:prstGeom>
            <a:noFill/>
          </p:spPr>
          <p:txBody>
            <a:bodyPr wrap="square" rtlCol="0">
              <a:spAutoFit/>
            </a:bodyPr>
            <a:lstStyle/>
            <a:p>
              <a:pPr>
                <a:defRPr/>
              </a:pPr>
              <a:r>
                <a:rPr lang="zh-CN" altLang="en-US" sz="1000" kern="0" dirty="0">
                  <a:solidFill>
                    <a:schemeClr val="bg1"/>
                  </a:solidFill>
                  <a:latin typeface="微软雅黑" panose="020B0503020204020204" pitchFamily="34" charset="-122"/>
                  <a:ea typeface="微软雅黑" panose="020B0503020204020204" pitchFamily="34" charset="-122"/>
                </a:rPr>
                <a:t>单击此处添加段落文本单击字单击</a:t>
              </a:r>
            </a:p>
          </p:txBody>
        </p:sp>
      </p:grpSp>
      <p:grpSp>
        <p:nvGrpSpPr>
          <p:cNvPr id="117" name="组合 116"/>
          <p:cNvGrpSpPr/>
          <p:nvPr/>
        </p:nvGrpSpPr>
        <p:grpSpPr>
          <a:xfrm>
            <a:off x="5503666" y="1582565"/>
            <a:ext cx="2872358" cy="1333892"/>
            <a:chOff x="755576" y="1770370"/>
            <a:chExt cx="2872358" cy="1333892"/>
          </a:xfrm>
        </p:grpSpPr>
        <p:sp>
          <p:nvSpPr>
            <p:cNvPr id="118" name="TextBox 117"/>
            <p:cNvSpPr txBox="1"/>
            <p:nvPr/>
          </p:nvSpPr>
          <p:spPr>
            <a:xfrm>
              <a:off x="755576" y="1770370"/>
              <a:ext cx="2800350" cy="452432"/>
            </a:xfrm>
            <a:prstGeom prst="rect">
              <a:avLst/>
            </a:prstGeom>
            <a:noFill/>
          </p:spPr>
          <p:txBody>
            <a:bodyPr wrap="square" rtlCol="0">
              <a:spAutoFit/>
            </a:bodyPr>
            <a:lstStyle/>
            <a:p>
              <a:pPr algn="ctr">
                <a:lnSpc>
                  <a:spcPct val="130000"/>
                </a:lnSpc>
              </a:pPr>
              <a:r>
                <a:rPr lang="zh-CN" altLang="en-US" b="1" dirty="0">
                  <a:solidFill>
                    <a:schemeClr val="bg2"/>
                  </a:solidFill>
                  <a:latin typeface="微软雅黑" panose="020B0503020204020204" pitchFamily="34" charset="-122"/>
                  <a:ea typeface="微软雅黑" panose="020B0503020204020204" pitchFamily="34" charset="-122"/>
                </a:rPr>
                <a:t>标题文字</a:t>
              </a:r>
            </a:p>
          </p:txBody>
        </p:sp>
        <p:sp>
          <p:nvSpPr>
            <p:cNvPr id="119" name="TextBox 118"/>
            <p:cNvSpPr txBox="1"/>
            <p:nvPr/>
          </p:nvSpPr>
          <p:spPr>
            <a:xfrm>
              <a:off x="830317" y="2211710"/>
              <a:ext cx="2797617" cy="892552"/>
            </a:xfrm>
            <a:prstGeom prst="rect">
              <a:avLst/>
            </a:prstGeom>
            <a:noFill/>
          </p:spPr>
          <p:txBody>
            <a:bodyPr wrap="square" rtlCol="0">
              <a:spAutoFit/>
            </a:bodyPr>
            <a:lstStyle/>
            <a:p>
              <a:pPr>
                <a:lnSpc>
                  <a:spcPct val="130000"/>
                </a:lnSpc>
              </a:pPr>
              <a:r>
                <a:rPr lang="zh-CN" altLang="en-US" sz="1000" spc="-10" dirty="0">
                  <a:solidFill>
                    <a:schemeClr val="bg2"/>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sp>
        <p:nvSpPr>
          <p:cNvPr id="120" name="TextBox 119"/>
          <p:cNvSpPr txBox="1"/>
          <p:nvPr/>
        </p:nvSpPr>
        <p:spPr>
          <a:xfrm>
            <a:off x="5578409" y="2935646"/>
            <a:ext cx="2797617" cy="892548"/>
          </a:xfrm>
          <a:prstGeom prst="rect">
            <a:avLst/>
          </a:prstGeom>
          <a:noFill/>
        </p:spPr>
        <p:txBody>
          <a:bodyPr wrap="square" lIns="91436" tIns="45718" rIns="91436" bIns="45718" rtlCol="0">
            <a:spAutoFit/>
          </a:bodyPr>
          <a:lstStyle/>
          <a:p>
            <a:pPr>
              <a:lnSpc>
                <a:spcPct val="130000"/>
              </a:lnSpc>
            </a:pPr>
            <a:r>
              <a:rPr lang="zh-CN" altLang="en-US" sz="1000" spc="-10" dirty="0">
                <a:solidFill>
                  <a:schemeClr val="bg2"/>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spTree>
    <p:extLst>
      <p:ext uri="{BB962C8B-B14F-4D97-AF65-F5344CB8AC3E}">
        <p14:creationId xmlns:p14="http://schemas.microsoft.com/office/powerpoint/2010/main" val="42412170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0-#ppt_w/2"/>
                                          </p:val>
                                        </p:tav>
                                        <p:tav tm="100000">
                                          <p:val>
                                            <p:strVal val="#ppt_x"/>
                                          </p:val>
                                        </p:tav>
                                      </p:tavLst>
                                    </p:anim>
                                    <p:anim calcmode="lin" valueType="num">
                                      <p:cBhvr additive="base">
                                        <p:cTn id="8" dur="500" fill="hold"/>
                                        <p:tgtEl>
                                          <p:spTgt spid="10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109"/>
                                        </p:tgtEl>
                                        <p:attrNameLst>
                                          <p:attrName>style.visibility</p:attrName>
                                        </p:attrNameLst>
                                      </p:cBhvr>
                                      <p:to>
                                        <p:strVal val="visible"/>
                                      </p:to>
                                    </p:set>
                                    <p:anim calcmode="lin" valueType="num">
                                      <p:cBhvr additive="base">
                                        <p:cTn id="12" dur="500" fill="hold"/>
                                        <p:tgtEl>
                                          <p:spTgt spid="109"/>
                                        </p:tgtEl>
                                        <p:attrNameLst>
                                          <p:attrName>ppt_x</p:attrName>
                                        </p:attrNameLst>
                                      </p:cBhvr>
                                      <p:tavLst>
                                        <p:tav tm="0">
                                          <p:val>
                                            <p:strVal val="1+#ppt_w/2"/>
                                          </p:val>
                                        </p:tav>
                                        <p:tav tm="100000">
                                          <p:val>
                                            <p:strVal val="#ppt_x"/>
                                          </p:val>
                                        </p:tav>
                                      </p:tavLst>
                                    </p:anim>
                                    <p:anim calcmode="lin" valueType="num">
                                      <p:cBhvr additive="base">
                                        <p:cTn id="13" dur="500" fill="hold"/>
                                        <p:tgtEl>
                                          <p:spTgt spid="10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113"/>
                                        </p:tgtEl>
                                        <p:attrNameLst>
                                          <p:attrName>style.visibility</p:attrName>
                                        </p:attrNameLst>
                                      </p:cBhvr>
                                      <p:to>
                                        <p:strVal val="visible"/>
                                      </p:to>
                                    </p:set>
                                    <p:anim calcmode="lin" valueType="num">
                                      <p:cBhvr additive="base">
                                        <p:cTn id="17" dur="500" fill="hold"/>
                                        <p:tgtEl>
                                          <p:spTgt spid="113"/>
                                        </p:tgtEl>
                                        <p:attrNameLst>
                                          <p:attrName>ppt_x</p:attrName>
                                        </p:attrNameLst>
                                      </p:cBhvr>
                                      <p:tavLst>
                                        <p:tav tm="0">
                                          <p:val>
                                            <p:strVal val="1+#ppt_w/2"/>
                                          </p:val>
                                        </p:tav>
                                        <p:tav tm="100000">
                                          <p:val>
                                            <p:strVal val="#ppt_x"/>
                                          </p:val>
                                        </p:tav>
                                      </p:tavLst>
                                    </p:anim>
                                    <p:anim calcmode="lin" valueType="num">
                                      <p:cBhvr additive="base">
                                        <p:cTn id="18" dur="500" fill="hold"/>
                                        <p:tgtEl>
                                          <p:spTgt spid="11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96"/>
                                        </p:tgtEl>
                                        <p:attrNameLst>
                                          <p:attrName>style.visibility</p:attrName>
                                        </p:attrNameLst>
                                      </p:cBhvr>
                                      <p:to>
                                        <p:strVal val="visible"/>
                                      </p:to>
                                    </p:set>
                                    <p:anim calcmode="lin" valueType="num">
                                      <p:cBhvr additive="base">
                                        <p:cTn id="22" dur="500" fill="hold"/>
                                        <p:tgtEl>
                                          <p:spTgt spid="96"/>
                                        </p:tgtEl>
                                        <p:attrNameLst>
                                          <p:attrName>ppt_x</p:attrName>
                                        </p:attrNameLst>
                                      </p:cBhvr>
                                      <p:tavLst>
                                        <p:tav tm="0">
                                          <p:val>
                                            <p:strVal val="0-#ppt_w/2"/>
                                          </p:val>
                                        </p:tav>
                                        <p:tav tm="100000">
                                          <p:val>
                                            <p:strVal val="#ppt_x"/>
                                          </p:val>
                                        </p:tav>
                                      </p:tavLst>
                                    </p:anim>
                                    <p:anim calcmode="lin" valueType="num">
                                      <p:cBhvr additive="base">
                                        <p:cTn id="23" dur="500" fill="hold"/>
                                        <p:tgtEl>
                                          <p:spTgt spid="9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117"/>
                                        </p:tgtEl>
                                        <p:attrNameLst>
                                          <p:attrName>style.visibility</p:attrName>
                                        </p:attrNameLst>
                                      </p:cBhvr>
                                      <p:to>
                                        <p:strVal val="visible"/>
                                      </p:to>
                                    </p:set>
                                    <p:animEffect transition="in" filter="fade">
                                      <p:cBhvr>
                                        <p:cTn id="27" dur="500"/>
                                        <p:tgtEl>
                                          <p:spTgt spid="117"/>
                                        </p:tgtEl>
                                      </p:cBhvr>
                                    </p:animEffect>
                                    <p:anim calcmode="lin" valueType="num">
                                      <p:cBhvr>
                                        <p:cTn id="28" dur="500" fill="hold"/>
                                        <p:tgtEl>
                                          <p:spTgt spid="117"/>
                                        </p:tgtEl>
                                        <p:attrNameLst>
                                          <p:attrName>ppt_x</p:attrName>
                                        </p:attrNameLst>
                                      </p:cBhvr>
                                      <p:tavLst>
                                        <p:tav tm="0">
                                          <p:val>
                                            <p:strVal val="#ppt_x"/>
                                          </p:val>
                                        </p:tav>
                                        <p:tav tm="100000">
                                          <p:val>
                                            <p:strVal val="#ppt_x"/>
                                          </p:val>
                                        </p:tav>
                                      </p:tavLst>
                                    </p:anim>
                                    <p:anim calcmode="lin" valueType="num">
                                      <p:cBhvr>
                                        <p:cTn id="29" dur="500" fill="hold"/>
                                        <p:tgtEl>
                                          <p:spTgt spid="117"/>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7" presetClass="entr" presetSubtype="0" fill="hold" grpId="0" nodeType="afterEffect">
                                  <p:stCondLst>
                                    <p:cond delay="0"/>
                                  </p:stCondLst>
                                  <p:childTnLst>
                                    <p:set>
                                      <p:cBhvr>
                                        <p:cTn id="32" dur="1" fill="hold">
                                          <p:stCondLst>
                                            <p:cond delay="0"/>
                                          </p:stCondLst>
                                        </p:cTn>
                                        <p:tgtEl>
                                          <p:spTgt spid="120"/>
                                        </p:tgtEl>
                                        <p:attrNameLst>
                                          <p:attrName>style.visibility</p:attrName>
                                        </p:attrNameLst>
                                      </p:cBhvr>
                                      <p:to>
                                        <p:strVal val="visible"/>
                                      </p:to>
                                    </p:set>
                                    <p:animEffect transition="in" filter="fade">
                                      <p:cBhvr>
                                        <p:cTn id="33" dur="500"/>
                                        <p:tgtEl>
                                          <p:spTgt spid="120"/>
                                        </p:tgtEl>
                                      </p:cBhvr>
                                    </p:animEffect>
                                    <p:anim calcmode="lin" valueType="num">
                                      <p:cBhvr>
                                        <p:cTn id="34" dur="500" fill="hold"/>
                                        <p:tgtEl>
                                          <p:spTgt spid="120"/>
                                        </p:tgtEl>
                                        <p:attrNameLst>
                                          <p:attrName>ppt_x</p:attrName>
                                        </p:attrNameLst>
                                      </p:cBhvr>
                                      <p:tavLst>
                                        <p:tav tm="0">
                                          <p:val>
                                            <p:strVal val="#ppt_x"/>
                                          </p:val>
                                        </p:tav>
                                        <p:tav tm="100000">
                                          <p:val>
                                            <p:strVal val="#ppt_x"/>
                                          </p:val>
                                        </p:tav>
                                      </p:tavLst>
                                    </p:anim>
                                    <p:anim calcmode="lin" valueType="num">
                                      <p:cBhvr>
                                        <p:cTn id="35" dur="500" fill="hold"/>
                                        <p:tgtEl>
                                          <p:spTgt spid="1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Freeform 68"/>
          <p:cNvSpPr/>
          <p:nvPr/>
        </p:nvSpPr>
        <p:spPr>
          <a:xfrm>
            <a:off x="1696146" y="1485335"/>
            <a:ext cx="2418680" cy="789104"/>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57" tIns="52490" rIns="52490" bIns="52491" numCol="1" spcCol="1270" anchor="ctr" anchorCtr="0">
            <a:noAutofit/>
          </a:bodyPr>
          <a:lstStyle/>
          <a:p>
            <a:pPr marL="228588" lvl="1" indent="-228588" defTabSz="977850">
              <a:lnSpc>
                <a:spcPct val="120000"/>
              </a:lnSpc>
              <a:spcAft>
                <a:spcPct val="15000"/>
              </a:spcAft>
              <a:buChar char="••"/>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a:p>
            <a:pPr marL="228588" lvl="1" indent="-228588" defTabSz="977850">
              <a:lnSpc>
                <a:spcPct val="120000"/>
              </a:lnSpc>
              <a:spcAft>
                <a:spcPct val="15000"/>
              </a:spcAft>
              <a:buChar char="••"/>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70"/>
          <p:cNvSpPr/>
          <p:nvPr/>
        </p:nvSpPr>
        <p:spPr>
          <a:xfrm>
            <a:off x="1696146" y="2498732"/>
            <a:ext cx="2418680" cy="789104"/>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57" tIns="52491" rIns="52490" bIns="52490" numCol="1" spcCol="1270" anchor="ctr" anchorCtr="0">
            <a:noAutofit/>
          </a:bodyPr>
          <a:lstStyle/>
          <a:p>
            <a:pPr marL="228588" lvl="1" indent="-228588" defTabSz="977850">
              <a:lnSpc>
                <a:spcPct val="120000"/>
              </a:lnSpc>
              <a:spcAft>
                <a:spcPct val="15000"/>
              </a:spcAft>
              <a:buChar char="••"/>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a:p>
            <a:pPr marL="228588" lvl="1" indent="-228588" defTabSz="977850">
              <a:lnSpc>
                <a:spcPct val="120000"/>
              </a:lnSpc>
              <a:spcAft>
                <a:spcPct val="15000"/>
              </a:spcAft>
              <a:buChar char="••"/>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72"/>
          <p:cNvSpPr/>
          <p:nvPr/>
        </p:nvSpPr>
        <p:spPr>
          <a:xfrm>
            <a:off x="1696146" y="3512129"/>
            <a:ext cx="2418680" cy="789104"/>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57" tIns="52491" rIns="52490" bIns="52490" numCol="1" spcCol="1270" anchor="ctr" anchorCtr="0">
            <a:noAutofit/>
          </a:bodyPr>
          <a:lstStyle/>
          <a:p>
            <a:pPr marL="228588" lvl="1" indent="-228588" defTabSz="977850">
              <a:lnSpc>
                <a:spcPct val="120000"/>
              </a:lnSpc>
              <a:spcAft>
                <a:spcPct val="15000"/>
              </a:spcAft>
              <a:buChar char="••"/>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a:p>
            <a:pPr marL="228588" lvl="1" indent="-228588" defTabSz="977850">
              <a:lnSpc>
                <a:spcPct val="120000"/>
              </a:lnSpc>
              <a:spcAft>
                <a:spcPct val="15000"/>
              </a:spcAft>
              <a:buChar char="••"/>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5"/>
          <p:cNvSpPr/>
          <p:nvPr/>
        </p:nvSpPr>
        <p:spPr>
          <a:xfrm flipH="1">
            <a:off x="5029176" y="1485335"/>
            <a:ext cx="2418680" cy="789104"/>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57" tIns="52490" rIns="52490" bIns="52491" numCol="1" spcCol="1270" anchor="ctr" anchorCtr="0">
            <a:noAutofit/>
          </a:bodyPr>
          <a:lstStyle/>
          <a:p>
            <a:pPr marL="228588" lvl="1" indent="-228588" defTabSz="977850">
              <a:lnSpc>
                <a:spcPct val="120000"/>
              </a:lnSpc>
              <a:spcAft>
                <a:spcPct val="15000"/>
              </a:spcAft>
              <a:buChar char="••"/>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a:p>
            <a:pPr marL="228588" lvl="1" indent="-228588" defTabSz="977850">
              <a:lnSpc>
                <a:spcPct val="120000"/>
              </a:lnSpc>
              <a:spcAft>
                <a:spcPct val="15000"/>
              </a:spcAft>
              <a:buChar char="••"/>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62"/>
          <p:cNvSpPr/>
          <p:nvPr/>
        </p:nvSpPr>
        <p:spPr>
          <a:xfrm flipH="1">
            <a:off x="5029176" y="2498732"/>
            <a:ext cx="2418680" cy="789104"/>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57" tIns="52491" rIns="52490" bIns="52490" numCol="1" spcCol="1270" anchor="ctr" anchorCtr="0">
            <a:noAutofit/>
          </a:bodyPr>
          <a:lstStyle/>
          <a:p>
            <a:pPr marL="228588" lvl="1" indent="-228588" defTabSz="977850">
              <a:lnSpc>
                <a:spcPct val="120000"/>
              </a:lnSpc>
              <a:spcAft>
                <a:spcPct val="15000"/>
              </a:spcAft>
              <a:buChar char="••"/>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a:p>
            <a:pPr marL="228588" lvl="1" indent="-228588" defTabSz="977850">
              <a:lnSpc>
                <a:spcPct val="120000"/>
              </a:lnSpc>
              <a:spcAft>
                <a:spcPct val="15000"/>
              </a:spcAft>
              <a:buChar char="••"/>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64"/>
          <p:cNvSpPr/>
          <p:nvPr/>
        </p:nvSpPr>
        <p:spPr>
          <a:xfrm flipH="1">
            <a:off x="5029176" y="3512129"/>
            <a:ext cx="2418680" cy="789104"/>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57" tIns="52491" rIns="52490" bIns="52490" numCol="1" spcCol="1270" anchor="ctr" anchorCtr="0">
            <a:noAutofit/>
          </a:bodyPr>
          <a:lstStyle/>
          <a:p>
            <a:pPr marL="228588" lvl="1" indent="-228588" defTabSz="977850">
              <a:lnSpc>
                <a:spcPct val="120000"/>
              </a:lnSpc>
              <a:spcAft>
                <a:spcPct val="15000"/>
              </a:spcAft>
              <a:buChar char="••"/>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a:p>
            <a:pPr marL="228588" lvl="1" indent="-228588" defTabSz="977850">
              <a:lnSpc>
                <a:spcPct val="120000"/>
              </a:lnSpc>
              <a:spcAft>
                <a:spcPct val="15000"/>
              </a:spcAft>
              <a:buChar char="••"/>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Left-Right Arrow 61"/>
          <p:cNvSpPr/>
          <p:nvPr/>
        </p:nvSpPr>
        <p:spPr>
          <a:xfrm>
            <a:off x="4229926" y="1736514"/>
            <a:ext cx="724396" cy="286742"/>
          </a:xfrm>
          <a:prstGeom prst="leftRightArrow">
            <a:avLst>
              <a:gd name="adj1" fmla="val 50000"/>
              <a:gd name="adj2" fmla="val 650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Left-Right Arrow 65"/>
          <p:cNvSpPr/>
          <p:nvPr/>
        </p:nvSpPr>
        <p:spPr>
          <a:xfrm>
            <a:off x="4229926" y="2749911"/>
            <a:ext cx="724396" cy="286742"/>
          </a:xfrm>
          <a:prstGeom prst="leftRightArrow">
            <a:avLst>
              <a:gd name="adj1" fmla="val 50000"/>
              <a:gd name="adj2" fmla="val 650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Left-Right Arrow 66"/>
          <p:cNvSpPr/>
          <p:nvPr/>
        </p:nvSpPr>
        <p:spPr>
          <a:xfrm>
            <a:off x="4229926" y="3763309"/>
            <a:ext cx="724396" cy="286742"/>
          </a:xfrm>
          <a:prstGeom prst="leftRightArrow">
            <a:avLst>
              <a:gd name="adj1" fmla="val 50000"/>
              <a:gd name="adj2" fmla="val 6508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 Placeholder 3"/>
          <p:cNvSpPr txBox="1">
            <a:spLocks/>
          </p:cNvSpPr>
          <p:nvPr/>
        </p:nvSpPr>
        <p:spPr>
          <a:xfrm>
            <a:off x="2206030" y="1630804"/>
            <a:ext cx="1680209" cy="5816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53">
              <a:lnSpc>
                <a:spcPct val="120000"/>
              </a:lnSpc>
              <a:spcBef>
                <a:spcPct val="20000"/>
              </a:spcBef>
              <a:defRPr/>
            </a:pPr>
            <a:r>
              <a:rPr lang="zh-CN" altLang="en-US" sz="105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a:t>
            </a:r>
          </a:p>
        </p:txBody>
      </p:sp>
      <p:sp>
        <p:nvSpPr>
          <p:cNvPr id="75" name="Freeform 45"/>
          <p:cNvSpPr>
            <a:spLocks noEditPoints="1"/>
          </p:cNvSpPr>
          <p:nvPr/>
        </p:nvSpPr>
        <p:spPr bwMode="auto">
          <a:xfrm>
            <a:off x="1809904" y="1749835"/>
            <a:ext cx="310951" cy="31095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91435" tIns="45717" rIns="91435" bIns="45717"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 Placeholder 3"/>
          <p:cNvSpPr txBox="1">
            <a:spLocks/>
          </p:cNvSpPr>
          <p:nvPr/>
        </p:nvSpPr>
        <p:spPr>
          <a:xfrm>
            <a:off x="2206030" y="2640918"/>
            <a:ext cx="1680209" cy="5816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53">
              <a:lnSpc>
                <a:spcPct val="120000"/>
              </a:lnSpc>
              <a:spcBef>
                <a:spcPct val="20000"/>
              </a:spcBef>
              <a:defRPr/>
            </a:pPr>
            <a:r>
              <a:rPr lang="zh-CN" altLang="en-US" sz="105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a:t>
            </a:r>
          </a:p>
        </p:txBody>
      </p:sp>
      <p:sp>
        <p:nvSpPr>
          <p:cNvPr id="79" name="Freeform 45"/>
          <p:cNvSpPr>
            <a:spLocks noEditPoints="1"/>
          </p:cNvSpPr>
          <p:nvPr/>
        </p:nvSpPr>
        <p:spPr bwMode="auto">
          <a:xfrm>
            <a:off x="1809904" y="2759949"/>
            <a:ext cx="310951" cy="31095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91435" tIns="45717" rIns="91435" bIns="45717"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 Placeholder 3"/>
          <p:cNvSpPr txBox="1">
            <a:spLocks/>
          </p:cNvSpPr>
          <p:nvPr/>
        </p:nvSpPr>
        <p:spPr>
          <a:xfrm>
            <a:off x="2206030" y="3662964"/>
            <a:ext cx="1680209" cy="5816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53">
              <a:lnSpc>
                <a:spcPct val="120000"/>
              </a:lnSpc>
              <a:spcBef>
                <a:spcPct val="20000"/>
              </a:spcBef>
              <a:defRPr/>
            </a:pPr>
            <a:r>
              <a:rPr lang="zh-CN" altLang="en-US" sz="105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a:t>
            </a:r>
          </a:p>
        </p:txBody>
      </p:sp>
      <p:sp>
        <p:nvSpPr>
          <p:cNvPr id="81" name="Freeform 45"/>
          <p:cNvSpPr>
            <a:spLocks noEditPoints="1"/>
          </p:cNvSpPr>
          <p:nvPr/>
        </p:nvSpPr>
        <p:spPr bwMode="auto">
          <a:xfrm>
            <a:off x="1809904" y="3781995"/>
            <a:ext cx="310951" cy="31095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91435" tIns="45717" rIns="91435" bIns="45717"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Freeform 45"/>
          <p:cNvSpPr>
            <a:spLocks noEditPoints="1"/>
          </p:cNvSpPr>
          <p:nvPr/>
        </p:nvSpPr>
        <p:spPr bwMode="auto">
          <a:xfrm>
            <a:off x="7004099" y="1749835"/>
            <a:ext cx="310951" cy="31095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headEnd/>
            <a:tailEnd/>
          </a:ln>
        </p:spPr>
        <p:txBody>
          <a:bodyPr vert="horz" wrap="square" lIns="91435" tIns="45717" rIns="91435" bIns="45717"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 Placeholder 3"/>
          <p:cNvSpPr txBox="1">
            <a:spLocks/>
          </p:cNvSpPr>
          <p:nvPr/>
        </p:nvSpPr>
        <p:spPr>
          <a:xfrm>
            <a:off x="5253862" y="1630804"/>
            <a:ext cx="1680209" cy="5816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4353">
              <a:lnSpc>
                <a:spcPct val="120000"/>
              </a:lnSpc>
              <a:spcBef>
                <a:spcPct val="20000"/>
              </a:spcBef>
              <a:defRPr/>
            </a:pPr>
            <a:r>
              <a:rPr lang="zh-CN" altLang="en-US" sz="105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a:t>
            </a:r>
          </a:p>
        </p:txBody>
      </p:sp>
      <p:sp>
        <p:nvSpPr>
          <p:cNvPr id="90" name="Freeform 45"/>
          <p:cNvSpPr>
            <a:spLocks noEditPoints="1"/>
          </p:cNvSpPr>
          <p:nvPr/>
        </p:nvSpPr>
        <p:spPr bwMode="auto">
          <a:xfrm>
            <a:off x="7004099" y="2759949"/>
            <a:ext cx="310951" cy="31095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5"/>
          </a:solidFill>
          <a:ln w="9525">
            <a:noFill/>
            <a:round/>
            <a:headEnd/>
            <a:tailEnd/>
          </a:ln>
        </p:spPr>
        <p:txBody>
          <a:bodyPr vert="horz" wrap="square" lIns="91435" tIns="45717" rIns="91435" bIns="45717"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Text Placeholder 3"/>
          <p:cNvSpPr txBox="1">
            <a:spLocks/>
          </p:cNvSpPr>
          <p:nvPr/>
        </p:nvSpPr>
        <p:spPr>
          <a:xfrm>
            <a:off x="5253862" y="2640918"/>
            <a:ext cx="1680209" cy="5816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4353">
              <a:lnSpc>
                <a:spcPct val="120000"/>
              </a:lnSpc>
              <a:spcBef>
                <a:spcPct val="20000"/>
              </a:spcBef>
              <a:defRPr/>
            </a:pPr>
            <a:r>
              <a:rPr lang="zh-CN" altLang="en-US" sz="105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a:t>
            </a:r>
          </a:p>
        </p:txBody>
      </p:sp>
      <p:sp>
        <p:nvSpPr>
          <p:cNvPr id="92" name="Freeform 45"/>
          <p:cNvSpPr>
            <a:spLocks noEditPoints="1"/>
          </p:cNvSpPr>
          <p:nvPr/>
        </p:nvSpPr>
        <p:spPr bwMode="auto">
          <a:xfrm>
            <a:off x="7004099" y="3791105"/>
            <a:ext cx="310951" cy="310951"/>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6"/>
          </a:solidFill>
          <a:ln w="9525">
            <a:noFill/>
            <a:round/>
            <a:headEnd/>
            <a:tailEnd/>
          </a:ln>
        </p:spPr>
        <p:txBody>
          <a:bodyPr vert="horz" wrap="square" lIns="91435" tIns="45717" rIns="91435" bIns="45717"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Text Placeholder 3"/>
          <p:cNvSpPr txBox="1">
            <a:spLocks/>
          </p:cNvSpPr>
          <p:nvPr/>
        </p:nvSpPr>
        <p:spPr>
          <a:xfrm>
            <a:off x="5253862" y="3672074"/>
            <a:ext cx="1680209" cy="5816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4353">
              <a:lnSpc>
                <a:spcPct val="120000"/>
              </a:lnSpc>
              <a:spcBef>
                <a:spcPct val="20000"/>
              </a:spcBef>
              <a:defRPr/>
            </a:pPr>
            <a:r>
              <a:rPr lang="zh-CN" altLang="en-US" sz="105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a:t>
            </a:r>
          </a:p>
        </p:txBody>
      </p:sp>
      <p:sp>
        <p:nvSpPr>
          <p:cNvPr id="68" name="Rounded Rectangle 67"/>
          <p:cNvSpPr/>
          <p:nvPr/>
        </p:nvSpPr>
        <p:spPr>
          <a:xfrm>
            <a:off x="686013" y="1428813"/>
            <a:ext cx="1018072" cy="907968"/>
          </a:xfrm>
          <a:prstGeom prst="roundRect">
            <a:avLst/>
          </a:pr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022298">
              <a:lnSpc>
                <a:spcPct val="120000"/>
              </a:lnSpc>
              <a:spcAft>
                <a:spcPct val="35000"/>
              </a:spcAft>
            </a:pPr>
            <a:r>
              <a:rPr lang="zh-CN" altLang="en-US" sz="1422" dirty="0" smtClean="0">
                <a:latin typeface="Arial" panose="020B0604020202020204" pitchFamily="34" charset="0"/>
                <a:ea typeface="微软雅黑" panose="020B0503020204020204" pitchFamily="34" charset="-122"/>
                <a:cs typeface="+mn-ea"/>
                <a:sym typeface="Arial" panose="020B0604020202020204" pitchFamily="34" charset="0"/>
              </a:rPr>
              <a:t>标题</a:t>
            </a:r>
            <a:endParaRPr lang="en-US" sz="1422"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Rounded Rectangle 69"/>
          <p:cNvSpPr/>
          <p:nvPr/>
        </p:nvSpPr>
        <p:spPr>
          <a:xfrm>
            <a:off x="686013" y="2442213"/>
            <a:ext cx="1018072" cy="907966"/>
          </a:xfrm>
          <a:prstGeom prst="roundRect">
            <a:avLst/>
          </a:prstGeom>
          <a:solidFill>
            <a:schemeClr val="accent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022298">
              <a:lnSpc>
                <a:spcPct val="120000"/>
              </a:lnSpc>
              <a:spcAft>
                <a:spcPct val="35000"/>
              </a:spcAft>
            </a:pPr>
            <a:r>
              <a:rPr lang="zh-CN" altLang="en-US" sz="1422" dirty="0" smtClean="0">
                <a:latin typeface="Arial" panose="020B0604020202020204" pitchFamily="34" charset="0"/>
                <a:ea typeface="微软雅黑" panose="020B0503020204020204" pitchFamily="34" charset="-122"/>
                <a:cs typeface="+mn-ea"/>
                <a:sym typeface="Arial" panose="020B0604020202020204" pitchFamily="34" charset="0"/>
              </a:rPr>
              <a:t>标题</a:t>
            </a:r>
            <a:endParaRPr lang="en-US" sz="1422"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Rounded Rectangle 71"/>
          <p:cNvSpPr/>
          <p:nvPr/>
        </p:nvSpPr>
        <p:spPr>
          <a:xfrm>
            <a:off x="686013" y="3455611"/>
            <a:ext cx="1018072" cy="907966"/>
          </a:xfrm>
          <a:prstGeom prst="roundRect">
            <a:avLst/>
          </a:prstGeom>
          <a:solidFill>
            <a:schemeClr val="accent3"/>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022298">
              <a:lnSpc>
                <a:spcPct val="120000"/>
              </a:lnSpc>
              <a:spcAft>
                <a:spcPct val="35000"/>
              </a:spcAft>
            </a:pPr>
            <a:r>
              <a:rPr lang="zh-CN" altLang="en-US" sz="1422" dirty="0" smtClean="0">
                <a:latin typeface="Arial" panose="020B0604020202020204" pitchFamily="34" charset="0"/>
                <a:ea typeface="微软雅黑" panose="020B0503020204020204" pitchFamily="34" charset="-122"/>
                <a:cs typeface="+mn-ea"/>
                <a:sym typeface="Arial" panose="020B0604020202020204" pitchFamily="34" charset="0"/>
              </a:rPr>
              <a:t>标题</a:t>
            </a:r>
            <a:endParaRPr lang="en-US" sz="1422"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Rounded Rectangle 44"/>
          <p:cNvSpPr/>
          <p:nvPr/>
        </p:nvSpPr>
        <p:spPr>
          <a:xfrm flipH="1">
            <a:off x="7439915" y="1428813"/>
            <a:ext cx="1018072" cy="907968"/>
          </a:xfrm>
          <a:prstGeom prst="roundRect">
            <a:avLst/>
          </a:prstGeom>
          <a:solidFill>
            <a:schemeClr val="accent4"/>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022298">
              <a:lnSpc>
                <a:spcPct val="120000"/>
              </a:lnSpc>
              <a:spcAft>
                <a:spcPct val="35000"/>
              </a:spcAft>
            </a:pPr>
            <a:r>
              <a:rPr lang="zh-CN" altLang="en-US" sz="1422" dirty="0" smtClean="0">
                <a:latin typeface="Arial" panose="020B0604020202020204" pitchFamily="34" charset="0"/>
                <a:ea typeface="微软雅黑" panose="020B0503020204020204" pitchFamily="34" charset="-122"/>
                <a:cs typeface="+mn-ea"/>
                <a:sym typeface="Arial" panose="020B0604020202020204" pitchFamily="34" charset="0"/>
              </a:rPr>
              <a:t>标题</a:t>
            </a:r>
            <a:endParaRPr lang="en-US" sz="1422"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Rounded Rectangle 47"/>
          <p:cNvSpPr/>
          <p:nvPr/>
        </p:nvSpPr>
        <p:spPr>
          <a:xfrm flipH="1">
            <a:off x="7439915" y="2442213"/>
            <a:ext cx="1018072" cy="907966"/>
          </a:xfrm>
          <a:prstGeom prst="roundRect">
            <a:avLst/>
          </a:prstGeom>
          <a:solidFill>
            <a:schemeClr val="accent5"/>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022298">
              <a:lnSpc>
                <a:spcPct val="120000"/>
              </a:lnSpc>
              <a:spcAft>
                <a:spcPct val="35000"/>
              </a:spcAft>
            </a:pPr>
            <a:r>
              <a:rPr lang="zh-CN" altLang="en-US" sz="1422" dirty="0" smtClean="0">
                <a:latin typeface="Arial" panose="020B0604020202020204" pitchFamily="34" charset="0"/>
                <a:ea typeface="微软雅黑" panose="020B0503020204020204" pitchFamily="34" charset="-122"/>
                <a:cs typeface="+mn-ea"/>
                <a:sym typeface="Arial" panose="020B0604020202020204" pitchFamily="34" charset="0"/>
              </a:rPr>
              <a:t>标题</a:t>
            </a:r>
            <a:endParaRPr lang="en-US" sz="1422"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Rounded Rectangle 63"/>
          <p:cNvSpPr/>
          <p:nvPr/>
        </p:nvSpPr>
        <p:spPr>
          <a:xfrm flipH="1">
            <a:off x="7439915" y="3455611"/>
            <a:ext cx="1018072" cy="907966"/>
          </a:xfrm>
          <a:prstGeom prst="roundRect">
            <a:avLst/>
          </a:prstGeom>
          <a:solidFill>
            <a:schemeClr val="accent6"/>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022298">
              <a:lnSpc>
                <a:spcPct val="120000"/>
              </a:lnSpc>
              <a:spcAft>
                <a:spcPct val="35000"/>
              </a:spcAft>
            </a:pPr>
            <a:r>
              <a:rPr lang="zh-CN" altLang="en-US" sz="1422" dirty="0" smtClean="0">
                <a:latin typeface="Arial" panose="020B0604020202020204" pitchFamily="34" charset="0"/>
                <a:ea typeface="微软雅黑" panose="020B0503020204020204" pitchFamily="34" charset="-122"/>
                <a:cs typeface="+mn-ea"/>
                <a:sym typeface="Arial" panose="020B0604020202020204" pitchFamily="34" charset="0"/>
              </a:rPr>
              <a:t>标题</a:t>
            </a:r>
            <a:endParaRPr lang="en-US" sz="1422"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9474152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ppt_x"/>
                                          </p:val>
                                        </p:tav>
                                        <p:tav tm="100000">
                                          <p:val>
                                            <p:strVal val="#ppt_x"/>
                                          </p:val>
                                        </p:tav>
                                      </p:tavLst>
                                    </p:anim>
                                    <p:anim calcmode="lin" valueType="num">
                                      <p:cBhvr additive="base">
                                        <p:cTn id="8" dur="500" fill="hold"/>
                                        <p:tgtEl>
                                          <p:spTgt spid="6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wipe(left)">
                                      <p:cBhvr>
                                        <p:cTn id="12" dur="500"/>
                                        <p:tgtEl>
                                          <p:spTgt spid="69"/>
                                        </p:tgtEl>
                                      </p:cBhvr>
                                    </p:animEffect>
                                  </p:childTnLst>
                                </p:cTn>
                              </p:par>
                            </p:childTnLst>
                          </p:cTn>
                        </p:par>
                        <p:par>
                          <p:cTn id="13" fill="hold">
                            <p:stCondLst>
                              <p:cond delay="1000"/>
                            </p:stCondLst>
                            <p:childTnLst>
                              <p:par>
                                <p:cTn id="14" presetID="53" presetClass="entr" presetSubtype="0" fill="hold" grpId="0" nodeType="afterEffect">
                                  <p:stCondLst>
                                    <p:cond delay="0"/>
                                  </p:stCondLst>
                                  <p:childTnLst>
                                    <p:set>
                                      <p:cBhvr>
                                        <p:cTn id="15" dur="1" fill="hold">
                                          <p:stCondLst>
                                            <p:cond delay="0"/>
                                          </p:stCondLst>
                                        </p:cTn>
                                        <p:tgtEl>
                                          <p:spTgt spid="75"/>
                                        </p:tgtEl>
                                        <p:attrNameLst>
                                          <p:attrName>style.visibility</p:attrName>
                                        </p:attrNameLst>
                                      </p:cBhvr>
                                      <p:to>
                                        <p:strVal val="visible"/>
                                      </p:to>
                                    </p:set>
                                    <p:anim calcmode="lin" valueType="num">
                                      <p:cBhvr>
                                        <p:cTn id="16" dur="500" fill="hold"/>
                                        <p:tgtEl>
                                          <p:spTgt spid="75"/>
                                        </p:tgtEl>
                                        <p:attrNameLst>
                                          <p:attrName>ppt_w</p:attrName>
                                        </p:attrNameLst>
                                      </p:cBhvr>
                                      <p:tavLst>
                                        <p:tav tm="0">
                                          <p:val>
                                            <p:fltVal val="0"/>
                                          </p:val>
                                        </p:tav>
                                        <p:tav tm="100000">
                                          <p:val>
                                            <p:strVal val="#ppt_w"/>
                                          </p:val>
                                        </p:tav>
                                      </p:tavLst>
                                    </p:anim>
                                    <p:anim calcmode="lin" valueType="num">
                                      <p:cBhvr>
                                        <p:cTn id="17" dur="500" fill="hold"/>
                                        <p:tgtEl>
                                          <p:spTgt spid="75"/>
                                        </p:tgtEl>
                                        <p:attrNameLst>
                                          <p:attrName>ppt_h</p:attrName>
                                        </p:attrNameLst>
                                      </p:cBhvr>
                                      <p:tavLst>
                                        <p:tav tm="0">
                                          <p:val>
                                            <p:fltVal val="0"/>
                                          </p:val>
                                        </p:tav>
                                        <p:tav tm="100000">
                                          <p:val>
                                            <p:strVal val="#ppt_h"/>
                                          </p:val>
                                        </p:tav>
                                      </p:tavLst>
                                    </p:anim>
                                    <p:animEffect transition="in" filter="fade">
                                      <p:cBhvr>
                                        <p:cTn id="18" dur="500"/>
                                        <p:tgtEl>
                                          <p:spTgt spid="75"/>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ipe(left)">
                                      <p:cBhvr>
                                        <p:cTn id="22" dur="500"/>
                                        <p:tgtEl>
                                          <p:spTgt spid="74"/>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62"/>
                                        </p:tgtEl>
                                        <p:attrNameLst>
                                          <p:attrName>style.visibility</p:attrName>
                                        </p:attrNameLst>
                                      </p:cBhvr>
                                      <p:to>
                                        <p:strVal val="visible"/>
                                      </p:to>
                                    </p:set>
                                    <p:animEffect transition="in" filter="barn(outVertical)">
                                      <p:cBhvr>
                                        <p:cTn id="26" dur="500"/>
                                        <p:tgtEl>
                                          <p:spTgt spid="62"/>
                                        </p:tgtEl>
                                      </p:cBhvr>
                                    </p:animEffect>
                                  </p:childTnLst>
                                </p:cTn>
                              </p:par>
                            </p:childTnLst>
                          </p:cTn>
                        </p:par>
                        <p:par>
                          <p:cTn id="27" fill="hold">
                            <p:stCondLst>
                              <p:cond delay="2500"/>
                            </p:stCondLst>
                            <p:childTnLst>
                              <p:par>
                                <p:cTn id="28" presetID="2" presetClass="entr" presetSubtype="1" accel="50000" decel="5000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additive="base">
                                        <p:cTn id="30" dur="500" fill="hold"/>
                                        <p:tgtEl>
                                          <p:spTgt spid="45"/>
                                        </p:tgtEl>
                                        <p:attrNameLst>
                                          <p:attrName>ppt_x</p:attrName>
                                        </p:attrNameLst>
                                      </p:cBhvr>
                                      <p:tavLst>
                                        <p:tav tm="0">
                                          <p:val>
                                            <p:strVal val="#ppt_x"/>
                                          </p:val>
                                        </p:tav>
                                        <p:tav tm="100000">
                                          <p:val>
                                            <p:strVal val="#ppt_x"/>
                                          </p:val>
                                        </p:tav>
                                      </p:tavLst>
                                    </p:anim>
                                    <p:anim calcmode="lin" valueType="num">
                                      <p:cBhvr additive="base">
                                        <p:cTn id="31" dur="500" fill="hold"/>
                                        <p:tgtEl>
                                          <p:spTgt spid="45"/>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2" presetClass="entr" presetSubtype="2"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right)">
                                      <p:cBhvr>
                                        <p:cTn id="35" dur="500"/>
                                        <p:tgtEl>
                                          <p:spTgt spid="46"/>
                                        </p:tgtEl>
                                      </p:cBhvr>
                                    </p:animEffect>
                                  </p:childTnLst>
                                </p:cTn>
                              </p:par>
                            </p:childTnLst>
                          </p:cTn>
                        </p:par>
                        <p:par>
                          <p:cTn id="36" fill="hold">
                            <p:stCondLst>
                              <p:cond delay="3500"/>
                            </p:stCondLst>
                            <p:childTnLst>
                              <p:par>
                                <p:cTn id="37" presetID="53" presetClass="entr" presetSubtype="0" fill="hold" grpId="0" nodeType="afterEffect">
                                  <p:stCondLst>
                                    <p:cond delay="0"/>
                                  </p:stCondLst>
                                  <p:childTnLst>
                                    <p:set>
                                      <p:cBhvr>
                                        <p:cTn id="38" dur="1" fill="hold">
                                          <p:stCondLst>
                                            <p:cond delay="0"/>
                                          </p:stCondLst>
                                        </p:cTn>
                                        <p:tgtEl>
                                          <p:spTgt spid="84"/>
                                        </p:tgtEl>
                                        <p:attrNameLst>
                                          <p:attrName>style.visibility</p:attrName>
                                        </p:attrNameLst>
                                      </p:cBhvr>
                                      <p:to>
                                        <p:strVal val="visible"/>
                                      </p:to>
                                    </p:set>
                                    <p:anim calcmode="lin" valueType="num">
                                      <p:cBhvr>
                                        <p:cTn id="39" dur="500" fill="hold"/>
                                        <p:tgtEl>
                                          <p:spTgt spid="84"/>
                                        </p:tgtEl>
                                        <p:attrNameLst>
                                          <p:attrName>ppt_w</p:attrName>
                                        </p:attrNameLst>
                                      </p:cBhvr>
                                      <p:tavLst>
                                        <p:tav tm="0">
                                          <p:val>
                                            <p:fltVal val="0"/>
                                          </p:val>
                                        </p:tav>
                                        <p:tav tm="100000">
                                          <p:val>
                                            <p:strVal val="#ppt_w"/>
                                          </p:val>
                                        </p:tav>
                                      </p:tavLst>
                                    </p:anim>
                                    <p:anim calcmode="lin" valueType="num">
                                      <p:cBhvr>
                                        <p:cTn id="40" dur="500" fill="hold"/>
                                        <p:tgtEl>
                                          <p:spTgt spid="84"/>
                                        </p:tgtEl>
                                        <p:attrNameLst>
                                          <p:attrName>ppt_h</p:attrName>
                                        </p:attrNameLst>
                                      </p:cBhvr>
                                      <p:tavLst>
                                        <p:tav tm="0">
                                          <p:val>
                                            <p:fltVal val="0"/>
                                          </p:val>
                                        </p:tav>
                                        <p:tav tm="100000">
                                          <p:val>
                                            <p:strVal val="#ppt_h"/>
                                          </p:val>
                                        </p:tav>
                                      </p:tavLst>
                                    </p:anim>
                                    <p:animEffect transition="in" filter="fade">
                                      <p:cBhvr>
                                        <p:cTn id="41" dur="500"/>
                                        <p:tgtEl>
                                          <p:spTgt spid="84"/>
                                        </p:tgtEl>
                                      </p:cBhvr>
                                    </p:animEffect>
                                  </p:childTnLst>
                                </p:cTn>
                              </p:par>
                            </p:childTnLst>
                          </p:cTn>
                        </p:par>
                        <p:par>
                          <p:cTn id="42" fill="hold">
                            <p:stCondLst>
                              <p:cond delay="4000"/>
                            </p:stCondLst>
                            <p:childTnLst>
                              <p:par>
                                <p:cTn id="43" presetID="22" presetClass="entr" presetSubtype="2" fill="hold" grpId="0" nodeType="after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wipe(right)">
                                      <p:cBhvr>
                                        <p:cTn id="45" dur="500"/>
                                        <p:tgtEl>
                                          <p:spTgt spid="87"/>
                                        </p:tgtEl>
                                      </p:cBhvr>
                                    </p:animEffect>
                                  </p:childTnLst>
                                </p:cTn>
                              </p:par>
                            </p:childTnLst>
                          </p:cTn>
                        </p:par>
                        <p:par>
                          <p:cTn id="46" fill="hold">
                            <p:stCondLst>
                              <p:cond delay="4500"/>
                            </p:stCondLst>
                            <p:childTnLst>
                              <p:par>
                                <p:cTn id="47" presetID="2" presetClass="entr" presetSubtype="1" accel="50000" decel="50000" fill="hold" grpId="0" nodeType="afterEffect">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fill="hold"/>
                                        <p:tgtEl>
                                          <p:spTgt spid="70"/>
                                        </p:tgtEl>
                                        <p:attrNameLst>
                                          <p:attrName>ppt_x</p:attrName>
                                        </p:attrNameLst>
                                      </p:cBhvr>
                                      <p:tavLst>
                                        <p:tav tm="0">
                                          <p:val>
                                            <p:strVal val="#ppt_x"/>
                                          </p:val>
                                        </p:tav>
                                        <p:tav tm="100000">
                                          <p:val>
                                            <p:strVal val="#ppt_x"/>
                                          </p:val>
                                        </p:tav>
                                      </p:tavLst>
                                    </p:anim>
                                    <p:anim calcmode="lin" valueType="num">
                                      <p:cBhvr additive="base">
                                        <p:cTn id="50" dur="500" fill="hold"/>
                                        <p:tgtEl>
                                          <p:spTgt spid="70"/>
                                        </p:tgtEl>
                                        <p:attrNameLst>
                                          <p:attrName>ppt_y</p:attrName>
                                        </p:attrNameLst>
                                      </p:cBhvr>
                                      <p:tavLst>
                                        <p:tav tm="0">
                                          <p:val>
                                            <p:strVal val="0-#ppt_h/2"/>
                                          </p:val>
                                        </p:tav>
                                        <p:tav tm="100000">
                                          <p:val>
                                            <p:strVal val="#ppt_y"/>
                                          </p:val>
                                        </p:tav>
                                      </p:tavLst>
                                    </p:anim>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71"/>
                                        </p:tgtEl>
                                        <p:attrNameLst>
                                          <p:attrName>style.visibility</p:attrName>
                                        </p:attrNameLst>
                                      </p:cBhvr>
                                      <p:to>
                                        <p:strVal val="visible"/>
                                      </p:to>
                                    </p:set>
                                    <p:animEffect transition="in" filter="wipe(left)">
                                      <p:cBhvr>
                                        <p:cTn id="54" dur="500"/>
                                        <p:tgtEl>
                                          <p:spTgt spid="71"/>
                                        </p:tgtEl>
                                      </p:cBhvr>
                                    </p:animEffect>
                                  </p:childTnLst>
                                </p:cTn>
                              </p:par>
                            </p:childTnLst>
                          </p:cTn>
                        </p:par>
                        <p:par>
                          <p:cTn id="55" fill="hold">
                            <p:stCondLst>
                              <p:cond delay="5500"/>
                            </p:stCondLst>
                            <p:childTnLst>
                              <p:par>
                                <p:cTn id="56" presetID="53" presetClass="entr" presetSubtype="0" fill="hold" grpId="0"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78"/>
                                        </p:tgtEl>
                                        <p:attrNameLst>
                                          <p:attrName>style.visibility</p:attrName>
                                        </p:attrNameLst>
                                      </p:cBhvr>
                                      <p:to>
                                        <p:strVal val="visible"/>
                                      </p:to>
                                    </p:set>
                                    <p:animEffect transition="in" filter="wipe(left)">
                                      <p:cBhvr>
                                        <p:cTn id="64" dur="500"/>
                                        <p:tgtEl>
                                          <p:spTgt spid="78"/>
                                        </p:tgtEl>
                                      </p:cBhvr>
                                    </p:animEffect>
                                  </p:childTnLst>
                                </p:cTn>
                              </p:par>
                            </p:childTnLst>
                          </p:cTn>
                        </p:par>
                        <p:par>
                          <p:cTn id="65" fill="hold">
                            <p:stCondLst>
                              <p:cond delay="6500"/>
                            </p:stCondLst>
                            <p:childTnLst>
                              <p:par>
                                <p:cTn id="66" presetID="16" presetClass="entr" presetSubtype="37"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barn(outVertical)">
                                      <p:cBhvr>
                                        <p:cTn id="68" dur="500"/>
                                        <p:tgtEl>
                                          <p:spTgt spid="66"/>
                                        </p:tgtEl>
                                      </p:cBhvr>
                                    </p:animEffect>
                                  </p:childTnLst>
                                </p:cTn>
                              </p:par>
                            </p:childTnLst>
                          </p:cTn>
                        </p:par>
                        <p:par>
                          <p:cTn id="69" fill="hold">
                            <p:stCondLst>
                              <p:cond delay="7000"/>
                            </p:stCondLst>
                            <p:childTnLst>
                              <p:par>
                                <p:cTn id="70" presetID="2" presetClass="entr" presetSubtype="1" accel="50000" decel="50000" fill="hold" grpId="0" nodeType="after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fill="hold"/>
                                        <p:tgtEl>
                                          <p:spTgt spid="48"/>
                                        </p:tgtEl>
                                        <p:attrNameLst>
                                          <p:attrName>ppt_x</p:attrName>
                                        </p:attrNameLst>
                                      </p:cBhvr>
                                      <p:tavLst>
                                        <p:tav tm="0">
                                          <p:val>
                                            <p:strVal val="#ppt_x"/>
                                          </p:val>
                                        </p:tav>
                                        <p:tav tm="100000">
                                          <p:val>
                                            <p:strVal val="#ppt_x"/>
                                          </p:val>
                                        </p:tav>
                                      </p:tavLst>
                                    </p:anim>
                                    <p:anim calcmode="lin" valueType="num">
                                      <p:cBhvr additive="base">
                                        <p:cTn id="73" dur="500" fill="hold"/>
                                        <p:tgtEl>
                                          <p:spTgt spid="48"/>
                                        </p:tgtEl>
                                        <p:attrNameLst>
                                          <p:attrName>ppt_y</p:attrName>
                                        </p:attrNameLst>
                                      </p:cBhvr>
                                      <p:tavLst>
                                        <p:tav tm="0">
                                          <p:val>
                                            <p:strVal val="0-#ppt_h/2"/>
                                          </p:val>
                                        </p:tav>
                                        <p:tav tm="100000">
                                          <p:val>
                                            <p:strVal val="#ppt_y"/>
                                          </p:val>
                                        </p:tav>
                                      </p:tavLst>
                                    </p:anim>
                                  </p:childTnLst>
                                </p:cTn>
                              </p:par>
                            </p:childTnLst>
                          </p:cTn>
                        </p:par>
                        <p:par>
                          <p:cTn id="74" fill="hold">
                            <p:stCondLst>
                              <p:cond delay="7500"/>
                            </p:stCondLst>
                            <p:childTnLst>
                              <p:par>
                                <p:cTn id="75" presetID="22" presetClass="entr" presetSubtype="2" fill="hold" grpId="0" nodeType="after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wipe(right)">
                                      <p:cBhvr>
                                        <p:cTn id="77" dur="500"/>
                                        <p:tgtEl>
                                          <p:spTgt spid="63"/>
                                        </p:tgtEl>
                                      </p:cBhvr>
                                    </p:animEffect>
                                  </p:childTnLst>
                                </p:cTn>
                              </p:par>
                            </p:childTnLst>
                          </p:cTn>
                        </p:par>
                        <p:par>
                          <p:cTn id="78" fill="hold">
                            <p:stCondLst>
                              <p:cond delay="8000"/>
                            </p:stCondLst>
                            <p:childTnLst>
                              <p:par>
                                <p:cTn id="79" presetID="53" presetClass="entr" presetSubtype="0" fill="hold" grpId="0" nodeType="afterEffect">
                                  <p:stCondLst>
                                    <p:cond delay="0"/>
                                  </p:stCondLst>
                                  <p:childTnLst>
                                    <p:set>
                                      <p:cBhvr>
                                        <p:cTn id="80" dur="1" fill="hold">
                                          <p:stCondLst>
                                            <p:cond delay="0"/>
                                          </p:stCondLst>
                                        </p:cTn>
                                        <p:tgtEl>
                                          <p:spTgt spid="90"/>
                                        </p:tgtEl>
                                        <p:attrNameLst>
                                          <p:attrName>style.visibility</p:attrName>
                                        </p:attrNameLst>
                                      </p:cBhvr>
                                      <p:to>
                                        <p:strVal val="visible"/>
                                      </p:to>
                                    </p:set>
                                    <p:anim calcmode="lin" valueType="num">
                                      <p:cBhvr>
                                        <p:cTn id="81" dur="500" fill="hold"/>
                                        <p:tgtEl>
                                          <p:spTgt spid="90"/>
                                        </p:tgtEl>
                                        <p:attrNameLst>
                                          <p:attrName>ppt_w</p:attrName>
                                        </p:attrNameLst>
                                      </p:cBhvr>
                                      <p:tavLst>
                                        <p:tav tm="0">
                                          <p:val>
                                            <p:fltVal val="0"/>
                                          </p:val>
                                        </p:tav>
                                        <p:tav tm="100000">
                                          <p:val>
                                            <p:strVal val="#ppt_w"/>
                                          </p:val>
                                        </p:tav>
                                      </p:tavLst>
                                    </p:anim>
                                    <p:anim calcmode="lin" valueType="num">
                                      <p:cBhvr>
                                        <p:cTn id="82" dur="500" fill="hold"/>
                                        <p:tgtEl>
                                          <p:spTgt spid="90"/>
                                        </p:tgtEl>
                                        <p:attrNameLst>
                                          <p:attrName>ppt_h</p:attrName>
                                        </p:attrNameLst>
                                      </p:cBhvr>
                                      <p:tavLst>
                                        <p:tav tm="0">
                                          <p:val>
                                            <p:fltVal val="0"/>
                                          </p:val>
                                        </p:tav>
                                        <p:tav tm="100000">
                                          <p:val>
                                            <p:strVal val="#ppt_h"/>
                                          </p:val>
                                        </p:tav>
                                      </p:tavLst>
                                    </p:anim>
                                    <p:animEffect transition="in" filter="fade">
                                      <p:cBhvr>
                                        <p:cTn id="83" dur="500"/>
                                        <p:tgtEl>
                                          <p:spTgt spid="90"/>
                                        </p:tgtEl>
                                      </p:cBhvr>
                                    </p:animEffect>
                                  </p:childTnLst>
                                </p:cTn>
                              </p:par>
                            </p:childTnLst>
                          </p:cTn>
                        </p:par>
                        <p:par>
                          <p:cTn id="84" fill="hold">
                            <p:stCondLst>
                              <p:cond delay="8500"/>
                            </p:stCondLst>
                            <p:childTnLst>
                              <p:par>
                                <p:cTn id="85" presetID="22" presetClass="entr" presetSubtype="2" fill="hold" grpId="0" nodeType="afterEffect">
                                  <p:stCondLst>
                                    <p:cond delay="0"/>
                                  </p:stCondLst>
                                  <p:childTnLst>
                                    <p:set>
                                      <p:cBhvr>
                                        <p:cTn id="86" dur="1" fill="hold">
                                          <p:stCondLst>
                                            <p:cond delay="0"/>
                                          </p:stCondLst>
                                        </p:cTn>
                                        <p:tgtEl>
                                          <p:spTgt spid="91"/>
                                        </p:tgtEl>
                                        <p:attrNameLst>
                                          <p:attrName>style.visibility</p:attrName>
                                        </p:attrNameLst>
                                      </p:cBhvr>
                                      <p:to>
                                        <p:strVal val="visible"/>
                                      </p:to>
                                    </p:set>
                                    <p:animEffect transition="in" filter="wipe(right)">
                                      <p:cBhvr>
                                        <p:cTn id="87" dur="500"/>
                                        <p:tgtEl>
                                          <p:spTgt spid="91"/>
                                        </p:tgtEl>
                                      </p:cBhvr>
                                    </p:animEffect>
                                  </p:childTnLst>
                                </p:cTn>
                              </p:par>
                            </p:childTnLst>
                          </p:cTn>
                        </p:par>
                        <p:par>
                          <p:cTn id="88" fill="hold">
                            <p:stCondLst>
                              <p:cond delay="9000"/>
                            </p:stCondLst>
                            <p:childTnLst>
                              <p:par>
                                <p:cTn id="89" presetID="2" presetClass="entr" presetSubtype="1" accel="50000" decel="50000" fill="hold" grpId="0" nodeType="after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additive="base">
                                        <p:cTn id="91" dur="500" fill="hold"/>
                                        <p:tgtEl>
                                          <p:spTgt spid="72"/>
                                        </p:tgtEl>
                                        <p:attrNameLst>
                                          <p:attrName>ppt_x</p:attrName>
                                        </p:attrNameLst>
                                      </p:cBhvr>
                                      <p:tavLst>
                                        <p:tav tm="0">
                                          <p:val>
                                            <p:strVal val="#ppt_x"/>
                                          </p:val>
                                        </p:tav>
                                        <p:tav tm="100000">
                                          <p:val>
                                            <p:strVal val="#ppt_x"/>
                                          </p:val>
                                        </p:tav>
                                      </p:tavLst>
                                    </p:anim>
                                    <p:anim calcmode="lin" valueType="num">
                                      <p:cBhvr additive="base">
                                        <p:cTn id="92" dur="500" fill="hold"/>
                                        <p:tgtEl>
                                          <p:spTgt spid="72"/>
                                        </p:tgtEl>
                                        <p:attrNameLst>
                                          <p:attrName>ppt_y</p:attrName>
                                        </p:attrNameLst>
                                      </p:cBhvr>
                                      <p:tavLst>
                                        <p:tav tm="0">
                                          <p:val>
                                            <p:strVal val="0-#ppt_h/2"/>
                                          </p:val>
                                        </p:tav>
                                        <p:tav tm="100000">
                                          <p:val>
                                            <p:strVal val="#ppt_y"/>
                                          </p:val>
                                        </p:tav>
                                      </p:tavLst>
                                    </p:anim>
                                  </p:childTnLst>
                                </p:cTn>
                              </p:par>
                            </p:childTnLst>
                          </p:cTn>
                        </p:par>
                        <p:par>
                          <p:cTn id="93" fill="hold">
                            <p:stCondLst>
                              <p:cond delay="9500"/>
                            </p:stCondLst>
                            <p:childTnLst>
                              <p:par>
                                <p:cTn id="94" presetID="22" presetClass="entr" presetSubtype="8" fill="hold" grpId="0" nodeType="afterEffect">
                                  <p:stCondLst>
                                    <p:cond delay="0"/>
                                  </p:stCondLst>
                                  <p:childTnLst>
                                    <p:set>
                                      <p:cBhvr>
                                        <p:cTn id="95" dur="1" fill="hold">
                                          <p:stCondLst>
                                            <p:cond delay="0"/>
                                          </p:stCondLst>
                                        </p:cTn>
                                        <p:tgtEl>
                                          <p:spTgt spid="73"/>
                                        </p:tgtEl>
                                        <p:attrNameLst>
                                          <p:attrName>style.visibility</p:attrName>
                                        </p:attrNameLst>
                                      </p:cBhvr>
                                      <p:to>
                                        <p:strVal val="visible"/>
                                      </p:to>
                                    </p:set>
                                    <p:animEffect transition="in" filter="wipe(left)">
                                      <p:cBhvr>
                                        <p:cTn id="96" dur="500"/>
                                        <p:tgtEl>
                                          <p:spTgt spid="73"/>
                                        </p:tgtEl>
                                      </p:cBhvr>
                                    </p:animEffect>
                                  </p:childTnLst>
                                </p:cTn>
                              </p:par>
                            </p:childTnLst>
                          </p:cTn>
                        </p:par>
                        <p:par>
                          <p:cTn id="97" fill="hold">
                            <p:stCondLst>
                              <p:cond delay="10000"/>
                            </p:stCondLst>
                            <p:childTnLst>
                              <p:par>
                                <p:cTn id="98" presetID="53" presetClass="entr" presetSubtype="0" fill="hold" grpId="0" nodeType="afterEffect">
                                  <p:stCondLst>
                                    <p:cond delay="0"/>
                                  </p:stCondLst>
                                  <p:childTnLst>
                                    <p:set>
                                      <p:cBhvr>
                                        <p:cTn id="99" dur="1" fill="hold">
                                          <p:stCondLst>
                                            <p:cond delay="0"/>
                                          </p:stCondLst>
                                        </p:cTn>
                                        <p:tgtEl>
                                          <p:spTgt spid="81"/>
                                        </p:tgtEl>
                                        <p:attrNameLst>
                                          <p:attrName>style.visibility</p:attrName>
                                        </p:attrNameLst>
                                      </p:cBhvr>
                                      <p:to>
                                        <p:strVal val="visible"/>
                                      </p:to>
                                    </p:set>
                                    <p:anim calcmode="lin" valueType="num">
                                      <p:cBhvr>
                                        <p:cTn id="100" dur="500" fill="hold"/>
                                        <p:tgtEl>
                                          <p:spTgt spid="81"/>
                                        </p:tgtEl>
                                        <p:attrNameLst>
                                          <p:attrName>ppt_w</p:attrName>
                                        </p:attrNameLst>
                                      </p:cBhvr>
                                      <p:tavLst>
                                        <p:tav tm="0">
                                          <p:val>
                                            <p:fltVal val="0"/>
                                          </p:val>
                                        </p:tav>
                                        <p:tav tm="100000">
                                          <p:val>
                                            <p:strVal val="#ppt_w"/>
                                          </p:val>
                                        </p:tav>
                                      </p:tavLst>
                                    </p:anim>
                                    <p:anim calcmode="lin" valueType="num">
                                      <p:cBhvr>
                                        <p:cTn id="101" dur="500" fill="hold"/>
                                        <p:tgtEl>
                                          <p:spTgt spid="81"/>
                                        </p:tgtEl>
                                        <p:attrNameLst>
                                          <p:attrName>ppt_h</p:attrName>
                                        </p:attrNameLst>
                                      </p:cBhvr>
                                      <p:tavLst>
                                        <p:tav tm="0">
                                          <p:val>
                                            <p:fltVal val="0"/>
                                          </p:val>
                                        </p:tav>
                                        <p:tav tm="100000">
                                          <p:val>
                                            <p:strVal val="#ppt_h"/>
                                          </p:val>
                                        </p:tav>
                                      </p:tavLst>
                                    </p:anim>
                                    <p:animEffect transition="in" filter="fade">
                                      <p:cBhvr>
                                        <p:cTn id="102" dur="500"/>
                                        <p:tgtEl>
                                          <p:spTgt spid="81"/>
                                        </p:tgtEl>
                                      </p:cBhvr>
                                    </p:animEffect>
                                  </p:childTnLst>
                                </p:cTn>
                              </p:par>
                            </p:childTnLst>
                          </p:cTn>
                        </p:par>
                        <p:par>
                          <p:cTn id="103" fill="hold">
                            <p:stCondLst>
                              <p:cond delay="10500"/>
                            </p:stCondLst>
                            <p:childTnLst>
                              <p:par>
                                <p:cTn id="104" presetID="22" presetClass="entr" presetSubtype="8" fill="hold" grpId="0" nodeType="afterEffect">
                                  <p:stCondLst>
                                    <p:cond delay="0"/>
                                  </p:stCondLst>
                                  <p:childTnLst>
                                    <p:set>
                                      <p:cBhvr>
                                        <p:cTn id="105" dur="1" fill="hold">
                                          <p:stCondLst>
                                            <p:cond delay="0"/>
                                          </p:stCondLst>
                                        </p:cTn>
                                        <p:tgtEl>
                                          <p:spTgt spid="80"/>
                                        </p:tgtEl>
                                        <p:attrNameLst>
                                          <p:attrName>style.visibility</p:attrName>
                                        </p:attrNameLst>
                                      </p:cBhvr>
                                      <p:to>
                                        <p:strVal val="visible"/>
                                      </p:to>
                                    </p:set>
                                    <p:animEffect transition="in" filter="wipe(left)">
                                      <p:cBhvr>
                                        <p:cTn id="106" dur="500"/>
                                        <p:tgtEl>
                                          <p:spTgt spid="80"/>
                                        </p:tgtEl>
                                      </p:cBhvr>
                                    </p:animEffect>
                                  </p:childTnLst>
                                </p:cTn>
                              </p:par>
                            </p:childTnLst>
                          </p:cTn>
                        </p:par>
                        <p:par>
                          <p:cTn id="107" fill="hold">
                            <p:stCondLst>
                              <p:cond delay="11000"/>
                            </p:stCondLst>
                            <p:childTnLst>
                              <p:par>
                                <p:cTn id="108" presetID="16" presetClass="entr" presetSubtype="37" fill="hold" grpId="0" nodeType="afterEffect">
                                  <p:stCondLst>
                                    <p:cond delay="0"/>
                                  </p:stCondLst>
                                  <p:childTnLst>
                                    <p:set>
                                      <p:cBhvr>
                                        <p:cTn id="109" dur="1" fill="hold">
                                          <p:stCondLst>
                                            <p:cond delay="0"/>
                                          </p:stCondLst>
                                        </p:cTn>
                                        <p:tgtEl>
                                          <p:spTgt spid="67"/>
                                        </p:tgtEl>
                                        <p:attrNameLst>
                                          <p:attrName>style.visibility</p:attrName>
                                        </p:attrNameLst>
                                      </p:cBhvr>
                                      <p:to>
                                        <p:strVal val="visible"/>
                                      </p:to>
                                    </p:set>
                                    <p:animEffect transition="in" filter="barn(outVertical)">
                                      <p:cBhvr>
                                        <p:cTn id="110" dur="500"/>
                                        <p:tgtEl>
                                          <p:spTgt spid="67"/>
                                        </p:tgtEl>
                                      </p:cBhvr>
                                    </p:animEffect>
                                  </p:childTnLst>
                                </p:cTn>
                              </p:par>
                            </p:childTnLst>
                          </p:cTn>
                        </p:par>
                        <p:par>
                          <p:cTn id="111" fill="hold">
                            <p:stCondLst>
                              <p:cond delay="11500"/>
                            </p:stCondLst>
                            <p:childTnLst>
                              <p:par>
                                <p:cTn id="112" presetID="2" presetClass="entr" presetSubtype="1" accel="50000" decel="50000" fill="hold" grpId="0" nodeType="afterEffect">
                                  <p:stCondLst>
                                    <p:cond delay="0"/>
                                  </p:stCondLst>
                                  <p:childTnLst>
                                    <p:set>
                                      <p:cBhvr>
                                        <p:cTn id="113" dur="1" fill="hold">
                                          <p:stCondLst>
                                            <p:cond delay="0"/>
                                          </p:stCondLst>
                                        </p:cTn>
                                        <p:tgtEl>
                                          <p:spTgt spid="64"/>
                                        </p:tgtEl>
                                        <p:attrNameLst>
                                          <p:attrName>style.visibility</p:attrName>
                                        </p:attrNameLst>
                                      </p:cBhvr>
                                      <p:to>
                                        <p:strVal val="visible"/>
                                      </p:to>
                                    </p:set>
                                    <p:anim calcmode="lin" valueType="num">
                                      <p:cBhvr additive="base">
                                        <p:cTn id="114" dur="500" fill="hold"/>
                                        <p:tgtEl>
                                          <p:spTgt spid="64"/>
                                        </p:tgtEl>
                                        <p:attrNameLst>
                                          <p:attrName>ppt_x</p:attrName>
                                        </p:attrNameLst>
                                      </p:cBhvr>
                                      <p:tavLst>
                                        <p:tav tm="0">
                                          <p:val>
                                            <p:strVal val="#ppt_x"/>
                                          </p:val>
                                        </p:tav>
                                        <p:tav tm="100000">
                                          <p:val>
                                            <p:strVal val="#ppt_x"/>
                                          </p:val>
                                        </p:tav>
                                      </p:tavLst>
                                    </p:anim>
                                    <p:anim calcmode="lin" valueType="num">
                                      <p:cBhvr additive="base">
                                        <p:cTn id="115" dur="500" fill="hold"/>
                                        <p:tgtEl>
                                          <p:spTgt spid="64"/>
                                        </p:tgtEl>
                                        <p:attrNameLst>
                                          <p:attrName>ppt_y</p:attrName>
                                        </p:attrNameLst>
                                      </p:cBhvr>
                                      <p:tavLst>
                                        <p:tav tm="0">
                                          <p:val>
                                            <p:strVal val="0-#ppt_h/2"/>
                                          </p:val>
                                        </p:tav>
                                        <p:tav tm="100000">
                                          <p:val>
                                            <p:strVal val="#ppt_y"/>
                                          </p:val>
                                        </p:tav>
                                      </p:tavLst>
                                    </p:anim>
                                  </p:childTnLst>
                                </p:cTn>
                              </p:par>
                            </p:childTnLst>
                          </p:cTn>
                        </p:par>
                        <p:par>
                          <p:cTn id="116" fill="hold">
                            <p:stCondLst>
                              <p:cond delay="12000"/>
                            </p:stCondLst>
                            <p:childTnLst>
                              <p:par>
                                <p:cTn id="117" presetID="22" presetClass="entr" presetSubtype="2"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wipe(right)">
                                      <p:cBhvr>
                                        <p:cTn id="119" dur="500"/>
                                        <p:tgtEl>
                                          <p:spTgt spid="65"/>
                                        </p:tgtEl>
                                      </p:cBhvr>
                                    </p:animEffect>
                                  </p:childTnLst>
                                </p:cTn>
                              </p:par>
                            </p:childTnLst>
                          </p:cTn>
                        </p:par>
                        <p:par>
                          <p:cTn id="120" fill="hold">
                            <p:stCondLst>
                              <p:cond delay="12500"/>
                            </p:stCondLst>
                            <p:childTnLst>
                              <p:par>
                                <p:cTn id="121" presetID="53" presetClass="entr" presetSubtype="0" fill="hold" grpId="0" nodeType="afterEffect">
                                  <p:stCondLst>
                                    <p:cond delay="0"/>
                                  </p:stCondLst>
                                  <p:childTnLst>
                                    <p:set>
                                      <p:cBhvr>
                                        <p:cTn id="122" dur="1" fill="hold">
                                          <p:stCondLst>
                                            <p:cond delay="0"/>
                                          </p:stCondLst>
                                        </p:cTn>
                                        <p:tgtEl>
                                          <p:spTgt spid="92"/>
                                        </p:tgtEl>
                                        <p:attrNameLst>
                                          <p:attrName>style.visibility</p:attrName>
                                        </p:attrNameLst>
                                      </p:cBhvr>
                                      <p:to>
                                        <p:strVal val="visible"/>
                                      </p:to>
                                    </p:set>
                                    <p:anim calcmode="lin" valueType="num">
                                      <p:cBhvr>
                                        <p:cTn id="123" dur="500" fill="hold"/>
                                        <p:tgtEl>
                                          <p:spTgt spid="92"/>
                                        </p:tgtEl>
                                        <p:attrNameLst>
                                          <p:attrName>ppt_w</p:attrName>
                                        </p:attrNameLst>
                                      </p:cBhvr>
                                      <p:tavLst>
                                        <p:tav tm="0">
                                          <p:val>
                                            <p:fltVal val="0"/>
                                          </p:val>
                                        </p:tav>
                                        <p:tav tm="100000">
                                          <p:val>
                                            <p:strVal val="#ppt_w"/>
                                          </p:val>
                                        </p:tav>
                                      </p:tavLst>
                                    </p:anim>
                                    <p:anim calcmode="lin" valueType="num">
                                      <p:cBhvr>
                                        <p:cTn id="124" dur="500" fill="hold"/>
                                        <p:tgtEl>
                                          <p:spTgt spid="92"/>
                                        </p:tgtEl>
                                        <p:attrNameLst>
                                          <p:attrName>ppt_h</p:attrName>
                                        </p:attrNameLst>
                                      </p:cBhvr>
                                      <p:tavLst>
                                        <p:tav tm="0">
                                          <p:val>
                                            <p:fltVal val="0"/>
                                          </p:val>
                                        </p:tav>
                                        <p:tav tm="100000">
                                          <p:val>
                                            <p:strVal val="#ppt_h"/>
                                          </p:val>
                                        </p:tav>
                                      </p:tavLst>
                                    </p:anim>
                                    <p:animEffect transition="in" filter="fade">
                                      <p:cBhvr>
                                        <p:cTn id="125" dur="500"/>
                                        <p:tgtEl>
                                          <p:spTgt spid="92"/>
                                        </p:tgtEl>
                                      </p:cBhvr>
                                    </p:animEffect>
                                  </p:childTnLst>
                                </p:cTn>
                              </p:par>
                            </p:childTnLst>
                          </p:cTn>
                        </p:par>
                        <p:par>
                          <p:cTn id="126" fill="hold">
                            <p:stCondLst>
                              <p:cond delay="13000"/>
                            </p:stCondLst>
                            <p:childTnLst>
                              <p:par>
                                <p:cTn id="127" presetID="22" presetClass="entr" presetSubtype="2" fill="hold" grpId="0" nodeType="afterEffect">
                                  <p:stCondLst>
                                    <p:cond delay="0"/>
                                  </p:stCondLst>
                                  <p:childTnLst>
                                    <p:set>
                                      <p:cBhvr>
                                        <p:cTn id="128" dur="1" fill="hold">
                                          <p:stCondLst>
                                            <p:cond delay="0"/>
                                          </p:stCondLst>
                                        </p:cTn>
                                        <p:tgtEl>
                                          <p:spTgt spid="93"/>
                                        </p:tgtEl>
                                        <p:attrNameLst>
                                          <p:attrName>style.visibility</p:attrName>
                                        </p:attrNameLst>
                                      </p:cBhvr>
                                      <p:to>
                                        <p:strVal val="visible"/>
                                      </p:to>
                                    </p:set>
                                    <p:animEffect transition="in" filter="wipe(right)">
                                      <p:cBhvr>
                                        <p:cTn id="129"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1" grpId="0" animBg="1"/>
      <p:bldP spid="73" grpId="0" animBg="1"/>
      <p:bldP spid="46" grpId="0" animBg="1"/>
      <p:bldP spid="63" grpId="0" animBg="1"/>
      <p:bldP spid="65" grpId="0" animBg="1"/>
      <p:bldP spid="62" grpId="0" animBg="1"/>
      <p:bldP spid="66" grpId="0" animBg="1"/>
      <p:bldP spid="67" grpId="0" animBg="1"/>
      <p:bldP spid="74" grpId="0"/>
      <p:bldP spid="75" grpId="0" animBg="1"/>
      <p:bldP spid="78" grpId="0"/>
      <p:bldP spid="79" grpId="0" animBg="1"/>
      <p:bldP spid="80" grpId="0"/>
      <p:bldP spid="81" grpId="0" animBg="1"/>
      <p:bldP spid="84" grpId="0" animBg="1"/>
      <p:bldP spid="87" grpId="0"/>
      <p:bldP spid="90" grpId="0" animBg="1"/>
      <p:bldP spid="91" grpId="0"/>
      <p:bldP spid="92" grpId="0" animBg="1"/>
      <p:bldP spid="93" grpId="0"/>
      <p:bldP spid="68" grpId="0" animBg="1"/>
      <p:bldP spid="70" grpId="0" animBg="1"/>
      <p:bldP spid="72" grpId="0" animBg="1"/>
      <p:bldP spid="45" grpId="0" animBg="1"/>
      <p:bldP spid="48" grpId="0" animBg="1"/>
      <p:bldP spid="6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Group 14"/>
          <p:cNvGrpSpPr/>
          <p:nvPr/>
        </p:nvGrpSpPr>
        <p:grpSpPr>
          <a:xfrm>
            <a:off x="4034359" y="2296724"/>
            <a:ext cx="1061000" cy="1214343"/>
            <a:chOff x="5379142" y="2991066"/>
            <a:chExt cx="1414667" cy="1619124"/>
          </a:xfrm>
          <a:solidFill>
            <a:schemeClr val="accent1"/>
          </a:solidFill>
        </p:grpSpPr>
        <p:sp>
          <p:nvSpPr>
            <p:cNvPr id="87" name="Shape 1723"/>
            <p:cNvSpPr/>
            <p:nvPr/>
          </p:nvSpPr>
          <p:spPr>
            <a:xfrm rot="18900000">
              <a:off x="5379143" y="2991066"/>
              <a:ext cx="1414666" cy="1414666"/>
            </a:xfrm>
            <a:prstGeom prst="roundRect">
              <a:avLst>
                <a:gd name="adj" fmla="val 15000"/>
              </a:avLst>
            </a:prstGeom>
            <a:solidFill>
              <a:schemeClr val="bg1">
                <a:lumMod val="85000"/>
              </a:schemeClr>
            </a:solidFill>
            <a:ln w="12700">
              <a:noFill/>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sz="2500">
                <a:solidFill>
                  <a:schemeClr val="bg1"/>
                </a:solidFill>
                <a:latin typeface="微软雅黑" panose="020B0503020204020204" pitchFamily="34" charset="-122"/>
                <a:ea typeface="微软雅黑" panose="020B0503020204020204" pitchFamily="34" charset="-122"/>
              </a:endParaRPr>
            </a:p>
          </p:txBody>
        </p:sp>
        <p:sp>
          <p:nvSpPr>
            <p:cNvPr id="88" name="Shape 1726"/>
            <p:cNvSpPr/>
            <p:nvPr/>
          </p:nvSpPr>
          <p:spPr>
            <a:xfrm rot="18900000">
              <a:off x="5379142" y="3195523"/>
              <a:ext cx="1414666" cy="1414667"/>
            </a:xfrm>
            <a:prstGeom prst="roundRect">
              <a:avLst>
                <a:gd name="adj" fmla="val 15000"/>
              </a:avLst>
            </a:prstGeom>
            <a:solidFill>
              <a:schemeClr val="accent3"/>
            </a:solidFill>
            <a:ln w="381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sz="2500">
                <a:solidFill>
                  <a:schemeClr val="bg1"/>
                </a:solidFill>
                <a:latin typeface="微软雅黑" panose="020B0503020204020204" pitchFamily="34" charset="-122"/>
                <a:ea typeface="微软雅黑" panose="020B0503020204020204" pitchFamily="34" charset="-122"/>
              </a:endParaRPr>
            </a:p>
          </p:txBody>
        </p:sp>
      </p:grpSp>
      <p:grpSp>
        <p:nvGrpSpPr>
          <p:cNvPr id="89" name="Group 12"/>
          <p:cNvGrpSpPr/>
          <p:nvPr/>
        </p:nvGrpSpPr>
        <p:grpSpPr>
          <a:xfrm>
            <a:off x="2672905" y="2452982"/>
            <a:ext cx="1061000" cy="1214343"/>
            <a:chOff x="3563871" y="3199409"/>
            <a:chExt cx="1414666" cy="1619124"/>
          </a:xfrm>
          <a:solidFill>
            <a:schemeClr val="accent1"/>
          </a:solidFill>
        </p:grpSpPr>
        <p:sp>
          <p:nvSpPr>
            <p:cNvPr id="90" name="Shape 1722"/>
            <p:cNvSpPr/>
            <p:nvPr/>
          </p:nvSpPr>
          <p:spPr>
            <a:xfrm rot="8100000">
              <a:off x="3563871" y="3403867"/>
              <a:ext cx="1414666" cy="1414666"/>
            </a:xfrm>
            <a:prstGeom prst="roundRect">
              <a:avLst>
                <a:gd name="adj" fmla="val 15000"/>
              </a:avLst>
            </a:prstGeom>
            <a:solidFill>
              <a:schemeClr val="bg1">
                <a:lumMod val="8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sz="2500">
                <a:solidFill>
                  <a:schemeClr val="bg1"/>
                </a:solidFill>
                <a:latin typeface="微软雅黑" panose="020B0503020204020204" pitchFamily="34" charset="-122"/>
                <a:ea typeface="微软雅黑" panose="020B0503020204020204" pitchFamily="34" charset="-122"/>
              </a:endParaRPr>
            </a:p>
          </p:txBody>
        </p:sp>
        <p:sp>
          <p:nvSpPr>
            <p:cNvPr id="91" name="Shape 1729"/>
            <p:cNvSpPr/>
            <p:nvPr/>
          </p:nvSpPr>
          <p:spPr>
            <a:xfrm rot="8100000">
              <a:off x="3563871" y="3199409"/>
              <a:ext cx="1414666" cy="1414667"/>
            </a:xfrm>
            <a:prstGeom prst="roundRect">
              <a:avLst>
                <a:gd name="adj" fmla="val 15000"/>
              </a:avLst>
            </a:prstGeom>
            <a:solidFill>
              <a:schemeClr val="accent2"/>
            </a:solidFill>
            <a:ln w="381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sz="2500">
                <a:solidFill>
                  <a:schemeClr val="bg1"/>
                </a:solidFill>
                <a:latin typeface="微软雅黑" panose="020B0503020204020204" pitchFamily="34" charset="-122"/>
                <a:ea typeface="微软雅黑" panose="020B0503020204020204" pitchFamily="34" charset="-122"/>
              </a:endParaRPr>
            </a:p>
          </p:txBody>
        </p:sp>
      </p:grpSp>
      <p:grpSp>
        <p:nvGrpSpPr>
          <p:cNvPr id="114" name="Group 11"/>
          <p:cNvGrpSpPr/>
          <p:nvPr/>
        </p:nvGrpSpPr>
        <p:grpSpPr>
          <a:xfrm>
            <a:off x="1255833" y="2283983"/>
            <a:ext cx="1061000" cy="1214343"/>
            <a:chOff x="1743076" y="2991066"/>
            <a:chExt cx="1414666" cy="1619124"/>
          </a:xfrm>
          <a:solidFill>
            <a:schemeClr val="accent1"/>
          </a:solidFill>
        </p:grpSpPr>
        <p:sp>
          <p:nvSpPr>
            <p:cNvPr id="115" name="Shape 1721"/>
            <p:cNvSpPr/>
            <p:nvPr/>
          </p:nvSpPr>
          <p:spPr>
            <a:xfrm rot="18900000">
              <a:off x="1743076" y="2991066"/>
              <a:ext cx="1414666" cy="1414666"/>
            </a:xfrm>
            <a:prstGeom prst="roundRect">
              <a:avLst>
                <a:gd name="adj" fmla="val 15000"/>
              </a:avLst>
            </a:prstGeom>
            <a:solidFill>
              <a:schemeClr val="bg1">
                <a:lumMod val="8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sz="2500">
                <a:solidFill>
                  <a:schemeClr val="bg1"/>
                </a:solidFill>
                <a:latin typeface="微软雅黑" panose="020B0503020204020204" pitchFamily="34" charset="-122"/>
                <a:ea typeface="微软雅黑" panose="020B0503020204020204" pitchFamily="34" charset="-122"/>
              </a:endParaRPr>
            </a:p>
          </p:txBody>
        </p:sp>
        <p:sp>
          <p:nvSpPr>
            <p:cNvPr id="116" name="Shape 1732"/>
            <p:cNvSpPr/>
            <p:nvPr/>
          </p:nvSpPr>
          <p:spPr>
            <a:xfrm rot="18900000">
              <a:off x="1743076" y="3195523"/>
              <a:ext cx="1414666" cy="1414667"/>
            </a:xfrm>
            <a:prstGeom prst="roundRect">
              <a:avLst>
                <a:gd name="adj" fmla="val 15000"/>
              </a:avLst>
            </a:prstGeom>
            <a:grpFill/>
            <a:ln w="508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sz="2500">
                <a:solidFill>
                  <a:schemeClr val="bg1"/>
                </a:solidFill>
                <a:latin typeface="微软雅黑" panose="020B0503020204020204" pitchFamily="34" charset="-122"/>
                <a:ea typeface="微软雅黑" panose="020B0503020204020204" pitchFamily="34" charset="-122"/>
              </a:endParaRPr>
            </a:p>
          </p:txBody>
        </p:sp>
      </p:grpSp>
      <p:grpSp>
        <p:nvGrpSpPr>
          <p:cNvPr id="117" name="Group 15"/>
          <p:cNvGrpSpPr/>
          <p:nvPr/>
        </p:nvGrpSpPr>
        <p:grpSpPr>
          <a:xfrm>
            <a:off x="5399953" y="2452983"/>
            <a:ext cx="1061000" cy="1214344"/>
            <a:chOff x="7199937" y="3199409"/>
            <a:chExt cx="1414666" cy="1619125"/>
          </a:xfrm>
          <a:solidFill>
            <a:schemeClr val="accent1"/>
          </a:solidFill>
        </p:grpSpPr>
        <p:sp>
          <p:nvSpPr>
            <p:cNvPr id="118" name="Shape 1724"/>
            <p:cNvSpPr/>
            <p:nvPr/>
          </p:nvSpPr>
          <p:spPr>
            <a:xfrm rot="8100000">
              <a:off x="7199937" y="3403868"/>
              <a:ext cx="1414666" cy="1414666"/>
            </a:xfrm>
            <a:prstGeom prst="roundRect">
              <a:avLst>
                <a:gd name="adj" fmla="val 15000"/>
              </a:avLst>
            </a:prstGeom>
            <a:solidFill>
              <a:schemeClr val="bg1">
                <a:lumMod val="8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sz="2500">
                <a:solidFill>
                  <a:schemeClr val="bg1"/>
                </a:solidFill>
                <a:latin typeface="微软雅黑" panose="020B0503020204020204" pitchFamily="34" charset="-122"/>
                <a:ea typeface="微软雅黑" panose="020B0503020204020204" pitchFamily="34" charset="-122"/>
              </a:endParaRPr>
            </a:p>
          </p:txBody>
        </p:sp>
        <p:sp>
          <p:nvSpPr>
            <p:cNvPr id="119" name="Shape 1735"/>
            <p:cNvSpPr/>
            <p:nvPr/>
          </p:nvSpPr>
          <p:spPr>
            <a:xfrm rot="8100000">
              <a:off x="7199937" y="3199409"/>
              <a:ext cx="1414666" cy="1414667"/>
            </a:xfrm>
            <a:prstGeom prst="roundRect">
              <a:avLst>
                <a:gd name="adj" fmla="val 15000"/>
              </a:avLst>
            </a:prstGeom>
            <a:solidFill>
              <a:schemeClr val="accent4"/>
            </a:solidFill>
            <a:ln w="381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sz="2500">
                <a:solidFill>
                  <a:schemeClr val="bg1"/>
                </a:solidFill>
                <a:latin typeface="微软雅黑" panose="020B0503020204020204" pitchFamily="34" charset="-122"/>
                <a:ea typeface="微软雅黑" panose="020B0503020204020204" pitchFamily="34" charset="-122"/>
              </a:endParaRPr>
            </a:p>
          </p:txBody>
        </p:sp>
      </p:grpSp>
      <p:grpSp>
        <p:nvGrpSpPr>
          <p:cNvPr id="120" name="Group 16"/>
          <p:cNvGrpSpPr/>
          <p:nvPr/>
        </p:nvGrpSpPr>
        <p:grpSpPr>
          <a:xfrm>
            <a:off x="6761407" y="2296724"/>
            <a:ext cx="1061000" cy="1214343"/>
            <a:chOff x="9015209" y="2991066"/>
            <a:chExt cx="1414666" cy="1619124"/>
          </a:xfrm>
          <a:solidFill>
            <a:schemeClr val="accent1"/>
          </a:solidFill>
        </p:grpSpPr>
        <p:sp>
          <p:nvSpPr>
            <p:cNvPr id="121" name="Shape 1725"/>
            <p:cNvSpPr/>
            <p:nvPr/>
          </p:nvSpPr>
          <p:spPr>
            <a:xfrm rot="18900000">
              <a:off x="9015209" y="2991066"/>
              <a:ext cx="1414666" cy="1414666"/>
            </a:xfrm>
            <a:prstGeom prst="roundRect">
              <a:avLst>
                <a:gd name="adj" fmla="val 15000"/>
              </a:avLst>
            </a:prstGeom>
            <a:solidFill>
              <a:schemeClr val="bg1">
                <a:lumMod val="85000"/>
              </a:schemeClr>
            </a:solidFill>
            <a:ln w="12700">
              <a:noFill/>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sz="2500">
                <a:solidFill>
                  <a:schemeClr val="bg1"/>
                </a:solidFill>
                <a:latin typeface="微软雅黑" panose="020B0503020204020204" pitchFamily="34" charset="-122"/>
                <a:ea typeface="微软雅黑" panose="020B0503020204020204" pitchFamily="34" charset="-122"/>
              </a:endParaRPr>
            </a:p>
          </p:txBody>
        </p:sp>
        <p:sp>
          <p:nvSpPr>
            <p:cNvPr id="122" name="Shape 1738"/>
            <p:cNvSpPr/>
            <p:nvPr/>
          </p:nvSpPr>
          <p:spPr>
            <a:xfrm rot="18900000">
              <a:off x="9015209" y="3195523"/>
              <a:ext cx="1414666" cy="1414667"/>
            </a:xfrm>
            <a:prstGeom prst="roundRect">
              <a:avLst>
                <a:gd name="adj" fmla="val 15000"/>
              </a:avLst>
            </a:prstGeom>
            <a:solidFill>
              <a:schemeClr val="accent5"/>
            </a:solidFill>
            <a:ln w="381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sz="2500">
                <a:solidFill>
                  <a:schemeClr val="bg1"/>
                </a:solidFill>
                <a:latin typeface="微软雅黑" panose="020B0503020204020204" pitchFamily="34" charset="-122"/>
                <a:ea typeface="微软雅黑" panose="020B0503020204020204" pitchFamily="34" charset="-122"/>
              </a:endParaRPr>
            </a:p>
          </p:txBody>
        </p:sp>
      </p:grpSp>
      <p:sp>
        <p:nvSpPr>
          <p:cNvPr id="123" name="Text Placeholder 4"/>
          <p:cNvSpPr txBox="1">
            <a:spLocks/>
          </p:cNvSpPr>
          <p:nvPr/>
        </p:nvSpPr>
        <p:spPr>
          <a:xfrm>
            <a:off x="1336075" y="2880155"/>
            <a:ext cx="908114" cy="200824"/>
          </a:xfrm>
          <a:prstGeom prst="rect">
            <a:avLst/>
          </a:prstGeom>
        </p:spPr>
        <p:txBody>
          <a:bodyPr lIns="91438" tIns="45719" rIns="91438" bIns="4571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124" name="Text Placeholder 4"/>
          <p:cNvSpPr txBox="1">
            <a:spLocks/>
          </p:cNvSpPr>
          <p:nvPr/>
        </p:nvSpPr>
        <p:spPr>
          <a:xfrm>
            <a:off x="2747275" y="2880155"/>
            <a:ext cx="908114" cy="200824"/>
          </a:xfrm>
          <a:prstGeom prst="rect">
            <a:avLst/>
          </a:prstGeom>
        </p:spPr>
        <p:txBody>
          <a:bodyPr lIns="91438" tIns="45719" rIns="91438" bIns="4571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125" name="Text Placeholder 4"/>
          <p:cNvSpPr txBox="1">
            <a:spLocks/>
          </p:cNvSpPr>
          <p:nvPr/>
        </p:nvSpPr>
        <p:spPr>
          <a:xfrm>
            <a:off x="4110265" y="2880155"/>
            <a:ext cx="908114" cy="200824"/>
          </a:xfrm>
          <a:prstGeom prst="rect">
            <a:avLst/>
          </a:prstGeom>
        </p:spPr>
        <p:txBody>
          <a:bodyPr lIns="91438" tIns="45719" rIns="91438" bIns="4571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126" name="Text Placeholder 4"/>
          <p:cNvSpPr txBox="1">
            <a:spLocks/>
          </p:cNvSpPr>
          <p:nvPr/>
        </p:nvSpPr>
        <p:spPr>
          <a:xfrm>
            <a:off x="5473789" y="2880155"/>
            <a:ext cx="908114" cy="200824"/>
          </a:xfrm>
          <a:prstGeom prst="rect">
            <a:avLst/>
          </a:prstGeom>
        </p:spPr>
        <p:txBody>
          <a:bodyPr lIns="91438" tIns="45719" rIns="91438" bIns="4571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127" name="Text Placeholder 4"/>
          <p:cNvSpPr txBox="1">
            <a:spLocks/>
          </p:cNvSpPr>
          <p:nvPr/>
        </p:nvSpPr>
        <p:spPr>
          <a:xfrm>
            <a:off x="6837850" y="2880155"/>
            <a:ext cx="908114" cy="200824"/>
          </a:xfrm>
          <a:prstGeom prst="rect">
            <a:avLst/>
          </a:prstGeom>
        </p:spPr>
        <p:txBody>
          <a:bodyPr lIns="91438" tIns="45719" rIns="91438" bIns="4571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128" name="TextBox 127"/>
          <p:cNvSpPr txBox="1"/>
          <p:nvPr/>
        </p:nvSpPr>
        <p:spPr>
          <a:xfrm>
            <a:off x="971602" y="1310447"/>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2"/>
                </a:solidFill>
                <a:latin typeface="微软雅黑" pitchFamily="34" charset="-122"/>
                <a:ea typeface="微软雅黑" pitchFamily="34" charset="-122"/>
              </a:rPr>
              <a:t>详写内容</a:t>
            </a:r>
            <a:r>
              <a:rPr lang="en-US" altLang="zh-CN" sz="1000" dirty="0">
                <a:solidFill>
                  <a:schemeClr val="tx2"/>
                </a:solidFill>
                <a:latin typeface="微软雅黑" pitchFamily="34" charset="-122"/>
                <a:ea typeface="微软雅黑" pitchFamily="34" charset="-122"/>
              </a:rPr>
              <a:t>……</a:t>
            </a:r>
            <a:r>
              <a:rPr lang="zh-CN" altLang="en-US" sz="1000"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2"/>
              </a:solidFill>
              <a:latin typeface="微软雅黑" pitchFamily="34" charset="-122"/>
              <a:ea typeface="微软雅黑" pitchFamily="34" charset="-122"/>
            </a:endParaRPr>
          </a:p>
        </p:txBody>
      </p:sp>
      <p:sp>
        <p:nvSpPr>
          <p:cNvPr id="129" name="TextBox 128"/>
          <p:cNvSpPr txBox="1"/>
          <p:nvPr/>
        </p:nvSpPr>
        <p:spPr>
          <a:xfrm>
            <a:off x="2339754" y="3921318"/>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2"/>
                </a:solidFill>
                <a:latin typeface="微软雅黑" pitchFamily="34" charset="-122"/>
                <a:ea typeface="微软雅黑" pitchFamily="34" charset="-122"/>
              </a:rPr>
              <a:t>详写内容</a:t>
            </a:r>
            <a:r>
              <a:rPr lang="en-US" altLang="zh-CN" sz="1000" dirty="0">
                <a:solidFill>
                  <a:schemeClr val="tx2"/>
                </a:solidFill>
                <a:latin typeface="微软雅黑" pitchFamily="34" charset="-122"/>
                <a:ea typeface="微软雅黑" pitchFamily="34" charset="-122"/>
              </a:rPr>
              <a:t>……</a:t>
            </a:r>
            <a:r>
              <a:rPr lang="zh-CN" altLang="en-US" sz="1000"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2"/>
              </a:solidFill>
              <a:latin typeface="微软雅黑" pitchFamily="34" charset="-122"/>
              <a:ea typeface="微软雅黑" pitchFamily="34" charset="-122"/>
            </a:endParaRPr>
          </a:p>
        </p:txBody>
      </p:sp>
      <p:sp>
        <p:nvSpPr>
          <p:cNvPr id="130" name="TextBox 129"/>
          <p:cNvSpPr txBox="1"/>
          <p:nvPr/>
        </p:nvSpPr>
        <p:spPr>
          <a:xfrm>
            <a:off x="3702067" y="1310447"/>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2"/>
                </a:solidFill>
                <a:latin typeface="微软雅黑" pitchFamily="34" charset="-122"/>
                <a:ea typeface="微软雅黑" pitchFamily="34" charset="-122"/>
              </a:rPr>
              <a:t>详写内容</a:t>
            </a:r>
            <a:r>
              <a:rPr lang="en-US" altLang="zh-CN" sz="1000" dirty="0">
                <a:solidFill>
                  <a:schemeClr val="tx2"/>
                </a:solidFill>
                <a:latin typeface="微软雅黑" pitchFamily="34" charset="-122"/>
                <a:ea typeface="微软雅黑" pitchFamily="34" charset="-122"/>
              </a:rPr>
              <a:t>……</a:t>
            </a:r>
            <a:r>
              <a:rPr lang="zh-CN" altLang="en-US" sz="1000"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2"/>
              </a:solidFill>
              <a:latin typeface="微软雅黑" pitchFamily="34" charset="-122"/>
              <a:ea typeface="微软雅黑" pitchFamily="34" charset="-122"/>
            </a:endParaRPr>
          </a:p>
        </p:txBody>
      </p:sp>
      <p:sp>
        <p:nvSpPr>
          <p:cNvPr id="131" name="TextBox 130"/>
          <p:cNvSpPr txBox="1"/>
          <p:nvPr/>
        </p:nvSpPr>
        <p:spPr>
          <a:xfrm>
            <a:off x="5065407" y="3921318"/>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2"/>
                </a:solidFill>
                <a:latin typeface="微软雅黑" pitchFamily="34" charset="-122"/>
                <a:ea typeface="微软雅黑" pitchFamily="34" charset="-122"/>
              </a:rPr>
              <a:t>详写内容</a:t>
            </a:r>
            <a:r>
              <a:rPr lang="en-US" altLang="zh-CN" sz="1000" dirty="0">
                <a:solidFill>
                  <a:schemeClr val="tx2"/>
                </a:solidFill>
                <a:latin typeface="微软雅黑" pitchFamily="34" charset="-122"/>
                <a:ea typeface="微软雅黑" pitchFamily="34" charset="-122"/>
              </a:rPr>
              <a:t>……</a:t>
            </a:r>
            <a:r>
              <a:rPr lang="zh-CN" altLang="en-US" sz="1000"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2"/>
              </a:solidFill>
              <a:latin typeface="微软雅黑" pitchFamily="34" charset="-122"/>
              <a:ea typeface="微软雅黑" pitchFamily="34" charset="-122"/>
            </a:endParaRPr>
          </a:p>
        </p:txBody>
      </p:sp>
      <p:sp>
        <p:nvSpPr>
          <p:cNvPr id="132" name="TextBox 131"/>
          <p:cNvSpPr txBox="1"/>
          <p:nvPr/>
        </p:nvSpPr>
        <p:spPr>
          <a:xfrm>
            <a:off x="6414569" y="1310447"/>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2"/>
                </a:solidFill>
                <a:latin typeface="微软雅黑" pitchFamily="34" charset="-122"/>
                <a:ea typeface="微软雅黑" pitchFamily="34" charset="-122"/>
              </a:rPr>
              <a:t>详写内容</a:t>
            </a:r>
            <a:r>
              <a:rPr lang="en-US" altLang="zh-CN" sz="1000" dirty="0">
                <a:solidFill>
                  <a:schemeClr val="tx2"/>
                </a:solidFill>
                <a:latin typeface="微软雅黑" pitchFamily="34" charset="-122"/>
                <a:ea typeface="微软雅黑" pitchFamily="34" charset="-122"/>
              </a:rPr>
              <a:t>……</a:t>
            </a:r>
            <a:r>
              <a:rPr lang="zh-CN" altLang="en-US" sz="1000" dirty="0">
                <a:solidFill>
                  <a:schemeClr val="tx2"/>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2"/>
              </a:solidFill>
              <a:latin typeface="微软雅黑" pitchFamily="34" charset="-122"/>
              <a:ea typeface="微软雅黑" pitchFamily="34" charset="-122"/>
            </a:endParaRPr>
          </a:p>
        </p:txBody>
      </p:sp>
    </p:spTree>
    <p:extLst>
      <p:ext uri="{BB962C8B-B14F-4D97-AF65-F5344CB8AC3E}">
        <p14:creationId xmlns:p14="http://schemas.microsoft.com/office/powerpoint/2010/main" val="15375053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dissolve">
                                      <p:cBhvr>
                                        <p:cTn id="7" dur="500"/>
                                        <p:tgtEl>
                                          <p:spTgt spid="1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3">
                                            <p:txEl>
                                              <p:pRg st="0" end="0"/>
                                            </p:txEl>
                                          </p:spTgt>
                                        </p:tgtEl>
                                        <p:attrNameLst>
                                          <p:attrName>style.visibility</p:attrName>
                                        </p:attrNameLst>
                                      </p:cBhvr>
                                      <p:to>
                                        <p:strVal val="visible"/>
                                      </p:to>
                                    </p:set>
                                    <p:animEffect transition="in" filter="fade">
                                      <p:cBhvr>
                                        <p:cTn id="10" dur="500"/>
                                        <p:tgtEl>
                                          <p:spTgt spid="123">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128"/>
                                        </p:tgtEl>
                                        <p:attrNameLst>
                                          <p:attrName>style.visibility</p:attrName>
                                        </p:attrNameLst>
                                      </p:cBhvr>
                                      <p:to>
                                        <p:strVal val="visible"/>
                                      </p:to>
                                    </p:set>
                                    <p:animEffect transition="in" filter="strips(downRight)">
                                      <p:cBhvr>
                                        <p:cTn id="14" dur="500"/>
                                        <p:tgtEl>
                                          <p:spTgt spid="128"/>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89"/>
                                        </p:tgtEl>
                                        <p:attrNameLst>
                                          <p:attrName>style.visibility</p:attrName>
                                        </p:attrNameLst>
                                      </p:cBhvr>
                                      <p:to>
                                        <p:strVal val="visible"/>
                                      </p:to>
                                    </p:set>
                                    <p:animEffect transition="in" filter="dissolve">
                                      <p:cBhvr>
                                        <p:cTn id="18" dur="500"/>
                                        <p:tgtEl>
                                          <p:spTgt spid="8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4">
                                            <p:txEl>
                                              <p:pRg st="0" end="0"/>
                                            </p:txEl>
                                          </p:spTgt>
                                        </p:tgtEl>
                                        <p:attrNameLst>
                                          <p:attrName>style.visibility</p:attrName>
                                        </p:attrNameLst>
                                      </p:cBhvr>
                                      <p:to>
                                        <p:strVal val="visible"/>
                                      </p:to>
                                    </p:set>
                                    <p:animEffect transition="in" filter="fade">
                                      <p:cBhvr>
                                        <p:cTn id="21" dur="500"/>
                                        <p:tgtEl>
                                          <p:spTgt spid="124">
                                            <p:txEl>
                                              <p:pRg st="0" end="0"/>
                                            </p:txEl>
                                          </p:spTgt>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129"/>
                                        </p:tgtEl>
                                        <p:attrNameLst>
                                          <p:attrName>style.visibility</p:attrName>
                                        </p:attrNameLst>
                                      </p:cBhvr>
                                      <p:to>
                                        <p:strVal val="visible"/>
                                      </p:to>
                                    </p:set>
                                    <p:animEffect transition="in" filter="strips(downRight)">
                                      <p:cBhvr>
                                        <p:cTn id="25" dur="500"/>
                                        <p:tgtEl>
                                          <p:spTgt spid="129"/>
                                        </p:tgtEl>
                                      </p:cBhvr>
                                    </p:animEffect>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86"/>
                                        </p:tgtEl>
                                        <p:attrNameLst>
                                          <p:attrName>style.visibility</p:attrName>
                                        </p:attrNameLst>
                                      </p:cBhvr>
                                      <p:to>
                                        <p:strVal val="visible"/>
                                      </p:to>
                                    </p:set>
                                    <p:animEffect transition="in" filter="dissolve">
                                      <p:cBhvr>
                                        <p:cTn id="29" dur="500"/>
                                        <p:tgtEl>
                                          <p:spTgt spid="8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5">
                                            <p:txEl>
                                              <p:pRg st="0" end="0"/>
                                            </p:txEl>
                                          </p:spTgt>
                                        </p:tgtEl>
                                        <p:attrNameLst>
                                          <p:attrName>style.visibility</p:attrName>
                                        </p:attrNameLst>
                                      </p:cBhvr>
                                      <p:to>
                                        <p:strVal val="visible"/>
                                      </p:to>
                                    </p:set>
                                    <p:animEffect transition="in" filter="fade">
                                      <p:cBhvr>
                                        <p:cTn id="32" dur="500"/>
                                        <p:tgtEl>
                                          <p:spTgt spid="125">
                                            <p:txEl>
                                              <p:pRg st="0" end="0"/>
                                            </p:txEl>
                                          </p:spTgt>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130"/>
                                        </p:tgtEl>
                                        <p:attrNameLst>
                                          <p:attrName>style.visibility</p:attrName>
                                        </p:attrNameLst>
                                      </p:cBhvr>
                                      <p:to>
                                        <p:strVal val="visible"/>
                                      </p:to>
                                    </p:set>
                                    <p:animEffect transition="in" filter="strips(downRight)">
                                      <p:cBhvr>
                                        <p:cTn id="36" dur="500"/>
                                        <p:tgtEl>
                                          <p:spTgt spid="130"/>
                                        </p:tgtEl>
                                      </p:cBhvr>
                                    </p:animEffect>
                                  </p:childTnLst>
                                </p:cTn>
                              </p:par>
                            </p:childTnLst>
                          </p:cTn>
                        </p:par>
                        <p:par>
                          <p:cTn id="37" fill="hold">
                            <p:stCondLst>
                              <p:cond delay="3000"/>
                            </p:stCondLst>
                            <p:childTnLst>
                              <p:par>
                                <p:cTn id="38" presetID="9" presetClass="entr" presetSubtype="0" fill="hold" nodeType="afterEffect">
                                  <p:stCondLst>
                                    <p:cond delay="0"/>
                                  </p:stCondLst>
                                  <p:childTnLst>
                                    <p:set>
                                      <p:cBhvr>
                                        <p:cTn id="39" dur="1" fill="hold">
                                          <p:stCondLst>
                                            <p:cond delay="0"/>
                                          </p:stCondLst>
                                        </p:cTn>
                                        <p:tgtEl>
                                          <p:spTgt spid="117"/>
                                        </p:tgtEl>
                                        <p:attrNameLst>
                                          <p:attrName>style.visibility</p:attrName>
                                        </p:attrNameLst>
                                      </p:cBhvr>
                                      <p:to>
                                        <p:strVal val="visible"/>
                                      </p:to>
                                    </p:set>
                                    <p:animEffect transition="in" filter="dissolve">
                                      <p:cBhvr>
                                        <p:cTn id="40" dur="500"/>
                                        <p:tgtEl>
                                          <p:spTgt spid="1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6">
                                            <p:txEl>
                                              <p:pRg st="0" end="0"/>
                                            </p:txEl>
                                          </p:spTgt>
                                        </p:tgtEl>
                                        <p:attrNameLst>
                                          <p:attrName>style.visibility</p:attrName>
                                        </p:attrNameLst>
                                      </p:cBhvr>
                                      <p:to>
                                        <p:strVal val="visible"/>
                                      </p:to>
                                    </p:set>
                                    <p:animEffect transition="in" filter="fade">
                                      <p:cBhvr>
                                        <p:cTn id="43" dur="500"/>
                                        <p:tgtEl>
                                          <p:spTgt spid="126">
                                            <p:txEl>
                                              <p:pRg st="0" end="0"/>
                                            </p:txEl>
                                          </p:spTgt>
                                        </p:tgtEl>
                                      </p:cBhvr>
                                    </p:animEffect>
                                  </p:childTnLst>
                                </p:cTn>
                              </p:par>
                            </p:childTnLst>
                          </p:cTn>
                        </p:par>
                        <p:par>
                          <p:cTn id="44" fill="hold">
                            <p:stCondLst>
                              <p:cond delay="3500"/>
                            </p:stCondLst>
                            <p:childTnLst>
                              <p:par>
                                <p:cTn id="45" presetID="18" presetClass="entr" presetSubtype="6" fill="hold" grpId="0" nodeType="afterEffect">
                                  <p:stCondLst>
                                    <p:cond delay="0"/>
                                  </p:stCondLst>
                                  <p:childTnLst>
                                    <p:set>
                                      <p:cBhvr>
                                        <p:cTn id="46" dur="1" fill="hold">
                                          <p:stCondLst>
                                            <p:cond delay="0"/>
                                          </p:stCondLst>
                                        </p:cTn>
                                        <p:tgtEl>
                                          <p:spTgt spid="131"/>
                                        </p:tgtEl>
                                        <p:attrNameLst>
                                          <p:attrName>style.visibility</p:attrName>
                                        </p:attrNameLst>
                                      </p:cBhvr>
                                      <p:to>
                                        <p:strVal val="visible"/>
                                      </p:to>
                                    </p:set>
                                    <p:animEffect transition="in" filter="strips(downRight)">
                                      <p:cBhvr>
                                        <p:cTn id="47" dur="500"/>
                                        <p:tgtEl>
                                          <p:spTgt spid="131"/>
                                        </p:tgtEl>
                                      </p:cBhvr>
                                    </p:animEffect>
                                  </p:childTnLst>
                                </p:cTn>
                              </p:par>
                            </p:childTnLst>
                          </p:cTn>
                        </p:par>
                        <p:par>
                          <p:cTn id="48" fill="hold">
                            <p:stCondLst>
                              <p:cond delay="4000"/>
                            </p:stCondLst>
                            <p:childTnLst>
                              <p:par>
                                <p:cTn id="49" presetID="9" presetClass="entr" presetSubtype="0" fill="hold" nodeType="afterEffect">
                                  <p:stCondLst>
                                    <p:cond delay="0"/>
                                  </p:stCondLst>
                                  <p:childTnLst>
                                    <p:set>
                                      <p:cBhvr>
                                        <p:cTn id="50" dur="1" fill="hold">
                                          <p:stCondLst>
                                            <p:cond delay="0"/>
                                          </p:stCondLst>
                                        </p:cTn>
                                        <p:tgtEl>
                                          <p:spTgt spid="120"/>
                                        </p:tgtEl>
                                        <p:attrNameLst>
                                          <p:attrName>style.visibility</p:attrName>
                                        </p:attrNameLst>
                                      </p:cBhvr>
                                      <p:to>
                                        <p:strVal val="visible"/>
                                      </p:to>
                                    </p:set>
                                    <p:animEffect transition="in" filter="dissolve">
                                      <p:cBhvr>
                                        <p:cTn id="51" dur="500"/>
                                        <p:tgtEl>
                                          <p:spTgt spid="12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7">
                                            <p:txEl>
                                              <p:pRg st="0" end="0"/>
                                            </p:txEl>
                                          </p:spTgt>
                                        </p:tgtEl>
                                        <p:attrNameLst>
                                          <p:attrName>style.visibility</p:attrName>
                                        </p:attrNameLst>
                                      </p:cBhvr>
                                      <p:to>
                                        <p:strVal val="visible"/>
                                      </p:to>
                                    </p:set>
                                    <p:animEffect transition="in" filter="fade">
                                      <p:cBhvr>
                                        <p:cTn id="54" dur="500"/>
                                        <p:tgtEl>
                                          <p:spTgt spid="127">
                                            <p:txEl>
                                              <p:pRg st="0" end="0"/>
                                            </p:txEl>
                                          </p:spTgt>
                                        </p:tgtEl>
                                      </p:cBhvr>
                                    </p:animEffect>
                                  </p:childTnLst>
                                </p:cTn>
                              </p:par>
                            </p:childTnLst>
                          </p:cTn>
                        </p:par>
                        <p:par>
                          <p:cTn id="55" fill="hold">
                            <p:stCondLst>
                              <p:cond delay="4500"/>
                            </p:stCondLst>
                            <p:childTnLst>
                              <p:par>
                                <p:cTn id="56" presetID="18" presetClass="entr" presetSubtype="6" fill="hold" grpId="0" nodeType="after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strips(downRight)">
                                      <p:cBhvr>
                                        <p:cTn id="58"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build="p"/>
      <p:bldP spid="124" grpId="0" build="p"/>
      <p:bldP spid="125" grpId="0" build="p"/>
      <p:bldP spid="126" grpId="0" build="p"/>
      <p:bldP spid="127" grpId="0" build="p"/>
      <p:bldP spid="128" grpId="0"/>
      <p:bldP spid="129" grpId="0"/>
      <p:bldP spid="130" grpId="0"/>
      <p:bldP spid="131" grpId="0"/>
      <p:bldP spid="1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Line 11"/>
          <p:cNvSpPr>
            <a:spLocks noChangeShapeType="1"/>
          </p:cNvSpPr>
          <p:nvPr/>
        </p:nvSpPr>
        <p:spPr bwMode="auto">
          <a:xfrm flipH="1" flipV="1">
            <a:off x="3894289" y="2047822"/>
            <a:ext cx="1105214" cy="565931"/>
          </a:xfrm>
          <a:prstGeom prst="line">
            <a:avLst/>
          </a:prstGeom>
          <a:noFill/>
          <a:ln w="12700" cap="flat">
            <a:solidFill>
              <a:schemeClr val="bg2"/>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8" tIns="45719" rIns="91438" bIns="45719" numCol="1" anchor="t" anchorCtr="0" compatLnSpc="1">
            <a:prstTxWarp prst="textNoShape">
              <a:avLst/>
            </a:prstTxWarp>
          </a:bodyPr>
          <a:lstStyle/>
          <a:p>
            <a:endParaRPr lang="zh-CN" altLang="en-US">
              <a:solidFill>
                <a:schemeClr val="bg1"/>
              </a:solidFill>
            </a:endParaRPr>
          </a:p>
        </p:txBody>
      </p:sp>
      <p:sp>
        <p:nvSpPr>
          <p:cNvPr id="93" name="Line 12"/>
          <p:cNvSpPr>
            <a:spLocks noChangeShapeType="1"/>
          </p:cNvSpPr>
          <p:nvPr/>
        </p:nvSpPr>
        <p:spPr bwMode="auto">
          <a:xfrm flipH="1">
            <a:off x="4061011" y="3184460"/>
            <a:ext cx="938492" cy="576195"/>
          </a:xfrm>
          <a:prstGeom prst="line">
            <a:avLst/>
          </a:prstGeom>
          <a:noFill/>
          <a:ln w="12700" cap="flat">
            <a:solidFill>
              <a:schemeClr val="bg2"/>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8" tIns="45719" rIns="91438" bIns="45719" numCol="1" anchor="t" anchorCtr="0" compatLnSpc="1">
            <a:prstTxWarp prst="textNoShape">
              <a:avLst/>
            </a:prstTxWarp>
          </a:bodyPr>
          <a:lstStyle/>
          <a:p>
            <a:endParaRPr lang="zh-CN" altLang="en-US">
              <a:solidFill>
                <a:schemeClr val="bg1"/>
              </a:solidFill>
            </a:endParaRPr>
          </a:p>
        </p:txBody>
      </p:sp>
      <p:sp>
        <p:nvSpPr>
          <p:cNvPr id="94" name="Line 13"/>
          <p:cNvSpPr>
            <a:spLocks noChangeShapeType="1"/>
          </p:cNvSpPr>
          <p:nvPr/>
        </p:nvSpPr>
        <p:spPr bwMode="auto">
          <a:xfrm flipH="1">
            <a:off x="3515072" y="2911916"/>
            <a:ext cx="1484430" cy="0"/>
          </a:xfrm>
          <a:prstGeom prst="line">
            <a:avLst/>
          </a:prstGeom>
          <a:noFill/>
          <a:ln w="12700" cap="flat">
            <a:solidFill>
              <a:schemeClr val="bg2"/>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8" tIns="45719" rIns="91438" bIns="45719" numCol="1" anchor="t" anchorCtr="0" compatLnSpc="1">
            <a:prstTxWarp prst="textNoShape">
              <a:avLst/>
            </a:prstTxWarp>
          </a:bodyPr>
          <a:lstStyle/>
          <a:p>
            <a:endParaRPr lang="zh-CN" altLang="en-US">
              <a:solidFill>
                <a:schemeClr val="bg1"/>
              </a:solidFill>
            </a:endParaRPr>
          </a:p>
        </p:txBody>
      </p:sp>
      <p:sp>
        <p:nvSpPr>
          <p:cNvPr id="95" name="TextBox 94"/>
          <p:cNvSpPr txBox="1"/>
          <p:nvPr/>
        </p:nvSpPr>
        <p:spPr>
          <a:xfrm>
            <a:off x="6509359" y="1921730"/>
            <a:ext cx="2016224" cy="2400655"/>
          </a:xfrm>
          <a:prstGeom prst="rect">
            <a:avLst/>
          </a:prstGeom>
          <a:noFill/>
          <a:ln>
            <a:noFill/>
          </a:ln>
        </p:spPr>
        <p:txBody>
          <a:bodyPr wrap="square" lIns="91438" tIns="45719" rIns="91438" bIns="45719" rtlCol="0">
            <a:spAutoFit/>
          </a:bodyPr>
          <a:lstStyle/>
          <a:p>
            <a:pPr>
              <a:lnSpc>
                <a:spcPct val="150000"/>
              </a:lnSpc>
            </a:pPr>
            <a:r>
              <a:rPr lang="zh-CN" altLang="en-US" sz="1000" dirty="0">
                <a:solidFill>
                  <a:schemeClr val="tx2"/>
                </a:solidFill>
                <a:latin typeface="微软雅黑" pitchFamily="34" charset="-122"/>
                <a:ea typeface="微软雅黑" pitchFamily="34" charset="-122"/>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tx2"/>
              </a:solidFill>
              <a:latin typeface="微软雅黑" pitchFamily="34" charset="-122"/>
              <a:ea typeface="微软雅黑" pitchFamily="34" charset="-122"/>
              <a:sym typeface="微软雅黑" pitchFamily="34" charset="-122"/>
            </a:endParaRPr>
          </a:p>
          <a:p>
            <a:pPr>
              <a:lnSpc>
                <a:spcPct val="150000"/>
              </a:lnSpc>
            </a:pPr>
            <a:endParaRPr lang="zh-CN" altLang="en-US" sz="1000" dirty="0">
              <a:solidFill>
                <a:schemeClr val="tx2"/>
              </a:solidFill>
              <a:latin typeface="微软雅黑" pitchFamily="34" charset="-122"/>
              <a:ea typeface="微软雅黑" pitchFamily="34" charset="-122"/>
              <a:sym typeface="微软雅黑" pitchFamily="34" charset="-122"/>
            </a:endParaRPr>
          </a:p>
          <a:p>
            <a:pPr>
              <a:lnSpc>
                <a:spcPct val="150000"/>
              </a:lnSpc>
            </a:pPr>
            <a:endParaRPr lang="zh-CN" altLang="en-US" sz="1000" dirty="0">
              <a:solidFill>
                <a:schemeClr val="tx2"/>
              </a:solidFill>
              <a:latin typeface="微软雅黑" pitchFamily="34" charset="-122"/>
              <a:ea typeface="微软雅黑" pitchFamily="34" charset="-122"/>
              <a:sym typeface="微软雅黑" pitchFamily="34" charset="-122"/>
            </a:endParaRPr>
          </a:p>
        </p:txBody>
      </p:sp>
      <p:sp>
        <p:nvSpPr>
          <p:cNvPr id="96" name="TextBox 95"/>
          <p:cNvSpPr txBox="1"/>
          <p:nvPr/>
        </p:nvSpPr>
        <p:spPr>
          <a:xfrm>
            <a:off x="1546694" y="1238106"/>
            <a:ext cx="1036867" cy="246221"/>
          </a:xfrm>
          <a:prstGeom prst="rect">
            <a:avLst/>
          </a:prstGeom>
          <a:noFill/>
        </p:spPr>
        <p:txBody>
          <a:bodyPr wrap="square" lIns="0" tIns="0" rIns="0" bIns="0" rtlCol="0">
            <a:spAutoFit/>
          </a:bodyPr>
          <a:lstStyle/>
          <a:p>
            <a:pPr algn="ctr"/>
            <a:r>
              <a:rPr lang="zh-CN" altLang="en-US" sz="1600" b="1" dirty="0">
                <a:solidFill>
                  <a:schemeClr val="accent2"/>
                </a:solidFill>
                <a:latin typeface="微软雅黑" pitchFamily="34" charset="-122"/>
                <a:ea typeface="微软雅黑" pitchFamily="34" charset="-122"/>
              </a:rPr>
              <a:t>标题文字</a:t>
            </a:r>
          </a:p>
        </p:txBody>
      </p:sp>
      <p:sp>
        <p:nvSpPr>
          <p:cNvPr id="97" name="TextBox 96"/>
          <p:cNvSpPr txBox="1"/>
          <p:nvPr/>
        </p:nvSpPr>
        <p:spPr>
          <a:xfrm>
            <a:off x="1175924" y="1568519"/>
            <a:ext cx="1667885" cy="461665"/>
          </a:xfrm>
          <a:prstGeom prst="rect">
            <a:avLst/>
          </a:prstGeom>
          <a:noFill/>
        </p:spPr>
        <p:txBody>
          <a:bodyPr wrap="square" lIns="0" tIns="0" rIns="0" bIns="0" rtlCol="0">
            <a:spAutoFit/>
          </a:bodyPr>
          <a:lstStyle/>
          <a:p>
            <a:r>
              <a:rPr lang="zh-CN" altLang="en-US" sz="1000" dirty="0">
                <a:solidFill>
                  <a:schemeClr val="tx2"/>
                </a:solidFill>
                <a:latin typeface="微软雅黑" pitchFamily="34" charset="-122"/>
                <a:ea typeface="微软雅黑" pitchFamily="34" charset="-122"/>
              </a:rPr>
              <a:t>点击输入文字内容点击输入文字内容点击输入文字点击输入</a:t>
            </a:r>
          </a:p>
          <a:p>
            <a:endParaRPr lang="zh-CN" altLang="en-US" sz="1000" dirty="0">
              <a:solidFill>
                <a:schemeClr val="tx2"/>
              </a:solidFill>
              <a:latin typeface="微软雅黑" pitchFamily="34" charset="-122"/>
              <a:ea typeface="微软雅黑" pitchFamily="34" charset="-122"/>
            </a:endParaRPr>
          </a:p>
        </p:txBody>
      </p:sp>
      <p:sp>
        <p:nvSpPr>
          <p:cNvPr id="98" name="TextBox 97"/>
          <p:cNvSpPr txBox="1"/>
          <p:nvPr/>
        </p:nvSpPr>
        <p:spPr>
          <a:xfrm>
            <a:off x="6515488" y="1634010"/>
            <a:ext cx="1036867" cy="246221"/>
          </a:xfrm>
          <a:prstGeom prst="rect">
            <a:avLst/>
          </a:prstGeom>
          <a:noFill/>
        </p:spPr>
        <p:txBody>
          <a:bodyPr wrap="square" lIns="0" tIns="0" rIns="0" bIns="0" rtlCol="0">
            <a:spAutoFit/>
          </a:bodyPr>
          <a:lstStyle/>
          <a:p>
            <a:pPr algn="ctr"/>
            <a:r>
              <a:rPr lang="zh-CN" altLang="en-US" sz="1600" b="1" dirty="0">
                <a:solidFill>
                  <a:schemeClr val="tx2"/>
                </a:solidFill>
                <a:latin typeface="微软雅黑" pitchFamily="34" charset="-122"/>
                <a:ea typeface="微软雅黑" pitchFamily="34" charset="-122"/>
              </a:rPr>
              <a:t>标题文字</a:t>
            </a:r>
          </a:p>
        </p:txBody>
      </p:sp>
      <p:grpSp>
        <p:nvGrpSpPr>
          <p:cNvPr id="99" name="组合 98"/>
          <p:cNvGrpSpPr/>
          <p:nvPr/>
        </p:nvGrpSpPr>
        <p:grpSpPr>
          <a:xfrm>
            <a:off x="5156057" y="2415497"/>
            <a:ext cx="1042444" cy="1044555"/>
            <a:chOff x="5315350" y="2380989"/>
            <a:chExt cx="1042444" cy="1044555"/>
          </a:xfrm>
          <a:effectLst/>
        </p:grpSpPr>
        <p:sp>
          <p:nvSpPr>
            <p:cNvPr id="100" name="任意多边形 83"/>
            <p:cNvSpPr/>
            <p:nvPr/>
          </p:nvSpPr>
          <p:spPr bwMode="auto">
            <a:xfrm rot="16377237">
              <a:off x="5314294" y="2382045"/>
              <a:ext cx="1044555" cy="104244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1"/>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chemeClr val="bg1"/>
                </a:solidFill>
                <a:latin typeface="宋体"/>
                <a:ea typeface="宋体"/>
              </a:endParaRPr>
            </a:p>
          </p:txBody>
        </p:sp>
        <p:sp>
          <p:nvSpPr>
            <p:cNvPr id="101" name="TextBox 100"/>
            <p:cNvSpPr txBox="1"/>
            <p:nvPr/>
          </p:nvSpPr>
          <p:spPr>
            <a:xfrm>
              <a:off x="5318137" y="2687823"/>
              <a:ext cx="1036867" cy="553998"/>
            </a:xfrm>
            <a:prstGeom prst="rect">
              <a:avLst/>
            </a:prstGeom>
            <a:noFill/>
          </p:spPr>
          <p:txBody>
            <a:bodyPr wrap="square" lIns="0" tIns="0" rIns="0" bIns="0" rtlCol="0">
              <a:spAutoFit/>
            </a:bodyPr>
            <a:lstStyle/>
            <a:p>
              <a:pPr algn="ctr"/>
              <a:r>
                <a:rPr lang="zh-CN" altLang="en-US" dirty="0">
                  <a:solidFill>
                    <a:schemeClr val="bg1"/>
                  </a:solidFill>
                  <a:latin typeface="微软雅黑" pitchFamily="34" charset="-122"/>
                  <a:ea typeface="微软雅黑" pitchFamily="34" charset="-122"/>
                </a:rPr>
                <a:t>标题</a:t>
              </a:r>
              <a:endParaRPr lang="en-US" altLang="zh-CN" dirty="0">
                <a:solidFill>
                  <a:schemeClr val="bg1"/>
                </a:solidFill>
                <a:latin typeface="微软雅黑" pitchFamily="34" charset="-122"/>
                <a:ea typeface="微软雅黑" pitchFamily="34" charset="-122"/>
              </a:endParaRPr>
            </a:p>
            <a:p>
              <a:pPr algn="ctr"/>
              <a:r>
                <a:rPr lang="zh-CN" altLang="en-US" dirty="0">
                  <a:solidFill>
                    <a:schemeClr val="bg1"/>
                  </a:solidFill>
                  <a:latin typeface="微软雅黑" pitchFamily="34" charset="-122"/>
                  <a:ea typeface="微软雅黑" pitchFamily="34" charset="-122"/>
                </a:rPr>
                <a:t>文字</a:t>
              </a:r>
            </a:p>
          </p:txBody>
        </p:sp>
      </p:grpSp>
      <p:grpSp>
        <p:nvGrpSpPr>
          <p:cNvPr id="102" name="组合 101"/>
          <p:cNvGrpSpPr/>
          <p:nvPr/>
        </p:nvGrpSpPr>
        <p:grpSpPr>
          <a:xfrm>
            <a:off x="2919591" y="1301138"/>
            <a:ext cx="1036867" cy="665742"/>
            <a:chOff x="3078882" y="1266632"/>
            <a:chExt cx="1036867" cy="665742"/>
          </a:xfrm>
          <a:effectLst/>
        </p:grpSpPr>
        <p:sp>
          <p:nvSpPr>
            <p:cNvPr id="103" name="椭圆 80"/>
            <p:cNvSpPr/>
            <p:nvPr/>
          </p:nvSpPr>
          <p:spPr bwMode="auto">
            <a:xfrm>
              <a:off x="3265118" y="1266632"/>
              <a:ext cx="664395" cy="665742"/>
            </a:xfrm>
            <a:prstGeom prst="ellipse">
              <a:avLst/>
            </a:prstGeom>
            <a:solidFill>
              <a:schemeClr val="accent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chemeClr val="bg1"/>
                </a:solidFill>
                <a:latin typeface="宋体"/>
                <a:ea typeface="宋体"/>
              </a:endParaRPr>
            </a:p>
          </p:txBody>
        </p:sp>
        <p:sp>
          <p:nvSpPr>
            <p:cNvPr id="104" name="TextBox 103"/>
            <p:cNvSpPr txBox="1"/>
            <p:nvPr/>
          </p:nvSpPr>
          <p:spPr>
            <a:xfrm>
              <a:off x="3078882" y="1476393"/>
              <a:ext cx="1036867" cy="246221"/>
            </a:xfrm>
            <a:prstGeom prst="rect">
              <a:avLst/>
            </a:prstGeom>
            <a:noFill/>
          </p:spPr>
          <p:txBody>
            <a:bodyPr wrap="square" lIns="0" tIns="0" rIns="0" bIns="0" rtlCol="0">
              <a:spAutoFit/>
            </a:bodyPr>
            <a:lstStyle/>
            <a:p>
              <a:pPr algn="ctr"/>
              <a:r>
                <a:rPr lang="zh-CN" altLang="en-US" sz="1600" dirty="0">
                  <a:solidFill>
                    <a:schemeClr val="bg1"/>
                  </a:solidFill>
                  <a:latin typeface="微软雅黑" pitchFamily="34" charset="-122"/>
                  <a:ea typeface="微软雅黑" pitchFamily="34" charset="-122"/>
                </a:rPr>
                <a:t>标题</a:t>
              </a:r>
            </a:p>
          </p:txBody>
        </p:sp>
      </p:grpSp>
      <p:grpSp>
        <p:nvGrpSpPr>
          <p:cNvPr id="105" name="组合 104"/>
          <p:cNvGrpSpPr/>
          <p:nvPr/>
        </p:nvGrpSpPr>
        <p:grpSpPr>
          <a:xfrm>
            <a:off x="2439738" y="2638460"/>
            <a:ext cx="1036867" cy="691758"/>
            <a:chOff x="2599029" y="2603954"/>
            <a:chExt cx="1036867" cy="691758"/>
          </a:xfrm>
          <a:effectLst/>
        </p:grpSpPr>
        <p:sp>
          <p:nvSpPr>
            <p:cNvPr id="106" name="椭圆 80"/>
            <p:cNvSpPr/>
            <p:nvPr/>
          </p:nvSpPr>
          <p:spPr bwMode="auto">
            <a:xfrm>
              <a:off x="2772284" y="2603954"/>
              <a:ext cx="690358" cy="691758"/>
            </a:xfrm>
            <a:prstGeom prst="ellipse">
              <a:avLst/>
            </a:prstGeom>
            <a:solidFill>
              <a:schemeClr val="accent3"/>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chemeClr val="bg1"/>
                </a:solidFill>
                <a:latin typeface="宋体"/>
                <a:ea typeface="宋体"/>
              </a:endParaRPr>
            </a:p>
          </p:txBody>
        </p:sp>
        <p:sp>
          <p:nvSpPr>
            <p:cNvPr id="107" name="TextBox 106"/>
            <p:cNvSpPr txBox="1"/>
            <p:nvPr/>
          </p:nvSpPr>
          <p:spPr>
            <a:xfrm>
              <a:off x="2599029" y="2826723"/>
              <a:ext cx="1036867" cy="246221"/>
            </a:xfrm>
            <a:prstGeom prst="rect">
              <a:avLst/>
            </a:prstGeom>
            <a:noFill/>
          </p:spPr>
          <p:txBody>
            <a:bodyPr wrap="square" lIns="0" tIns="0" rIns="0" bIns="0" rtlCol="0">
              <a:spAutoFit/>
            </a:bodyPr>
            <a:lstStyle/>
            <a:p>
              <a:pPr algn="ctr"/>
              <a:r>
                <a:rPr lang="zh-CN" altLang="en-US" sz="1600" dirty="0">
                  <a:solidFill>
                    <a:schemeClr val="bg1"/>
                  </a:solidFill>
                  <a:latin typeface="微软雅黑" pitchFamily="34" charset="-122"/>
                  <a:ea typeface="微软雅黑" pitchFamily="34" charset="-122"/>
                </a:rPr>
                <a:t>标题</a:t>
              </a:r>
            </a:p>
          </p:txBody>
        </p:sp>
      </p:grpSp>
      <p:grpSp>
        <p:nvGrpSpPr>
          <p:cNvPr id="108" name="组合 107"/>
          <p:cNvGrpSpPr/>
          <p:nvPr/>
        </p:nvGrpSpPr>
        <p:grpSpPr>
          <a:xfrm>
            <a:off x="3059235" y="3873648"/>
            <a:ext cx="1036867" cy="665742"/>
            <a:chOff x="3218526" y="3839142"/>
            <a:chExt cx="1036867" cy="665742"/>
          </a:xfrm>
          <a:effectLst/>
        </p:grpSpPr>
        <p:sp>
          <p:nvSpPr>
            <p:cNvPr id="109" name="椭圆 80"/>
            <p:cNvSpPr/>
            <p:nvPr/>
          </p:nvSpPr>
          <p:spPr bwMode="auto">
            <a:xfrm>
              <a:off x="3404762" y="3839142"/>
              <a:ext cx="664395" cy="665742"/>
            </a:xfrm>
            <a:prstGeom prst="ellipse">
              <a:avLst/>
            </a:prstGeom>
            <a:solidFill>
              <a:schemeClr val="accent4"/>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chemeClr val="bg1"/>
                </a:solidFill>
                <a:latin typeface="宋体"/>
                <a:ea typeface="宋体"/>
              </a:endParaRPr>
            </a:p>
          </p:txBody>
        </p:sp>
        <p:sp>
          <p:nvSpPr>
            <p:cNvPr id="110" name="TextBox 109"/>
            <p:cNvSpPr txBox="1"/>
            <p:nvPr/>
          </p:nvSpPr>
          <p:spPr>
            <a:xfrm>
              <a:off x="3218526" y="4048903"/>
              <a:ext cx="1036867" cy="246221"/>
            </a:xfrm>
            <a:prstGeom prst="rect">
              <a:avLst/>
            </a:prstGeom>
            <a:noFill/>
          </p:spPr>
          <p:txBody>
            <a:bodyPr wrap="square" lIns="0" tIns="0" rIns="0" bIns="0" rtlCol="0">
              <a:spAutoFit/>
            </a:bodyPr>
            <a:lstStyle/>
            <a:p>
              <a:pPr algn="ctr"/>
              <a:r>
                <a:rPr lang="zh-CN" altLang="en-US" sz="1600" dirty="0">
                  <a:solidFill>
                    <a:schemeClr val="bg1"/>
                  </a:solidFill>
                  <a:latin typeface="微软雅黑" pitchFamily="34" charset="-122"/>
                  <a:ea typeface="微软雅黑" pitchFamily="34" charset="-122"/>
                </a:rPr>
                <a:t>标题</a:t>
              </a:r>
            </a:p>
          </p:txBody>
        </p:sp>
      </p:grpSp>
      <p:sp>
        <p:nvSpPr>
          <p:cNvPr id="111" name="TextBox 110"/>
          <p:cNvSpPr txBox="1"/>
          <p:nvPr/>
        </p:nvSpPr>
        <p:spPr>
          <a:xfrm>
            <a:off x="1198355" y="2555154"/>
            <a:ext cx="1036867" cy="246221"/>
          </a:xfrm>
          <a:prstGeom prst="rect">
            <a:avLst/>
          </a:prstGeom>
          <a:noFill/>
        </p:spPr>
        <p:txBody>
          <a:bodyPr wrap="square" lIns="0" tIns="0" rIns="0" bIns="0" rtlCol="0">
            <a:spAutoFit/>
          </a:bodyPr>
          <a:lstStyle/>
          <a:p>
            <a:pPr algn="ctr"/>
            <a:r>
              <a:rPr lang="zh-CN" altLang="en-US" sz="1600" b="1" dirty="0">
                <a:solidFill>
                  <a:schemeClr val="accent3"/>
                </a:solidFill>
                <a:latin typeface="微软雅黑" pitchFamily="34" charset="-122"/>
                <a:ea typeface="微软雅黑" pitchFamily="34" charset="-122"/>
              </a:rPr>
              <a:t>标题文字</a:t>
            </a:r>
          </a:p>
        </p:txBody>
      </p:sp>
      <p:sp>
        <p:nvSpPr>
          <p:cNvPr id="112" name="TextBox 111"/>
          <p:cNvSpPr txBox="1"/>
          <p:nvPr/>
        </p:nvSpPr>
        <p:spPr>
          <a:xfrm>
            <a:off x="827585" y="2885568"/>
            <a:ext cx="1667885" cy="461665"/>
          </a:xfrm>
          <a:prstGeom prst="rect">
            <a:avLst/>
          </a:prstGeom>
          <a:noFill/>
        </p:spPr>
        <p:txBody>
          <a:bodyPr wrap="square" lIns="0" tIns="0" rIns="0" bIns="0" rtlCol="0">
            <a:spAutoFit/>
          </a:bodyPr>
          <a:lstStyle/>
          <a:p>
            <a:r>
              <a:rPr lang="zh-CN" altLang="en-US" sz="1000" dirty="0">
                <a:solidFill>
                  <a:schemeClr val="tx2"/>
                </a:solidFill>
                <a:latin typeface="微软雅黑" pitchFamily="34" charset="-122"/>
                <a:ea typeface="微软雅黑" pitchFamily="34" charset="-122"/>
              </a:rPr>
              <a:t>点击输入文字内容点击输入文字内容点击输入文字点击输入</a:t>
            </a:r>
          </a:p>
          <a:p>
            <a:endParaRPr lang="zh-CN" altLang="en-US" sz="1000" dirty="0">
              <a:solidFill>
                <a:schemeClr val="tx2"/>
              </a:solidFill>
              <a:latin typeface="微软雅黑" pitchFamily="34" charset="-122"/>
              <a:ea typeface="微软雅黑" pitchFamily="34" charset="-122"/>
            </a:endParaRPr>
          </a:p>
        </p:txBody>
      </p:sp>
      <p:sp>
        <p:nvSpPr>
          <p:cNvPr id="113" name="TextBox 112"/>
          <p:cNvSpPr txBox="1"/>
          <p:nvPr/>
        </p:nvSpPr>
        <p:spPr>
          <a:xfrm>
            <a:off x="1906734" y="3846073"/>
            <a:ext cx="1036867" cy="246221"/>
          </a:xfrm>
          <a:prstGeom prst="rect">
            <a:avLst/>
          </a:prstGeom>
          <a:noFill/>
        </p:spPr>
        <p:txBody>
          <a:bodyPr wrap="square" lIns="0" tIns="0" rIns="0" bIns="0" rtlCol="0">
            <a:spAutoFit/>
          </a:bodyPr>
          <a:lstStyle/>
          <a:p>
            <a:pPr algn="ctr"/>
            <a:r>
              <a:rPr lang="zh-CN" altLang="en-US" sz="1600" b="1" dirty="0">
                <a:solidFill>
                  <a:schemeClr val="accent4"/>
                </a:solidFill>
                <a:latin typeface="微软雅黑" pitchFamily="34" charset="-122"/>
                <a:ea typeface="微软雅黑" pitchFamily="34" charset="-122"/>
              </a:rPr>
              <a:t>标题文字</a:t>
            </a:r>
          </a:p>
        </p:txBody>
      </p:sp>
      <p:sp>
        <p:nvSpPr>
          <p:cNvPr id="121" name="TextBox 120"/>
          <p:cNvSpPr txBox="1"/>
          <p:nvPr/>
        </p:nvSpPr>
        <p:spPr>
          <a:xfrm>
            <a:off x="1535964" y="4176487"/>
            <a:ext cx="1667885" cy="461665"/>
          </a:xfrm>
          <a:prstGeom prst="rect">
            <a:avLst/>
          </a:prstGeom>
          <a:noFill/>
        </p:spPr>
        <p:txBody>
          <a:bodyPr wrap="square" lIns="0" tIns="0" rIns="0" bIns="0" rtlCol="0">
            <a:spAutoFit/>
          </a:bodyPr>
          <a:lstStyle/>
          <a:p>
            <a:r>
              <a:rPr lang="zh-CN" altLang="en-US" sz="1000" dirty="0">
                <a:solidFill>
                  <a:schemeClr val="tx2"/>
                </a:solidFill>
                <a:latin typeface="微软雅黑" pitchFamily="34" charset="-122"/>
                <a:ea typeface="微软雅黑" pitchFamily="34" charset="-122"/>
              </a:rPr>
              <a:t>点击输入文字内容点击输入文字内容点击输入文字点击输入</a:t>
            </a:r>
          </a:p>
          <a:p>
            <a:endParaRPr lang="zh-CN" altLang="en-US" sz="1000" dirty="0">
              <a:solidFill>
                <a:schemeClr val="tx2"/>
              </a:solidFill>
              <a:latin typeface="微软雅黑" pitchFamily="34" charset="-122"/>
              <a:ea typeface="微软雅黑" pitchFamily="34" charset="-122"/>
            </a:endParaRPr>
          </a:p>
        </p:txBody>
      </p:sp>
    </p:spTree>
    <p:extLst>
      <p:ext uri="{BB962C8B-B14F-4D97-AF65-F5344CB8AC3E}">
        <p14:creationId xmlns:p14="http://schemas.microsoft.com/office/powerpoint/2010/main" val="13546814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p:cTn id="7" dur="500" fill="hold"/>
                                        <p:tgtEl>
                                          <p:spTgt spid="99"/>
                                        </p:tgtEl>
                                        <p:attrNameLst>
                                          <p:attrName>ppt_w</p:attrName>
                                        </p:attrNameLst>
                                      </p:cBhvr>
                                      <p:tavLst>
                                        <p:tav tm="0">
                                          <p:val>
                                            <p:fltVal val="0"/>
                                          </p:val>
                                        </p:tav>
                                        <p:tav tm="100000">
                                          <p:val>
                                            <p:strVal val="#ppt_w"/>
                                          </p:val>
                                        </p:tav>
                                      </p:tavLst>
                                    </p:anim>
                                    <p:anim calcmode="lin" valueType="num">
                                      <p:cBhvr>
                                        <p:cTn id="8" dur="500" fill="hold"/>
                                        <p:tgtEl>
                                          <p:spTgt spid="99"/>
                                        </p:tgtEl>
                                        <p:attrNameLst>
                                          <p:attrName>ppt_h</p:attrName>
                                        </p:attrNameLst>
                                      </p:cBhvr>
                                      <p:tavLst>
                                        <p:tav tm="0">
                                          <p:val>
                                            <p:fltVal val="0"/>
                                          </p:val>
                                        </p:tav>
                                        <p:tav tm="100000">
                                          <p:val>
                                            <p:strVal val="#ppt_h"/>
                                          </p:val>
                                        </p:tav>
                                      </p:tavLst>
                                    </p:anim>
                                    <p:animEffect transition="in" filter="fade">
                                      <p:cBhvr>
                                        <p:cTn id="9" dur="500"/>
                                        <p:tgtEl>
                                          <p:spTgt spid="99"/>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92"/>
                                        </p:tgtEl>
                                        <p:attrNameLst>
                                          <p:attrName>style.visibility</p:attrName>
                                        </p:attrNameLst>
                                      </p:cBhvr>
                                      <p:to>
                                        <p:strVal val="visible"/>
                                      </p:to>
                                    </p:set>
                                    <p:animEffect transition="in" filter="wipe(right)">
                                      <p:cBhvr>
                                        <p:cTn id="14" dur="500"/>
                                        <p:tgtEl>
                                          <p:spTgt spid="92"/>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94"/>
                                        </p:tgtEl>
                                        <p:attrNameLst>
                                          <p:attrName>style.visibility</p:attrName>
                                        </p:attrNameLst>
                                      </p:cBhvr>
                                      <p:to>
                                        <p:strVal val="visible"/>
                                      </p:to>
                                    </p:set>
                                    <p:animEffect transition="in" filter="wipe(right)">
                                      <p:cBhvr>
                                        <p:cTn id="17" dur="500"/>
                                        <p:tgtEl>
                                          <p:spTgt spid="94"/>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93"/>
                                        </p:tgtEl>
                                        <p:attrNameLst>
                                          <p:attrName>style.visibility</p:attrName>
                                        </p:attrNameLst>
                                      </p:cBhvr>
                                      <p:to>
                                        <p:strVal val="visible"/>
                                      </p:to>
                                    </p:set>
                                    <p:animEffect transition="in" filter="wipe(right)">
                                      <p:cBhvr>
                                        <p:cTn id="20" dur="500"/>
                                        <p:tgtEl>
                                          <p:spTgt spid="93"/>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02"/>
                                        </p:tgtEl>
                                        <p:attrNameLst>
                                          <p:attrName>style.visibility</p:attrName>
                                        </p:attrNameLst>
                                      </p:cBhvr>
                                      <p:to>
                                        <p:strVal val="visible"/>
                                      </p:to>
                                    </p:set>
                                    <p:anim calcmode="lin" valueType="num">
                                      <p:cBhvr>
                                        <p:cTn id="25" dur="500" fill="hold"/>
                                        <p:tgtEl>
                                          <p:spTgt spid="102"/>
                                        </p:tgtEl>
                                        <p:attrNameLst>
                                          <p:attrName>ppt_w</p:attrName>
                                        </p:attrNameLst>
                                      </p:cBhvr>
                                      <p:tavLst>
                                        <p:tav tm="0">
                                          <p:val>
                                            <p:fltVal val="0"/>
                                          </p:val>
                                        </p:tav>
                                        <p:tav tm="100000">
                                          <p:val>
                                            <p:strVal val="#ppt_w"/>
                                          </p:val>
                                        </p:tav>
                                      </p:tavLst>
                                    </p:anim>
                                    <p:anim calcmode="lin" valueType="num">
                                      <p:cBhvr>
                                        <p:cTn id="26" dur="500" fill="hold"/>
                                        <p:tgtEl>
                                          <p:spTgt spid="102"/>
                                        </p:tgtEl>
                                        <p:attrNameLst>
                                          <p:attrName>ppt_h</p:attrName>
                                        </p:attrNameLst>
                                      </p:cBhvr>
                                      <p:tavLst>
                                        <p:tav tm="0">
                                          <p:val>
                                            <p:fltVal val="0"/>
                                          </p:val>
                                        </p:tav>
                                        <p:tav tm="100000">
                                          <p:val>
                                            <p:strVal val="#ppt_h"/>
                                          </p:val>
                                        </p:tav>
                                      </p:tavLst>
                                    </p:anim>
                                    <p:animEffect transition="in" filter="fade">
                                      <p:cBhvr>
                                        <p:cTn id="27" dur="500"/>
                                        <p:tgtEl>
                                          <p:spTgt spid="102"/>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105"/>
                                        </p:tgtEl>
                                        <p:attrNameLst>
                                          <p:attrName>style.visibility</p:attrName>
                                        </p:attrNameLst>
                                      </p:cBhvr>
                                      <p:to>
                                        <p:strVal val="visible"/>
                                      </p:to>
                                    </p:set>
                                    <p:anim calcmode="lin" valueType="num">
                                      <p:cBhvr>
                                        <p:cTn id="32" dur="500" fill="hold"/>
                                        <p:tgtEl>
                                          <p:spTgt spid="105"/>
                                        </p:tgtEl>
                                        <p:attrNameLst>
                                          <p:attrName>ppt_w</p:attrName>
                                        </p:attrNameLst>
                                      </p:cBhvr>
                                      <p:tavLst>
                                        <p:tav tm="0">
                                          <p:val>
                                            <p:fltVal val="0"/>
                                          </p:val>
                                        </p:tav>
                                        <p:tav tm="100000">
                                          <p:val>
                                            <p:strVal val="#ppt_w"/>
                                          </p:val>
                                        </p:tav>
                                      </p:tavLst>
                                    </p:anim>
                                    <p:anim calcmode="lin" valueType="num">
                                      <p:cBhvr>
                                        <p:cTn id="33" dur="500" fill="hold"/>
                                        <p:tgtEl>
                                          <p:spTgt spid="105"/>
                                        </p:tgtEl>
                                        <p:attrNameLst>
                                          <p:attrName>ppt_h</p:attrName>
                                        </p:attrNameLst>
                                      </p:cBhvr>
                                      <p:tavLst>
                                        <p:tav tm="0">
                                          <p:val>
                                            <p:fltVal val="0"/>
                                          </p:val>
                                        </p:tav>
                                        <p:tav tm="100000">
                                          <p:val>
                                            <p:strVal val="#ppt_h"/>
                                          </p:val>
                                        </p:tav>
                                      </p:tavLst>
                                    </p:anim>
                                    <p:animEffect transition="in" filter="fade">
                                      <p:cBhvr>
                                        <p:cTn id="34" dur="500"/>
                                        <p:tgtEl>
                                          <p:spTgt spid="105"/>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108"/>
                                        </p:tgtEl>
                                        <p:attrNameLst>
                                          <p:attrName>style.visibility</p:attrName>
                                        </p:attrNameLst>
                                      </p:cBhvr>
                                      <p:to>
                                        <p:strVal val="visible"/>
                                      </p:to>
                                    </p:set>
                                    <p:anim calcmode="lin" valueType="num">
                                      <p:cBhvr>
                                        <p:cTn id="39" dur="500" fill="hold"/>
                                        <p:tgtEl>
                                          <p:spTgt spid="108"/>
                                        </p:tgtEl>
                                        <p:attrNameLst>
                                          <p:attrName>ppt_w</p:attrName>
                                        </p:attrNameLst>
                                      </p:cBhvr>
                                      <p:tavLst>
                                        <p:tav tm="0">
                                          <p:val>
                                            <p:fltVal val="0"/>
                                          </p:val>
                                        </p:tav>
                                        <p:tav tm="100000">
                                          <p:val>
                                            <p:strVal val="#ppt_w"/>
                                          </p:val>
                                        </p:tav>
                                      </p:tavLst>
                                    </p:anim>
                                    <p:anim calcmode="lin" valueType="num">
                                      <p:cBhvr>
                                        <p:cTn id="40" dur="500" fill="hold"/>
                                        <p:tgtEl>
                                          <p:spTgt spid="108"/>
                                        </p:tgtEl>
                                        <p:attrNameLst>
                                          <p:attrName>ppt_h</p:attrName>
                                        </p:attrNameLst>
                                      </p:cBhvr>
                                      <p:tavLst>
                                        <p:tav tm="0">
                                          <p:val>
                                            <p:fltVal val="0"/>
                                          </p:val>
                                        </p:tav>
                                        <p:tav tm="100000">
                                          <p:val>
                                            <p:strVal val="#ppt_h"/>
                                          </p:val>
                                        </p:tav>
                                      </p:tavLst>
                                    </p:anim>
                                    <p:animEffect transition="in" filter="fade">
                                      <p:cBhvr>
                                        <p:cTn id="41" dur="500"/>
                                        <p:tgtEl>
                                          <p:spTgt spid="108"/>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96"/>
                                        </p:tgtEl>
                                        <p:attrNameLst>
                                          <p:attrName>style.visibility</p:attrName>
                                        </p:attrNameLst>
                                      </p:cBhvr>
                                      <p:to>
                                        <p:strVal val="visible"/>
                                      </p:to>
                                    </p:set>
                                    <p:anim calcmode="lin" valueType="num">
                                      <p:cBhvr additive="base">
                                        <p:cTn id="46" dur="500" fill="hold"/>
                                        <p:tgtEl>
                                          <p:spTgt spid="96"/>
                                        </p:tgtEl>
                                        <p:attrNameLst>
                                          <p:attrName>ppt_x</p:attrName>
                                        </p:attrNameLst>
                                      </p:cBhvr>
                                      <p:tavLst>
                                        <p:tav tm="0">
                                          <p:val>
                                            <p:strVal val="0-#ppt_w/2"/>
                                          </p:val>
                                        </p:tav>
                                        <p:tav tm="100000">
                                          <p:val>
                                            <p:strVal val="#ppt_x"/>
                                          </p:val>
                                        </p:tav>
                                      </p:tavLst>
                                    </p:anim>
                                    <p:anim calcmode="lin" valueType="num">
                                      <p:cBhvr additive="base">
                                        <p:cTn id="47" dur="500" fill="hold"/>
                                        <p:tgtEl>
                                          <p:spTgt spid="96"/>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97"/>
                                        </p:tgtEl>
                                        <p:attrNameLst>
                                          <p:attrName>style.visibility</p:attrName>
                                        </p:attrNameLst>
                                      </p:cBhvr>
                                      <p:to>
                                        <p:strVal val="visible"/>
                                      </p:to>
                                    </p:set>
                                    <p:anim calcmode="lin" valueType="num">
                                      <p:cBhvr additive="base">
                                        <p:cTn id="50" dur="500" fill="hold"/>
                                        <p:tgtEl>
                                          <p:spTgt spid="97"/>
                                        </p:tgtEl>
                                        <p:attrNameLst>
                                          <p:attrName>ppt_x</p:attrName>
                                        </p:attrNameLst>
                                      </p:cBhvr>
                                      <p:tavLst>
                                        <p:tav tm="0">
                                          <p:val>
                                            <p:strVal val="0-#ppt_w/2"/>
                                          </p:val>
                                        </p:tav>
                                        <p:tav tm="100000">
                                          <p:val>
                                            <p:strVal val="#ppt_x"/>
                                          </p:val>
                                        </p:tav>
                                      </p:tavLst>
                                    </p:anim>
                                    <p:anim calcmode="lin" valueType="num">
                                      <p:cBhvr additive="base">
                                        <p:cTn id="51" dur="500" fill="hold"/>
                                        <p:tgtEl>
                                          <p:spTgt spid="97"/>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111"/>
                                        </p:tgtEl>
                                        <p:attrNameLst>
                                          <p:attrName>style.visibility</p:attrName>
                                        </p:attrNameLst>
                                      </p:cBhvr>
                                      <p:to>
                                        <p:strVal val="visible"/>
                                      </p:to>
                                    </p:set>
                                    <p:anim calcmode="lin" valueType="num">
                                      <p:cBhvr additive="base">
                                        <p:cTn id="54" dur="500" fill="hold"/>
                                        <p:tgtEl>
                                          <p:spTgt spid="111"/>
                                        </p:tgtEl>
                                        <p:attrNameLst>
                                          <p:attrName>ppt_x</p:attrName>
                                        </p:attrNameLst>
                                      </p:cBhvr>
                                      <p:tavLst>
                                        <p:tav tm="0">
                                          <p:val>
                                            <p:strVal val="0-#ppt_w/2"/>
                                          </p:val>
                                        </p:tav>
                                        <p:tav tm="100000">
                                          <p:val>
                                            <p:strVal val="#ppt_x"/>
                                          </p:val>
                                        </p:tav>
                                      </p:tavLst>
                                    </p:anim>
                                    <p:anim calcmode="lin" valueType="num">
                                      <p:cBhvr additive="base">
                                        <p:cTn id="55" dur="500" fill="hold"/>
                                        <p:tgtEl>
                                          <p:spTgt spid="111"/>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112"/>
                                        </p:tgtEl>
                                        <p:attrNameLst>
                                          <p:attrName>style.visibility</p:attrName>
                                        </p:attrNameLst>
                                      </p:cBhvr>
                                      <p:to>
                                        <p:strVal val="visible"/>
                                      </p:to>
                                    </p:set>
                                    <p:anim calcmode="lin" valueType="num">
                                      <p:cBhvr additive="base">
                                        <p:cTn id="58" dur="500" fill="hold"/>
                                        <p:tgtEl>
                                          <p:spTgt spid="112"/>
                                        </p:tgtEl>
                                        <p:attrNameLst>
                                          <p:attrName>ppt_x</p:attrName>
                                        </p:attrNameLst>
                                      </p:cBhvr>
                                      <p:tavLst>
                                        <p:tav tm="0">
                                          <p:val>
                                            <p:strVal val="0-#ppt_w/2"/>
                                          </p:val>
                                        </p:tav>
                                        <p:tav tm="100000">
                                          <p:val>
                                            <p:strVal val="#ppt_x"/>
                                          </p:val>
                                        </p:tav>
                                      </p:tavLst>
                                    </p:anim>
                                    <p:anim calcmode="lin" valueType="num">
                                      <p:cBhvr additive="base">
                                        <p:cTn id="59" dur="500" fill="hold"/>
                                        <p:tgtEl>
                                          <p:spTgt spid="112"/>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113"/>
                                        </p:tgtEl>
                                        <p:attrNameLst>
                                          <p:attrName>style.visibility</p:attrName>
                                        </p:attrNameLst>
                                      </p:cBhvr>
                                      <p:to>
                                        <p:strVal val="visible"/>
                                      </p:to>
                                    </p:set>
                                    <p:anim calcmode="lin" valueType="num">
                                      <p:cBhvr additive="base">
                                        <p:cTn id="62" dur="500" fill="hold"/>
                                        <p:tgtEl>
                                          <p:spTgt spid="113"/>
                                        </p:tgtEl>
                                        <p:attrNameLst>
                                          <p:attrName>ppt_x</p:attrName>
                                        </p:attrNameLst>
                                      </p:cBhvr>
                                      <p:tavLst>
                                        <p:tav tm="0">
                                          <p:val>
                                            <p:strVal val="0-#ppt_w/2"/>
                                          </p:val>
                                        </p:tav>
                                        <p:tav tm="100000">
                                          <p:val>
                                            <p:strVal val="#ppt_x"/>
                                          </p:val>
                                        </p:tav>
                                      </p:tavLst>
                                    </p:anim>
                                    <p:anim calcmode="lin" valueType="num">
                                      <p:cBhvr additive="base">
                                        <p:cTn id="63" dur="500" fill="hold"/>
                                        <p:tgtEl>
                                          <p:spTgt spid="113"/>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121"/>
                                        </p:tgtEl>
                                        <p:attrNameLst>
                                          <p:attrName>style.visibility</p:attrName>
                                        </p:attrNameLst>
                                      </p:cBhvr>
                                      <p:to>
                                        <p:strVal val="visible"/>
                                      </p:to>
                                    </p:set>
                                    <p:anim calcmode="lin" valueType="num">
                                      <p:cBhvr additive="base">
                                        <p:cTn id="66" dur="500" fill="hold"/>
                                        <p:tgtEl>
                                          <p:spTgt spid="121"/>
                                        </p:tgtEl>
                                        <p:attrNameLst>
                                          <p:attrName>ppt_x</p:attrName>
                                        </p:attrNameLst>
                                      </p:cBhvr>
                                      <p:tavLst>
                                        <p:tav tm="0">
                                          <p:val>
                                            <p:strVal val="0-#ppt_w/2"/>
                                          </p:val>
                                        </p:tav>
                                        <p:tav tm="100000">
                                          <p:val>
                                            <p:strVal val="#ppt_x"/>
                                          </p:val>
                                        </p:tav>
                                      </p:tavLst>
                                    </p:anim>
                                    <p:anim calcmode="lin" valueType="num">
                                      <p:cBhvr additive="base">
                                        <p:cTn id="67" dur="500" fill="hold"/>
                                        <p:tgtEl>
                                          <p:spTgt spid="121"/>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95"/>
                                        </p:tgtEl>
                                        <p:attrNameLst>
                                          <p:attrName>style.visibility</p:attrName>
                                        </p:attrNameLst>
                                      </p:cBhvr>
                                      <p:to>
                                        <p:strVal val="visible"/>
                                      </p:to>
                                    </p:set>
                                    <p:anim calcmode="lin" valueType="num">
                                      <p:cBhvr additive="base">
                                        <p:cTn id="72" dur="500" fill="hold"/>
                                        <p:tgtEl>
                                          <p:spTgt spid="95"/>
                                        </p:tgtEl>
                                        <p:attrNameLst>
                                          <p:attrName>ppt_x</p:attrName>
                                        </p:attrNameLst>
                                      </p:cBhvr>
                                      <p:tavLst>
                                        <p:tav tm="0">
                                          <p:val>
                                            <p:strVal val="#ppt_x"/>
                                          </p:val>
                                        </p:tav>
                                        <p:tav tm="100000">
                                          <p:val>
                                            <p:strVal val="#ppt_x"/>
                                          </p:val>
                                        </p:tav>
                                      </p:tavLst>
                                    </p:anim>
                                    <p:anim calcmode="lin" valueType="num">
                                      <p:cBhvr additive="base">
                                        <p:cTn id="73" dur="500" fill="hold"/>
                                        <p:tgtEl>
                                          <p:spTgt spid="95"/>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98"/>
                                        </p:tgtEl>
                                        <p:attrNameLst>
                                          <p:attrName>style.visibility</p:attrName>
                                        </p:attrNameLst>
                                      </p:cBhvr>
                                      <p:to>
                                        <p:strVal val="visible"/>
                                      </p:to>
                                    </p:set>
                                    <p:anim calcmode="lin" valueType="num">
                                      <p:cBhvr additive="base">
                                        <p:cTn id="76" dur="500" fill="hold"/>
                                        <p:tgtEl>
                                          <p:spTgt spid="98"/>
                                        </p:tgtEl>
                                        <p:attrNameLst>
                                          <p:attrName>ppt_x</p:attrName>
                                        </p:attrNameLst>
                                      </p:cBhvr>
                                      <p:tavLst>
                                        <p:tav tm="0">
                                          <p:val>
                                            <p:strVal val="#ppt_x"/>
                                          </p:val>
                                        </p:tav>
                                        <p:tav tm="100000">
                                          <p:val>
                                            <p:strVal val="#ppt_x"/>
                                          </p:val>
                                        </p:tav>
                                      </p:tavLst>
                                    </p:anim>
                                    <p:anim calcmode="lin" valueType="num">
                                      <p:cBhvr additive="base">
                                        <p:cTn id="77" dur="500" fill="hold"/>
                                        <p:tgtEl>
                                          <p:spTgt spid="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3" grpId="0" animBg="1"/>
      <p:bldP spid="94" grpId="0" animBg="1"/>
      <p:bldP spid="95" grpId="0"/>
      <p:bldP spid="96" grpId="0"/>
      <p:bldP spid="97" grpId="0"/>
      <p:bldP spid="98" grpId="0"/>
      <p:bldP spid="111" grpId="0"/>
      <p:bldP spid="112" grpId="0"/>
      <p:bldP spid="113" grpId="0"/>
      <p:bldP spid="1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rot="16200000">
            <a:off x="1344843" y="1909915"/>
            <a:ext cx="1015663" cy="1309907"/>
          </a:xfrm>
          <a:prstGeom prst="rect">
            <a:avLst/>
          </a:prstGeom>
          <a:ln w="28575">
            <a:solidFill>
              <a:schemeClr val="accent2"/>
            </a:solidFill>
          </a:ln>
        </p:spPr>
        <p:txBody>
          <a:bodyPr vert="eaVert" wrap="square">
            <a:spAutoFit/>
          </a:bodyPr>
          <a:lstStyle/>
          <a:p>
            <a:pPr algn="ctr"/>
            <a:r>
              <a:rPr lang="en-US" altLang="zh-CN" sz="5400" b="1" spc="-225" dirty="0" smtClean="0">
                <a:solidFill>
                  <a:schemeClr val="accent2"/>
                </a:solidFill>
                <a:latin typeface="Agency FB" panose="020B0503020202020204" pitchFamily="34" charset="0"/>
                <a:ea typeface="造字工房俊雅（非商用）常规体" pitchFamily="50" charset="-122"/>
              </a:rPr>
              <a:t>04</a:t>
            </a:r>
            <a:endParaRPr lang="zh-CN" altLang="en-US" sz="5400" b="1" spc="-225" dirty="0">
              <a:solidFill>
                <a:schemeClr val="accent2"/>
              </a:solidFill>
              <a:latin typeface="Agency FB" panose="020B0503020202020204" pitchFamily="34" charset="0"/>
              <a:ea typeface="造字工房俊雅（非商用）常规体" pitchFamily="50" charset="-122"/>
            </a:endParaRPr>
          </a:p>
        </p:txBody>
      </p:sp>
      <p:sp>
        <p:nvSpPr>
          <p:cNvPr id="15" name="TextBox 15"/>
          <p:cNvSpPr txBox="1"/>
          <p:nvPr/>
        </p:nvSpPr>
        <p:spPr>
          <a:xfrm>
            <a:off x="2995141" y="1779662"/>
            <a:ext cx="3521075" cy="646331"/>
          </a:xfrm>
          <a:prstGeom prst="rect">
            <a:avLst/>
          </a:prstGeom>
          <a:noFill/>
        </p:spPr>
        <p:txBody>
          <a:bodyPr wrap="square" rtlCol="0">
            <a:spAutoFit/>
          </a:bodyPr>
          <a:lstStyle/>
          <a:p>
            <a:pPr defTabSz="799860"/>
            <a:r>
              <a:rPr lang="zh-CN" altLang="en-US" sz="3600" b="1" dirty="0" smtClean="0">
                <a:solidFill>
                  <a:schemeClr val="accent1"/>
                </a:solidFill>
                <a:latin typeface="华文行楷" panose="02010800040101010101" pitchFamily="2" charset="-122"/>
                <a:ea typeface="华文行楷" panose="02010800040101010101" pitchFamily="2" charset="-122"/>
              </a:rPr>
              <a:t>添加标题内容</a:t>
            </a:r>
            <a:endParaRPr lang="zh-CN" altLang="en-US" sz="3600" b="1" dirty="0">
              <a:solidFill>
                <a:schemeClr val="accent1"/>
              </a:solidFill>
              <a:latin typeface="华文行楷" panose="02010800040101010101" pitchFamily="2" charset="-122"/>
              <a:ea typeface="华文行楷" panose="02010800040101010101" pitchFamily="2" charset="-122"/>
            </a:endParaRPr>
          </a:p>
        </p:txBody>
      </p:sp>
      <p:sp>
        <p:nvSpPr>
          <p:cNvPr id="16" name="矩形 15"/>
          <p:cNvSpPr/>
          <p:nvPr/>
        </p:nvSpPr>
        <p:spPr>
          <a:xfrm>
            <a:off x="3083432" y="2787774"/>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smtClean="0">
                <a:solidFill>
                  <a:schemeClr val="tx2"/>
                </a:solidFill>
                <a:latin typeface="李旭科书法"/>
                <a:ea typeface="微软雅黑" pitchFamily="34" charset="-122"/>
              </a:rPr>
              <a:t>添加标题内容</a:t>
            </a:r>
            <a:endParaRPr lang="zh-CN" altLang="en-US" sz="1000" kern="0" dirty="0">
              <a:solidFill>
                <a:schemeClr val="tx2"/>
              </a:solidFill>
              <a:latin typeface="李旭科书法"/>
              <a:ea typeface="微软雅黑" pitchFamily="34" charset="-122"/>
            </a:endParaRPr>
          </a:p>
        </p:txBody>
      </p:sp>
      <p:sp>
        <p:nvSpPr>
          <p:cNvPr id="17" name="矩形 16"/>
          <p:cNvSpPr/>
          <p:nvPr/>
        </p:nvSpPr>
        <p:spPr>
          <a:xfrm>
            <a:off x="4251176" y="2787774"/>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18" name="矩形 17"/>
          <p:cNvSpPr/>
          <p:nvPr/>
        </p:nvSpPr>
        <p:spPr>
          <a:xfrm>
            <a:off x="5436096" y="2787774"/>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19" name="矩形 18"/>
          <p:cNvSpPr/>
          <p:nvPr/>
        </p:nvSpPr>
        <p:spPr>
          <a:xfrm>
            <a:off x="3083610" y="3091506"/>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20" name="矩形 19"/>
          <p:cNvSpPr/>
          <p:nvPr/>
        </p:nvSpPr>
        <p:spPr>
          <a:xfrm>
            <a:off x="4251175" y="3091506"/>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21" name="矩形 20"/>
          <p:cNvSpPr/>
          <p:nvPr/>
        </p:nvSpPr>
        <p:spPr>
          <a:xfrm>
            <a:off x="5436096" y="3091506"/>
            <a:ext cx="1081047" cy="223128"/>
          </a:xfrm>
          <a:prstGeom prst="rect">
            <a:avLst/>
          </a:prstGeom>
        </p:spPr>
        <p:txBody>
          <a:bodyPr wrap="none" lIns="68571" tIns="34285" rIns="68571" bIns="34285">
            <a:spAutoFit/>
          </a:bodyPr>
          <a:lstStyle/>
          <a:p>
            <a:pPr marL="171450" indent="-171450" defTabSz="914309">
              <a:buClr>
                <a:schemeClr val="accent1"/>
              </a:buClr>
              <a:buFont typeface="Wingdings" panose="05000000000000000000" pitchFamily="2" charset="2"/>
              <a:buChar char="l"/>
              <a:defRPr/>
            </a:pPr>
            <a:r>
              <a:rPr lang="zh-CN" altLang="en-US" sz="1000" kern="0" dirty="0">
                <a:solidFill>
                  <a:schemeClr val="tx2"/>
                </a:solidFill>
                <a:latin typeface="李旭科书法"/>
                <a:ea typeface="微软雅黑" pitchFamily="34" charset="-122"/>
              </a:rPr>
              <a:t>添加标题内容</a:t>
            </a:r>
          </a:p>
        </p:txBody>
      </p:sp>
      <p:sp>
        <p:nvSpPr>
          <p:cNvPr id="22" name="矩形 21"/>
          <p:cNvSpPr/>
          <p:nvPr/>
        </p:nvSpPr>
        <p:spPr>
          <a:xfrm>
            <a:off x="3059832" y="2346434"/>
            <a:ext cx="4896544" cy="338554"/>
          </a:xfrm>
          <a:prstGeom prst="rect">
            <a:avLst/>
          </a:prstGeom>
        </p:spPr>
        <p:txBody>
          <a:bodyPr wrap="square">
            <a:spAutoFit/>
          </a:bodyPr>
          <a:lstStyle/>
          <a:p>
            <a:r>
              <a:rPr lang="zh-CN" altLang="en-US" sz="800" dirty="0">
                <a:solidFill>
                  <a:schemeClr val="tx2"/>
                </a:solidFill>
              </a:rPr>
              <a:t>Your content to play here, or through your copy, paste in this box, and select only the text. Your content to play here, or through your copy, paste in this box, and select only the text.</a:t>
            </a:r>
          </a:p>
        </p:txBody>
      </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9825" y="3251049"/>
            <a:ext cx="2574175" cy="1892451"/>
          </a:xfrm>
          <a:prstGeom prst="rect">
            <a:avLst/>
          </a:prstGeom>
        </p:spPr>
      </p:pic>
    </p:spTree>
    <p:extLst>
      <p:ext uri="{BB962C8B-B14F-4D97-AF65-F5344CB8AC3E}">
        <p14:creationId xmlns:p14="http://schemas.microsoft.com/office/powerpoint/2010/main" val="5840912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15"/>
                                            </p:tgtEl>
                                            <p:attrNameLst>
                                              <p:attrName>style.visibility</p:attrName>
                                            </p:attrNameLst>
                                          </p:cBhvr>
                                          <p:to>
                                            <p:strVal val="visible"/>
                                          </p:to>
                                        </p:set>
                                        <p:anim by="(-#ppt_w*2)" calcmode="lin" valueType="num">
                                          <p:cBhvr rctx="PPT">
                                            <p:cTn id="11" dur="500" autoRev="1" fill="hold">
                                              <p:stCondLst>
                                                <p:cond delay="0"/>
                                              </p:stCondLst>
                                            </p:cTn>
                                            <p:tgtEl>
                                              <p:spTgt spid="15"/>
                                            </p:tgtEl>
                                            <p:attrNameLst>
                                              <p:attrName>ppt_w</p:attrName>
                                            </p:attrNameLst>
                                          </p:cBhvr>
                                        </p:anim>
                                        <p:anim by="(#ppt_w*0.50)" calcmode="lin" valueType="num">
                                          <p:cBhvr>
                                            <p:cTn id="12" dur="500" decel="50000" autoRev="1" fill="hold">
                                              <p:stCondLst>
                                                <p:cond delay="0"/>
                                              </p:stCondLst>
                                            </p:cTn>
                                            <p:tgtEl>
                                              <p:spTgt spid="15"/>
                                            </p:tgtEl>
                                            <p:attrNameLst>
                                              <p:attrName>ppt_x</p:attrName>
                                            </p:attrNameLst>
                                          </p:cBhvr>
                                        </p:anim>
                                        <p:anim from="(-#ppt_h/2)" to="(#ppt_y)" calcmode="lin" valueType="num">
                                          <p:cBhvr>
                                            <p:cTn id="13" dur="1000" fill="hold">
                                              <p:stCondLst>
                                                <p:cond delay="0"/>
                                              </p:stCondLst>
                                            </p:cTn>
                                            <p:tgtEl>
                                              <p:spTgt spid="15"/>
                                            </p:tgtEl>
                                            <p:attrNameLst>
                                              <p:attrName>ppt_y</p:attrName>
                                            </p:attrNameLst>
                                          </p:cBhvr>
                                        </p:anim>
                                        <p:animRot by="21600000">
                                          <p:cBhvr>
                                            <p:cTn id="14" dur="1000" fill="hold">
                                              <p:stCondLst>
                                                <p:cond delay="0"/>
                                              </p:stCondLst>
                                            </p:cTn>
                                            <p:tgtEl>
                                              <p:spTgt spid="15"/>
                                            </p:tgtEl>
                                            <p:attrNameLst>
                                              <p:attrName>r</p:attrName>
                                            </p:attrNameLst>
                                          </p:cBhvr>
                                        </p:animRot>
                                      </p:childTnLst>
                                    </p:cTn>
                                  </p:par>
                                </p:childTnLst>
                              </p:cTn>
                            </p:par>
                            <p:par>
                              <p:cTn id="15" fill="hold">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childTnLst>
                              </p:cTn>
                            </p:par>
                            <p:par>
                              <p:cTn id="19" fill="hold">
                                <p:stCondLst>
                                  <p:cond delay="2500"/>
                                </p:stCondLst>
                                <p:childTnLst>
                                  <p:par>
                                    <p:cTn id="20" presetID="2" presetClass="entr" presetSubtype="4" accel="46000" fill="hold" grpId="0" nodeType="afterEffect" p14:presetBounceEnd="48000">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14:bounceEnd="48000">
                                          <p:cBhvr additive="base">
                                            <p:cTn id="22" dur="500" fill="hold"/>
                                            <p:tgtEl>
                                              <p:spTgt spid="16"/>
                                            </p:tgtEl>
                                            <p:attrNameLst>
                                              <p:attrName>ppt_x</p:attrName>
                                            </p:attrNameLst>
                                          </p:cBhvr>
                                          <p:tavLst>
                                            <p:tav tm="0">
                                              <p:val>
                                                <p:strVal val="#ppt_x"/>
                                              </p:val>
                                            </p:tav>
                                            <p:tav tm="100000">
                                              <p:val>
                                                <p:strVal val="#ppt_x"/>
                                              </p:val>
                                            </p:tav>
                                          </p:tavLst>
                                        </p:anim>
                                        <p:anim calcmode="lin" valueType="num" p14:bounceEnd="48000">
                                          <p:cBhvr additive="base">
                                            <p:cTn id="23" dur="500" fill="hold"/>
                                            <p:tgtEl>
                                              <p:spTgt spid="16"/>
                                            </p:tgtEl>
                                            <p:attrNameLst>
                                              <p:attrName>ppt_y</p:attrName>
                                            </p:attrNameLst>
                                          </p:cBhvr>
                                          <p:tavLst>
                                            <p:tav tm="0">
                                              <p:val>
                                                <p:strVal val="1+#ppt_h/2"/>
                                              </p:val>
                                            </p:tav>
                                            <p:tav tm="100000">
                                              <p:val>
                                                <p:strVal val="#ppt_y"/>
                                              </p:val>
                                            </p:tav>
                                          </p:tavLst>
                                        </p:anim>
                                      </p:childTnLst>
                                    </p:cTn>
                                  </p:par>
                                  <p:par>
                                    <p:cTn id="24" presetID="2" presetClass="entr" presetSubtype="4" accel="46000" fill="hold" grpId="0" nodeType="withEffect" p14:presetBounceEnd="46000">
                                      <p:stCondLst>
                                        <p:cond delay="100"/>
                                      </p:stCondLst>
                                      <p:childTnLst>
                                        <p:set>
                                          <p:cBhvr>
                                            <p:cTn id="25" dur="1" fill="hold">
                                              <p:stCondLst>
                                                <p:cond delay="0"/>
                                              </p:stCondLst>
                                            </p:cTn>
                                            <p:tgtEl>
                                              <p:spTgt spid="17"/>
                                            </p:tgtEl>
                                            <p:attrNameLst>
                                              <p:attrName>style.visibility</p:attrName>
                                            </p:attrNameLst>
                                          </p:cBhvr>
                                          <p:to>
                                            <p:strVal val="visible"/>
                                          </p:to>
                                        </p:set>
                                        <p:anim calcmode="lin" valueType="num" p14:bounceEnd="46000">
                                          <p:cBhvr additive="base">
                                            <p:cTn id="26" dur="500" fill="hold"/>
                                            <p:tgtEl>
                                              <p:spTgt spid="17"/>
                                            </p:tgtEl>
                                            <p:attrNameLst>
                                              <p:attrName>ppt_x</p:attrName>
                                            </p:attrNameLst>
                                          </p:cBhvr>
                                          <p:tavLst>
                                            <p:tav tm="0">
                                              <p:val>
                                                <p:strVal val="#ppt_x"/>
                                              </p:val>
                                            </p:tav>
                                            <p:tav tm="100000">
                                              <p:val>
                                                <p:strVal val="#ppt_x"/>
                                              </p:val>
                                            </p:tav>
                                          </p:tavLst>
                                        </p:anim>
                                        <p:anim calcmode="lin" valueType="num" p14:bounceEnd="46000">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accel="46000" fill="hold" grpId="0" nodeType="withEffect" p14:presetBounceEnd="46000">
                                      <p:stCondLst>
                                        <p:cond delay="200"/>
                                      </p:stCondLst>
                                      <p:childTnLst>
                                        <p:set>
                                          <p:cBhvr>
                                            <p:cTn id="29" dur="1" fill="hold">
                                              <p:stCondLst>
                                                <p:cond delay="0"/>
                                              </p:stCondLst>
                                            </p:cTn>
                                            <p:tgtEl>
                                              <p:spTgt spid="18"/>
                                            </p:tgtEl>
                                            <p:attrNameLst>
                                              <p:attrName>style.visibility</p:attrName>
                                            </p:attrNameLst>
                                          </p:cBhvr>
                                          <p:to>
                                            <p:strVal val="visible"/>
                                          </p:to>
                                        </p:set>
                                        <p:anim calcmode="lin" valueType="num" p14:bounceEnd="46000">
                                          <p:cBhvr additive="base">
                                            <p:cTn id="30" dur="500" fill="hold"/>
                                            <p:tgtEl>
                                              <p:spTgt spid="18"/>
                                            </p:tgtEl>
                                            <p:attrNameLst>
                                              <p:attrName>ppt_x</p:attrName>
                                            </p:attrNameLst>
                                          </p:cBhvr>
                                          <p:tavLst>
                                            <p:tav tm="0">
                                              <p:val>
                                                <p:strVal val="#ppt_x"/>
                                              </p:val>
                                            </p:tav>
                                            <p:tav tm="100000">
                                              <p:val>
                                                <p:strVal val="#ppt_x"/>
                                              </p:val>
                                            </p:tav>
                                          </p:tavLst>
                                        </p:anim>
                                        <p:anim calcmode="lin" valueType="num" p14:bounceEnd="46000">
                                          <p:cBhvr additive="base">
                                            <p:cTn id="31" dur="500" fill="hold"/>
                                            <p:tgtEl>
                                              <p:spTgt spid="18"/>
                                            </p:tgtEl>
                                            <p:attrNameLst>
                                              <p:attrName>ppt_y</p:attrName>
                                            </p:attrNameLst>
                                          </p:cBhvr>
                                          <p:tavLst>
                                            <p:tav tm="0">
                                              <p:val>
                                                <p:strVal val="1+#ppt_h/2"/>
                                              </p:val>
                                            </p:tav>
                                            <p:tav tm="100000">
                                              <p:val>
                                                <p:strVal val="#ppt_y"/>
                                              </p:val>
                                            </p:tav>
                                          </p:tavLst>
                                        </p:anim>
                                      </p:childTnLst>
                                    </p:cTn>
                                  </p:par>
                                  <p:par>
                                    <p:cTn id="32" presetID="2" presetClass="entr" presetSubtype="4" accel="46000" fill="hold" grpId="0" nodeType="withEffect" p14:presetBounceEnd="48000">
                                      <p:stCondLst>
                                        <p:cond delay="300"/>
                                      </p:stCondLst>
                                      <p:childTnLst>
                                        <p:set>
                                          <p:cBhvr>
                                            <p:cTn id="33" dur="1" fill="hold">
                                              <p:stCondLst>
                                                <p:cond delay="0"/>
                                              </p:stCondLst>
                                            </p:cTn>
                                            <p:tgtEl>
                                              <p:spTgt spid="19"/>
                                            </p:tgtEl>
                                            <p:attrNameLst>
                                              <p:attrName>style.visibility</p:attrName>
                                            </p:attrNameLst>
                                          </p:cBhvr>
                                          <p:to>
                                            <p:strVal val="visible"/>
                                          </p:to>
                                        </p:set>
                                        <p:anim calcmode="lin" valueType="num" p14:bounceEnd="48000">
                                          <p:cBhvr additive="base">
                                            <p:cTn id="34" dur="500" fill="hold"/>
                                            <p:tgtEl>
                                              <p:spTgt spid="19"/>
                                            </p:tgtEl>
                                            <p:attrNameLst>
                                              <p:attrName>ppt_x</p:attrName>
                                            </p:attrNameLst>
                                          </p:cBhvr>
                                          <p:tavLst>
                                            <p:tav tm="0">
                                              <p:val>
                                                <p:strVal val="#ppt_x"/>
                                              </p:val>
                                            </p:tav>
                                            <p:tav tm="100000">
                                              <p:val>
                                                <p:strVal val="#ppt_x"/>
                                              </p:val>
                                            </p:tav>
                                          </p:tavLst>
                                        </p:anim>
                                        <p:anim calcmode="lin" valueType="num" p14:bounceEnd="48000">
                                          <p:cBhvr additive="base">
                                            <p:cTn id="35" dur="500" fill="hold"/>
                                            <p:tgtEl>
                                              <p:spTgt spid="19"/>
                                            </p:tgtEl>
                                            <p:attrNameLst>
                                              <p:attrName>ppt_y</p:attrName>
                                            </p:attrNameLst>
                                          </p:cBhvr>
                                          <p:tavLst>
                                            <p:tav tm="0">
                                              <p:val>
                                                <p:strVal val="1+#ppt_h/2"/>
                                              </p:val>
                                            </p:tav>
                                            <p:tav tm="100000">
                                              <p:val>
                                                <p:strVal val="#ppt_y"/>
                                              </p:val>
                                            </p:tav>
                                          </p:tavLst>
                                        </p:anim>
                                      </p:childTnLst>
                                    </p:cTn>
                                  </p:par>
                                  <p:par>
                                    <p:cTn id="36" presetID="2" presetClass="entr" presetSubtype="4" accel="46000" fill="hold" grpId="0" nodeType="withEffect" p14:presetBounceEnd="46000">
                                      <p:stCondLst>
                                        <p:cond delay="400"/>
                                      </p:stCondLst>
                                      <p:childTnLst>
                                        <p:set>
                                          <p:cBhvr>
                                            <p:cTn id="37" dur="1" fill="hold">
                                              <p:stCondLst>
                                                <p:cond delay="0"/>
                                              </p:stCondLst>
                                            </p:cTn>
                                            <p:tgtEl>
                                              <p:spTgt spid="20"/>
                                            </p:tgtEl>
                                            <p:attrNameLst>
                                              <p:attrName>style.visibility</p:attrName>
                                            </p:attrNameLst>
                                          </p:cBhvr>
                                          <p:to>
                                            <p:strVal val="visible"/>
                                          </p:to>
                                        </p:set>
                                        <p:anim calcmode="lin" valueType="num" p14:bounceEnd="46000">
                                          <p:cBhvr additive="base">
                                            <p:cTn id="38" dur="500" fill="hold"/>
                                            <p:tgtEl>
                                              <p:spTgt spid="20"/>
                                            </p:tgtEl>
                                            <p:attrNameLst>
                                              <p:attrName>ppt_x</p:attrName>
                                            </p:attrNameLst>
                                          </p:cBhvr>
                                          <p:tavLst>
                                            <p:tav tm="0">
                                              <p:val>
                                                <p:strVal val="#ppt_x"/>
                                              </p:val>
                                            </p:tav>
                                            <p:tav tm="100000">
                                              <p:val>
                                                <p:strVal val="#ppt_x"/>
                                              </p:val>
                                            </p:tav>
                                          </p:tavLst>
                                        </p:anim>
                                        <p:anim calcmode="lin" valueType="num" p14:bounceEnd="46000">
                                          <p:cBhvr additive="base">
                                            <p:cTn id="39" dur="500" fill="hold"/>
                                            <p:tgtEl>
                                              <p:spTgt spid="20"/>
                                            </p:tgtEl>
                                            <p:attrNameLst>
                                              <p:attrName>ppt_y</p:attrName>
                                            </p:attrNameLst>
                                          </p:cBhvr>
                                          <p:tavLst>
                                            <p:tav tm="0">
                                              <p:val>
                                                <p:strVal val="1+#ppt_h/2"/>
                                              </p:val>
                                            </p:tav>
                                            <p:tav tm="100000">
                                              <p:val>
                                                <p:strVal val="#ppt_y"/>
                                              </p:val>
                                            </p:tav>
                                          </p:tavLst>
                                        </p:anim>
                                      </p:childTnLst>
                                    </p:cTn>
                                  </p:par>
                                  <p:par>
                                    <p:cTn id="40" presetID="2" presetClass="entr" presetSubtype="4" accel="46000" fill="hold" grpId="0" nodeType="withEffect" p14:presetBounceEnd="46000">
                                      <p:stCondLst>
                                        <p:cond delay="500"/>
                                      </p:stCondLst>
                                      <p:childTnLst>
                                        <p:set>
                                          <p:cBhvr>
                                            <p:cTn id="41" dur="1" fill="hold">
                                              <p:stCondLst>
                                                <p:cond delay="0"/>
                                              </p:stCondLst>
                                            </p:cTn>
                                            <p:tgtEl>
                                              <p:spTgt spid="21"/>
                                            </p:tgtEl>
                                            <p:attrNameLst>
                                              <p:attrName>style.visibility</p:attrName>
                                            </p:attrNameLst>
                                          </p:cBhvr>
                                          <p:to>
                                            <p:strVal val="visible"/>
                                          </p:to>
                                        </p:set>
                                        <p:anim calcmode="lin" valueType="num" p14:bounceEnd="46000">
                                          <p:cBhvr additive="base">
                                            <p:cTn id="42" dur="500" fill="hold"/>
                                            <p:tgtEl>
                                              <p:spTgt spid="21"/>
                                            </p:tgtEl>
                                            <p:attrNameLst>
                                              <p:attrName>ppt_x</p:attrName>
                                            </p:attrNameLst>
                                          </p:cBhvr>
                                          <p:tavLst>
                                            <p:tav tm="0">
                                              <p:val>
                                                <p:strVal val="#ppt_x"/>
                                              </p:val>
                                            </p:tav>
                                            <p:tav tm="100000">
                                              <p:val>
                                                <p:strVal val="#ppt_x"/>
                                              </p:val>
                                            </p:tav>
                                          </p:tavLst>
                                        </p:anim>
                                        <p:anim calcmode="lin" valueType="num" p14:bounceEnd="46000">
                                          <p:cBhvr additive="base">
                                            <p:cTn id="43" dur="500" fill="hold"/>
                                            <p:tgtEl>
                                              <p:spTgt spid="21"/>
                                            </p:tgtEl>
                                            <p:attrNameLst>
                                              <p:attrName>ppt_y</p:attrName>
                                            </p:attrNameLst>
                                          </p:cBhvr>
                                          <p:tavLst>
                                            <p:tav tm="0">
                                              <p:val>
                                                <p:strVal val="1+#ppt_h/2"/>
                                              </p:val>
                                            </p:tav>
                                            <p:tav tm="100000">
                                              <p:val>
                                                <p:strVal val="#ppt_y"/>
                                              </p:val>
                                            </p:tav>
                                          </p:tavLst>
                                        </p:anim>
                                      </p:childTnLst>
                                    </p:cTn>
                                  </p:par>
                                </p:childTnLst>
                              </p:cTn>
                            </p:par>
                            <p:par>
                              <p:cTn id="44" fill="hold">
                                <p:stCondLst>
                                  <p:cond delay="3500"/>
                                </p:stCondLst>
                                <p:childTnLst>
                                  <p:par>
                                    <p:cTn id="45" presetID="2" presetClass="entr" presetSubtype="4"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20" grpId="0"/>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15"/>
                                            </p:tgtEl>
                                            <p:attrNameLst>
                                              <p:attrName>style.visibility</p:attrName>
                                            </p:attrNameLst>
                                          </p:cBhvr>
                                          <p:to>
                                            <p:strVal val="visible"/>
                                          </p:to>
                                        </p:set>
                                        <p:anim by="(-#ppt_w*2)" calcmode="lin" valueType="num">
                                          <p:cBhvr rctx="PPT">
                                            <p:cTn id="11" dur="500" autoRev="1" fill="hold">
                                              <p:stCondLst>
                                                <p:cond delay="0"/>
                                              </p:stCondLst>
                                            </p:cTn>
                                            <p:tgtEl>
                                              <p:spTgt spid="15"/>
                                            </p:tgtEl>
                                            <p:attrNameLst>
                                              <p:attrName>ppt_w</p:attrName>
                                            </p:attrNameLst>
                                          </p:cBhvr>
                                        </p:anim>
                                        <p:anim by="(#ppt_w*0.50)" calcmode="lin" valueType="num">
                                          <p:cBhvr>
                                            <p:cTn id="12" dur="500" decel="50000" autoRev="1" fill="hold">
                                              <p:stCondLst>
                                                <p:cond delay="0"/>
                                              </p:stCondLst>
                                            </p:cTn>
                                            <p:tgtEl>
                                              <p:spTgt spid="15"/>
                                            </p:tgtEl>
                                            <p:attrNameLst>
                                              <p:attrName>ppt_x</p:attrName>
                                            </p:attrNameLst>
                                          </p:cBhvr>
                                        </p:anim>
                                        <p:anim from="(-#ppt_h/2)" to="(#ppt_y)" calcmode="lin" valueType="num">
                                          <p:cBhvr>
                                            <p:cTn id="13" dur="1000" fill="hold">
                                              <p:stCondLst>
                                                <p:cond delay="0"/>
                                              </p:stCondLst>
                                            </p:cTn>
                                            <p:tgtEl>
                                              <p:spTgt spid="15"/>
                                            </p:tgtEl>
                                            <p:attrNameLst>
                                              <p:attrName>ppt_y</p:attrName>
                                            </p:attrNameLst>
                                          </p:cBhvr>
                                        </p:anim>
                                        <p:animRot by="21600000">
                                          <p:cBhvr>
                                            <p:cTn id="14" dur="1000" fill="hold">
                                              <p:stCondLst>
                                                <p:cond delay="0"/>
                                              </p:stCondLst>
                                            </p:cTn>
                                            <p:tgtEl>
                                              <p:spTgt spid="15"/>
                                            </p:tgtEl>
                                            <p:attrNameLst>
                                              <p:attrName>r</p:attrName>
                                            </p:attrNameLst>
                                          </p:cBhvr>
                                        </p:animRot>
                                      </p:childTnLst>
                                    </p:cTn>
                                  </p:par>
                                </p:childTnLst>
                              </p:cTn>
                            </p:par>
                            <p:par>
                              <p:cTn id="15" fill="hold">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childTnLst>
                              </p:cTn>
                            </p:par>
                            <p:par>
                              <p:cTn id="19" fill="hold">
                                <p:stCondLst>
                                  <p:cond delay="2500"/>
                                </p:stCondLst>
                                <p:childTnLst>
                                  <p:par>
                                    <p:cTn id="20" presetID="2" presetClass="entr" presetSubtype="4" accel="4600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ppt_x"/>
                                              </p:val>
                                            </p:tav>
                                            <p:tav tm="100000">
                                              <p:val>
                                                <p:strVal val="#ppt_x"/>
                                              </p:val>
                                            </p:tav>
                                          </p:tavLst>
                                        </p:anim>
                                        <p:anim calcmode="lin" valueType="num">
                                          <p:cBhvr additive="base">
                                            <p:cTn id="23" dur="500" fill="hold"/>
                                            <p:tgtEl>
                                              <p:spTgt spid="16"/>
                                            </p:tgtEl>
                                            <p:attrNameLst>
                                              <p:attrName>ppt_y</p:attrName>
                                            </p:attrNameLst>
                                          </p:cBhvr>
                                          <p:tavLst>
                                            <p:tav tm="0">
                                              <p:val>
                                                <p:strVal val="1+#ppt_h/2"/>
                                              </p:val>
                                            </p:tav>
                                            <p:tav tm="100000">
                                              <p:val>
                                                <p:strVal val="#ppt_y"/>
                                              </p:val>
                                            </p:tav>
                                          </p:tavLst>
                                        </p:anim>
                                      </p:childTnLst>
                                    </p:cTn>
                                  </p:par>
                                  <p:par>
                                    <p:cTn id="24" presetID="2" presetClass="entr" presetSubtype="4" accel="46000" fill="hold" grpId="0" nodeType="withEffect">
                                      <p:stCondLst>
                                        <p:cond delay="10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accel="46000" fill="hold" grpId="0" nodeType="withEffect">
                                      <p:stCondLst>
                                        <p:cond delay="20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ppt_x"/>
                                              </p:val>
                                            </p:tav>
                                            <p:tav tm="100000">
                                              <p:val>
                                                <p:strVal val="#ppt_x"/>
                                              </p:val>
                                            </p:tav>
                                          </p:tavLst>
                                        </p:anim>
                                        <p:anim calcmode="lin" valueType="num">
                                          <p:cBhvr additive="base">
                                            <p:cTn id="31" dur="500" fill="hold"/>
                                            <p:tgtEl>
                                              <p:spTgt spid="18"/>
                                            </p:tgtEl>
                                            <p:attrNameLst>
                                              <p:attrName>ppt_y</p:attrName>
                                            </p:attrNameLst>
                                          </p:cBhvr>
                                          <p:tavLst>
                                            <p:tav tm="0">
                                              <p:val>
                                                <p:strVal val="1+#ppt_h/2"/>
                                              </p:val>
                                            </p:tav>
                                            <p:tav tm="100000">
                                              <p:val>
                                                <p:strVal val="#ppt_y"/>
                                              </p:val>
                                            </p:tav>
                                          </p:tavLst>
                                        </p:anim>
                                      </p:childTnLst>
                                    </p:cTn>
                                  </p:par>
                                  <p:par>
                                    <p:cTn id="32" presetID="2" presetClass="entr" presetSubtype="4" accel="46000" fill="hold" grpId="0" nodeType="withEffect">
                                      <p:stCondLst>
                                        <p:cond delay="30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fill="hold"/>
                                            <p:tgtEl>
                                              <p:spTgt spid="19"/>
                                            </p:tgtEl>
                                            <p:attrNameLst>
                                              <p:attrName>ppt_x</p:attrName>
                                            </p:attrNameLst>
                                          </p:cBhvr>
                                          <p:tavLst>
                                            <p:tav tm="0">
                                              <p:val>
                                                <p:strVal val="#ppt_x"/>
                                              </p:val>
                                            </p:tav>
                                            <p:tav tm="100000">
                                              <p:val>
                                                <p:strVal val="#ppt_x"/>
                                              </p:val>
                                            </p:tav>
                                          </p:tavLst>
                                        </p:anim>
                                        <p:anim calcmode="lin" valueType="num">
                                          <p:cBhvr additive="base">
                                            <p:cTn id="35" dur="500" fill="hold"/>
                                            <p:tgtEl>
                                              <p:spTgt spid="19"/>
                                            </p:tgtEl>
                                            <p:attrNameLst>
                                              <p:attrName>ppt_y</p:attrName>
                                            </p:attrNameLst>
                                          </p:cBhvr>
                                          <p:tavLst>
                                            <p:tav tm="0">
                                              <p:val>
                                                <p:strVal val="1+#ppt_h/2"/>
                                              </p:val>
                                            </p:tav>
                                            <p:tav tm="100000">
                                              <p:val>
                                                <p:strVal val="#ppt_y"/>
                                              </p:val>
                                            </p:tav>
                                          </p:tavLst>
                                        </p:anim>
                                      </p:childTnLst>
                                    </p:cTn>
                                  </p:par>
                                  <p:par>
                                    <p:cTn id="36" presetID="2" presetClass="entr" presetSubtype="4" accel="46000" fill="hold" grpId="0" nodeType="withEffect">
                                      <p:stCondLst>
                                        <p:cond delay="40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500" fill="hold"/>
                                            <p:tgtEl>
                                              <p:spTgt spid="20"/>
                                            </p:tgtEl>
                                            <p:attrNameLst>
                                              <p:attrName>ppt_x</p:attrName>
                                            </p:attrNameLst>
                                          </p:cBhvr>
                                          <p:tavLst>
                                            <p:tav tm="0">
                                              <p:val>
                                                <p:strVal val="#ppt_x"/>
                                              </p:val>
                                            </p:tav>
                                            <p:tav tm="100000">
                                              <p:val>
                                                <p:strVal val="#ppt_x"/>
                                              </p:val>
                                            </p:tav>
                                          </p:tavLst>
                                        </p:anim>
                                        <p:anim calcmode="lin" valueType="num">
                                          <p:cBhvr additive="base">
                                            <p:cTn id="39" dur="500" fill="hold"/>
                                            <p:tgtEl>
                                              <p:spTgt spid="20"/>
                                            </p:tgtEl>
                                            <p:attrNameLst>
                                              <p:attrName>ppt_y</p:attrName>
                                            </p:attrNameLst>
                                          </p:cBhvr>
                                          <p:tavLst>
                                            <p:tav tm="0">
                                              <p:val>
                                                <p:strVal val="1+#ppt_h/2"/>
                                              </p:val>
                                            </p:tav>
                                            <p:tav tm="100000">
                                              <p:val>
                                                <p:strVal val="#ppt_y"/>
                                              </p:val>
                                            </p:tav>
                                          </p:tavLst>
                                        </p:anim>
                                      </p:childTnLst>
                                    </p:cTn>
                                  </p:par>
                                  <p:par>
                                    <p:cTn id="40" presetID="2" presetClass="entr" presetSubtype="4" accel="46000" fill="hold" grpId="0" nodeType="withEffect">
                                      <p:stCondLst>
                                        <p:cond delay="50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ppt_x"/>
                                              </p:val>
                                            </p:tav>
                                            <p:tav tm="100000">
                                              <p:val>
                                                <p:strVal val="#ppt_x"/>
                                              </p:val>
                                            </p:tav>
                                          </p:tavLst>
                                        </p:anim>
                                        <p:anim calcmode="lin" valueType="num">
                                          <p:cBhvr additive="base">
                                            <p:cTn id="43" dur="500" fill="hold"/>
                                            <p:tgtEl>
                                              <p:spTgt spid="21"/>
                                            </p:tgtEl>
                                            <p:attrNameLst>
                                              <p:attrName>ppt_y</p:attrName>
                                            </p:attrNameLst>
                                          </p:cBhvr>
                                          <p:tavLst>
                                            <p:tav tm="0">
                                              <p:val>
                                                <p:strVal val="1+#ppt_h/2"/>
                                              </p:val>
                                            </p:tav>
                                            <p:tav tm="100000">
                                              <p:val>
                                                <p:strVal val="#ppt_y"/>
                                              </p:val>
                                            </p:tav>
                                          </p:tavLst>
                                        </p:anim>
                                      </p:childTnLst>
                                    </p:cTn>
                                  </p:par>
                                </p:childTnLst>
                              </p:cTn>
                            </p:par>
                            <p:par>
                              <p:cTn id="44" fill="hold">
                                <p:stCondLst>
                                  <p:cond delay="3500"/>
                                </p:stCondLst>
                                <p:childTnLst>
                                  <p:par>
                                    <p:cTn id="45" presetID="2" presetClass="entr" presetSubtype="4"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20" grpId="0"/>
          <p:bldP spid="21" grpId="0"/>
          <p:bldP spid="22"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043609" y="1296865"/>
            <a:ext cx="1657678" cy="740147"/>
            <a:chOff x="465719" y="1295954"/>
            <a:chExt cx="1658494" cy="740511"/>
          </a:xfrm>
        </p:grpSpPr>
        <p:sp>
          <p:nvSpPr>
            <p:cNvPr id="17"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3"/>
            </a:solidFill>
            <a:ln>
              <a:noFill/>
            </a:ln>
            <a:effectLst/>
          </p:spPr>
          <p:txBody>
            <a:bodyPr wrap="none" anchor="ctr"/>
            <a:lstStyle/>
            <a:p>
              <a:endParaRPr lang="en-US" sz="2399">
                <a:latin typeface="+mn-ea"/>
              </a:endParaRPr>
            </a:p>
          </p:txBody>
        </p:sp>
        <p:sp>
          <p:nvSpPr>
            <p:cNvPr id="18"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sz="2399"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19" name="TextBox 6"/>
          <p:cNvSpPr txBox="1"/>
          <p:nvPr/>
        </p:nvSpPr>
        <p:spPr>
          <a:xfrm>
            <a:off x="2878106" y="1468979"/>
            <a:ext cx="6084312" cy="548838"/>
          </a:xfrm>
          <a:prstGeom prst="rect">
            <a:avLst/>
          </a:prstGeom>
          <a:noFill/>
        </p:spPr>
        <p:txBody>
          <a:bodyPr wrap="square" lIns="86328" tIns="43165" rIns="86328" bIns="43165" rtlCol="0">
            <a:spAutoFit/>
          </a:bodyPr>
          <a:lstStyle/>
          <a:p>
            <a:pPr>
              <a:lnSpc>
                <a:spcPct val="150000"/>
              </a:lnSpc>
            </a:pPr>
            <a:r>
              <a:rPr lang="zh-CN" altLang="en-US" sz="1000" dirty="0">
                <a:solidFill>
                  <a:schemeClr val="tx2"/>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
        <p:nvSpPr>
          <p:cNvPr id="20" name="TextBox 7"/>
          <p:cNvSpPr txBox="1"/>
          <p:nvPr/>
        </p:nvSpPr>
        <p:spPr>
          <a:xfrm>
            <a:off x="2917126" y="1204555"/>
            <a:ext cx="2662986" cy="273123"/>
          </a:xfrm>
          <a:prstGeom prst="rect">
            <a:avLst/>
          </a:prstGeom>
          <a:noFill/>
        </p:spPr>
        <p:txBody>
          <a:bodyPr wrap="square" lIns="57122" tIns="28561" rIns="57122" bIns="28561" rtlCol="0">
            <a:spAutoFit/>
          </a:bodyPr>
          <a:lstStyle/>
          <a:p>
            <a:r>
              <a:rPr lang="zh-CN" altLang="en-US" sz="1400" b="1" dirty="0" smtClean="0">
                <a:solidFill>
                  <a:schemeClr val="tx2"/>
                </a:solidFill>
                <a:latin typeface="微软雅黑" panose="020B0503020204020204" pitchFamily="34" charset="-122"/>
                <a:ea typeface="微软雅黑" panose="020B0503020204020204" pitchFamily="34" charset="-122"/>
              </a:rPr>
              <a:t>单击</a:t>
            </a:r>
            <a:r>
              <a:rPr lang="zh-CN" altLang="en-US" sz="1400" b="1" dirty="0">
                <a:solidFill>
                  <a:schemeClr val="tx2"/>
                </a:solidFill>
                <a:latin typeface="微软雅黑" panose="020B0503020204020204" pitchFamily="34" charset="-122"/>
                <a:ea typeface="微软雅黑" panose="020B0503020204020204" pitchFamily="34" charset="-122"/>
              </a:rPr>
              <a:t>填加标题</a:t>
            </a:r>
          </a:p>
        </p:txBody>
      </p:sp>
      <p:grpSp>
        <p:nvGrpSpPr>
          <p:cNvPr id="21" name="组合 20"/>
          <p:cNvGrpSpPr/>
          <p:nvPr/>
        </p:nvGrpSpPr>
        <p:grpSpPr>
          <a:xfrm>
            <a:off x="1043609" y="3489978"/>
            <a:ext cx="1657678" cy="775547"/>
            <a:chOff x="465719" y="3291830"/>
            <a:chExt cx="1658494" cy="740511"/>
          </a:xfrm>
        </p:grpSpPr>
        <p:sp>
          <p:nvSpPr>
            <p:cNvPr id="22"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4"/>
            </a:solidFill>
            <a:ln>
              <a:noFill/>
            </a:ln>
            <a:effectLst/>
          </p:spPr>
          <p:txBody>
            <a:bodyPr wrap="none" anchor="ctr"/>
            <a:lstStyle/>
            <a:p>
              <a:endParaRPr lang="en-US" sz="2399">
                <a:latin typeface="+mn-ea"/>
              </a:endParaRPr>
            </a:p>
          </p:txBody>
        </p:sp>
        <p:pic>
          <p:nvPicPr>
            <p:cNvPr id="23"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TextBox 11"/>
          <p:cNvSpPr txBox="1"/>
          <p:nvPr/>
        </p:nvSpPr>
        <p:spPr>
          <a:xfrm>
            <a:off x="2878106" y="2604651"/>
            <a:ext cx="6084312" cy="548838"/>
          </a:xfrm>
          <a:prstGeom prst="rect">
            <a:avLst/>
          </a:prstGeom>
          <a:noFill/>
        </p:spPr>
        <p:txBody>
          <a:bodyPr wrap="square" lIns="86328" tIns="43165" rIns="86328" bIns="43165" rtlCol="0">
            <a:spAutoFit/>
          </a:bodyPr>
          <a:lstStyle/>
          <a:p>
            <a:pPr>
              <a:lnSpc>
                <a:spcPct val="150000"/>
              </a:lnSpc>
            </a:pPr>
            <a:r>
              <a:rPr lang="zh-CN" altLang="en-US" sz="1000" dirty="0">
                <a:solidFill>
                  <a:schemeClr val="tx2"/>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
        <p:nvSpPr>
          <p:cNvPr id="25" name="TextBox 12"/>
          <p:cNvSpPr txBox="1"/>
          <p:nvPr/>
        </p:nvSpPr>
        <p:spPr>
          <a:xfrm>
            <a:off x="2917126" y="2340228"/>
            <a:ext cx="2662986" cy="273123"/>
          </a:xfrm>
          <a:prstGeom prst="rect">
            <a:avLst/>
          </a:prstGeom>
          <a:noFill/>
        </p:spPr>
        <p:txBody>
          <a:bodyPr wrap="square" lIns="57122" tIns="28561" rIns="57122" bIns="28561" rtlCol="0">
            <a:spAutoFit/>
          </a:bodyPr>
          <a:lstStyle/>
          <a:p>
            <a:r>
              <a:rPr lang="zh-CN" altLang="en-US" sz="1400" b="1" dirty="0" smtClean="0">
                <a:solidFill>
                  <a:schemeClr val="tx2"/>
                </a:solidFill>
                <a:latin typeface="微软雅黑" panose="020B0503020204020204" pitchFamily="34" charset="-122"/>
                <a:ea typeface="微软雅黑" panose="020B0503020204020204" pitchFamily="34" charset="-122"/>
              </a:rPr>
              <a:t>单击</a:t>
            </a:r>
            <a:r>
              <a:rPr lang="zh-CN" altLang="en-US" sz="1400" b="1" dirty="0">
                <a:solidFill>
                  <a:schemeClr val="tx2"/>
                </a:solidFill>
                <a:latin typeface="微软雅黑" panose="020B0503020204020204" pitchFamily="34" charset="-122"/>
                <a:ea typeface="微软雅黑" panose="020B0503020204020204" pitchFamily="34" charset="-122"/>
              </a:rPr>
              <a:t>填加标题</a:t>
            </a:r>
          </a:p>
        </p:txBody>
      </p:sp>
      <p:sp>
        <p:nvSpPr>
          <p:cNvPr id="26" name="TextBox 13"/>
          <p:cNvSpPr txBox="1"/>
          <p:nvPr/>
        </p:nvSpPr>
        <p:spPr>
          <a:xfrm>
            <a:off x="2878106" y="3700129"/>
            <a:ext cx="6084312" cy="548838"/>
          </a:xfrm>
          <a:prstGeom prst="rect">
            <a:avLst/>
          </a:prstGeom>
          <a:noFill/>
        </p:spPr>
        <p:txBody>
          <a:bodyPr wrap="square" lIns="86328" tIns="43165" rIns="86328" bIns="43165" rtlCol="0">
            <a:spAutoFit/>
          </a:bodyPr>
          <a:lstStyle/>
          <a:p>
            <a:pPr>
              <a:lnSpc>
                <a:spcPct val="150000"/>
              </a:lnSpc>
            </a:pPr>
            <a:r>
              <a:rPr lang="zh-CN" altLang="en-US" sz="1000" dirty="0">
                <a:solidFill>
                  <a:schemeClr val="tx2"/>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2"/>
              </a:solidFill>
              <a:latin typeface="微软雅黑" panose="020B0503020204020204" pitchFamily="34" charset="-122"/>
              <a:ea typeface="微软雅黑" panose="020B0503020204020204" pitchFamily="34" charset="-122"/>
            </a:endParaRPr>
          </a:p>
        </p:txBody>
      </p:sp>
      <p:sp>
        <p:nvSpPr>
          <p:cNvPr id="27" name="TextBox 14"/>
          <p:cNvSpPr txBox="1"/>
          <p:nvPr/>
        </p:nvSpPr>
        <p:spPr>
          <a:xfrm>
            <a:off x="2917126" y="3435705"/>
            <a:ext cx="2662986" cy="273123"/>
          </a:xfrm>
          <a:prstGeom prst="rect">
            <a:avLst/>
          </a:prstGeom>
          <a:noFill/>
        </p:spPr>
        <p:txBody>
          <a:bodyPr wrap="square" lIns="57122" tIns="28561" rIns="57122" bIns="28561" rtlCol="0">
            <a:spAutoFit/>
          </a:bodyPr>
          <a:lstStyle/>
          <a:p>
            <a:r>
              <a:rPr lang="zh-CN" altLang="en-US" sz="1400" b="1" dirty="0" smtClean="0">
                <a:solidFill>
                  <a:schemeClr val="tx2"/>
                </a:solidFill>
                <a:latin typeface="微软雅黑" panose="020B0503020204020204" pitchFamily="34" charset="-122"/>
                <a:ea typeface="微软雅黑" panose="020B0503020204020204" pitchFamily="34" charset="-122"/>
              </a:rPr>
              <a:t>单击</a:t>
            </a:r>
            <a:r>
              <a:rPr lang="zh-CN" altLang="en-US" sz="1400" b="1" dirty="0">
                <a:solidFill>
                  <a:schemeClr val="tx2"/>
                </a:solidFill>
                <a:latin typeface="微软雅黑" panose="020B0503020204020204" pitchFamily="34" charset="-122"/>
                <a:ea typeface="微软雅黑" panose="020B0503020204020204" pitchFamily="34" charset="-122"/>
              </a:rPr>
              <a:t>填加标题</a:t>
            </a:r>
          </a:p>
        </p:txBody>
      </p:sp>
      <p:grpSp>
        <p:nvGrpSpPr>
          <p:cNvPr id="28" name="Group 4"/>
          <p:cNvGrpSpPr/>
          <p:nvPr/>
        </p:nvGrpSpPr>
        <p:grpSpPr>
          <a:xfrm>
            <a:off x="1043609" y="2394102"/>
            <a:ext cx="1657678" cy="774805"/>
            <a:chOff x="1372486" y="3793072"/>
            <a:chExt cx="6146978" cy="2804667"/>
          </a:xfrm>
        </p:grpSpPr>
        <p:sp>
          <p:nvSpPr>
            <p:cNvPr id="29"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sz="2399">
                <a:latin typeface="+mn-ea"/>
              </a:endParaRPr>
            </a:p>
          </p:txBody>
        </p:sp>
        <p:grpSp>
          <p:nvGrpSpPr>
            <p:cNvPr id="30" name="Group 2"/>
            <p:cNvGrpSpPr>
              <a:grpSpLocks/>
            </p:cNvGrpSpPr>
            <p:nvPr/>
          </p:nvGrpSpPr>
          <p:grpSpPr bwMode="auto">
            <a:xfrm>
              <a:off x="3531959" y="4060393"/>
              <a:ext cx="1906518" cy="1888205"/>
              <a:chOff x="1569458" y="688424"/>
              <a:chExt cx="334962" cy="331788"/>
            </a:xfrm>
            <a:solidFill>
              <a:schemeClr val="bg1"/>
            </a:solidFill>
          </p:grpSpPr>
          <p:sp>
            <p:nvSpPr>
              <p:cNvPr id="31"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399">
                  <a:latin typeface="+mn-ea"/>
                </a:endParaRPr>
              </a:p>
            </p:txBody>
          </p:sp>
          <p:sp>
            <p:nvSpPr>
              <p:cNvPr id="32"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399">
                  <a:latin typeface="+mn-ea"/>
                </a:endParaRPr>
              </a:p>
            </p:txBody>
          </p:sp>
          <p:sp>
            <p:nvSpPr>
              <p:cNvPr id="33"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399">
                  <a:latin typeface="+mn-ea"/>
                </a:endParaRPr>
              </a:p>
            </p:txBody>
          </p:sp>
          <p:sp>
            <p:nvSpPr>
              <p:cNvPr id="34"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399">
                  <a:latin typeface="+mn-ea"/>
                </a:endParaRPr>
              </a:p>
            </p:txBody>
          </p:sp>
          <p:sp>
            <p:nvSpPr>
              <p:cNvPr id="35"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399">
                  <a:latin typeface="+mn-ea"/>
                </a:endParaRPr>
              </a:p>
            </p:txBody>
          </p:sp>
          <p:sp>
            <p:nvSpPr>
              <p:cNvPr id="36"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399">
                  <a:latin typeface="+mn-ea"/>
                </a:endParaRPr>
              </a:p>
            </p:txBody>
          </p:sp>
        </p:grpSp>
      </p:grpSp>
    </p:spTree>
    <p:extLst>
      <p:ext uri="{BB962C8B-B14F-4D97-AF65-F5344CB8AC3E}">
        <p14:creationId xmlns:p14="http://schemas.microsoft.com/office/powerpoint/2010/main" val="33471720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750"/>
                                        <p:tgtEl>
                                          <p:spTgt spid="19"/>
                                        </p:tgtEl>
                                      </p:cBhvr>
                                    </p:animEffect>
                                  </p:childTnLst>
                                </p:cTn>
                              </p:par>
                            </p:childTnLst>
                          </p:cTn>
                        </p:par>
                        <p:par>
                          <p:cTn id="17" fill="hold">
                            <p:stCondLst>
                              <p:cond delay="1750"/>
                            </p:stCondLst>
                            <p:childTnLst>
                              <p:par>
                                <p:cTn id="18" presetID="2" presetClass="entr" presetSubtype="8" decel="100000"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0-#ppt_w/2"/>
                                          </p:val>
                                        </p:tav>
                                        <p:tav tm="100000">
                                          <p:val>
                                            <p:strVal val="#ppt_x"/>
                                          </p:val>
                                        </p:tav>
                                      </p:tavLst>
                                    </p:anim>
                                    <p:anim calcmode="lin" valueType="num">
                                      <p:cBhvr additive="base">
                                        <p:cTn id="21" dur="500" fill="hold"/>
                                        <p:tgtEl>
                                          <p:spTgt spid="28"/>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childTnLst>
                          </p:cTn>
                        </p:par>
                        <p:par>
                          <p:cTn id="26" fill="hold">
                            <p:stCondLst>
                              <p:cond delay="2750"/>
                            </p:stCondLst>
                            <p:childTnLst>
                              <p:par>
                                <p:cTn id="27" presetID="22" presetClass="entr" presetSubtype="8"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left)">
                                      <p:cBhvr>
                                        <p:cTn id="29" dur="750"/>
                                        <p:tgtEl>
                                          <p:spTgt spid="24"/>
                                        </p:tgtEl>
                                      </p:cBhvr>
                                    </p:animEffect>
                                  </p:childTnLst>
                                </p:cTn>
                              </p:par>
                            </p:childTnLst>
                          </p:cTn>
                        </p:par>
                        <p:par>
                          <p:cTn id="30" fill="hold">
                            <p:stCondLst>
                              <p:cond delay="3500"/>
                            </p:stCondLst>
                            <p:childTnLst>
                              <p:par>
                                <p:cTn id="31" presetID="2" presetClass="entr" presetSubtype="8" decel="100000"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0-#ppt_w/2"/>
                                          </p:val>
                                        </p:tav>
                                        <p:tav tm="100000">
                                          <p:val>
                                            <p:strVal val="#ppt_x"/>
                                          </p:val>
                                        </p:tav>
                                      </p:tavLst>
                                    </p:anim>
                                    <p:anim calcmode="lin" valueType="num">
                                      <p:cBhvr additive="base">
                                        <p:cTn id="34" dur="500" fill="hold"/>
                                        <p:tgtEl>
                                          <p:spTgt spid="21"/>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left)">
                                      <p:cBhvr>
                                        <p:cTn id="42"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4" grpId="0"/>
      <p:bldP spid="25" grpId="0"/>
      <p:bldP spid="26" grpId="0"/>
      <p:bldP spid="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29"/>
          <p:cNvSpPr txBox="1"/>
          <p:nvPr/>
        </p:nvSpPr>
        <p:spPr>
          <a:xfrm>
            <a:off x="676275" y="3187700"/>
            <a:ext cx="1893888" cy="553998"/>
          </a:xfrm>
          <a:prstGeom prst="rect">
            <a:avLst/>
          </a:prstGeom>
          <a:noFill/>
        </p:spPr>
        <p:txBody>
          <a:bodyPr>
            <a:spAutoFit/>
          </a:bodyPr>
          <a:lstStyle/>
          <a:p>
            <a:pPr algn="ctr">
              <a:lnSpc>
                <a:spcPct val="150000"/>
              </a:lnSpc>
              <a:defRPr/>
            </a:pPr>
            <a:r>
              <a:rPr lang="zh-CN" altLang="en-US" sz="1000" dirty="0">
                <a:solidFill>
                  <a:schemeClr val="tx2"/>
                </a:solidFill>
                <a:latin typeface="微软雅黑" panose="020B0503020204020204" pitchFamily="34" charset="-122"/>
                <a:ea typeface="微软雅黑" panose="020B0503020204020204" pitchFamily="34" charset="-122"/>
              </a:rPr>
              <a:t>您的内容打在这里，或者通过复制您的文本后</a:t>
            </a:r>
          </a:p>
        </p:txBody>
      </p:sp>
      <p:sp>
        <p:nvSpPr>
          <p:cNvPr id="20" name="TextBox 30"/>
          <p:cNvSpPr txBox="1"/>
          <p:nvPr/>
        </p:nvSpPr>
        <p:spPr>
          <a:xfrm>
            <a:off x="2570164" y="3163364"/>
            <a:ext cx="1893887" cy="553998"/>
          </a:xfrm>
          <a:prstGeom prst="rect">
            <a:avLst/>
          </a:prstGeom>
          <a:noFill/>
        </p:spPr>
        <p:txBody>
          <a:bodyPr>
            <a:spAutoFit/>
          </a:bodyPr>
          <a:lstStyle/>
          <a:p>
            <a:pPr algn="ctr">
              <a:lnSpc>
                <a:spcPct val="150000"/>
              </a:lnSpc>
              <a:defRPr/>
            </a:pPr>
            <a:r>
              <a:rPr lang="zh-CN" altLang="en-US" sz="1000" dirty="0">
                <a:solidFill>
                  <a:schemeClr val="tx2"/>
                </a:solidFill>
                <a:latin typeface="微软雅黑" panose="020B0503020204020204" pitchFamily="34" charset="-122"/>
                <a:ea typeface="微软雅黑" panose="020B0503020204020204" pitchFamily="34" charset="-122"/>
              </a:rPr>
              <a:t>您的内容打在这里，或者通过复制您的文本后</a:t>
            </a:r>
          </a:p>
        </p:txBody>
      </p:sp>
      <p:sp>
        <p:nvSpPr>
          <p:cNvPr id="21" name="TextBox 31"/>
          <p:cNvSpPr txBox="1"/>
          <p:nvPr/>
        </p:nvSpPr>
        <p:spPr>
          <a:xfrm>
            <a:off x="4530725" y="3163364"/>
            <a:ext cx="1893888" cy="553998"/>
          </a:xfrm>
          <a:prstGeom prst="rect">
            <a:avLst/>
          </a:prstGeom>
          <a:noFill/>
        </p:spPr>
        <p:txBody>
          <a:bodyPr>
            <a:spAutoFit/>
          </a:bodyPr>
          <a:lstStyle/>
          <a:p>
            <a:pPr algn="ctr">
              <a:lnSpc>
                <a:spcPct val="150000"/>
              </a:lnSpc>
              <a:defRPr/>
            </a:pPr>
            <a:r>
              <a:rPr lang="zh-CN" altLang="en-US" sz="1000" dirty="0">
                <a:solidFill>
                  <a:schemeClr val="tx2"/>
                </a:solidFill>
                <a:latin typeface="微软雅黑" panose="020B0503020204020204" pitchFamily="34" charset="-122"/>
                <a:ea typeface="微软雅黑" panose="020B0503020204020204" pitchFamily="34" charset="-122"/>
              </a:rPr>
              <a:t>您的内容打在这里，或者通过复制您的文本后</a:t>
            </a:r>
          </a:p>
        </p:txBody>
      </p:sp>
      <p:sp>
        <p:nvSpPr>
          <p:cNvPr id="22" name="TextBox 32"/>
          <p:cNvSpPr txBox="1"/>
          <p:nvPr/>
        </p:nvSpPr>
        <p:spPr>
          <a:xfrm>
            <a:off x="6559550" y="3163364"/>
            <a:ext cx="1893888" cy="553998"/>
          </a:xfrm>
          <a:prstGeom prst="rect">
            <a:avLst/>
          </a:prstGeom>
          <a:noFill/>
        </p:spPr>
        <p:txBody>
          <a:bodyPr>
            <a:spAutoFit/>
          </a:bodyPr>
          <a:lstStyle/>
          <a:p>
            <a:pPr algn="ctr">
              <a:lnSpc>
                <a:spcPct val="150000"/>
              </a:lnSpc>
              <a:defRPr/>
            </a:pPr>
            <a:r>
              <a:rPr lang="zh-CN" altLang="en-US" sz="1000" dirty="0">
                <a:solidFill>
                  <a:schemeClr val="tx2"/>
                </a:solidFill>
                <a:latin typeface="微软雅黑" panose="020B0503020204020204" pitchFamily="34" charset="-122"/>
                <a:ea typeface="微软雅黑" panose="020B0503020204020204" pitchFamily="34" charset="-122"/>
              </a:rPr>
              <a:t>您的内容打在这里，或者通过复制您的文本后</a:t>
            </a:r>
          </a:p>
        </p:txBody>
      </p:sp>
      <p:sp>
        <p:nvSpPr>
          <p:cNvPr id="23" name="TextBox 34"/>
          <p:cNvSpPr txBox="1"/>
          <p:nvPr/>
        </p:nvSpPr>
        <p:spPr>
          <a:xfrm>
            <a:off x="1600201" y="4080940"/>
            <a:ext cx="5992813" cy="553998"/>
          </a:xfrm>
          <a:prstGeom prst="rect">
            <a:avLst/>
          </a:prstGeom>
          <a:noFill/>
        </p:spPr>
        <p:txBody>
          <a:bodyPr>
            <a:spAutoFit/>
          </a:bodyPr>
          <a:lstStyle/>
          <a:p>
            <a:pPr algn="ctr">
              <a:lnSpc>
                <a:spcPct val="150000"/>
              </a:lnSpc>
              <a:defRPr/>
            </a:pPr>
            <a:r>
              <a:rPr lang="zh-CN" altLang="en-US" sz="1000" dirty="0">
                <a:solidFill>
                  <a:schemeClr val="tx2"/>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grpSp>
        <p:nvGrpSpPr>
          <p:cNvPr id="24" name="组合 23"/>
          <p:cNvGrpSpPr>
            <a:grpSpLocks/>
          </p:cNvGrpSpPr>
          <p:nvPr/>
        </p:nvGrpSpPr>
        <p:grpSpPr bwMode="auto">
          <a:xfrm>
            <a:off x="744539" y="966789"/>
            <a:ext cx="7642225" cy="2165350"/>
            <a:chOff x="751008" y="967406"/>
            <a:chExt cx="7641986" cy="2164103"/>
          </a:xfrm>
          <a:solidFill>
            <a:srgbClr val="5F5F5F"/>
          </a:solidFill>
        </p:grpSpPr>
        <p:grpSp>
          <p:nvGrpSpPr>
            <p:cNvPr id="25" name="组合 7"/>
            <p:cNvGrpSpPr>
              <a:grpSpLocks/>
            </p:cNvGrpSpPr>
            <p:nvPr/>
          </p:nvGrpSpPr>
          <p:grpSpPr bwMode="auto">
            <a:xfrm>
              <a:off x="1690779" y="967406"/>
              <a:ext cx="5665610" cy="1623077"/>
              <a:chOff x="1690779" y="967406"/>
              <a:chExt cx="5665610" cy="1623077"/>
            </a:xfrm>
            <a:grpFill/>
          </p:grpSpPr>
          <p:cxnSp>
            <p:nvCxnSpPr>
              <p:cNvPr id="34" name="直接连接符 33"/>
              <p:cNvCxnSpPr/>
              <p:nvPr/>
            </p:nvCxnSpPr>
            <p:spPr>
              <a:xfrm>
                <a:off x="1690779" y="1981234"/>
                <a:ext cx="5665610" cy="0"/>
              </a:xfrm>
              <a:prstGeom prst="line">
                <a:avLst/>
              </a:prstGeom>
              <a:grpFill/>
              <a:ln>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1690779" y="1981234"/>
                <a:ext cx="0" cy="609249"/>
              </a:xfrm>
              <a:prstGeom prst="straightConnector1">
                <a:avLst/>
              </a:prstGeom>
              <a:grpFill/>
              <a:ln>
                <a:solidFill>
                  <a:srgbClr val="5F5F5F"/>
                </a:solidFill>
                <a:tailEnd type="arrow"/>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p:nvPr/>
            </p:nvCxnSpPr>
            <p:spPr>
              <a:xfrm>
                <a:off x="3598894" y="1981234"/>
                <a:ext cx="0" cy="609249"/>
              </a:xfrm>
              <a:prstGeom prst="straightConnector1">
                <a:avLst/>
              </a:prstGeom>
              <a:grpFill/>
              <a:ln>
                <a:solidFill>
                  <a:srgbClr val="5F5F5F"/>
                </a:solidFill>
                <a:tailEnd type="arrow"/>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a:off x="5583207" y="1981234"/>
                <a:ext cx="0" cy="609249"/>
              </a:xfrm>
              <a:prstGeom prst="straightConnector1">
                <a:avLst/>
              </a:prstGeom>
              <a:grpFill/>
              <a:ln>
                <a:solidFill>
                  <a:srgbClr val="5F5F5F"/>
                </a:solidFill>
                <a:tailEnd type="arrow"/>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p:nvPr/>
            </p:nvCxnSpPr>
            <p:spPr>
              <a:xfrm>
                <a:off x="7354802" y="1981234"/>
                <a:ext cx="0" cy="609249"/>
              </a:xfrm>
              <a:prstGeom prst="straightConnector1">
                <a:avLst/>
              </a:prstGeom>
              <a:grpFill/>
              <a:ln>
                <a:solidFill>
                  <a:srgbClr val="5F5F5F"/>
                </a:solidFill>
                <a:tailEnd type="arrow"/>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4583114" y="1508431"/>
                <a:ext cx="0" cy="472803"/>
              </a:xfrm>
              <a:prstGeom prst="line">
                <a:avLst/>
              </a:prstGeom>
              <a:grpFill/>
              <a:ln>
                <a:solidFill>
                  <a:srgbClr val="5F5F5F"/>
                </a:solidFil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3483010" y="967406"/>
                <a:ext cx="2177982" cy="541025"/>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dirty="0">
                  <a:solidFill>
                    <a:schemeClr val="bg1"/>
                  </a:solidFill>
                  <a:latin typeface="微软雅黑" panose="020B0503020204020204" pitchFamily="34" charset="-122"/>
                  <a:ea typeface="微软雅黑" panose="020B0503020204020204" pitchFamily="34" charset="-122"/>
                </a:endParaRPr>
              </a:p>
            </p:txBody>
          </p:sp>
          <p:sp>
            <p:nvSpPr>
              <p:cNvPr id="41" name="TextBox 35"/>
              <p:cNvSpPr txBox="1"/>
              <p:nvPr/>
            </p:nvSpPr>
            <p:spPr>
              <a:xfrm>
                <a:off x="3768848" y="1087987"/>
                <a:ext cx="1588847" cy="338359"/>
              </a:xfrm>
              <a:prstGeom prst="rect">
                <a:avLst/>
              </a:prstGeom>
              <a:noFill/>
            </p:spPr>
            <p:txBody>
              <a:bodyPr wrap="none">
                <a:spAutoFit/>
              </a:bodyPr>
              <a:lstStyle/>
              <a:p>
                <a:pPr algn="ctr">
                  <a:defRPr/>
                </a:pPr>
                <a:r>
                  <a:rPr lang="zh-CN" altLang="en-US" sz="1600" b="1" spc="225" dirty="0">
                    <a:solidFill>
                      <a:schemeClr val="bg1"/>
                    </a:solidFill>
                    <a:latin typeface="微软雅黑" panose="020B0503020204020204" pitchFamily="34" charset="-122"/>
                    <a:ea typeface="微软雅黑" panose="020B0503020204020204" pitchFamily="34" charset="-122"/>
                  </a:rPr>
                  <a:t>点击添加标题</a:t>
                </a:r>
              </a:p>
            </p:txBody>
          </p:sp>
        </p:grpSp>
        <p:sp>
          <p:nvSpPr>
            <p:cNvPr id="26" name="矩形 25"/>
            <p:cNvSpPr/>
            <p:nvPr/>
          </p:nvSpPr>
          <p:spPr>
            <a:xfrm>
              <a:off x="751008" y="2590483"/>
              <a:ext cx="1789056" cy="541026"/>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dirty="0">
                <a:solidFill>
                  <a:schemeClr val="bg1"/>
                </a:solidFill>
                <a:latin typeface="微软雅黑" panose="020B0503020204020204" pitchFamily="34" charset="-122"/>
                <a:ea typeface="微软雅黑" panose="020B0503020204020204" pitchFamily="34" charset="-122"/>
              </a:endParaRPr>
            </a:p>
          </p:txBody>
        </p:sp>
        <p:sp>
          <p:nvSpPr>
            <p:cNvPr id="27" name="TextBox 36"/>
            <p:cNvSpPr txBox="1">
              <a:spLocks noChangeArrowheads="1"/>
            </p:cNvSpPr>
            <p:nvPr/>
          </p:nvSpPr>
          <p:spPr bwMode="auto">
            <a:xfrm>
              <a:off x="1091229" y="2722497"/>
              <a:ext cx="1107961" cy="27683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正黑简体" pitchFamily="2" charset="-122"/>
                  <a:ea typeface="方正正黑简体" pitchFamily="2" charset="-122"/>
                </a:defRPr>
              </a:lvl1pPr>
              <a:lvl2pPr marL="742950" indent="-285750">
                <a:defRPr sz="1300">
                  <a:solidFill>
                    <a:schemeClr val="tx1"/>
                  </a:solidFill>
                  <a:latin typeface="方正正黑简体" pitchFamily="2" charset="-122"/>
                  <a:ea typeface="方正正黑简体" pitchFamily="2" charset="-122"/>
                </a:defRPr>
              </a:lvl2pPr>
              <a:lvl3pPr marL="1143000" indent="-228600">
                <a:defRPr sz="1300">
                  <a:solidFill>
                    <a:schemeClr val="tx1"/>
                  </a:solidFill>
                  <a:latin typeface="方正正黑简体" pitchFamily="2" charset="-122"/>
                  <a:ea typeface="方正正黑简体" pitchFamily="2" charset="-122"/>
                </a:defRPr>
              </a:lvl3pPr>
              <a:lvl4pPr marL="1600200" indent="-228600">
                <a:defRPr sz="1300">
                  <a:solidFill>
                    <a:schemeClr val="tx1"/>
                  </a:solidFill>
                  <a:latin typeface="方正正黑简体" pitchFamily="2" charset="-122"/>
                  <a:ea typeface="方正正黑简体" pitchFamily="2" charset="-122"/>
                </a:defRPr>
              </a:lvl4pPr>
              <a:lvl5pPr marL="2057400" indent="-228600">
                <a:defRPr sz="1300">
                  <a:solidFill>
                    <a:schemeClr val="tx1"/>
                  </a:solidFill>
                  <a:latin typeface="方正正黑简体" pitchFamily="2" charset="-122"/>
                  <a:ea typeface="方正正黑简体" pitchFamily="2" charset="-122"/>
                </a:defRPr>
              </a:lvl5pPr>
              <a:lvl6pPr marL="2514600" indent="-228600" defTabSz="685800" fontAlgn="base">
                <a:spcBef>
                  <a:spcPct val="0"/>
                </a:spcBef>
                <a:spcAft>
                  <a:spcPct val="0"/>
                </a:spcAft>
                <a:defRPr sz="1300">
                  <a:solidFill>
                    <a:schemeClr val="tx1"/>
                  </a:solidFill>
                  <a:latin typeface="方正正黑简体" pitchFamily="2" charset="-122"/>
                  <a:ea typeface="方正正黑简体" pitchFamily="2" charset="-122"/>
                </a:defRPr>
              </a:lvl6pPr>
              <a:lvl7pPr marL="2971800" indent="-228600" defTabSz="685800" fontAlgn="base">
                <a:spcBef>
                  <a:spcPct val="0"/>
                </a:spcBef>
                <a:spcAft>
                  <a:spcPct val="0"/>
                </a:spcAft>
                <a:defRPr sz="1300">
                  <a:solidFill>
                    <a:schemeClr val="tx1"/>
                  </a:solidFill>
                  <a:latin typeface="方正正黑简体" pitchFamily="2" charset="-122"/>
                  <a:ea typeface="方正正黑简体" pitchFamily="2" charset="-122"/>
                </a:defRPr>
              </a:lvl7pPr>
              <a:lvl8pPr marL="3429000" indent="-228600" defTabSz="685800" fontAlgn="base">
                <a:spcBef>
                  <a:spcPct val="0"/>
                </a:spcBef>
                <a:spcAft>
                  <a:spcPct val="0"/>
                </a:spcAft>
                <a:defRPr sz="1300">
                  <a:solidFill>
                    <a:schemeClr val="tx1"/>
                  </a:solidFill>
                  <a:latin typeface="方正正黑简体" pitchFamily="2" charset="-122"/>
                  <a:ea typeface="方正正黑简体" pitchFamily="2" charset="-122"/>
                </a:defRPr>
              </a:lvl8pPr>
              <a:lvl9pPr marL="3886200" indent="-228600" defTabSz="685800" fontAlgn="base">
                <a:spcBef>
                  <a:spcPct val="0"/>
                </a:spcBef>
                <a:spcAft>
                  <a:spcPct val="0"/>
                </a:spcAft>
                <a:defRPr sz="1300">
                  <a:solidFill>
                    <a:schemeClr val="tx1"/>
                  </a:solidFill>
                  <a:latin typeface="方正正黑简体" pitchFamily="2" charset="-122"/>
                  <a:ea typeface="方正正黑简体" pitchFamily="2" charset="-122"/>
                </a:defRPr>
              </a:lvl9pPr>
            </a:lstStyle>
            <a:p>
              <a:pPr algn="ctr" eaLnBrk="1" hangingPunct="1"/>
              <a:r>
                <a:rPr lang="zh-CN" altLang="en-US" sz="1200" dirty="0">
                  <a:solidFill>
                    <a:schemeClr val="bg1"/>
                  </a:solidFill>
                  <a:latin typeface="微软雅黑" pitchFamily="34" charset="-122"/>
                  <a:ea typeface="微软雅黑" pitchFamily="34" charset="-122"/>
                </a:rPr>
                <a:t>点击添加标题</a:t>
              </a:r>
            </a:p>
          </p:txBody>
        </p:sp>
        <p:sp>
          <p:nvSpPr>
            <p:cNvPr id="28" name="矩形 27"/>
            <p:cNvSpPr/>
            <p:nvPr/>
          </p:nvSpPr>
          <p:spPr>
            <a:xfrm>
              <a:off x="2682935" y="2590483"/>
              <a:ext cx="1787469" cy="541026"/>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dirty="0">
                <a:solidFill>
                  <a:schemeClr val="bg1"/>
                </a:solidFill>
                <a:latin typeface="微软雅黑" panose="020B0503020204020204" pitchFamily="34" charset="-122"/>
                <a:ea typeface="微软雅黑" panose="020B0503020204020204" pitchFamily="34" charset="-122"/>
              </a:endParaRPr>
            </a:p>
          </p:txBody>
        </p:sp>
        <p:sp>
          <p:nvSpPr>
            <p:cNvPr id="29" name="TextBox 37"/>
            <p:cNvSpPr txBox="1">
              <a:spLocks noChangeArrowheads="1"/>
            </p:cNvSpPr>
            <p:nvPr/>
          </p:nvSpPr>
          <p:spPr bwMode="auto">
            <a:xfrm>
              <a:off x="3022380" y="2722497"/>
              <a:ext cx="1107961" cy="27683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正黑简体" pitchFamily="2" charset="-122"/>
                  <a:ea typeface="方正正黑简体" pitchFamily="2" charset="-122"/>
                </a:defRPr>
              </a:lvl1pPr>
              <a:lvl2pPr marL="742950" indent="-285750">
                <a:defRPr sz="1300">
                  <a:solidFill>
                    <a:schemeClr val="tx1"/>
                  </a:solidFill>
                  <a:latin typeface="方正正黑简体" pitchFamily="2" charset="-122"/>
                  <a:ea typeface="方正正黑简体" pitchFamily="2" charset="-122"/>
                </a:defRPr>
              </a:lvl2pPr>
              <a:lvl3pPr marL="1143000" indent="-228600">
                <a:defRPr sz="1300">
                  <a:solidFill>
                    <a:schemeClr val="tx1"/>
                  </a:solidFill>
                  <a:latin typeface="方正正黑简体" pitchFamily="2" charset="-122"/>
                  <a:ea typeface="方正正黑简体" pitchFamily="2" charset="-122"/>
                </a:defRPr>
              </a:lvl3pPr>
              <a:lvl4pPr marL="1600200" indent="-228600">
                <a:defRPr sz="1300">
                  <a:solidFill>
                    <a:schemeClr val="tx1"/>
                  </a:solidFill>
                  <a:latin typeface="方正正黑简体" pitchFamily="2" charset="-122"/>
                  <a:ea typeface="方正正黑简体" pitchFamily="2" charset="-122"/>
                </a:defRPr>
              </a:lvl4pPr>
              <a:lvl5pPr marL="2057400" indent="-228600">
                <a:defRPr sz="1300">
                  <a:solidFill>
                    <a:schemeClr val="tx1"/>
                  </a:solidFill>
                  <a:latin typeface="方正正黑简体" pitchFamily="2" charset="-122"/>
                  <a:ea typeface="方正正黑简体" pitchFamily="2" charset="-122"/>
                </a:defRPr>
              </a:lvl5pPr>
              <a:lvl6pPr marL="2514600" indent="-228600" defTabSz="685800" fontAlgn="base">
                <a:spcBef>
                  <a:spcPct val="0"/>
                </a:spcBef>
                <a:spcAft>
                  <a:spcPct val="0"/>
                </a:spcAft>
                <a:defRPr sz="1300">
                  <a:solidFill>
                    <a:schemeClr val="tx1"/>
                  </a:solidFill>
                  <a:latin typeface="方正正黑简体" pitchFamily="2" charset="-122"/>
                  <a:ea typeface="方正正黑简体" pitchFamily="2" charset="-122"/>
                </a:defRPr>
              </a:lvl6pPr>
              <a:lvl7pPr marL="2971800" indent="-228600" defTabSz="685800" fontAlgn="base">
                <a:spcBef>
                  <a:spcPct val="0"/>
                </a:spcBef>
                <a:spcAft>
                  <a:spcPct val="0"/>
                </a:spcAft>
                <a:defRPr sz="1300">
                  <a:solidFill>
                    <a:schemeClr val="tx1"/>
                  </a:solidFill>
                  <a:latin typeface="方正正黑简体" pitchFamily="2" charset="-122"/>
                  <a:ea typeface="方正正黑简体" pitchFamily="2" charset="-122"/>
                </a:defRPr>
              </a:lvl7pPr>
              <a:lvl8pPr marL="3429000" indent="-228600" defTabSz="685800" fontAlgn="base">
                <a:spcBef>
                  <a:spcPct val="0"/>
                </a:spcBef>
                <a:spcAft>
                  <a:spcPct val="0"/>
                </a:spcAft>
                <a:defRPr sz="1300">
                  <a:solidFill>
                    <a:schemeClr val="tx1"/>
                  </a:solidFill>
                  <a:latin typeface="方正正黑简体" pitchFamily="2" charset="-122"/>
                  <a:ea typeface="方正正黑简体" pitchFamily="2" charset="-122"/>
                </a:defRPr>
              </a:lvl8pPr>
              <a:lvl9pPr marL="3886200" indent="-228600" defTabSz="685800" fontAlgn="base">
                <a:spcBef>
                  <a:spcPct val="0"/>
                </a:spcBef>
                <a:spcAft>
                  <a:spcPct val="0"/>
                </a:spcAft>
                <a:defRPr sz="1300">
                  <a:solidFill>
                    <a:schemeClr val="tx1"/>
                  </a:solidFill>
                  <a:latin typeface="方正正黑简体" pitchFamily="2" charset="-122"/>
                  <a:ea typeface="方正正黑简体" pitchFamily="2" charset="-122"/>
                </a:defRPr>
              </a:lvl9pPr>
            </a:lstStyle>
            <a:p>
              <a:pPr algn="ctr" eaLnBrk="1" hangingPunct="1"/>
              <a:r>
                <a:rPr lang="zh-CN" altLang="en-US" sz="1200" dirty="0">
                  <a:solidFill>
                    <a:schemeClr val="bg1"/>
                  </a:solidFill>
                  <a:latin typeface="微软雅黑" pitchFamily="34" charset="-122"/>
                  <a:ea typeface="微软雅黑" pitchFamily="34" charset="-122"/>
                </a:rPr>
                <a:t>点击添加标题</a:t>
              </a:r>
            </a:p>
          </p:txBody>
        </p:sp>
        <p:sp>
          <p:nvSpPr>
            <p:cNvPr id="30" name="矩形 29"/>
            <p:cNvSpPr/>
            <p:nvPr/>
          </p:nvSpPr>
          <p:spPr>
            <a:xfrm>
              <a:off x="4643436" y="2590483"/>
              <a:ext cx="1789056" cy="541026"/>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dirty="0">
                <a:solidFill>
                  <a:schemeClr val="bg1"/>
                </a:solidFill>
                <a:latin typeface="微软雅黑" panose="020B0503020204020204" pitchFamily="34" charset="-122"/>
                <a:ea typeface="微软雅黑" panose="020B0503020204020204" pitchFamily="34" charset="-122"/>
              </a:endParaRPr>
            </a:p>
          </p:txBody>
        </p:sp>
        <p:sp>
          <p:nvSpPr>
            <p:cNvPr id="31" name="TextBox 38"/>
            <p:cNvSpPr txBox="1">
              <a:spLocks noChangeArrowheads="1"/>
            </p:cNvSpPr>
            <p:nvPr/>
          </p:nvSpPr>
          <p:spPr bwMode="auto">
            <a:xfrm>
              <a:off x="4983596" y="2722497"/>
              <a:ext cx="1107961" cy="27683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正黑简体" pitchFamily="2" charset="-122"/>
                  <a:ea typeface="方正正黑简体" pitchFamily="2" charset="-122"/>
                </a:defRPr>
              </a:lvl1pPr>
              <a:lvl2pPr marL="742950" indent="-285750">
                <a:defRPr sz="1300">
                  <a:solidFill>
                    <a:schemeClr val="tx1"/>
                  </a:solidFill>
                  <a:latin typeface="方正正黑简体" pitchFamily="2" charset="-122"/>
                  <a:ea typeface="方正正黑简体" pitchFamily="2" charset="-122"/>
                </a:defRPr>
              </a:lvl2pPr>
              <a:lvl3pPr marL="1143000" indent="-228600">
                <a:defRPr sz="1300">
                  <a:solidFill>
                    <a:schemeClr val="tx1"/>
                  </a:solidFill>
                  <a:latin typeface="方正正黑简体" pitchFamily="2" charset="-122"/>
                  <a:ea typeface="方正正黑简体" pitchFamily="2" charset="-122"/>
                </a:defRPr>
              </a:lvl3pPr>
              <a:lvl4pPr marL="1600200" indent="-228600">
                <a:defRPr sz="1300">
                  <a:solidFill>
                    <a:schemeClr val="tx1"/>
                  </a:solidFill>
                  <a:latin typeface="方正正黑简体" pitchFamily="2" charset="-122"/>
                  <a:ea typeface="方正正黑简体" pitchFamily="2" charset="-122"/>
                </a:defRPr>
              </a:lvl4pPr>
              <a:lvl5pPr marL="2057400" indent="-228600">
                <a:defRPr sz="1300">
                  <a:solidFill>
                    <a:schemeClr val="tx1"/>
                  </a:solidFill>
                  <a:latin typeface="方正正黑简体" pitchFamily="2" charset="-122"/>
                  <a:ea typeface="方正正黑简体" pitchFamily="2" charset="-122"/>
                </a:defRPr>
              </a:lvl5pPr>
              <a:lvl6pPr marL="2514600" indent="-228600" defTabSz="685800" fontAlgn="base">
                <a:spcBef>
                  <a:spcPct val="0"/>
                </a:spcBef>
                <a:spcAft>
                  <a:spcPct val="0"/>
                </a:spcAft>
                <a:defRPr sz="1300">
                  <a:solidFill>
                    <a:schemeClr val="tx1"/>
                  </a:solidFill>
                  <a:latin typeface="方正正黑简体" pitchFamily="2" charset="-122"/>
                  <a:ea typeface="方正正黑简体" pitchFamily="2" charset="-122"/>
                </a:defRPr>
              </a:lvl6pPr>
              <a:lvl7pPr marL="2971800" indent="-228600" defTabSz="685800" fontAlgn="base">
                <a:spcBef>
                  <a:spcPct val="0"/>
                </a:spcBef>
                <a:spcAft>
                  <a:spcPct val="0"/>
                </a:spcAft>
                <a:defRPr sz="1300">
                  <a:solidFill>
                    <a:schemeClr val="tx1"/>
                  </a:solidFill>
                  <a:latin typeface="方正正黑简体" pitchFamily="2" charset="-122"/>
                  <a:ea typeface="方正正黑简体" pitchFamily="2" charset="-122"/>
                </a:defRPr>
              </a:lvl7pPr>
              <a:lvl8pPr marL="3429000" indent="-228600" defTabSz="685800" fontAlgn="base">
                <a:spcBef>
                  <a:spcPct val="0"/>
                </a:spcBef>
                <a:spcAft>
                  <a:spcPct val="0"/>
                </a:spcAft>
                <a:defRPr sz="1300">
                  <a:solidFill>
                    <a:schemeClr val="tx1"/>
                  </a:solidFill>
                  <a:latin typeface="方正正黑简体" pitchFamily="2" charset="-122"/>
                  <a:ea typeface="方正正黑简体" pitchFamily="2" charset="-122"/>
                </a:defRPr>
              </a:lvl8pPr>
              <a:lvl9pPr marL="3886200" indent="-228600" defTabSz="685800" fontAlgn="base">
                <a:spcBef>
                  <a:spcPct val="0"/>
                </a:spcBef>
                <a:spcAft>
                  <a:spcPct val="0"/>
                </a:spcAft>
                <a:defRPr sz="1300">
                  <a:solidFill>
                    <a:schemeClr val="tx1"/>
                  </a:solidFill>
                  <a:latin typeface="方正正黑简体" pitchFamily="2" charset="-122"/>
                  <a:ea typeface="方正正黑简体" pitchFamily="2" charset="-122"/>
                </a:defRPr>
              </a:lvl9pPr>
            </a:lstStyle>
            <a:p>
              <a:pPr algn="ctr" eaLnBrk="1" hangingPunct="1"/>
              <a:r>
                <a:rPr lang="zh-CN" altLang="en-US" sz="1200">
                  <a:solidFill>
                    <a:schemeClr val="bg1"/>
                  </a:solidFill>
                  <a:latin typeface="微软雅黑" pitchFamily="34" charset="-122"/>
                  <a:ea typeface="微软雅黑" pitchFamily="34" charset="-122"/>
                </a:rPr>
                <a:t>点击添加标题</a:t>
              </a:r>
            </a:p>
          </p:txBody>
        </p:sp>
        <p:sp>
          <p:nvSpPr>
            <p:cNvPr id="32" name="矩形 31"/>
            <p:cNvSpPr/>
            <p:nvPr/>
          </p:nvSpPr>
          <p:spPr>
            <a:xfrm>
              <a:off x="6603937" y="2590483"/>
              <a:ext cx="1789057" cy="541026"/>
            </a:xfrm>
            <a:prstGeom prst="rect">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dirty="0">
                <a:solidFill>
                  <a:schemeClr val="bg1"/>
                </a:solidFill>
                <a:latin typeface="微软雅黑" panose="020B0503020204020204" pitchFamily="34" charset="-122"/>
                <a:ea typeface="微软雅黑" panose="020B0503020204020204" pitchFamily="34" charset="-122"/>
              </a:endParaRPr>
            </a:p>
          </p:txBody>
        </p:sp>
        <p:sp>
          <p:nvSpPr>
            <p:cNvPr id="33" name="TextBox 39"/>
            <p:cNvSpPr txBox="1">
              <a:spLocks noChangeArrowheads="1"/>
            </p:cNvSpPr>
            <p:nvPr/>
          </p:nvSpPr>
          <p:spPr bwMode="auto">
            <a:xfrm>
              <a:off x="6944814" y="2722497"/>
              <a:ext cx="1107961" cy="27683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方正正黑简体" pitchFamily="2" charset="-122"/>
                  <a:ea typeface="方正正黑简体" pitchFamily="2" charset="-122"/>
                </a:defRPr>
              </a:lvl1pPr>
              <a:lvl2pPr marL="742950" indent="-285750">
                <a:defRPr sz="1300">
                  <a:solidFill>
                    <a:schemeClr val="tx1"/>
                  </a:solidFill>
                  <a:latin typeface="方正正黑简体" pitchFamily="2" charset="-122"/>
                  <a:ea typeface="方正正黑简体" pitchFamily="2" charset="-122"/>
                </a:defRPr>
              </a:lvl2pPr>
              <a:lvl3pPr marL="1143000" indent="-228600">
                <a:defRPr sz="1300">
                  <a:solidFill>
                    <a:schemeClr val="tx1"/>
                  </a:solidFill>
                  <a:latin typeface="方正正黑简体" pitchFamily="2" charset="-122"/>
                  <a:ea typeface="方正正黑简体" pitchFamily="2" charset="-122"/>
                </a:defRPr>
              </a:lvl3pPr>
              <a:lvl4pPr marL="1600200" indent="-228600">
                <a:defRPr sz="1300">
                  <a:solidFill>
                    <a:schemeClr val="tx1"/>
                  </a:solidFill>
                  <a:latin typeface="方正正黑简体" pitchFamily="2" charset="-122"/>
                  <a:ea typeface="方正正黑简体" pitchFamily="2" charset="-122"/>
                </a:defRPr>
              </a:lvl4pPr>
              <a:lvl5pPr marL="2057400" indent="-228600">
                <a:defRPr sz="1300">
                  <a:solidFill>
                    <a:schemeClr val="tx1"/>
                  </a:solidFill>
                  <a:latin typeface="方正正黑简体" pitchFamily="2" charset="-122"/>
                  <a:ea typeface="方正正黑简体" pitchFamily="2" charset="-122"/>
                </a:defRPr>
              </a:lvl5pPr>
              <a:lvl6pPr marL="2514600" indent="-228600" defTabSz="685800" fontAlgn="base">
                <a:spcBef>
                  <a:spcPct val="0"/>
                </a:spcBef>
                <a:spcAft>
                  <a:spcPct val="0"/>
                </a:spcAft>
                <a:defRPr sz="1300">
                  <a:solidFill>
                    <a:schemeClr val="tx1"/>
                  </a:solidFill>
                  <a:latin typeface="方正正黑简体" pitchFamily="2" charset="-122"/>
                  <a:ea typeface="方正正黑简体" pitchFamily="2" charset="-122"/>
                </a:defRPr>
              </a:lvl6pPr>
              <a:lvl7pPr marL="2971800" indent="-228600" defTabSz="685800" fontAlgn="base">
                <a:spcBef>
                  <a:spcPct val="0"/>
                </a:spcBef>
                <a:spcAft>
                  <a:spcPct val="0"/>
                </a:spcAft>
                <a:defRPr sz="1300">
                  <a:solidFill>
                    <a:schemeClr val="tx1"/>
                  </a:solidFill>
                  <a:latin typeface="方正正黑简体" pitchFamily="2" charset="-122"/>
                  <a:ea typeface="方正正黑简体" pitchFamily="2" charset="-122"/>
                </a:defRPr>
              </a:lvl7pPr>
              <a:lvl8pPr marL="3429000" indent="-228600" defTabSz="685800" fontAlgn="base">
                <a:spcBef>
                  <a:spcPct val="0"/>
                </a:spcBef>
                <a:spcAft>
                  <a:spcPct val="0"/>
                </a:spcAft>
                <a:defRPr sz="1300">
                  <a:solidFill>
                    <a:schemeClr val="tx1"/>
                  </a:solidFill>
                  <a:latin typeface="方正正黑简体" pitchFamily="2" charset="-122"/>
                  <a:ea typeface="方正正黑简体" pitchFamily="2" charset="-122"/>
                </a:defRPr>
              </a:lvl8pPr>
              <a:lvl9pPr marL="3886200" indent="-228600" defTabSz="685800" fontAlgn="base">
                <a:spcBef>
                  <a:spcPct val="0"/>
                </a:spcBef>
                <a:spcAft>
                  <a:spcPct val="0"/>
                </a:spcAft>
                <a:defRPr sz="1300">
                  <a:solidFill>
                    <a:schemeClr val="tx1"/>
                  </a:solidFill>
                  <a:latin typeface="方正正黑简体" pitchFamily="2" charset="-122"/>
                  <a:ea typeface="方正正黑简体" pitchFamily="2" charset="-122"/>
                </a:defRPr>
              </a:lvl9pPr>
            </a:lstStyle>
            <a:p>
              <a:pPr algn="ctr" eaLnBrk="1" hangingPunct="1"/>
              <a:r>
                <a:rPr lang="zh-CN" altLang="en-US" sz="1200" dirty="0">
                  <a:solidFill>
                    <a:schemeClr val="bg1"/>
                  </a:solidFill>
                  <a:latin typeface="微软雅黑" pitchFamily="34" charset="-122"/>
                  <a:ea typeface="微软雅黑" pitchFamily="34" charset="-122"/>
                </a:rPr>
                <a:t>点击添加标题</a:t>
              </a:r>
            </a:p>
          </p:txBody>
        </p:sp>
      </p:grpSp>
    </p:spTree>
    <p:extLst>
      <p:ext uri="{BB962C8B-B14F-4D97-AF65-F5344CB8AC3E}">
        <p14:creationId xmlns:p14="http://schemas.microsoft.com/office/powerpoint/2010/main" val="16558864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400" fill="hold"/>
                                        <p:tgtEl>
                                          <p:spTgt spid="19"/>
                                        </p:tgtEl>
                                        <p:attrNameLst>
                                          <p:attrName>ppt_x</p:attrName>
                                        </p:attrNameLst>
                                      </p:cBhvr>
                                      <p:tavLst>
                                        <p:tav tm="0">
                                          <p:val>
                                            <p:strVal val="#ppt_x"/>
                                          </p:val>
                                        </p:tav>
                                        <p:tav tm="100000">
                                          <p:val>
                                            <p:strVal val="#ppt_x"/>
                                          </p:val>
                                        </p:tav>
                                      </p:tavLst>
                                    </p:anim>
                                    <p:anim calcmode="lin" valueType="num">
                                      <p:cBhvr additive="base">
                                        <p:cTn id="12" dur="4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1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400" fill="hold"/>
                                        <p:tgtEl>
                                          <p:spTgt spid="20"/>
                                        </p:tgtEl>
                                        <p:attrNameLst>
                                          <p:attrName>ppt_x</p:attrName>
                                        </p:attrNameLst>
                                      </p:cBhvr>
                                      <p:tavLst>
                                        <p:tav tm="0">
                                          <p:val>
                                            <p:strVal val="#ppt_x"/>
                                          </p:val>
                                        </p:tav>
                                        <p:tav tm="100000">
                                          <p:val>
                                            <p:strVal val="#ppt_x"/>
                                          </p:val>
                                        </p:tav>
                                      </p:tavLst>
                                    </p:anim>
                                    <p:anim calcmode="lin" valueType="num">
                                      <p:cBhvr additive="base">
                                        <p:cTn id="16" dur="4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400" fill="hold"/>
                                        <p:tgtEl>
                                          <p:spTgt spid="21"/>
                                        </p:tgtEl>
                                        <p:attrNameLst>
                                          <p:attrName>ppt_x</p:attrName>
                                        </p:attrNameLst>
                                      </p:cBhvr>
                                      <p:tavLst>
                                        <p:tav tm="0">
                                          <p:val>
                                            <p:strVal val="#ppt_x"/>
                                          </p:val>
                                        </p:tav>
                                        <p:tav tm="100000">
                                          <p:val>
                                            <p:strVal val="#ppt_x"/>
                                          </p:val>
                                        </p:tav>
                                      </p:tavLst>
                                    </p:anim>
                                    <p:anim calcmode="lin" valueType="num">
                                      <p:cBhvr additive="base">
                                        <p:cTn id="20" dur="4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45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400" fill="hold"/>
                                        <p:tgtEl>
                                          <p:spTgt spid="22"/>
                                        </p:tgtEl>
                                        <p:attrNameLst>
                                          <p:attrName>ppt_x</p:attrName>
                                        </p:attrNameLst>
                                      </p:cBhvr>
                                      <p:tavLst>
                                        <p:tav tm="0">
                                          <p:val>
                                            <p:strVal val="#ppt_x"/>
                                          </p:val>
                                        </p:tav>
                                        <p:tav tm="100000">
                                          <p:val>
                                            <p:strVal val="#ppt_x"/>
                                          </p:val>
                                        </p:tav>
                                      </p:tavLst>
                                    </p:anim>
                                    <p:anim calcmode="lin" valueType="num">
                                      <p:cBhvr additive="base">
                                        <p:cTn id="24" dur="400" fill="hold"/>
                                        <p:tgtEl>
                                          <p:spTgt spid="22"/>
                                        </p:tgtEl>
                                        <p:attrNameLst>
                                          <p:attrName>ppt_y</p:attrName>
                                        </p:attrNameLst>
                                      </p:cBhvr>
                                      <p:tavLst>
                                        <p:tav tm="0">
                                          <p:val>
                                            <p:strVal val="1+#ppt_h/2"/>
                                          </p:val>
                                        </p:tav>
                                        <p:tav tm="100000">
                                          <p:val>
                                            <p:strVal val="#ppt_y"/>
                                          </p:val>
                                        </p:tav>
                                      </p:tavLst>
                                    </p:anim>
                                  </p:childTnLst>
                                </p:cTn>
                              </p:par>
                            </p:childTnLst>
                          </p:cTn>
                        </p:par>
                        <p:par>
                          <p:cTn id="25" fill="hold">
                            <p:stCondLst>
                              <p:cond delay="1350"/>
                            </p:stCondLst>
                            <p:childTnLst>
                              <p:par>
                                <p:cTn id="26" presetID="22" presetClass="entr" presetSubtype="8"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TextBox 98"/>
          <p:cNvSpPr txBox="1"/>
          <p:nvPr/>
        </p:nvSpPr>
        <p:spPr>
          <a:xfrm>
            <a:off x="1650515" y="3344504"/>
            <a:ext cx="1305796" cy="236219"/>
          </a:xfrm>
          <a:prstGeom prst="rect">
            <a:avLst/>
          </a:prstGeom>
          <a:noFill/>
        </p:spPr>
        <p:txBody>
          <a:bodyPr wrap="square" lIns="0" tIns="0" rIns="0" bIns="0" rtlCol="0">
            <a:spAutoFit/>
          </a:bodyPr>
          <a:lstStyle/>
          <a:p>
            <a:pPr lvl="0">
              <a:lnSpc>
                <a:spcPct val="120000"/>
              </a:lnSpc>
            </a:pPr>
            <a:r>
              <a:rPr lang="zh-CN" altLang="en-US" sz="1400" dirty="0">
                <a:solidFill>
                  <a:schemeClr val="tx2"/>
                </a:solidFill>
                <a:latin typeface="Arial" panose="020B0604020202020204" pitchFamily="34" charset="0"/>
                <a:ea typeface="微软雅黑" panose="020B0503020204020204" pitchFamily="34" charset="-122"/>
                <a:cs typeface="Lato Black"/>
                <a:sym typeface="Arial" panose="020B0604020202020204" pitchFamily="34" charset="0"/>
              </a:rPr>
              <a:t>请替换文字内容</a:t>
            </a:r>
            <a:endParaRPr lang="en-US" sz="1400" dirty="0">
              <a:solidFill>
                <a:schemeClr val="tx2"/>
              </a:solidFill>
              <a:latin typeface="Arial" panose="020B0604020202020204" pitchFamily="34" charset="0"/>
              <a:ea typeface="微软雅黑" panose="020B0503020204020204" pitchFamily="34" charset="-122"/>
              <a:cs typeface="Lato Black"/>
              <a:sym typeface="Arial" panose="020B0604020202020204" pitchFamily="34" charset="0"/>
            </a:endParaRPr>
          </a:p>
        </p:txBody>
      </p:sp>
      <p:sp>
        <p:nvSpPr>
          <p:cNvPr id="101" name="TextBox 100"/>
          <p:cNvSpPr txBox="1"/>
          <p:nvPr/>
        </p:nvSpPr>
        <p:spPr>
          <a:xfrm>
            <a:off x="1650514" y="3632108"/>
            <a:ext cx="1714856" cy="600164"/>
          </a:xfrm>
          <a:prstGeom prst="rect">
            <a:avLst/>
          </a:prstGeom>
          <a:noFill/>
        </p:spPr>
        <p:txBody>
          <a:bodyPr wrap="square" lIns="0" tIns="0" rIns="0" bIns="0" rtlCol="0">
            <a:spAutoFit/>
          </a:bodyPr>
          <a:lstStyle/>
          <a:p>
            <a:pPr>
              <a:lnSpc>
                <a:spcPct val="130000"/>
              </a:lnSpc>
            </a:pPr>
            <a:r>
              <a:rPr lang="zh-CN" altLang="en-US" sz="1000" dirty="0">
                <a:solidFill>
                  <a:schemeClr val="tx2"/>
                </a:solidFill>
                <a:latin typeface="微软雅黑" pitchFamily="34" charset="-122"/>
                <a:ea typeface="微软雅黑" pitchFamily="34" charset="-122"/>
              </a:rPr>
              <a:t>您的内容打在这里，或者通过复制您的文本后，在此框中选择粘贴，并选择只保留文字。</a:t>
            </a:r>
          </a:p>
        </p:txBody>
      </p:sp>
      <p:sp>
        <p:nvSpPr>
          <p:cNvPr id="23" name="Freeform 5"/>
          <p:cNvSpPr>
            <a:spLocks/>
          </p:cNvSpPr>
          <p:nvPr/>
        </p:nvSpPr>
        <p:spPr bwMode="auto">
          <a:xfrm>
            <a:off x="1651124" y="1505125"/>
            <a:ext cx="2077815" cy="1616828"/>
          </a:xfrm>
          <a:custGeom>
            <a:avLst/>
            <a:gdLst>
              <a:gd name="T0" fmla="*/ 243 w 892"/>
              <a:gd name="T1" fmla="*/ 694 h 694"/>
              <a:gd name="T2" fmla="*/ 237 w 892"/>
              <a:gd name="T3" fmla="*/ 694 h 694"/>
              <a:gd name="T4" fmla="*/ 2 w 892"/>
              <a:gd name="T5" fmla="*/ 694 h 694"/>
              <a:gd name="T6" fmla="*/ 2 w 892"/>
              <a:gd name="T7" fmla="*/ 459 h 694"/>
              <a:gd name="T8" fmla="*/ 2 w 892"/>
              <a:gd name="T9" fmla="*/ 261 h 694"/>
              <a:gd name="T10" fmla="*/ 2 w 892"/>
              <a:gd name="T11" fmla="*/ 257 h 694"/>
              <a:gd name="T12" fmla="*/ 2 w 892"/>
              <a:gd name="T13" fmla="*/ 0 h 694"/>
              <a:gd name="T14" fmla="*/ 33 w 892"/>
              <a:gd name="T15" fmla="*/ 1 h 694"/>
              <a:gd name="T16" fmla="*/ 244 w 892"/>
              <a:gd name="T17" fmla="*/ 1 h 694"/>
              <a:gd name="T18" fmla="*/ 244 w 892"/>
              <a:gd name="T19" fmla="*/ 1 h 694"/>
              <a:gd name="T20" fmla="*/ 244 w 892"/>
              <a:gd name="T21" fmla="*/ 1 h 694"/>
              <a:gd name="T22" fmla="*/ 443 w 892"/>
              <a:gd name="T23" fmla="*/ 1 h 694"/>
              <a:gd name="T24" fmla="*/ 564 w 892"/>
              <a:gd name="T25" fmla="*/ 1 h 694"/>
              <a:gd name="T26" fmla="*/ 564 w 892"/>
              <a:gd name="T27" fmla="*/ 0 h 694"/>
              <a:gd name="T28" fmla="*/ 655 w 892"/>
              <a:gd name="T29" fmla="*/ 0 h 694"/>
              <a:gd name="T30" fmla="*/ 696 w 892"/>
              <a:gd name="T31" fmla="*/ 0 h 694"/>
              <a:gd name="T32" fmla="*/ 696 w 892"/>
              <a:gd name="T33" fmla="*/ 254 h 694"/>
              <a:gd name="T34" fmla="*/ 696 w 892"/>
              <a:gd name="T35" fmla="*/ 260 h 694"/>
              <a:gd name="T36" fmla="*/ 697 w 892"/>
              <a:gd name="T37" fmla="*/ 260 h 694"/>
              <a:gd name="T38" fmla="*/ 697 w 892"/>
              <a:gd name="T39" fmla="*/ 262 h 694"/>
              <a:gd name="T40" fmla="*/ 710 w 892"/>
              <a:gd name="T41" fmla="*/ 261 h 694"/>
              <a:gd name="T42" fmla="*/ 712 w 892"/>
              <a:gd name="T43" fmla="*/ 261 h 694"/>
              <a:gd name="T44" fmla="*/ 697 w 892"/>
              <a:gd name="T45" fmla="*/ 262 h 694"/>
              <a:gd name="T46" fmla="*/ 741 w 892"/>
              <a:gd name="T47" fmla="*/ 308 h 694"/>
              <a:gd name="T48" fmla="*/ 765 w 892"/>
              <a:gd name="T49" fmla="*/ 302 h 694"/>
              <a:gd name="T50" fmla="*/ 827 w 892"/>
              <a:gd name="T51" fmla="*/ 281 h 694"/>
              <a:gd name="T52" fmla="*/ 892 w 892"/>
              <a:gd name="T53" fmla="*/ 356 h 694"/>
              <a:gd name="T54" fmla="*/ 827 w 892"/>
              <a:gd name="T55" fmla="*/ 432 h 694"/>
              <a:gd name="T56" fmla="*/ 765 w 892"/>
              <a:gd name="T57" fmla="*/ 411 h 694"/>
              <a:gd name="T58" fmla="*/ 741 w 892"/>
              <a:gd name="T59" fmla="*/ 405 h 694"/>
              <a:gd name="T60" fmla="*/ 697 w 892"/>
              <a:gd name="T61" fmla="*/ 453 h 694"/>
              <a:gd name="T62" fmla="*/ 696 w 892"/>
              <a:gd name="T63" fmla="*/ 454 h 694"/>
              <a:gd name="T64" fmla="*/ 696 w 892"/>
              <a:gd name="T65" fmla="*/ 459 h 694"/>
              <a:gd name="T66" fmla="*/ 696 w 892"/>
              <a:gd name="T67" fmla="*/ 694 h 694"/>
              <a:gd name="T68" fmla="*/ 649 w 892"/>
              <a:gd name="T69" fmla="*/ 694 h 694"/>
              <a:gd name="T70" fmla="*/ 649 w 892"/>
              <a:gd name="T71" fmla="*/ 694 h 694"/>
              <a:gd name="T72" fmla="*/ 442 w 892"/>
              <a:gd name="T73" fmla="*/ 694 h 694"/>
              <a:gd name="T74" fmla="*/ 435 w 892"/>
              <a:gd name="T75" fmla="*/ 694 h 694"/>
              <a:gd name="T76" fmla="*/ 435 w 892"/>
              <a:gd name="T77" fmla="*/ 694 h 694"/>
              <a:gd name="T78" fmla="*/ 416 w 892"/>
              <a:gd name="T79" fmla="*/ 684 h 694"/>
              <a:gd name="T80" fmla="*/ 418 w 892"/>
              <a:gd name="T81" fmla="*/ 663 h 694"/>
              <a:gd name="T82" fmla="*/ 441 w 892"/>
              <a:gd name="T83" fmla="*/ 590 h 694"/>
              <a:gd name="T84" fmla="*/ 340 w 892"/>
              <a:gd name="T85" fmla="*/ 499 h 694"/>
              <a:gd name="T86" fmla="*/ 240 w 892"/>
              <a:gd name="T87" fmla="*/ 590 h 694"/>
              <a:gd name="T88" fmla="*/ 263 w 892"/>
              <a:gd name="T89" fmla="*/ 663 h 694"/>
              <a:gd name="T90" fmla="*/ 264 w 892"/>
              <a:gd name="T91" fmla="*/ 684 h 694"/>
              <a:gd name="T92" fmla="*/ 244 w 892"/>
              <a:gd name="T93" fmla="*/ 694 h 694"/>
              <a:gd name="T94" fmla="*/ 243 w 892"/>
              <a:gd name="T95" fmla="*/ 694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92" h="694">
                <a:moveTo>
                  <a:pt x="243" y="694"/>
                </a:moveTo>
                <a:cubicBezTo>
                  <a:pt x="237" y="694"/>
                  <a:pt x="237" y="694"/>
                  <a:pt x="237" y="694"/>
                </a:cubicBezTo>
                <a:cubicBezTo>
                  <a:pt x="2" y="694"/>
                  <a:pt x="2" y="694"/>
                  <a:pt x="2" y="694"/>
                </a:cubicBezTo>
                <a:cubicBezTo>
                  <a:pt x="2" y="459"/>
                  <a:pt x="2" y="459"/>
                  <a:pt x="2" y="459"/>
                </a:cubicBezTo>
                <a:cubicBezTo>
                  <a:pt x="2" y="458"/>
                  <a:pt x="0" y="294"/>
                  <a:pt x="2" y="261"/>
                </a:cubicBezTo>
                <a:cubicBezTo>
                  <a:pt x="2" y="260"/>
                  <a:pt x="2" y="258"/>
                  <a:pt x="2" y="257"/>
                </a:cubicBezTo>
                <a:cubicBezTo>
                  <a:pt x="2" y="0"/>
                  <a:pt x="2" y="0"/>
                  <a:pt x="2" y="0"/>
                </a:cubicBezTo>
                <a:cubicBezTo>
                  <a:pt x="33" y="1"/>
                  <a:pt x="33" y="1"/>
                  <a:pt x="33" y="1"/>
                </a:cubicBezTo>
                <a:cubicBezTo>
                  <a:pt x="244" y="1"/>
                  <a:pt x="244" y="1"/>
                  <a:pt x="244" y="1"/>
                </a:cubicBezTo>
                <a:cubicBezTo>
                  <a:pt x="244" y="1"/>
                  <a:pt x="244" y="1"/>
                  <a:pt x="244" y="1"/>
                </a:cubicBezTo>
                <a:cubicBezTo>
                  <a:pt x="244" y="1"/>
                  <a:pt x="244" y="1"/>
                  <a:pt x="244" y="1"/>
                </a:cubicBezTo>
                <a:cubicBezTo>
                  <a:pt x="443" y="1"/>
                  <a:pt x="443" y="1"/>
                  <a:pt x="443" y="1"/>
                </a:cubicBezTo>
                <a:cubicBezTo>
                  <a:pt x="564" y="1"/>
                  <a:pt x="564" y="1"/>
                  <a:pt x="564" y="1"/>
                </a:cubicBezTo>
                <a:cubicBezTo>
                  <a:pt x="564" y="0"/>
                  <a:pt x="564" y="0"/>
                  <a:pt x="564" y="0"/>
                </a:cubicBezTo>
                <a:cubicBezTo>
                  <a:pt x="655" y="0"/>
                  <a:pt x="655" y="0"/>
                  <a:pt x="655" y="0"/>
                </a:cubicBezTo>
                <a:cubicBezTo>
                  <a:pt x="658" y="0"/>
                  <a:pt x="681" y="0"/>
                  <a:pt x="696" y="0"/>
                </a:cubicBezTo>
                <a:cubicBezTo>
                  <a:pt x="696" y="254"/>
                  <a:pt x="696" y="254"/>
                  <a:pt x="696" y="254"/>
                </a:cubicBezTo>
                <a:cubicBezTo>
                  <a:pt x="696" y="257"/>
                  <a:pt x="696" y="259"/>
                  <a:pt x="696" y="260"/>
                </a:cubicBezTo>
                <a:cubicBezTo>
                  <a:pt x="697" y="260"/>
                  <a:pt x="697" y="260"/>
                  <a:pt x="697" y="260"/>
                </a:cubicBezTo>
                <a:cubicBezTo>
                  <a:pt x="697" y="261"/>
                  <a:pt x="697" y="261"/>
                  <a:pt x="697" y="262"/>
                </a:cubicBezTo>
                <a:cubicBezTo>
                  <a:pt x="710" y="261"/>
                  <a:pt x="710" y="261"/>
                  <a:pt x="710" y="261"/>
                </a:cubicBezTo>
                <a:cubicBezTo>
                  <a:pt x="712" y="261"/>
                  <a:pt x="712" y="261"/>
                  <a:pt x="712" y="261"/>
                </a:cubicBezTo>
                <a:cubicBezTo>
                  <a:pt x="697" y="262"/>
                  <a:pt x="697" y="262"/>
                  <a:pt x="697" y="262"/>
                </a:cubicBezTo>
                <a:cubicBezTo>
                  <a:pt x="700" y="290"/>
                  <a:pt x="717" y="308"/>
                  <a:pt x="741" y="308"/>
                </a:cubicBezTo>
                <a:cubicBezTo>
                  <a:pt x="748" y="308"/>
                  <a:pt x="756" y="306"/>
                  <a:pt x="765" y="302"/>
                </a:cubicBezTo>
                <a:cubicBezTo>
                  <a:pt x="781" y="294"/>
                  <a:pt x="812" y="281"/>
                  <a:pt x="827" y="281"/>
                </a:cubicBezTo>
                <a:cubicBezTo>
                  <a:pt x="863" y="281"/>
                  <a:pt x="892" y="315"/>
                  <a:pt x="892" y="356"/>
                </a:cubicBezTo>
                <a:cubicBezTo>
                  <a:pt x="892" y="398"/>
                  <a:pt x="863" y="432"/>
                  <a:pt x="827" y="432"/>
                </a:cubicBezTo>
                <a:cubicBezTo>
                  <a:pt x="812" y="432"/>
                  <a:pt x="781" y="419"/>
                  <a:pt x="765" y="411"/>
                </a:cubicBezTo>
                <a:cubicBezTo>
                  <a:pt x="756" y="407"/>
                  <a:pt x="748" y="405"/>
                  <a:pt x="741" y="405"/>
                </a:cubicBezTo>
                <a:cubicBezTo>
                  <a:pt x="716" y="405"/>
                  <a:pt x="699" y="424"/>
                  <a:pt x="697" y="453"/>
                </a:cubicBezTo>
                <a:cubicBezTo>
                  <a:pt x="696" y="454"/>
                  <a:pt x="696" y="454"/>
                  <a:pt x="696" y="454"/>
                </a:cubicBezTo>
                <a:cubicBezTo>
                  <a:pt x="696" y="459"/>
                  <a:pt x="696" y="459"/>
                  <a:pt x="696" y="459"/>
                </a:cubicBezTo>
                <a:cubicBezTo>
                  <a:pt x="696" y="694"/>
                  <a:pt x="696" y="694"/>
                  <a:pt x="696" y="694"/>
                </a:cubicBezTo>
                <a:cubicBezTo>
                  <a:pt x="649" y="694"/>
                  <a:pt x="649" y="694"/>
                  <a:pt x="649" y="694"/>
                </a:cubicBezTo>
                <a:cubicBezTo>
                  <a:pt x="649" y="694"/>
                  <a:pt x="649" y="694"/>
                  <a:pt x="649" y="694"/>
                </a:cubicBezTo>
                <a:cubicBezTo>
                  <a:pt x="442" y="694"/>
                  <a:pt x="442" y="694"/>
                  <a:pt x="442" y="694"/>
                </a:cubicBezTo>
                <a:cubicBezTo>
                  <a:pt x="439" y="694"/>
                  <a:pt x="436" y="694"/>
                  <a:pt x="435" y="694"/>
                </a:cubicBezTo>
                <a:cubicBezTo>
                  <a:pt x="435" y="694"/>
                  <a:pt x="435" y="694"/>
                  <a:pt x="435" y="694"/>
                </a:cubicBezTo>
                <a:cubicBezTo>
                  <a:pt x="426" y="693"/>
                  <a:pt x="419" y="689"/>
                  <a:pt x="416" y="684"/>
                </a:cubicBezTo>
                <a:cubicBezTo>
                  <a:pt x="413" y="677"/>
                  <a:pt x="415" y="669"/>
                  <a:pt x="418" y="663"/>
                </a:cubicBezTo>
                <a:cubicBezTo>
                  <a:pt x="420" y="658"/>
                  <a:pt x="441" y="615"/>
                  <a:pt x="441" y="590"/>
                </a:cubicBezTo>
                <a:cubicBezTo>
                  <a:pt x="441" y="540"/>
                  <a:pt x="396" y="499"/>
                  <a:pt x="340" y="499"/>
                </a:cubicBezTo>
                <a:cubicBezTo>
                  <a:pt x="285" y="499"/>
                  <a:pt x="240" y="540"/>
                  <a:pt x="240" y="590"/>
                </a:cubicBezTo>
                <a:cubicBezTo>
                  <a:pt x="240" y="615"/>
                  <a:pt x="261" y="658"/>
                  <a:pt x="263" y="663"/>
                </a:cubicBezTo>
                <a:cubicBezTo>
                  <a:pt x="267" y="671"/>
                  <a:pt x="267" y="679"/>
                  <a:pt x="264" y="684"/>
                </a:cubicBezTo>
                <a:cubicBezTo>
                  <a:pt x="261" y="690"/>
                  <a:pt x="254" y="693"/>
                  <a:pt x="244" y="694"/>
                </a:cubicBezTo>
                <a:cubicBezTo>
                  <a:pt x="244" y="694"/>
                  <a:pt x="243" y="694"/>
                  <a:pt x="243" y="694"/>
                </a:cubicBezTo>
              </a:path>
            </a:pathLst>
          </a:custGeom>
          <a:solidFill>
            <a:schemeClr val="accent2"/>
          </a:solidFill>
          <a:ln>
            <a:noFill/>
          </a:ln>
        </p:spPr>
        <p:txBody>
          <a:bodyPr vert="horz" wrap="square" lIns="25713" tIns="12857" rIns="25713" bIns="12857" numCol="1" anchor="t" anchorCtr="0" compatLnSpc="1">
            <a:prstTxWarp prst="textNoShape">
              <a:avLst/>
            </a:prstTxWarp>
          </a:bodyPr>
          <a:lstStyle/>
          <a:p>
            <a:pPr>
              <a:lnSpc>
                <a:spcPct val="120000"/>
              </a:lnSpc>
            </a:pPr>
            <a:endParaRPr lang="en-US" sz="394" b="1">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6"/>
          <p:cNvSpPr>
            <a:spLocks/>
          </p:cNvSpPr>
          <p:nvPr/>
        </p:nvSpPr>
        <p:spPr bwMode="auto">
          <a:xfrm>
            <a:off x="5504968" y="1511870"/>
            <a:ext cx="2077815" cy="1619077"/>
          </a:xfrm>
          <a:custGeom>
            <a:avLst/>
            <a:gdLst>
              <a:gd name="T0" fmla="*/ 648 w 892"/>
              <a:gd name="T1" fmla="*/ 695 h 695"/>
              <a:gd name="T2" fmla="*/ 628 w 892"/>
              <a:gd name="T3" fmla="*/ 684 h 695"/>
              <a:gd name="T4" fmla="*/ 629 w 892"/>
              <a:gd name="T5" fmla="*/ 663 h 695"/>
              <a:gd name="T6" fmla="*/ 652 w 892"/>
              <a:gd name="T7" fmla="*/ 590 h 695"/>
              <a:gd name="T8" fmla="*/ 552 w 892"/>
              <a:gd name="T9" fmla="*/ 499 h 695"/>
              <a:gd name="T10" fmla="*/ 451 w 892"/>
              <a:gd name="T11" fmla="*/ 590 h 695"/>
              <a:gd name="T12" fmla="*/ 474 w 892"/>
              <a:gd name="T13" fmla="*/ 663 h 695"/>
              <a:gd name="T14" fmla="*/ 476 w 892"/>
              <a:gd name="T15" fmla="*/ 684 h 695"/>
              <a:gd name="T16" fmla="*/ 457 w 892"/>
              <a:gd name="T17" fmla="*/ 694 h 695"/>
              <a:gd name="T18" fmla="*/ 457 w 892"/>
              <a:gd name="T19" fmla="*/ 694 h 695"/>
              <a:gd name="T20" fmla="*/ 450 w 892"/>
              <a:gd name="T21" fmla="*/ 694 h 695"/>
              <a:gd name="T22" fmla="*/ 243 w 892"/>
              <a:gd name="T23" fmla="*/ 694 h 695"/>
              <a:gd name="T24" fmla="*/ 230 w 892"/>
              <a:gd name="T25" fmla="*/ 694 h 695"/>
              <a:gd name="T26" fmla="*/ 196 w 892"/>
              <a:gd name="T27" fmla="*/ 694 h 695"/>
              <a:gd name="T28" fmla="*/ 196 w 892"/>
              <a:gd name="T29" fmla="*/ 459 h 695"/>
              <a:gd name="T30" fmla="*/ 196 w 892"/>
              <a:gd name="T31" fmla="*/ 453 h 695"/>
              <a:gd name="T32" fmla="*/ 195 w 892"/>
              <a:gd name="T33" fmla="*/ 453 h 695"/>
              <a:gd name="T34" fmla="*/ 196 w 892"/>
              <a:gd name="T35" fmla="*/ 453 h 695"/>
              <a:gd name="T36" fmla="*/ 152 w 892"/>
              <a:gd name="T37" fmla="*/ 405 h 695"/>
              <a:gd name="T38" fmla="*/ 127 w 892"/>
              <a:gd name="T39" fmla="*/ 411 h 695"/>
              <a:gd name="T40" fmla="*/ 65 w 892"/>
              <a:gd name="T41" fmla="*/ 432 h 695"/>
              <a:gd name="T42" fmla="*/ 0 w 892"/>
              <a:gd name="T43" fmla="*/ 357 h 695"/>
              <a:gd name="T44" fmla="*/ 65 w 892"/>
              <a:gd name="T45" fmla="*/ 281 h 695"/>
              <a:gd name="T46" fmla="*/ 127 w 892"/>
              <a:gd name="T47" fmla="*/ 302 h 695"/>
              <a:gd name="T48" fmla="*/ 151 w 892"/>
              <a:gd name="T49" fmla="*/ 308 h 695"/>
              <a:gd name="T50" fmla="*/ 195 w 892"/>
              <a:gd name="T51" fmla="*/ 262 h 695"/>
              <a:gd name="T52" fmla="*/ 184 w 892"/>
              <a:gd name="T53" fmla="*/ 262 h 695"/>
              <a:gd name="T54" fmla="*/ 186 w 892"/>
              <a:gd name="T55" fmla="*/ 262 h 695"/>
              <a:gd name="T56" fmla="*/ 195 w 892"/>
              <a:gd name="T57" fmla="*/ 262 h 695"/>
              <a:gd name="T58" fmla="*/ 195 w 892"/>
              <a:gd name="T59" fmla="*/ 261 h 695"/>
              <a:gd name="T60" fmla="*/ 196 w 892"/>
              <a:gd name="T61" fmla="*/ 261 h 695"/>
              <a:gd name="T62" fmla="*/ 196 w 892"/>
              <a:gd name="T63" fmla="*/ 260 h 695"/>
              <a:gd name="T64" fmla="*/ 196 w 892"/>
              <a:gd name="T65" fmla="*/ 255 h 695"/>
              <a:gd name="T66" fmla="*/ 196 w 892"/>
              <a:gd name="T67" fmla="*/ 0 h 695"/>
              <a:gd name="T68" fmla="*/ 237 w 892"/>
              <a:gd name="T69" fmla="*/ 1 h 695"/>
              <a:gd name="T70" fmla="*/ 330 w 892"/>
              <a:gd name="T71" fmla="*/ 1 h 695"/>
              <a:gd name="T72" fmla="*/ 341 w 892"/>
              <a:gd name="T73" fmla="*/ 1 h 695"/>
              <a:gd name="T74" fmla="*/ 449 w 892"/>
              <a:gd name="T75" fmla="*/ 1 h 695"/>
              <a:gd name="T76" fmla="*/ 648 w 892"/>
              <a:gd name="T77" fmla="*/ 1 h 695"/>
              <a:gd name="T78" fmla="*/ 648 w 892"/>
              <a:gd name="T79" fmla="*/ 1 h 695"/>
              <a:gd name="T80" fmla="*/ 649 w 892"/>
              <a:gd name="T81" fmla="*/ 1 h 695"/>
              <a:gd name="T82" fmla="*/ 859 w 892"/>
              <a:gd name="T83" fmla="*/ 1 h 695"/>
              <a:gd name="T84" fmla="*/ 890 w 892"/>
              <a:gd name="T85" fmla="*/ 1 h 695"/>
              <a:gd name="T86" fmla="*/ 890 w 892"/>
              <a:gd name="T87" fmla="*/ 257 h 695"/>
              <a:gd name="T88" fmla="*/ 890 w 892"/>
              <a:gd name="T89" fmla="*/ 261 h 695"/>
              <a:gd name="T90" fmla="*/ 890 w 892"/>
              <a:gd name="T91" fmla="*/ 459 h 695"/>
              <a:gd name="T92" fmla="*/ 890 w 892"/>
              <a:gd name="T93" fmla="*/ 694 h 695"/>
              <a:gd name="T94" fmla="*/ 655 w 892"/>
              <a:gd name="T95" fmla="*/ 694 h 695"/>
              <a:gd name="T96" fmla="*/ 650 w 892"/>
              <a:gd name="T97" fmla="*/ 694 h 695"/>
              <a:gd name="T98" fmla="*/ 648 w 892"/>
              <a:gd name="T99"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92" h="695">
                <a:moveTo>
                  <a:pt x="648" y="695"/>
                </a:moveTo>
                <a:cubicBezTo>
                  <a:pt x="638" y="693"/>
                  <a:pt x="631" y="690"/>
                  <a:pt x="628" y="684"/>
                </a:cubicBezTo>
                <a:cubicBezTo>
                  <a:pt x="625" y="679"/>
                  <a:pt x="625" y="671"/>
                  <a:pt x="629" y="663"/>
                </a:cubicBezTo>
                <a:cubicBezTo>
                  <a:pt x="631" y="659"/>
                  <a:pt x="652" y="615"/>
                  <a:pt x="652" y="590"/>
                </a:cubicBezTo>
                <a:cubicBezTo>
                  <a:pt x="652" y="540"/>
                  <a:pt x="607" y="499"/>
                  <a:pt x="552" y="499"/>
                </a:cubicBezTo>
                <a:cubicBezTo>
                  <a:pt x="496" y="499"/>
                  <a:pt x="451" y="540"/>
                  <a:pt x="451" y="590"/>
                </a:cubicBezTo>
                <a:cubicBezTo>
                  <a:pt x="451" y="615"/>
                  <a:pt x="472" y="659"/>
                  <a:pt x="474" y="663"/>
                </a:cubicBezTo>
                <a:cubicBezTo>
                  <a:pt x="477" y="669"/>
                  <a:pt x="479" y="677"/>
                  <a:pt x="476" y="684"/>
                </a:cubicBezTo>
                <a:cubicBezTo>
                  <a:pt x="473" y="689"/>
                  <a:pt x="466" y="693"/>
                  <a:pt x="457" y="694"/>
                </a:cubicBezTo>
                <a:cubicBezTo>
                  <a:pt x="457" y="694"/>
                  <a:pt x="457" y="694"/>
                  <a:pt x="457" y="694"/>
                </a:cubicBezTo>
                <a:cubicBezTo>
                  <a:pt x="456" y="694"/>
                  <a:pt x="453" y="694"/>
                  <a:pt x="450" y="694"/>
                </a:cubicBezTo>
                <a:cubicBezTo>
                  <a:pt x="243" y="694"/>
                  <a:pt x="243" y="694"/>
                  <a:pt x="243" y="694"/>
                </a:cubicBezTo>
                <a:cubicBezTo>
                  <a:pt x="230" y="694"/>
                  <a:pt x="230" y="694"/>
                  <a:pt x="230" y="694"/>
                </a:cubicBezTo>
                <a:cubicBezTo>
                  <a:pt x="196" y="694"/>
                  <a:pt x="196" y="694"/>
                  <a:pt x="196" y="694"/>
                </a:cubicBezTo>
                <a:cubicBezTo>
                  <a:pt x="196" y="459"/>
                  <a:pt x="196" y="459"/>
                  <a:pt x="196" y="459"/>
                </a:cubicBezTo>
                <a:cubicBezTo>
                  <a:pt x="196" y="453"/>
                  <a:pt x="196" y="453"/>
                  <a:pt x="196" y="453"/>
                </a:cubicBezTo>
                <a:cubicBezTo>
                  <a:pt x="195" y="453"/>
                  <a:pt x="195" y="453"/>
                  <a:pt x="195" y="453"/>
                </a:cubicBezTo>
                <a:cubicBezTo>
                  <a:pt x="196" y="453"/>
                  <a:pt x="196" y="453"/>
                  <a:pt x="196" y="453"/>
                </a:cubicBezTo>
                <a:cubicBezTo>
                  <a:pt x="193" y="424"/>
                  <a:pt x="176" y="405"/>
                  <a:pt x="152" y="405"/>
                </a:cubicBezTo>
                <a:cubicBezTo>
                  <a:pt x="144" y="405"/>
                  <a:pt x="136" y="407"/>
                  <a:pt x="127" y="411"/>
                </a:cubicBezTo>
                <a:cubicBezTo>
                  <a:pt x="111" y="419"/>
                  <a:pt x="80" y="432"/>
                  <a:pt x="65" y="432"/>
                </a:cubicBezTo>
                <a:cubicBezTo>
                  <a:pt x="29" y="432"/>
                  <a:pt x="0" y="398"/>
                  <a:pt x="0" y="357"/>
                </a:cubicBezTo>
                <a:cubicBezTo>
                  <a:pt x="0" y="315"/>
                  <a:pt x="29" y="281"/>
                  <a:pt x="65" y="281"/>
                </a:cubicBezTo>
                <a:cubicBezTo>
                  <a:pt x="80" y="281"/>
                  <a:pt x="111" y="294"/>
                  <a:pt x="127" y="302"/>
                </a:cubicBezTo>
                <a:cubicBezTo>
                  <a:pt x="136" y="306"/>
                  <a:pt x="144" y="308"/>
                  <a:pt x="151" y="308"/>
                </a:cubicBezTo>
                <a:cubicBezTo>
                  <a:pt x="175" y="308"/>
                  <a:pt x="192" y="290"/>
                  <a:pt x="195" y="262"/>
                </a:cubicBezTo>
                <a:cubicBezTo>
                  <a:pt x="184" y="262"/>
                  <a:pt x="184" y="262"/>
                  <a:pt x="184" y="262"/>
                </a:cubicBezTo>
                <a:cubicBezTo>
                  <a:pt x="186" y="262"/>
                  <a:pt x="186" y="262"/>
                  <a:pt x="186" y="262"/>
                </a:cubicBezTo>
                <a:cubicBezTo>
                  <a:pt x="195" y="262"/>
                  <a:pt x="195" y="262"/>
                  <a:pt x="195" y="262"/>
                </a:cubicBezTo>
                <a:cubicBezTo>
                  <a:pt x="195" y="261"/>
                  <a:pt x="195" y="261"/>
                  <a:pt x="195" y="261"/>
                </a:cubicBezTo>
                <a:cubicBezTo>
                  <a:pt x="196" y="261"/>
                  <a:pt x="196" y="261"/>
                  <a:pt x="196" y="261"/>
                </a:cubicBezTo>
                <a:cubicBezTo>
                  <a:pt x="196" y="260"/>
                  <a:pt x="196" y="260"/>
                  <a:pt x="196" y="260"/>
                </a:cubicBezTo>
                <a:cubicBezTo>
                  <a:pt x="196" y="259"/>
                  <a:pt x="196" y="257"/>
                  <a:pt x="196" y="255"/>
                </a:cubicBezTo>
                <a:cubicBezTo>
                  <a:pt x="196" y="0"/>
                  <a:pt x="196" y="0"/>
                  <a:pt x="196" y="0"/>
                </a:cubicBezTo>
                <a:cubicBezTo>
                  <a:pt x="211" y="0"/>
                  <a:pt x="234" y="1"/>
                  <a:pt x="237" y="1"/>
                </a:cubicBezTo>
                <a:cubicBezTo>
                  <a:pt x="330" y="1"/>
                  <a:pt x="330" y="1"/>
                  <a:pt x="330" y="1"/>
                </a:cubicBezTo>
                <a:cubicBezTo>
                  <a:pt x="341" y="1"/>
                  <a:pt x="341" y="1"/>
                  <a:pt x="341" y="1"/>
                </a:cubicBezTo>
                <a:cubicBezTo>
                  <a:pt x="449" y="1"/>
                  <a:pt x="449" y="1"/>
                  <a:pt x="449" y="1"/>
                </a:cubicBezTo>
                <a:cubicBezTo>
                  <a:pt x="648" y="1"/>
                  <a:pt x="648" y="1"/>
                  <a:pt x="648" y="1"/>
                </a:cubicBezTo>
                <a:cubicBezTo>
                  <a:pt x="648" y="1"/>
                  <a:pt x="648" y="1"/>
                  <a:pt x="648" y="1"/>
                </a:cubicBezTo>
                <a:cubicBezTo>
                  <a:pt x="649" y="1"/>
                  <a:pt x="649" y="1"/>
                  <a:pt x="649" y="1"/>
                </a:cubicBezTo>
                <a:cubicBezTo>
                  <a:pt x="859" y="1"/>
                  <a:pt x="859" y="1"/>
                  <a:pt x="859" y="1"/>
                </a:cubicBezTo>
                <a:cubicBezTo>
                  <a:pt x="890" y="1"/>
                  <a:pt x="890" y="1"/>
                  <a:pt x="890" y="1"/>
                </a:cubicBezTo>
                <a:cubicBezTo>
                  <a:pt x="890" y="257"/>
                  <a:pt x="890" y="257"/>
                  <a:pt x="890" y="257"/>
                </a:cubicBezTo>
                <a:cubicBezTo>
                  <a:pt x="890" y="258"/>
                  <a:pt x="890" y="260"/>
                  <a:pt x="890" y="261"/>
                </a:cubicBezTo>
                <a:cubicBezTo>
                  <a:pt x="892" y="294"/>
                  <a:pt x="890" y="458"/>
                  <a:pt x="890" y="459"/>
                </a:cubicBezTo>
                <a:cubicBezTo>
                  <a:pt x="890" y="694"/>
                  <a:pt x="890" y="694"/>
                  <a:pt x="890" y="694"/>
                </a:cubicBezTo>
                <a:cubicBezTo>
                  <a:pt x="655" y="694"/>
                  <a:pt x="655" y="694"/>
                  <a:pt x="655" y="694"/>
                </a:cubicBezTo>
                <a:cubicBezTo>
                  <a:pt x="650" y="694"/>
                  <a:pt x="650" y="694"/>
                  <a:pt x="650" y="694"/>
                </a:cubicBezTo>
                <a:cubicBezTo>
                  <a:pt x="649" y="694"/>
                  <a:pt x="648" y="695"/>
                  <a:pt x="648" y="695"/>
                </a:cubicBezTo>
                <a:close/>
              </a:path>
            </a:pathLst>
          </a:custGeom>
          <a:solidFill>
            <a:schemeClr val="accent4"/>
          </a:solidFill>
          <a:ln>
            <a:noFill/>
          </a:ln>
        </p:spPr>
        <p:txBody>
          <a:bodyPr vert="horz" wrap="square" lIns="25713" tIns="12857" rIns="25713" bIns="12857" numCol="1" anchor="t" anchorCtr="0" compatLnSpc="1">
            <a:prstTxWarp prst="textNoShape">
              <a:avLst/>
            </a:prstTxWarp>
          </a:bodyPr>
          <a:lstStyle/>
          <a:p>
            <a:pPr>
              <a:lnSpc>
                <a:spcPct val="120000"/>
              </a:lnSpc>
            </a:pPr>
            <a:endParaRPr lang="en-US" sz="394" b="1">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11"/>
          <p:cNvSpPr>
            <a:spLocks/>
          </p:cNvSpPr>
          <p:nvPr/>
        </p:nvSpPr>
        <p:spPr bwMode="auto">
          <a:xfrm>
            <a:off x="3771363" y="1491631"/>
            <a:ext cx="1695534" cy="1619077"/>
          </a:xfrm>
          <a:custGeom>
            <a:avLst/>
            <a:gdLst>
              <a:gd name="T0" fmla="*/ 252 w 728"/>
              <a:gd name="T1" fmla="*/ 694 h 695"/>
              <a:gd name="T2" fmla="*/ 247 w 728"/>
              <a:gd name="T3" fmla="*/ 694 h 695"/>
              <a:gd name="T4" fmla="*/ 0 w 728"/>
              <a:gd name="T5" fmla="*/ 694 h 695"/>
              <a:gd name="T6" fmla="*/ 0 w 728"/>
              <a:gd name="T7" fmla="*/ 459 h 695"/>
              <a:gd name="T8" fmla="*/ 0 w 728"/>
              <a:gd name="T9" fmla="*/ 455 h 695"/>
              <a:gd name="T10" fmla="*/ 0 w 728"/>
              <a:gd name="T11" fmla="*/ 455 h 695"/>
              <a:gd name="T12" fmla="*/ 20 w 728"/>
              <a:gd name="T13" fmla="*/ 431 h 695"/>
              <a:gd name="T14" fmla="*/ 33 w 728"/>
              <a:gd name="T15" fmla="*/ 434 h 695"/>
              <a:gd name="T16" fmla="*/ 110 w 728"/>
              <a:gd name="T17" fmla="*/ 457 h 695"/>
              <a:gd name="T18" fmla="*/ 206 w 728"/>
              <a:gd name="T19" fmla="*/ 357 h 695"/>
              <a:gd name="T20" fmla="*/ 110 w 728"/>
              <a:gd name="T21" fmla="*/ 256 h 695"/>
              <a:gd name="T22" fmla="*/ 33 w 728"/>
              <a:gd name="T23" fmla="*/ 279 h 695"/>
              <a:gd name="T24" fmla="*/ 20 w 728"/>
              <a:gd name="T25" fmla="*/ 283 h 695"/>
              <a:gd name="T26" fmla="*/ 1 w 728"/>
              <a:gd name="T27" fmla="*/ 260 h 695"/>
              <a:gd name="T28" fmla="*/ 0 w 728"/>
              <a:gd name="T29" fmla="*/ 259 h 695"/>
              <a:gd name="T30" fmla="*/ 0 w 728"/>
              <a:gd name="T31" fmla="*/ 259 h 695"/>
              <a:gd name="T32" fmla="*/ 0 w 728"/>
              <a:gd name="T33" fmla="*/ 255 h 695"/>
              <a:gd name="T34" fmla="*/ 0 w 728"/>
              <a:gd name="T35" fmla="*/ 1 h 695"/>
              <a:gd name="T36" fmla="*/ 33 w 728"/>
              <a:gd name="T37" fmla="*/ 1 h 695"/>
              <a:gd name="T38" fmla="*/ 253 w 728"/>
              <a:gd name="T39" fmla="*/ 1 h 695"/>
              <a:gd name="T40" fmla="*/ 254 w 728"/>
              <a:gd name="T41" fmla="*/ 1 h 695"/>
              <a:gd name="T42" fmla="*/ 254 w 728"/>
              <a:gd name="T43" fmla="*/ 1 h 695"/>
              <a:gd name="T44" fmla="*/ 463 w 728"/>
              <a:gd name="T45" fmla="*/ 1 h 695"/>
              <a:gd name="T46" fmla="*/ 589 w 728"/>
              <a:gd name="T47" fmla="*/ 1 h 695"/>
              <a:gd name="T48" fmla="*/ 589 w 728"/>
              <a:gd name="T49" fmla="*/ 0 h 695"/>
              <a:gd name="T50" fmla="*/ 685 w 728"/>
              <a:gd name="T51" fmla="*/ 0 h 695"/>
              <a:gd name="T52" fmla="*/ 728 w 728"/>
              <a:gd name="T53" fmla="*/ 0 h 695"/>
              <a:gd name="T54" fmla="*/ 728 w 728"/>
              <a:gd name="T55" fmla="*/ 255 h 695"/>
              <a:gd name="T56" fmla="*/ 728 w 728"/>
              <a:gd name="T57" fmla="*/ 260 h 695"/>
              <a:gd name="T58" fmla="*/ 709 w 728"/>
              <a:gd name="T59" fmla="*/ 282 h 695"/>
              <a:gd name="T60" fmla="*/ 695 w 728"/>
              <a:gd name="T61" fmla="*/ 279 h 695"/>
              <a:gd name="T62" fmla="*/ 619 w 728"/>
              <a:gd name="T63" fmla="*/ 256 h 695"/>
              <a:gd name="T64" fmla="*/ 523 w 728"/>
              <a:gd name="T65" fmla="*/ 356 h 695"/>
              <a:gd name="T66" fmla="*/ 619 w 728"/>
              <a:gd name="T67" fmla="*/ 457 h 695"/>
              <a:gd name="T68" fmla="*/ 695 w 728"/>
              <a:gd name="T69" fmla="*/ 434 h 695"/>
              <a:gd name="T70" fmla="*/ 709 w 728"/>
              <a:gd name="T71" fmla="*/ 431 h 695"/>
              <a:gd name="T72" fmla="*/ 728 w 728"/>
              <a:gd name="T73" fmla="*/ 454 h 695"/>
              <a:gd name="T74" fmla="*/ 728 w 728"/>
              <a:gd name="T75" fmla="*/ 459 h 695"/>
              <a:gd name="T76" fmla="*/ 728 w 728"/>
              <a:gd name="T77" fmla="*/ 694 h 695"/>
              <a:gd name="T78" fmla="*/ 679 w 728"/>
              <a:gd name="T79" fmla="*/ 694 h 695"/>
              <a:gd name="T80" fmla="*/ 679 w 728"/>
              <a:gd name="T81" fmla="*/ 694 h 695"/>
              <a:gd name="T82" fmla="*/ 461 w 728"/>
              <a:gd name="T83" fmla="*/ 694 h 695"/>
              <a:gd name="T84" fmla="*/ 454 w 728"/>
              <a:gd name="T85" fmla="*/ 694 h 695"/>
              <a:gd name="T86" fmla="*/ 454 w 728"/>
              <a:gd name="T87" fmla="*/ 694 h 695"/>
              <a:gd name="T88" fmla="*/ 434 w 728"/>
              <a:gd name="T89" fmla="*/ 684 h 695"/>
              <a:gd name="T90" fmla="*/ 436 w 728"/>
              <a:gd name="T91" fmla="*/ 663 h 695"/>
              <a:gd name="T92" fmla="*/ 461 w 728"/>
              <a:gd name="T93" fmla="*/ 590 h 695"/>
              <a:gd name="T94" fmla="*/ 355 w 728"/>
              <a:gd name="T95" fmla="*/ 499 h 695"/>
              <a:gd name="T96" fmla="*/ 249 w 728"/>
              <a:gd name="T97" fmla="*/ 590 h 695"/>
              <a:gd name="T98" fmla="*/ 274 w 728"/>
              <a:gd name="T99" fmla="*/ 663 h 695"/>
              <a:gd name="T100" fmla="*/ 275 w 728"/>
              <a:gd name="T101" fmla="*/ 684 h 695"/>
              <a:gd name="T102" fmla="*/ 254 w 728"/>
              <a:gd name="T103" fmla="*/ 695 h 695"/>
              <a:gd name="T104" fmla="*/ 252 w 728"/>
              <a:gd name="T105" fmla="*/ 694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28" h="695">
                <a:moveTo>
                  <a:pt x="252" y="694"/>
                </a:moveTo>
                <a:cubicBezTo>
                  <a:pt x="247" y="694"/>
                  <a:pt x="247" y="694"/>
                  <a:pt x="247" y="694"/>
                </a:cubicBezTo>
                <a:cubicBezTo>
                  <a:pt x="0" y="694"/>
                  <a:pt x="0" y="694"/>
                  <a:pt x="0" y="694"/>
                </a:cubicBezTo>
                <a:cubicBezTo>
                  <a:pt x="0" y="459"/>
                  <a:pt x="0" y="459"/>
                  <a:pt x="0" y="459"/>
                </a:cubicBezTo>
                <a:cubicBezTo>
                  <a:pt x="0" y="455"/>
                  <a:pt x="0" y="455"/>
                  <a:pt x="0" y="455"/>
                </a:cubicBezTo>
                <a:cubicBezTo>
                  <a:pt x="0" y="455"/>
                  <a:pt x="0" y="455"/>
                  <a:pt x="0" y="455"/>
                </a:cubicBezTo>
                <a:cubicBezTo>
                  <a:pt x="1" y="449"/>
                  <a:pt x="4" y="431"/>
                  <a:pt x="20" y="431"/>
                </a:cubicBezTo>
                <a:cubicBezTo>
                  <a:pt x="24" y="431"/>
                  <a:pt x="28" y="432"/>
                  <a:pt x="33" y="434"/>
                </a:cubicBezTo>
                <a:cubicBezTo>
                  <a:pt x="38" y="436"/>
                  <a:pt x="84" y="457"/>
                  <a:pt x="110" y="457"/>
                </a:cubicBezTo>
                <a:cubicBezTo>
                  <a:pt x="163" y="457"/>
                  <a:pt x="206" y="412"/>
                  <a:pt x="206" y="357"/>
                </a:cubicBezTo>
                <a:cubicBezTo>
                  <a:pt x="206" y="301"/>
                  <a:pt x="163" y="256"/>
                  <a:pt x="110" y="256"/>
                </a:cubicBezTo>
                <a:cubicBezTo>
                  <a:pt x="84" y="256"/>
                  <a:pt x="38" y="277"/>
                  <a:pt x="33" y="279"/>
                </a:cubicBezTo>
                <a:cubicBezTo>
                  <a:pt x="28" y="281"/>
                  <a:pt x="24" y="283"/>
                  <a:pt x="20" y="283"/>
                </a:cubicBezTo>
                <a:cubicBezTo>
                  <a:pt x="5" y="283"/>
                  <a:pt x="1" y="267"/>
                  <a:pt x="1" y="260"/>
                </a:cubicBezTo>
                <a:cubicBezTo>
                  <a:pt x="0" y="259"/>
                  <a:pt x="0" y="259"/>
                  <a:pt x="0" y="259"/>
                </a:cubicBezTo>
                <a:cubicBezTo>
                  <a:pt x="0" y="259"/>
                  <a:pt x="0" y="259"/>
                  <a:pt x="0" y="259"/>
                </a:cubicBezTo>
                <a:cubicBezTo>
                  <a:pt x="0" y="258"/>
                  <a:pt x="0" y="255"/>
                  <a:pt x="0" y="255"/>
                </a:cubicBezTo>
                <a:cubicBezTo>
                  <a:pt x="0" y="1"/>
                  <a:pt x="0" y="1"/>
                  <a:pt x="0" y="1"/>
                </a:cubicBezTo>
                <a:cubicBezTo>
                  <a:pt x="33" y="1"/>
                  <a:pt x="33" y="1"/>
                  <a:pt x="33" y="1"/>
                </a:cubicBezTo>
                <a:cubicBezTo>
                  <a:pt x="253" y="1"/>
                  <a:pt x="253" y="1"/>
                  <a:pt x="253" y="1"/>
                </a:cubicBezTo>
                <a:cubicBezTo>
                  <a:pt x="254" y="1"/>
                  <a:pt x="254" y="1"/>
                  <a:pt x="254" y="1"/>
                </a:cubicBezTo>
                <a:cubicBezTo>
                  <a:pt x="254" y="1"/>
                  <a:pt x="254" y="1"/>
                  <a:pt x="254" y="1"/>
                </a:cubicBezTo>
                <a:cubicBezTo>
                  <a:pt x="463" y="1"/>
                  <a:pt x="463" y="1"/>
                  <a:pt x="463" y="1"/>
                </a:cubicBezTo>
                <a:cubicBezTo>
                  <a:pt x="589" y="1"/>
                  <a:pt x="589" y="1"/>
                  <a:pt x="589" y="1"/>
                </a:cubicBezTo>
                <a:cubicBezTo>
                  <a:pt x="589" y="0"/>
                  <a:pt x="589" y="0"/>
                  <a:pt x="589" y="0"/>
                </a:cubicBezTo>
                <a:cubicBezTo>
                  <a:pt x="685" y="0"/>
                  <a:pt x="685" y="0"/>
                  <a:pt x="685" y="0"/>
                </a:cubicBezTo>
                <a:cubicBezTo>
                  <a:pt x="688" y="0"/>
                  <a:pt x="712" y="0"/>
                  <a:pt x="728" y="0"/>
                </a:cubicBezTo>
                <a:cubicBezTo>
                  <a:pt x="728" y="255"/>
                  <a:pt x="728" y="255"/>
                  <a:pt x="728" y="255"/>
                </a:cubicBezTo>
                <a:cubicBezTo>
                  <a:pt x="728" y="257"/>
                  <a:pt x="728" y="259"/>
                  <a:pt x="728" y="260"/>
                </a:cubicBezTo>
                <a:cubicBezTo>
                  <a:pt x="727" y="266"/>
                  <a:pt x="724" y="282"/>
                  <a:pt x="709" y="282"/>
                </a:cubicBezTo>
                <a:cubicBezTo>
                  <a:pt x="705" y="282"/>
                  <a:pt x="700" y="281"/>
                  <a:pt x="695" y="279"/>
                </a:cubicBezTo>
                <a:cubicBezTo>
                  <a:pt x="690" y="277"/>
                  <a:pt x="645" y="256"/>
                  <a:pt x="619" y="256"/>
                </a:cubicBezTo>
                <a:cubicBezTo>
                  <a:pt x="566" y="256"/>
                  <a:pt x="523" y="301"/>
                  <a:pt x="523" y="356"/>
                </a:cubicBezTo>
                <a:cubicBezTo>
                  <a:pt x="523" y="412"/>
                  <a:pt x="566" y="457"/>
                  <a:pt x="619" y="457"/>
                </a:cubicBezTo>
                <a:cubicBezTo>
                  <a:pt x="645" y="457"/>
                  <a:pt x="690" y="436"/>
                  <a:pt x="695" y="434"/>
                </a:cubicBezTo>
                <a:cubicBezTo>
                  <a:pt x="700" y="432"/>
                  <a:pt x="705" y="431"/>
                  <a:pt x="709" y="431"/>
                </a:cubicBezTo>
                <a:cubicBezTo>
                  <a:pt x="724" y="431"/>
                  <a:pt x="728" y="447"/>
                  <a:pt x="728" y="454"/>
                </a:cubicBezTo>
                <a:cubicBezTo>
                  <a:pt x="728" y="459"/>
                  <a:pt x="728" y="459"/>
                  <a:pt x="728" y="459"/>
                </a:cubicBezTo>
                <a:cubicBezTo>
                  <a:pt x="728" y="694"/>
                  <a:pt x="728" y="694"/>
                  <a:pt x="728" y="694"/>
                </a:cubicBezTo>
                <a:cubicBezTo>
                  <a:pt x="679" y="694"/>
                  <a:pt x="679" y="694"/>
                  <a:pt x="679" y="694"/>
                </a:cubicBezTo>
                <a:cubicBezTo>
                  <a:pt x="679" y="694"/>
                  <a:pt x="679" y="694"/>
                  <a:pt x="679" y="694"/>
                </a:cubicBezTo>
                <a:cubicBezTo>
                  <a:pt x="461" y="694"/>
                  <a:pt x="461" y="694"/>
                  <a:pt x="461" y="694"/>
                </a:cubicBezTo>
                <a:cubicBezTo>
                  <a:pt x="458" y="694"/>
                  <a:pt x="455" y="694"/>
                  <a:pt x="454" y="694"/>
                </a:cubicBezTo>
                <a:cubicBezTo>
                  <a:pt x="454" y="694"/>
                  <a:pt x="454" y="694"/>
                  <a:pt x="454" y="694"/>
                </a:cubicBezTo>
                <a:cubicBezTo>
                  <a:pt x="445" y="693"/>
                  <a:pt x="438" y="689"/>
                  <a:pt x="434" y="684"/>
                </a:cubicBezTo>
                <a:cubicBezTo>
                  <a:pt x="431" y="677"/>
                  <a:pt x="433" y="669"/>
                  <a:pt x="436" y="663"/>
                </a:cubicBezTo>
                <a:cubicBezTo>
                  <a:pt x="439" y="659"/>
                  <a:pt x="461" y="615"/>
                  <a:pt x="461" y="590"/>
                </a:cubicBezTo>
                <a:cubicBezTo>
                  <a:pt x="461" y="540"/>
                  <a:pt x="413" y="499"/>
                  <a:pt x="355" y="499"/>
                </a:cubicBezTo>
                <a:cubicBezTo>
                  <a:pt x="296" y="499"/>
                  <a:pt x="249" y="540"/>
                  <a:pt x="249" y="590"/>
                </a:cubicBezTo>
                <a:cubicBezTo>
                  <a:pt x="249" y="615"/>
                  <a:pt x="271" y="659"/>
                  <a:pt x="274" y="663"/>
                </a:cubicBezTo>
                <a:cubicBezTo>
                  <a:pt x="278" y="671"/>
                  <a:pt x="278" y="679"/>
                  <a:pt x="275" y="684"/>
                </a:cubicBezTo>
                <a:cubicBezTo>
                  <a:pt x="272" y="690"/>
                  <a:pt x="264" y="693"/>
                  <a:pt x="254" y="695"/>
                </a:cubicBezTo>
                <a:cubicBezTo>
                  <a:pt x="253" y="694"/>
                  <a:pt x="252" y="694"/>
                  <a:pt x="252" y="694"/>
                </a:cubicBezTo>
              </a:path>
            </a:pathLst>
          </a:custGeom>
          <a:solidFill>
            <a:schemeClr val="accent3"/>
          </a:solidFill>
          <a:ln>
            <a:noFill/>
          </a:ln>
        </p:spPr>
        <p:txBody>
          <a:bodyPr vert="horz" wrap="square" lIns="25713" tIns="12857" rIns="25713" bIns="12857" numCol="1" anchor="t" anchorCtr="0" compatLnSpc="1">
            <a:prstTxWarp prst="textNoShape">
              <a:avLst/>
            </a:prstTxWarp>
          </a:bodyPr>
          <a:lstStyle/>
          <a:p>
            <a:pPr>
              <a:lnSpc>
                <a:spcPct val="120000"/>
              </a:lnSpc>
            </a:pPr>
            <a:endParaRPr lang="en-US" sz="394" b="1">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6"/>
          <p:cNvSpPr/>
          <p:nvPr/>
        </p:nvSpPr>
        <p:spPr>
          <a:xfrm>
            <a:off x="2153269" y="1989154"/>
            <a:ext cx="641522" cy="486287"/>
          </a:xfrm>
          <a:prstGeom prst="rect">
            <a:avLst/>
          </a:prstGeom>
        </p:spPr>
        <p:txBody>
          <a:bodyPr wrap="none">
            <a:spAutoFit/>
          </a:bodyPr>
          <a:lstStyle/>
          <a:p>
            <a:pPr algn="ctr"/>
            <a:r>
              <a:rPr lang="en-US" sz="2560"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01 </a:t>
            </a:r>
          </a:p>
        </p:txBody>
      </p:sp>
      <p:sp>
        <p:nvSpPr>
          <p:cNvPr id="28" name="Rectangle 27"/>
          <p:cNvSpPr/>
          <p:nvPr/>
        </p:nvSpPr>
        <p:spPr>
          <a:xfrm>
            <a:off x="4317840" y="1989154"/>
            <a:ext cx="641522" cy="486287"/>
          </a:xfrm>
          <a:prstGeom prst="rect">
            <a:avLst/>
          </a:prstGeom>
        </p:spPr>
        <p:txBody>
          <a:bodyPr wrap="none">
            <a:spAutoFit/>
          </a:bodyPr>
          <a:lstStyle/>
          <a:p>
            <a:pPr algn="ctr"/>
            <a:r>
              <a:rPr lang="en-US" sz="2560"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02 </a:t>
            </a:r>
          </a:p>
        </p:txBody>
      </p:sp>
      <p:sp>
        <p:nvSpPr>
          <p:cNvPr id="29" name="Rectangle 28"/>
          <p:cNvSpPr/>
          <p:nvPr/>
        </p:nvSpPr>
        <p:spPr>
          <a:xfrm>
            <a:off x="6439119" y="1989154"/>
            <a:ext cx="641522" cy="486287"/>
          </a:xfrm>
          <a:prstGeom prst="rect">
            <a:avLst/>
          </a:prstGeom>
        </p:spPr>
        <p:txBody>
          <a:bodyPr wrap="none">
            <a:spAutoFit/>
          </a:bodyPr>
          <a:lstStyle/>
          <a:p>
            <a:pPr algn="ctr"/>
            <a:r>
              <a:rPr lang="en-US" sz="2560"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03 </a:t>
            </a:r>
          </a:p>
        </p:txBody>
      </p:sp>
      <p:sp>
        <p:nvSpPr>
          <p:cNvPr id="30" name="TextBox 29"/>
          <p:cNvSpPr txBox="1"/>
          <p:nvPr/>
        </p:nvSpPr>
        <p:spPr>
          <a:xfrm>
            <a:off x="3664385" y="3344504"/>
            <a:ext cx="1305796" cy="236219"/>
          </a:xfrm>
          <a:prstGeom prst="rect">
            <a:avLst/>
          </a:prstGeom>
          <a:noFill/>
        </p:spPr>
        <p:txBody>
          <a:bodyPr wrap="square" lIns="0" tIns="0" rIns="0" bIns="0" rtlCol="0">
            <a:spAutoFit/>
          </a:bodyPr>
          <a:lstStyle/>
          <a:p>
            <a:pPr lvl="0">
              <a:lnSpc>
                <a:spcPct val="120000"/>
              </a:lnSpc>
            </a:pPr>
            <a:r>
              <a:rPr lang="zh-CN" altLang="en-US" sz="1400" dirty="0">
                <a:solidFill>
                  <a:schemeClr val="tx2"/>
                </a:solidFill>
                <a:latin typeface="Arial" panose="020B0604020202020204" pitchFamily="34" charset="0"/>
                <a:ea typeface="微软雅黑" panose="020B0503020204020204" pitchFamily="34" charset="-122"/>
                <a:cs typeface="Lato Black"/>
                <a:sym typeface="Arial" panose="020B0604020202020204" pitchFamily="34" charset="0"/>
              </a:rPr>
              <a:t>请替换文字内容</a:t>
            </a:r>
            <a:endParaRPr lang="en-US" sz="1400" dirty="0">
              <a:solidFill>
                <a:schemeClr val="tx2"/>
              </a:solidFill>
              <a:latin typeface="Arial" panose="020B0604020202020204" pitchFamily="34" charset="0"/>
              <a:ea typeface="微软雅黑" panose="020B0503020204020204" pitchFamily="34" charset="-122"/>
              <a:cs typeface="Lato Black"/>
              <a:sym typeface="Arial" panose="020B0604020202020204" pitchFamily="34" charset="0"/>
            </a:endParaRPr>
          </a:p>
        </p:txBody>
      </p:sp>
      <p:sp>
        <p:nvSpPr>
          <p:cNvPr id="31" name="TextBox 30"/>
          <p:cNvSpPr txBox="1"/>
          <p:nvPr/>
        </p:nvSpPr>
        <p:spPr>
          <a:xfrm>
            <a:off x="3664383" y="3632108"/>
            <a:ext cx="1717012" cy="600164"/>
          </a:xfrm>
          <a:prstGeom prst="rect">
            <a:avLst/>
          </a:prstGeom>
          <a:noFill/>
        </p:spPr>
        <p:txBody>
          <a:bodyPr wrap="square" lIns="0" tIns="0" rIns="0" bIns="0" rtlCol="0">
            <a:spAutoFit/>
          </a:bodyPr>
          <a:lstStyle/>
          <a:p>
            <a:pPr>
              <a:lnSpc>
                <a:spcPct val="130000"/>
              </a:lnSpc>
            </a:pPr>
            <a:r>
              <a:rPr lang="zh-CN" altLang="en-US" sz="1000" dirty="0">
                <a:solidFill>
                  <a:schemeClr val="tx2"/>
                </a:solidFill>
                <a:latin typeface="微软雅黑" pitchFamily="34" charset="-122"/>
                <a:ea typeface="微软雅黑" pitchFamily="34" charset="-122"/>
              </a:rPr>
              <a:t>您的内容打在这里，或者通过复制您的文本后，在此框中选择粘贴，并选择只保留文字。</a:t>
            </a:r>
          </a:p>
        </p:txBody>
      </p:sp>
      <p:sp>
        <p:nvSpPr>
          <p:cNvPr id="32" name="TextBox 31"/>
          <p:cNvSpPr txBox="1"/>
          <p:nvPr/>
        </p:nvSpPr>
        <p:spPr>
          <a:xfrm>
            <a:off x="5940153" y="3344504"/>
            <a:ext cx="1305796" cy="236219"/>
          </a:xfrm>
          <a:prstGeom prst="rect">
            <a:avLst/>
          </a:prstGeom>
          <a:noFill/>
        </p:spPr>
        <p:txBody>
          <a:bodyPr wrap="square" lIns="0" tIns="0" rIns="0" bIns="0" rtlCol="0">
            <a:spAutoFit/>
          </a:bodyPr>
          <a:lstStyle/>
          <a:p>
            <a:pPr lvl="0">
              <a:lnSpc>
                <a:spcPct val="120000"/>
              </a:lnSpc>
            </a:pPr>
            <a:r>
              <a:rPr lang="zh-CN" altLang="en-US" sz="1400" dirty="0">
                <a:solidFill>
                  <a:schemeClr val="tx2"/>
                </a:solidFill>
                <a:latin typeface="Arial" panose="020B0604020202020204" pitchFamily="34" charset="0"/>
                <a:ea typeface="微软雅黑" panose="020B0503020204020204" pitchFamily="34" charset="-122"/>
                <a:cs typeface="Lato Black"/>
                <a:sym typeface="Arial" panose="020B0604020202020204" pitchFamily="34" charset="0"/>
              </a:rPr>
              <a:t>请替换文字内容</a:t>
            </a:r>
            <a:endParaRPr lang="en-US" sz="1400" dirty="0">
              <a:solidFill>
                <a:schemeClr val="tx2"/>
              </a:solidFill>
              <a:latin typeface="Arial" panose="020B0604020202020204" pitchFamily="34" charset="0"/>
              <a:ea typeface="微软雅黑" panose="020B0503020204020204" pitchFamily="34" charset="-122"/>
              <a:cs typeface="Lato Black"/>
              <a:sym typeface="Arial" panose="020B0604020202020204" pitchFamily="34" charset="0"/>
            </a:endParaRPr>
          </a:p>
        </p:txBody>
      </p:sp>
      <p:sp>
        <p:nvSpPr>
          <p:cNvPr id="33" name="TextBox 32"/>
          <p:cNvSpPr txBox="1"/>
          <p:nvPr/>
        </p:nvSpPr>
        <p:spPr>
          <a:xfrm>
            <a:off x="5940153" y="3632108"/>
            <a:ext cx="1717012" cy="600164"/>
          </a:xfrm>
          <a:prstGeom prst="rect">
            <a:avLst/>
          </a:prstGeom>
          <a:noFill/>
        </p:spPr>
        <p:txBody>
          <a:bodyPr wrap="square" lIns="0" tIns="0" rIns="0" bIns="0" rtlCol="0">
            <a:spAutoFit/>
          </a:bodyPr>
          <a:lstStyle/>
          <a:p>
            <a:pPr>
              <a:lnSpc>
                <a:spcPct val="130000"/>
              </a:lnSpc>
            </a:pPr>
            <a:r>
              <a:rPr lang="zh-CN" altLang="en-US" sz="1000" dirty="0">
                <a:solidFill>
                  <a:schemeClr val="tx2"/>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37000121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wipe(right)">
                                      <p:cBhvr>
                                        <p:cTn id="7" dur="500"/>
                                        <p:tgtEl>
                                          <p:spTgt spid="9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01"/>
                                        </p:tgtEl>
                                        <p:attrNameLst>
                                          <p:attrName>style.visibility</p:attrName>
                                        </p:attrNameLst>
                                      </p:cBhvr>
                                      <p:to>
                                        <p:strVal val="visible"/>
                                      </p:to>
                                    </p:set>
                                    <p:animEffect transition="in" filter="wipe(right)">
                                      <p:cBhvr>
                                        <p:cTn id="10" dur="500"/>
                                        <p:tgtEl>
                                          <p:spTgt spid="101"/>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right)">
                                      <p:cBhvr>
                                        <p:cTn id="13" dur="500"/>
                                        <p:tgtEl>
                                          <p:spTgt spid="30"/>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wipe(right)">
                                      <p:cBhvr>
                                        <p:cTn id="16" dur="500"/>
                                        <p:tgtEl>
                                          <p:spTgt spid="31"/>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right)">
                                      <p:cBhvr>
                                        <p:cTn id="19" dur="500"/>
                                        <p:tgtEl>
                                          <p:spTgt spid="32"/>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right)">
                                      <p:cBhvr>
                                        <p:cTn id="22" dur="500"/>
                                        <p:tgtEl>
                                          <p:spTgt spid="33"/>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fltVal val="0"/>
                                          </p:val>
                                        </p:tav>
                                        <p:tav tm="100000">
                                          <p:val>
                                            <p:strVal val="#ppt_w"/>
                                          </p:val>
                                        </p:tav>
                                      </p:tavLst>
                                    </p:anim>
                                    <p:anim calcmode="lin" valueType="num">
                                      <p:cBhvr>
                                        <p:cTn id="36" dur="500" fill="hold"/>
                                        <p:tgtEl>
                                          <p:spTgt spid="25"/>
                                        </p:tgtEl>
                                        <p:attrNameLst>
                                          <p:attrName>ppt_h</p:attrName>
                                        </p:attrNameLst>
                                      </p:cBhvr>
                                      <p:tavLst>
                                        <p:tav tm="0">
                                          <p:val>
                                            <p:fltVal val="0"/>
                                          </p:val>
                                        </p:tav>
                                        <p:tav tm="100000">
                                          <p:val>
                                            <p:strVal val="#ppt_h"/>
                                          </p:val>
                                        </p:tav>
                                      </p:tavLst>
                                    </p:anim>
                                    <p:animEffect transition="in" filter="fade">
                                      <p:cBhvr>
                                        <p:cTn id="37" dur="500"/>
                                        <p:tgtEl>
                                          <p:spTgt spid="2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ppt_w</p:attrName>
                                        </p:attrNameLst>
                                      </p:cBhvr>
                                      <p:tavLst>
                                        <p:tav tm="0">
                                          <p:val>
                                            <p:fltVal val="0"/>
                                          </p:val>
                                        </p:tav>
                                        <p:tav tm="100000">
                                          <p:val>
                                            <p:strVal val="#ppt_w"/>
                                          </p:val>
                                        </p:tav>
                                      </p:tavLst>
                                    </p:anim>
                                    <p:anim calcmode="lin" valueType="num">
                                      <p:cBhvr>
                                        <p:cTn id="46" dur="500" fill="hold"/>
                                        <p:tgtEl>
                                          <p:spTgt spid="24"/>
                                        </p:tgtEl>
                                        <p:attrNameLst>
                                          <p:attrName>ppt_h</p:attrName>
                                        </p:attrNameLst>
                                      </p:cBhvr>
                                      <p:tavLst>
                                        <p:tav tm="0">
                                          <p:val>
                                            <p:fltVal val="0"/>
                                          </p:val>
                                        </p:tav>
                                        <p:tav tm="100000">
                                          <p:val>
                                            <p:strVal val="#ppt_h"/>
                                          </p:val>
                                        </p:tav>
                                      </p:tavLst>
                                    </p:anim>
                                    <p:animEffect transition="in" filter="fade">
                                      <p:cBhvr>
                                        <p:cTn id="47" dur="500"/>
                                        <p:tgtEl>
                                          <p:spTgt spid="24"/>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1" grpId="0"/>
      <p:bldP spid="23" grpId="0" animBg="1"/>
      <p:bldP spid="24" grpId="0" animBg="1"/>
      <p:bldP spid="25" grpId="0" animBg="1"/>
      <p:bldP spid="27" grpId="0"/>
      <p:bldP spid="28" grpId="0"/>
      <p:bldP spid="29" grpId="0"/>
      <p:bldP spid="30" grpId="0"/>
      <p:bldP spid="31" grpId="0"/>
      <p:bldP spid="32" grpId="0"/>
      <p:bldP spid="3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下箭头 10"/>
          <p:cNvSpPr>
            <a:spLocks noChangeArrowheads="1"/>
          </p:cNvSpPr>
          <p:nvPr/>
        </p:nvSpPr>
        <p:spPr bwMode="auto">
          <a:xfrm>
            <a:off x="3501644" y="2889103"/>
            <a:ext cx="2155825" cy="1977529"/>
          </a:xfrm>
          <a:prstGeom prst="downArrow">
            <a:avLst>
              <a:gd name="adj1" fmla="val 50000"/>
              <a:gd name="adj2" fmla="val 49992"/>
            </a:avLst>
          </a:prstGeom>
          <a:solidFill>
            <a:schemeClr val="accent1"/>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 name="下箭头 11"/>
          <p:cNvSpPr>
            <a:spLocks noChangeArrowheads="1"/>
          </p:cNvSpPr>
          <p:nvPr/>
        </p:nvSpPr>
        <p:spPr bwMode="auto">
          <a:xfrm flipH="1" flipV="1">
            <a:off x="3503231" y="987574"/>
            <a:ext cx="2155825" cy="1901528"/>
          </a:xfrm>
          <a:prstGeom prst="downArrow">
            <a:avLst>
              <a:gd name="adj1" fmla="val 50000"/>
              <a:gd name="adj2" fmla="val 50004"/>
            </a:avLst>
          </a:prstGeom>
          <a:solidFill>
            <a:schemeClr val="accent2"/>
          </a:solidFill>
          <a:ln>
            <a:no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 name="Freeform 14"/>
          <p:cNvSpPr>
            <a:spLocks noEditPoints="1" noChangeArrowheads="1"/>
          </p:cNvSpPr>
          <p:nvPr/>
        </p:nvSpPr>
        <p:spPr bwMode="auto">
          <a:xfrm>
            <a:off x="4320792" y="2365525"/>
            <a:ext cx="501650" cy="446087"/>
          </a:xfrm>
          <a:custGeom>
            <a:avLst/>
            <a:gdLst>
              <a:gd name="T0" fmla="*/ 326037 w 300"/>
              <a:gd name="T1" fmla="*/ 363437 h 266"/>
              <a:gd name="T2" fmla="*/ 327709 w 300"/>
              <a:gd name="T3" fmla="*/ 380186 h 266"/>
              <a:gd name="T4" fmla="*/ 249126 w 300"/>
              <a:gd name="T5" fmla="*/ 445504 h 266"/>
              <a:gd name="T6" fmla="*/ 13376 w 300"/>
              <a:gd name="T7" fmla="*/ 194280 h 266"/>
              <a:gd name="T8" fmla="*/ 0 w 300"/>
              <a:gd name="T9" fmla="*/ 130637 h 266"/>
              <a:gd name="T10" fmla="*/ 130415 w 300"/>
              <a:gd name="T11" fmla="*/ 0 h 266"/>
              <a:gd name="T12" fmla="*/ 250797 w 300"/>
              <a:gd name="T13" fmla="*/ 80392 h 266"/>
              <a:gd name="T14" fmla="*/ 371180 w 300"/>
              <a:gd name="T15" fmla="*/ 0 h 266"/>
              <a:gd name="T16" fmla="*/ 501595 w 300"/>
              <a:gd name="T17" fmla="*/ 130637 h 266"/>
              <a:gd name="T18" fmla="*/ 488219 w 300"/>
              <a:gd name="T19" fmla="*/ 194280 h 266"/>
              <a:gd name="T20" fmla="*/ 438060 w 300"/>
              <a:gd name="T21" fmla="*/ 271322 h 266"/>
              <a:gd name="T22" fmla="*/ 419668 w 300"/>
              <a:gd name="T23" fmla="*/ 269647 h 266"/>
              <a:gd name="T24" fmla="*/ 326037 w 300"/>
              <a:gd name="T25" fmla="*/ 363437 h 266"/>
              <a:gd name="T26" fmla="*/ 429700 w 300"/>
              <a:gd name="T27" fmla="*/ 353388 h 266"/>
              <a:gd name="T28" fmla="*/ 459795 w 300"/>
              <a:gd name="T29" fmla="*/ 353388 h 266"/>
              <a:gd name="T30" fmla="*/ 459795 w 300"/>
              <a:gd name="T31" fmla="*/ 373486 h 266"/>
              <a:gd name="T32" fmla="*/ 429700 w 300"/>
              <a:gd name="T33" fmla="*/ 373486 h 266"/>
              <a:gd name="T34" fmla="*/ 429700 w 300"/>
              <a:gd name="T35" fmla="*/ 403633 h 266"/>
              <a:gd name="T36" fmla="*/ 409636 w 300"/>
              <a:gd name="T37" fmla="*/ 403633 h 266"/>
              <a:gd name="T38" fmla="*/ 409636 w 300"/>
              <a:gd name="T39" fmla="*/ 373486 h 266"/>
              <a:gd name="T40" fmla="*/ 379540 w 300"/>
              <a:gd name="T41" fmla="*/ 373486 h 266"/>
              <a:gd name="T42" fmla="*/ 379540 w 300"/>
              <a:gd name="T43" fmla="*/ 353388 h 266"/>
              <a:gd name="T44" fmla="*/ 409636 w 300"/>
              <a:gd name="T45" fmla="*/ 353388 h 266"/>
              <a:gd name="T46" fmla="*/ 409636 w 300"/>
              <a:gd name="T47" fmla="*/ 323242 h 266"/>
              <a:gd name="T48" fmla="*/ 429700 w 300"/>
              <a:gd name="T49" fmla="*/ 323242 h 266"/>
              <a:gd name="T50" fmla="*/ 429700 w 300"/>
              <a:gd name="T51" fmla="*/ 353388 h 266"/>
              <a:gd name="T52" fmla="*/ 419668 w 300"/>
              <a:gd name="T53" fmla="*/ 432105 h 266"/>
              <a:gd name="T54" fmla="*/ 351116 w 300"/>
              <a:gd name="T55" fmla="*/ 363437 h 266"/>
              <a:gd name="T56" fmla="*/ 419668 w 300"/>
              <a:gd name="T57" fmla="*/ 294770 h 266"/>
              <a:gd name="T58" fmla="*/ 489891 w 300"/>
              <a:gd name="T59" fmla="*/ 363437 h 266"/>
              <a:gd name="T60" fmla="*/ 419668 w 300"/>
              <a:gd name="T61" fmla="*/ 432105 h 266"/>
              <a:gd name="T62" fmla="*/ 419668 w 300"/>
              <a:gd name="T63" fmla="*/ 281371 h 266"/>
              <a:gd name="T64" fmla="*/ 339413 w 300"/>
              <a:gd name="T65" fmla="*/ 363437 h 266"/>
              <a:gd name="T66" fmla="*/ 419668 w 300"/>
              <a:gd name="T67" fmla="*/ 445504 h 266"/>
              <a:gd name="T68" fmla="*/ 501595 w 300"/>
              <a:gd name="T69" fmla="*/ 363437 h 266"/>
              <a:gd name="T70" fmla="*/ 419668 w 300"/>
              <a:gd name="T71" fmla="*/ 281371 h 26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00"/>
              <a:gd name="T109" fmla="*/ 0 h 266"/>
              <a:gd name="T110" fmla="*/ 300 w 300"/>
              <a:gd name="T111" fmla="*/ 266 h 26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00" h="266">
                <a:moveTo>
                  <a:pt x="195" y="217"/>
                </a:moveTo>
                <a:cubicBezTo>
                  <a:pt x="195" y="221"/>
                  <a:pt x="195" y="224"/>
                  <a:pt x="196" y="227"/>
                </a:cubicBezTo>
                <a:cubicBezTo>
                  <a:pt x="170" y="250"/>
                  <a:pt x="149" y="266"/>
                  <a:pt x="149" y="266"/>
                </a:cubicBezTo>
                <a:cubicBezTo>
                  <a:pt x="149" y="266"/>
                  <a:pt x="32" y="176"/>
                  <a:pt x="8" y="116"/>
                </a:cubicBezTo>
                <a:cubicBezTo>
                  <a:pt x="4" y="106"/>
                  <a:pt x="0" y="90"/>
                  <a:pt x="0" y="78"/>
                </a:cubicBezTo>
                <a:cubicBezTo>
                  <a:pt x="0" y="35"/>
                  <a:pt x="35" y="0"/>
                  <a:pt x="78" y="0"/>
                </a:cubicBezTo>
                <a:cubicBezTo>
                  <a:pt x="110" y="0"/>
                  <a:pt x="138" y="20"/>
                  <a:pt x="150" y="48"/>
                </a:cubicBezTo>
                <a:cubicBezTo>
                  <a:pt x="162" y="20"/>
                  <a:pt x="190" y="0"/>
                  <a:pt x="222" y="0"/>
                </a:cubicBezTo>
                <a:cubicBezTo>
                  <a:pt x="265" y="0"/>
                  <a:pt x="300" y="35"/>
                  <a:pt x="300" y="78"/>
                </a:cubicBezTo>
                <a:cubicBezTo>
                  <a:pt x="300" y="91"/>
                  <a:pt x="296" y="106"/>
                  <a:pt x="292" y="116"/>
                </a:cubicBezTo>
                <a:cubicBezTo>
                  <a:pt x="287" y="130"/>
                  <a:pt x="275" y="146"/>
                  <a:pt x="262" y="162"/>
                </a:cubicBezTo>
                <a:cubicBezTo>
                  <a:pt x="258" y="161"/>
                  <a:pt x="255" y="161"/>
                  <a:pt x="251" y="161"/>
                </a:cubicBezTo>
                <a:cubicBezTo>
                  <a:pt x="220" y="161"/>
                  <a:pt x="195" y="186"/>
                  <a:pt x="195" y="217"/>
                </a:cubicBezTo>
                <a:close/>
                <a:moveTo>
                  <a:pt x="257" y="211"/>
                </a:moveTo>
                <a:cubicBezTo>
                  <a:pt x="275" y="211"/>
                  <a:pt x="275" y="211"/>
                  <a:pt x="275" y="211"/>
                </a:cubicBezTo>
                <a:cubicBezTo>
                  <a:pt x="275" y="223"/>
                  <a:pt x="275" y="223"/>
                  <a:pt x="275" y="223"/>
                </a:cubicBezTo>
                <a:cubicBezTo>
                  <a:pt x="257" y="223"/>
                  <a:pt x="257" y="223"/>
                  <a:pt x="257" y="223"/>
                </a:cubicBezTo>
                <a:cubicBezTo>
                  <a:pt x="257" y="241"/>
                  <a:pt x="257" y="241"/>
                  <a:pt x="257" y="241"/>
                </a:cubicBezTo>
                <a:cubicBezTo>
                  <a:pt x="245" y="241"/>
                  <a:pt x="245" y="241"/>
                  <a:pt x="245" y="241"/>
                </a:cubicBezTo>
                <a:cubicBezTo>
                  <a:pt x="245" y="223"/>
                  <a:pt x="245" y="223"/>
                  <a:pt x="245" y="223"/>
                </a:cubicBezTo>
                <a:cubicBezTo>
                  <a:pt x="227" y="223"/>
                  <a:pt x="227" y="223"/>
                  <a:pt x="227" y="223"/>
                </a:cubicBezTo>
                <a:cubicBezTo>
                  <a:pt x="227" y="211"/>
                  <a:pt x="227" y="211"/>
                  <a:pt x="227" y="211"/>
                </a:cubicBezTo>
                <a:cubicBezTo>
                  <a:pt x="245" y="211"/>
                  <a:pt x="245" y="211"/>
                  <a:pt x="245" y="211"/>
                </a:cubicBezTo>
                <a:cubicBezTo>
                  <a:pt x="245" y="193"/>
                  <a:pt x="245" y="193"/>
                  <a:pt x="245" y="193"/>
                </a:cubicBezTo>
                <a:cubicBezTo>
                  <a:pt x="257" y="193"/>
                  <a:pt x="257" y="193"/>
                  <a:pt x="257" y="193"/>
                </a:cubicBezTo>
                <a:lnTo>
                  <a:pt x="257" y="211"/>
                </a:lnTo>
                <a:close/>
                <a:moveTo>
                  <a:pt x="251" y="258"/>
                </a:moveTo>
                <a:cubicBezTo>
                  <a:pt x="229" y="258"/>
                  <a:pt x="210" y="240"/>
                  <a:pt x="210" y="217"/>
                </a:cubicBezTo>
                <a:cubicBezTo>
                  <a:pt x="210" y="194"/>
                  <a:pt x="229" y="176"/>
                  <a:pt x="251" y="176"/>
                </a:cubicBezTo>
                <a:cubicBezTo>
                  <a:pt x="274" y="176"/>
                  <a:pt x="293" y="194"/>
                  <a:pt x="293" y="217"/>
                </a:cubicBezTo>
                <a:cubicBezTo>
                  <a:pt x="293" y="240"/>
                  <a:pt x="274" y="258"/>
                  <a:pt x="251" y="258"/>
                </a:cubicBezTo>
                <a:close/>
                <a:moveTo>
                  <a:pt x="251" y="168"/>
                </a:moveTo>
                <a:cubicBezTo>
                  <a:pt x="224" y="168"/>
                  <a:pt x="203" y="190"/>
                  <a:pt x="203" y="217"/>
                </a:cubicBezTo>
                <a:cubicBezTo>
                  <a:pt x="203" y="244"/>
                  <a:pt x="224" y="266"/>
                  <a:pt x="251" y="266"/>
                </a:cubicBezTo>
                <a:cubicBezTo>
                  <a:pt x="278" y="266"/>
                  <a:pt x="300" y="244"/>
                  <a:pt x="300" y="217"/>
                </a:cubicBezTo>
                <a:cubicBezTo>
                  <a:pt x="300" y="190"/>
                  <a:pt x="278" y="168"/>
                  <a:pt x="251" y="168"/>
                </a:cubicBezTo>
                <a:close/>
              </a:path>
            </a:pathLst>
          </a:custGeom>
          <a:solidFill>
            <a:schemeClr val="bg1"/>
          </a:solidFill>
          <a:ln>
            <a:noFill/>
          </a:ln>
          <a:extLst/>
        </p:spPr>
        <p:txBody>
          <a:bodyPr lIns="83943" tIns="41972" rIns="83943" bIns="41972"/>
          <a:lstStyle/>
          <a:p>
            <a:endParaRPr lang="zh-CN" altLang="zh-CN">
              <a:solidFill>
                <a:srgbClr val="000000"/>
              </a:solidFill>
              <a:latin typeface="方正兰亭粗黑_GBK" charset="-122"/>
              <a:sym typeface="宋体" pitchFamily="2" charset="-122"/>
            </a:endParaRPr>
          </a:p>
        </p:txBody>
      </p:sp>
      <p:pic>
        <p:nvPicPr>
          <p:cNvPr id="5" name="Picture 3" descr="C:\Users\Jonahs\Dropbox\Projects SCOTT\MEET Windows Azure\source\Background\tile-icon-bigdat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3466" y="2994969"/>
            <a:ext cx="8763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6" name="TextBox 14"/>
          <p:cNvSpPr>
            <a:spLocks noChangeArrowheads="1"/>
          </p:cNvSpPr>
          <p:nvPr/>
        </p:nvSpPr>
        <p:spPr bwMode="auto">
          <a:xfrm>
            <a:off x="4296982" y="1106638"/>
            <a:ext cx="56673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800" dirty="0">
                <a:solidFill>
                  <a:schemeClr val="bg1"/>
                </a:solidFill>
                <a:latin typeface="Impact" panose="020B0806030902050204" pitchFamily="34" charset="0"/>
                <a:ea typeface="方正姚体" pitchFamily="2" charset="-122"/>
                <a:sym typeface="方正姚体" pitchFamily="2" charset="-122"/>
              </a:rPr>
              <a:t>    01</a:t>
            </a:r>
            <a:endParaRPr lang="zh-CN" altLang="en-US" sz="2800" dirty="0">
              <a:solidFill>
                <a:schemeClr val="bg1"/>
              </a:solidFill>
              <a:latin typeface="Impact" panose="020B0806030902050204" pitchFamily="34" charset="0"/>
              <a:ea typeface="方正姚体" pitchFamily="2" charset="-122"/>
              <a:sym typeface="方正姚体" pitchFamily="2" charset="-122"/>
            </a:endParaRPr>
          </a:p>
        </p:txBody>
      </p:sp>
      <p:sp>
        <p:nvSpPr>
          <p:cNvPr id="7" name="TextBox 15"/>
          <p:cNvSpPr>
            <a:spLocks noChangeArrowheads="1"/>
          </p:cNvSpPr>
          <p:nvPr/>
        </p:nvSpPr>
        <p:spPr bwMode="auto">
          <a:xfrm>
            <a:off x="4296982" y="4095109"/>
            <a:ext cx="5667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800" dirty="0">
                <a:solidFill>
                  <a:schemeClr val="bg1"/>
                </a:solidFill>
                <a:latin typeface="Impact" panose="020B0806030902050204" pitchFamily="34" charset="0"/>
                <a:ea typeface="方正姚体" pitchFamily="2" charset="-122"/>
                <a:sym typeface="方正姚体" pitchFamily="2" charset="-122"/>
              </a:rPr>
              <a:t>02</a:t>
            </a:r>
            <a:endParaRPr lang="zh-CN" altLang="en-US" sz="2800" dirty="0">
              <a:solidFill>
                <a:schemeClr val="bg1"/>
              </a:solidFill>
              <a:latin typeface="Impact" panose="020B0806030902050204" pitchFamily="34" charset="0"/>
              <a:ea typeface="方正姚体" pitchFamily="2" charset="-122"/>
              <a:sym typeface="方正姚体" pitchFamily="2" charset="-122"/>
            </a:endParaRPr>
          </a:p>
        </p:txBody>
      </p:sp>
      <p:sp>
        <p:nvSpPr>
          <p:cNvPr id="8" name="TextBox 16"/>
          <p:cNvSpPr>
            <a:spLocks noChangeArrowheads="1"/>
          </p:cNvSpPr>
          <p:nvPr/>
        </p:nvSpPr>
        <p:spPr bwMode="auto">
          <a:xfrm>
            <a:off x="682052" y="2622328"/>
            <a:ext cx="282416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000" dirty="0">
                <a:solidFill>
                  <a:schemeClr val="tx2"/>
                </a:solidFill>
                <a:latin typeface="微软雅黑" panose="020B0503020204020204" pitchFamily="34" charset="-122"/>
                <a:ea typeface="微软雅黑" panose="020B0503020204020204" pitchFamily="34" charset="-122"/>
                <a:sym typeface="宋体" pitchFamily="2" charset="-122"/>
              </a:rPr>
              <a:t>这里输入简单的文字概述这里输入简单文字概述简单的文字概述这里输入简单的文字概述这里输入简单</a:t>
            </a:r>
          </a:p>
        </p:txBody>
      </p:sp>
      <p:sp>
        <p:nvSpPr>
          <p:cNvPr id="9" name="矩形 17"/>
          <p:cNvSpPr>
            <a:spLocks noChangeArrowheads="1"/>
          </p:cNvSpPr>
          <p:nvPr/>
        </p:nvSpPr>
        <p:spPr bwMode="auto">
          <a:xfrm>
            <a:off x="1399644" y="2281341"/>
            <a:ext cx="20208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1400" b="1" dirty="0">
                <a:solidFill>
                  <a:schemeClr val="tx2"/>
                </a:solidFill>
                <a:latin typeface="微软雅黑" panose="020B0503020204020204" pitchFamily="34" charset="-122"/>
                <a:ea typeface="微软雅黑" panose="020B0503020204020204" pitchFamily="34" charset="-122"/>
                <a:sym typeface="微软雅黑" pitchFamily="34" charset="-122"/>
              </a:rPr>
              <a:t>输入相关标题</a:t>
            </a:r>
          </a:p>
        </p:txBody>
      </p:sp>
      <p:sp>
        <p:nvSpPr>
          <p:cNvPr id="10" name="TextBox 18"/>
          <p:cNvSpPr>
            <a:spLocks noChangeArrowheads="1"/>
          </p:cNvSpPr>
          <p:nvPr/>
        </p:nvSpPr>
        <p:spPr bwMode="auto">
          <a:xfrm>
            <a:off x="5496582" y="2647158"/>
            <a:ext cx="282416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dirty="0">
                <a:solidFill>
                  <a:schemeClr val="tx2"/>
                </a:solidFill>
                <a:latin typeface="微软雅黑" panose="020B0503020204020204" pitchFamily="34" charset="-122"/>
                <a:ea typeface="微软雅黑" panose="020B0503020204020204" pitchFamily="34" charset="-122"/>
                <a:sym typeface="宋体" pitchFamily="2" charset="-122"/>
              </a:rPr>
              <a:t>这里输入简单的文字概述这里输入简单文字概述简单的文字概述这里输入简单的文字概述这里输入简单</a:t>
            </a:r>
          </a:p>
        </p:txBody>
      </p:sp>
      <p:sp>
        <p:nvSpPr>
          <p:cNvPr id="11" name="矩形 19"/>
          <p:cNvSpPr>
            <a:spLocks noChangeArrowheads="1"/>
          </p:cNvSpPr>
          <p:nvPr/>
        </p:nvSpPr>
        <p:spPr bwMode="auto">
          <a:xfrm>
            <a:off x="5514044" y="2286795"/>
            <a:ext cx="2019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dirty="0">
                <a:solidFill>
                  <a:schemeClr val="tx2"/>
                </a:solidFill>
                <a:latin typeface="微软雅黑" panose="020B0503020204020204" pitchFamily="34" charset="-122"/>
                <a:ea typeface="微软雅黑" panose="020B0503020204020204" pitchFamily="34" charset="-122"/>
                <a:sym typeface="微软雅黑" pitchFamily="34" charset="-122"/>
              </a:rPr>
              <a:t>输入相关标题</a:t>
            </a:r>
          </a:p>
        </p:txBody>
      </p:sp>
    </p:spTree>
    <p:extLst>
      <p:ext uri="{BB962C8B-B14F-4D97-AF65-F5344CB8AC3E}">
        <p14:creationId xmlns:p14="http://schemas.microsoft.com/office/powerpoint/2010/main" val="20932194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par>
                          <p:cTn id="16" fill="hold">
                            <p:stCondLst>
                              <p:cond delay="500"/>
                            </p:stCondLst>
                            <p:childTnLst>
                              <p:par>
                                <p:cTn id="17" presetID="2"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ppt_x</p:attrName>
                                        </p:attrNameLst>
                                      </p:cBhvr>
                                      <p:tavLst>
                                        <p:tav tm="0">
                                          <p:val>
                                            <p:strVal val="#ppt_x"/>
                                          </p:val>
                                        </p:tav>
                                        <p:tav tm="100000">
                                          <p:val>
                                            <p:strVal val="#ppt_x"/>
                                          </p:val>
                                        </p:tav>
                                      </p:tavLst>
                                    </p:anim>
                                    <p:anim calcmode="lin" valueType="num">
                                      <p:cBhvr>
                                        <p:cTn id="20" dur="500" fill="hold"/>
                                        <p:tgtEl>
                                          <p:spTgt spid="6"/>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 presetClass="entr" presetSubtype="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ppt_x</p:attrName>
                                        </p:attrNameLst>
                                      </p:cBhvr>
                                      <p:tavLst>
                                        <p:tav tm="0">
                                          <p:val>
                                            <p:strVal val="#ppt_x"/>
                                          </p:val>
                                        </p:tav>
                                        <p:tav tm="100000">
                                          <p:val>
                                            <p:strVal val="#ppt_x"/>
                                          </p:val>
                                        </p:tav>
                                      </p:tavLst>
                                    </p:anim>
                                    <p:anim calcmode="lin" valueType="num">
                                      <p:cBhvr>
                                        <p:cTn id="25" dur="500" fill="hold"/>
                                        <p:tgtEl>
                                          <p:spTgt spid="7"/>
                                        </p:tgtEl>
                                        <p:attrNameLst>
                                          <p:attrName>ppt_y</p:attrName>
                                        </p:attrNameLst>
                                      </p:cBhvr>
                                      <p:tavLst>
                                        <p:tav tm="0">
                                          <p:val>
                                            <p:strVal val="0-#ppt_h/2"/>
                                          </p:val>
                                        </p:tav>
                                        <p:tav tm="100000">
                                          <p:val>
                                            <p:strVal val="#ppt_y"/>
                                          </p:val>
                                        </p:tav>
                                      </p:tavLst>
                                    </p:anim>
                                  </p:childTnLst>
                                </p:cTn>
                              </p:par>
                            </p:childTnLst>
                          </p:cTn>
                        </p:par>
                        <p:par>
                          <p:cTn id="26" fill="hold">
                            <p:stCondLst>
                              <p:cond delay="150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42"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bldLvl="0" animBg="1" autoUpdateAnimBg="0"/>
      <p:bldP spid="6" grpId="0" bldLvl="0" autoUpdateAnimBg="0"/>
      <p:bldP spid="7" grpId="0" bldLvl="0" autoUpdateAnimBg="0"/>
      <p:bldP spid="8" grpId="0" bldLvl="0" autoUpdateAnimBg="0"/>
      <p:bldP spid="9" grpId="0" bldLvl="0" autoUpdateAnimBg="0"/>
      <p:bldP spid="10" grpId="0" bldLvl="0" autoUpdateAnimBg="0"/>
      <p:bldP spid="11" grpId="0" bldLvl="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66"/>
          <p:cNvGrpSpPr>
            <a:grpSpLocks/>
          </p:cNvGrpSpPr>
          <p:nvPr/>
        </p:nvGrpSpPr>
        <p:grpSpPr bwMode="auto">
          <a:xfrm>
            <a:off x="395642" y="914277"/>
            <a:ext cx="4453517" cy="3745706"/>
            <a:chOff x="720" y="839"/>
            <a:chExt cx="3740" cy="3146"/>
          </a:xfrm>
          <a:solidFill>
            <a:schemeClr val="bg2">
              <a:lumMod val="20000"/>
              <a:lumOff val="80000"/>
            </a:schemeClr>
          </a:solidFill>
        </p:grpSpPr>
        <p:sp>
          <p:nvSpPr>
            <p:cNvPr id="60"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rgbClr val="FFFFFF"/>
              </a:solidFill>
              <a:prstDash val="solid"/>
              <a:round/>
              <a:headEnd/>
              <a:tailEnd/>
            </a:ln>
          </p:spPr>
          <p:txBody>
            <a:bodyPr/>
            <a:lstStyle/>
            <a:p>
              <a:endParaRPr lang="zh-CN" altLang="en-US"/>
            </a:p>
          </p:txBody>
        </p:sp>
        <p:sp>
          <p:nvSpPr>
            <p:cNvPr id="61"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rgbClr val="FFFFFF"/>
              </a:solidFill>
              <a:prstDash val="solid"/>
              <a:round/>
              <a:headEnd/>
              <a:tailEnd/>
            </a:ln>
          </p:spPr>
          <p:txBody>
            <a:bodyPr/>
            <a:lstStyle/>
            <a:p>
              <a:endParaRPr lang="zh-CN" altLang="en-US"/>
            </a:p>
          </p:txBody>
        </p:sp>
        <p:sp>
          <p:nvSpPr>
            <p:cNvPr id="62"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rgbClr val="FFFFFF"/>
              </a:solidFill>
              <a:prstDash val="solid"/>
              <a:round/>
              <a:headEnd/>
              <a:tailEnd/>
            </a:ln>
          </p:spPr>
          <p:txBody>
            <a:bodyPr/>
            <a:lstStyle/>
            <a:p>
              <a:endParaRPr lang="zh-CN" altLang="en-US"/>
            </a:p>
          </p:txBody>
        </p:sp>
        <p:sp>
          <p:nvSpPr>
            <p:cNvPr id="63"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rgbClr val="FFFFFF"/>
              </a:solidFill>
              <a:prstDash val="solid"/>
              <a:round/>
              <a:headEnd/>
              <a:tailEnd/>
            </a:ln>
          </p:spPr>
          <p:txBody>
            <a:bodyPr/>
            <a:lstStyle/>
            <a:p>
              <a:endParaRPr lang="zh-CN" altLang="en-US"/>
            </a:p>
          </p:txBody>
        </p:sp>
        <p:sp>
          <p:nvSpPr>
            <p:cNvPr id="64"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rgbClr val="FFFFFF"/>
              </a:solidFill>
              <a:prstDash val="solid"/>
              <a:round/>
              <a:headEnd/>
              <a:tailEnd/>
            </a:ln>
          </p:spPr>
          <p:txBody>
            <a:bodyPr/>
            <a:lstStyle/>
            <a:p>
              <a:endParaRPr lang="zh-CN" altLang="en-US"/>
            </a:p>
          </p:txBody>
        </p:sp>
        <p:sp>
          <p:nvSpPr>
            <p:cNvPr id="65"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rgbClr val="FFFFFF"/>
              </a:solidFill>
              <a:prstDash val="solid"/>
              <a:round/>
              <a:headEnd/>
              <a:tailEnd/>
            </a:ln>
          </p:spPr>
          <p:txBody>
            <a:bodyPr/>
            <a:lstStyle/>
            <a:p>
              <a:endParaRPr lang="zh-CN" altLang="en-US"/>
            </a:p>
          </p:txBody>
        </p:sp>
        <p:sp>
          <p:nvSpPr>
            <p:cNvPr id="66"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rgbClr val="FFFFFF"/>
              </a:solidFill>
              <a:prstDash val="solid"/>
              <a:round/>
              <a:headEnd/>
              <a:tailEnd/>
            </a:ln>
          </p:spPr>
          <p:txBody>
            <a:bodyPr/>
            <a:lstStyle/>
            <a:p>
              <a:endParaRPr lang="zh-CN" altLang="en-US"/>
            </a:p>
          </p:txBody>
        </p:sp>
        <p:sp>
          <p:nvSpPr>
            <p:cNvPr id="67"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rgbClr val="FFFFFF"/>
              </a:solidFill>
              <a:prstDash val="solid"/>
              <a:round/>
              <a:headEnd/>
              <a:tailEnd/>
            </a:ln>
          </p:spPr>
          <p:txBody>
            <a:bodyPr/>
            <a:lstStyle/>
            <a:p>
              <a:endParaRPr lang="zh-CN" altLang="en-US"/>
            </a:p>
          </p:txBody>
        </p:sp>
        <p:sp>
          <p:nvSpPr>
            <p:cNvPr id="68"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rgbClr val="FFFFFF"/>
              </a:solidFill>
              <a:prstDash val="solid"/>
              <a:round/>
              <a:headEnd/>
              <a:tailEnd/>
            </a:ln>
          </p:spPr>
          <p:txBody>
            <a:bodyPr/>
            <a:lstStyle/>
            <a:p>
              <a:endParaRPr lang="zh-CN" altLang="en-US"/>
            </a:p>
          </p:txBody>
        </p:sp>
        <p:sp>
          <p:nvSpPr>
            <p:cNvPr id="69"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rgbClr val="FFFFFF"/>
              </a:solidFill>
              <a:prstDash val="solid"/>
              <a:round/>
              <a:headEnd/>
              <a:tailEnd/>
            </a:ln>
          </p:spPr>
          <p:txBody>
            <a:bodyPr/>
            <a:lstStyle/>
            <a:p>
              <a:endParaRPr lang="zh-CN" altLang="en-US"/>
            </a:p>
          </p:txBody>
        </p:sp>
        <p:sp>
          <p:nvSpPr>
            <p:cNvPr id="70"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rgbClr val="FFFFFF"/>
              </a:solidFill>
              <a:prstDash val="solid"/>
              <a:round/>
              <a:headEnd/>
              <a:tailEnd/>
            </a:ln>
          </p:spPr>
          <p:txBody>
            <a:bodyPr/>
            <a:lstStyle/>
            <a:p>
              <a:endParaRPr lang="zh-CN" altLang="en-US"/>
            </a:p>
          </p:txBody>
        </p:sp>
        <p:sp>
          <p:nvSpPr>
            <p:cNvPr id="71"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rgbClr val="FFFFFF"/>
              </a:solidFill>
              <a:prstDash val="solid"/>
              <a:round/>
              <a:headEnd/>
              <a:tailEnd/>
            </a:ln>
          </p:spPr>
          <p:txBody>
            <a:bodyPr/>
            <a:lstStyle/>
            <a:p>
              <a:endParaRPr lang="zh-CN" altLang="en-US"/>
            </a:p>
          </p:txBody>
        </p:sp>
        <p:sp>
          <p:nvSpPr>
            <p:cNvPr id="72"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rgbClr val="FFFFFF"/>
              </a:solidFill>
              <a:prstDash val="solid"/>
              <a:round/>
              <a:headEnd/>
              <a:tailEnd/>
            </a:ln>
          </p:spPr>
          <p:txBody>
            <a:bodyPr/>
            <a:lstStyle/>
            <a:p>
              <a:endParaRPr lang="zh-CN" altLang="en-US"/>
            </a:p>
          </p:txBody>
        </p:sp>
        <p:sp>
          <p:nvSpPr>
            <p:cNvPr id="73"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rgbClr val="FFFFFF"/>
              </a:solidFill>
              <a:prstDash val="solid"/>
              <a:round/>
              <a:headEnd/>
              <a:tailEnd/>
            </a:ln>
          </p:spPr>
          <p:txBody>
            <a:bodyPr/>
            <a:lstStyle/>
            <a:p>
              <a:endParaRPr lang="zh-CN" altLang="en-US"/>
            </a:p>
          </p:txBody>
        </p:sp>
        <p:sp>
          <p:nvSpPr>
            <p:cNvPr id="74"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rgbClr val="FFFFFF"/>
              </a:solidFill>
              <a:prstDash val="solid"/>
              <a:round/>
              <a:headEnd/>
              <a:tailEnd/>
            </a:ln>
          </p:spPr>
          <p:txBody>
            <a:bodyPr/>
            <a:lstStyle/>
            <a:p>
              <a:endParaRPr lang="zh-CN" altLang="en-US"/>
            </a:p>
          </p:txBody>
        </p:sp>
        <p:sp>
          <p:nvSpPr>
            <p:cNvPr id="75"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rgbClr val="FFFFFF"/>
              </a:solidFill>
              <a:prstDash val="solid"/>
              <a:round/>
              <a:headEnd/>
              <a:tailEnd/>
            </a:ln>
          </p:spPr>
          <p:txBody>
            <a:bodyPr/>
            <a:lstStyle/>
            <a:p>
              <a:endParaRPr lang="zh-CN" altLang="en-US"/>
            </a:p>
          </p:txBody>
        </p:sp>
        <p:sp>
          <p:nvSpPr>
            <p:cNvPr id="76"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rgbClr val="FFFFFF"/>
              </a:solidFill>
              <a:prstDash val="solid"/>
              <a:round/>
              <a:headEnd/>
              <a:tailEnd/>
            </a:ln>
          </p:spPr>
          <p:txBody>
            <a:bodyPr/>
            <a:lstStyle/>
            <a:p>
              <a:endParaRPr lang="zh-CN" altLang="en-US"/>
            </a:p>
          </p:txBody>
        </p:sp>
        <p:sp>
          <p:nvSpPr>
            <p:cNvPr id="77"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rgbClr val="FFFFFF"/>
              </a:solidFill>
              <a:prstDash val="solid"/>
              <a:round/>
              <a:headEnd/>
              <a:tailEnd/>
            </a:ln>
          </p:spPr>
          <p:txBody>
            <a:bodyPr/>
            <a:lstStyle/>
            <a:p>
              <a:endParaRPr lang="zh-CN" altLang="en-US"/>
            </a:p>
          </p:txBody>
        </p:sp>
        <p:sp>
          <p:nvSpPr>
            <p:cNvPr id="78"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rgbClr val="FFFFFF"/>
              </a:solidFill>
              <a:prstDash val="solid"/>
              <a:round/>
              <a:headEnd/>
              <a:tailEnd/>
            </a:ln>
          </p:spPr>
          <p:txBody>
            <a:bodyPr/>
            <a:lstStyle/>
            <a:p>
              <a:endParaRPr lang="zh-CN" altLang="en-US"/>
            </a:p>
          </p:txBody>
        </p:sp>
        <p:sp>
          <p:nvSpPr>
            <p:cNvPr id="79"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rgbClr val="FFFFFF"/>
              </a:solidFill>
              <a:prstDash val="solid"/>
              <a:round/>
              <a:headEnd/>
              <a:tailEnd/>
            </a:ln>
          </p:spPr>
          <p:txBody>
            <a:bodyPr/>
            <a:lstStyle/>
            <a:p>
              <a:endParaRPr lang="zh-CN" altLang="en-US"/>
            </a:p>
          </p:txBody>
        </p:sp>
        <p:sp>
          <p:nvSpPr>
            <p:cNvPr id="80"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rgbClr val="FFFFFF"/>
              </a:solidFill>
              <a:prstDash val="solid"/>
              <a:round/>
              <a:headEnd/>
              <a:tailEnd/>
            </a:ln>
          </p:spPr>
          <p:txBody>
            <a:bodyPr/>
            <a:lstStyle/>
            <a:p>
              <a:endParaRPr lang="zh-CN" altLang="en-US"/>
            </a:p>
          </p:txBody>
        </p:sp>
        <p:sp>
          <p:nvSpPr>
            <p:cNvPr id="81"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rgbClr val="FFFFFF"/>
              </a:solidFill>
              <a:prstDash val="solid"/>
              <a:round/>
              <a:headEnd/>
              <a:tailEnd/>
            </a:ln>
          </p:spPr>
          <p:txBody>
            <a:bodyPr/>
            <a:lstStyle/>
            <a:p>
              <a:endParaRPr lang="zh-CN" altLang="en-US"/>
            </a:p>
          </p:txBody>
        </p:sp>
        <p:sp>
          <p:nvSpPr>
            <p:cNvPr id="82"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rgbClr val="FFFFFF"/>
              </a:solidFill>
              <a:prstDash val="solid"/>
              <a:round/>
              <a:headEnd/>
              <a:tailEnd/>
            </a:ln>
          </p:spPr>
          <p:txBody>
            <a:bodyPr/>
            <a:lstStyle/>
            <a:p>
              <a:endParaRPr lang="zh-CN" altLang="en-US"/>
            </a:p>
          </p:txBody>
        </p:sp>
        <p:sp>
          <p:nvSpPr>
            <p:cNvPr id="83"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rgbClr val="FFFFFF"/>
              </a:solidFill>
              <a:prstDash val="solid"/>
              <a:round/>
              <a:headEnd/>
              <a:tailEnd/>
            </a:ln>
          </p:spPr>
          <p:txBody>
            <a:bodyPr/>
            <a:lstStyle/>
            <a:p>
              <a:endParaRPr lang="zh-CN" altLang="en-US"/>
            </a:p>
          </p:txBody>
        </p:sp>
        <p:sp>
          <p:nvSpPr>
            <p:cNvPr id="136"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rgbClr val="FFFFFF"/>
              </a:solidFill>
              <a:prstDash val="solid"/>
              <a:round/>
              <a:headEnd/>
              <a:tailEnd/>
            </a:ln>
          </p:spPr>
          <p:txBody>
            <a:bodyPr/>
            <a:lstStyle/>
            <a:p>
              <a:endParaRPr lang="zh-CN" altLang="en-US"/>
            </a:p>
          </p:txBody>
        </p:sp>
        <p:sp>
          <p:nvSpPr>
            <p:cNvPr id="137"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rgbClr val="FFFFFF"/>
              </a:solidFill>
              <a:prstDash val="solid"/>
              <a:round/>
              <a:headEnd/>
              <a:tailEnd/>
            </a:ln>
          </p:spPr>
          <p:txBody>
            <a:bodyPr/>
            <a:lstStyle/>
            <a:p>
              <a:endParaRPr lang="zh-CN" altLang="en-US"/>
            </a:p>
          </p:txBody>
        </p:sp>
        <p:sp>
          <p:nvSpPr>
            <p:cNvPr id="138"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rgbClr val="FFFFFF"/>
              </a:solidFill>
              <a:prstDash val="solid"/>
              <a:round/>
              <a:headEnd/>
              <a:tailEnd/>
            </a:ln>
          </p:spPr>
          <p:txBody>
            <a:bodyPr/>
            <a:lstStyle/>
            <a:p>
              <a:endParaRPr lang="zh-CN" altLang="en-US"/>
            </a:p>
          </p:txBody>
        </p:sp>
        <p:sp>
          <p:nvSpPr>
            <p:cNvPr id="139"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rgbClr val="FFFFFF"/>
              </a:solidFill>
              <a:prstDash val="solid"/>
              <a:round/>
              <a:headEnd/>
              <a:tailEnd/>
            </a:ln>
          </p:spPr>
          <p:txBody>
            <a:bodyPr/>
            <a:lstStyle/>
            <a:p>
              <a:endParaRPr lang="zh-CN" altLang="en-US"/>
            </a:p>
          </p:txBody>
        </p:sp>
        <p:sp>
          <p:nvSpPr>
            <p:cNvPr id="140"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rgbClr val="FFFFFF"/>
              </a:solidFill>
              <a:prstDash val="solid"/>
              <a:round/>
              <a:headEnd/>
              <a:tailEnd/>
            </a:ln>
          </p:spPr>
          <p:txBody>
            <a:bodyPr/>
            <a:lstStyle/>
            <a:p>
              <a:endParaRPr lang="zh-CN" altLang="en-US"/>
            </a:p>
          </p:txBody>
        </p:sp>
        <p:sp>
          <p:nvSpPr>
            <p:cNvPr id="141"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rgbClr val="FFFFFF"/>
              </a:solidFill>
              <a:prstDash val="solid"/>
              <a:round/>
              <a:headEnd/>
              <a:tailEnd/>
            </a:ln>
          </p:spPr>
          <p:txBody>
            <a:bodyPr/>
            <a:lstStyle/>
            <a:p>
              <a:endParaRPr lang="zh-CN" altLang="en-US"/>
            </a:p>
          </p:txBody>
        </p:sp>
        <p:sp>
          <p:nvSpPr>
            <p:cNvPr id="142"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rgbClr val="FFFFFF"/>
              </a:solidFill>
              <a:prstDash val="solid"/>
              <a:round/>
              <a:headEnd/>
              <a:tailEnd/>
            </a:ln>
          </p:spPr>
          <p:txBody>
            <a:bodyPr/>
            <a:lstStyle/>
            <a:p>
              <a:endParaRPr lang="zh-CN" altLang="en-US"/>
            </a:p>
          </p:txBody>
        </p:sp>
        <p:sp>
          <p:nvSpPr>
            <p:cNvPr id="143"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rgbClr val="FFFFFF"/>
              </a:solidFill>
              <a:prstDash val="solid"/>
              <a:round/>
              <a:headEnd/>
              <a:tailEnd/>
            </a:ln>
          </p:spPr>
          <p:txBody>
            <a:bodyPr/>
            <a:lstStyle/>
            <a:p>
              <a:endParaRPr lang="zh-CN" altLang="en-US"/>
            </a:p>
          </p:txBody>
        </p:sp>
        <p:sp>
          <p:nvSpPr>
            <p:cNvPr id="144"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rgbClr val="FFFFFF"/>
              </a:solidFill>
              <a:prstDash val="solid"/>
              <a:round/>
              <a:headEnd/>
              <a:tailEnd/>
            </a:ln>
          </p:spPr>
          <p:txBody>
            <a:bodyPr/>
            <a:lstStyle/>
            <a:p>
              <a:endParaRPr lang="zh-CN" altLang="en-US"/>
            </a:p>
          </p:txBody>
        </p:sp>
        <p:sp>
          <p:nvSpPr>
            <p:cNvPr id="145"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rgbClr val="FFFFFF"/>
              </a:solidFill>
              <a:prstDash val="solid"/>
              <a:round/>
              <a:headEnd/>
              <a:tailEnd/>
            </a:ln>
          </p:spPr>
          <p:txBody>
            <a:bodyPr/>
            <a:lstStyle/>
            <a:p>
              <a:endParaRPr lang="zh-CN" altLang="en-US"/>
            </a:p>
          </p:txBody>
        </p:sp>
        <p:sp>
          <p:nvSpPr>
            <p:cNvPr id="146"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rgbClr val="FFFFFF"/>
              </a:solidFill>
              <a:prstDash val="solid"/>
              <a:round/>
              <a:headEnd/>
              <a:tailEnd/>
            </a:ln>
          </p:spPr>
          <p:txBody>
            <a:bodyPr/>
            <a:lstStyle/>
            <a:p>
              <a:endParaRPr lang="zh-CN" altLang="en-US"/>
            </a:p>
          </p:txBody>
        </p:sp>
        <p:sp>
          <p:nvSpPr>
            <p:cNvPr id="147"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rgbClr val="FFFFFF"/>
              </a:solidFill>
              <a:prstDash val="solid"/>
              <a:round/>
              <a:headEnd/>
              <a:tailEnd/>
            </a:ln>
          </p:spPr>
          <p:txBody>
            <a:bodyPr/>
            <a:lstStyle/>
            <a:p>
              <a:endParaRPr lang="zh-CN" altLang="en-US"/>
            </a:p>
          </p:txBody>
        </p:sp>
        <p:sp>
          <p:nvSpPr>
            <p:cNvPr id="148"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rgbClr val="FFFFFF"/>
              </a:solidFill>
              <a:prstDash val="solid"/>
              <a:round/>
              <a:headEnd/>
              <a:tailEnd/>
            </a:ln>
          </p:spPr>
          <p:txBody>
            <a:bodyPr/>
            <a:lstStyle/>
            <a:p>
              <a:endParaRPr lang="zh-CN" altLang="en-US"/>
            </a:p>
          </p:txBody>
        </p:sp>
        <p:sp>
          <p:nvSpPr>
            <p:cNvPr id="149"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rgbClr val="FFFFFF"/>
              </a:solidFill>
              <a:prstDash val="solid"/>
              <a:round/>
              <a:headEnd/>
              <a:tailEnd/>
            </a:ln>
          </p:spPr>
          <p:txBody>
            <a:bodyPr/>
            <a:lstStyle/>
            <a:p>
              <a:endParaRPr lang="zh-CN" altLang="en-US"/>
            </a:p>
          </p:txBody>
        </p:sp>
        <p:sp>
          <p:nvSpPr>
            <p:cNvPr id="150"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rgbClr val="FFFFFF"/>
              </a:solidFill>
              <a:prstDash val="solid"/>
              <a:round/>
              <a:headEnd/>
              <a:tailEnd/>
            </a:ln>
          </p:spPr>
          <p:txBody>
            <a:bodyPr/>
            <a:lstStyle/>
            <a:p>
              <a:endParaRPr lang="zh-CN" altLang="en-US"/>
            </a:p>
          </p:txBody>
        </p:sp>
        <p:sp>
          <p:nvSpPr>
            <p:cNvPr id="151"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rgbClr val="FFFFFF"/>
              </a:solidFill>
              <a:prstDash val="solid"/>
              <a:round/>
              <a:headEnd/>
              <a:tailEnd/>
            </a:ln>
          </p:spPr>
          <p:txBody>
            <a:bodyPr/>
            <a:lstStyle/>
            <a:p>
              <a:endParaRPr lang="zh-CN" altLang="en-US"/>
            </a:p>
          </p:txBody>
        </p:sp>
        <p:sp>
          <p:nvSpPr>
            <p:cNvPr id="152"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rgbClr val="FFFFFF"/>
              </a:solidFill>
              <a:prstDash val="solid"/>
              <a:round/>
              <a:headEnd/>
              <a:tailEnd/>
            </a:ln>
          </p:spPr>
          <p:txBody>
            <a:bodyPr/>
            <a:lstStyle/>
            <a:p>
              <a:endParaRPr lang="zh-CN" altLang="en-US"/>
            </a:p>
          </p:txBody>
        </p:sp>
        <p:sp>
          <p:nvSpPr>
            <p:cNvPr id="153"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rgbClr val="FFFFFF"/>
              </a:solidFill>
              <a:prstDash val="solid"/>
              <a:round/>
              <a:headEnd/>
              <a:tailEnd/>
            </a:ln>
          </p:spPr>
          <p:txBody>
            <a:bodyPr/>
            <a:lstStyle/>
            <a:p>
              <a:endParaRPr lang="zh-CN" altLang="en-US"/>
            </a:p>
          </p:txBody>
        </p:sp>
        <p:sp>
          <p:nvSpPr>
            <p:cNvPr id="154"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rgbClr val="FFFFFF"/>
              </a:solidFill>
              <a:prstDash val="solid"/>
              <a:round/>
              <a:headEnd/>
              <a:tailEnd/>
            </a:ln>
          </p:spPr>
          <p:txBody>
            <a:bodyPr/>
            <a:lstStyle/>
            <a:p>
              <a:endParaRPr lang="zh-CN" altLang="en-US"/>
            </a:p>
          </p:txBody>
        </p:sp>
        <p:sp>
          <p:nvSpPr>
            <p:cNvPr id="155"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rgbClr val="FFFFFF"/>
              </a:solidFill>
              <a:prstDash val="solid"/>
              <a:round/>
              <a:headEnd/>
              <a:tailEnd/>
            </a:ln>
          </p:spPr>
          <p:txBody>
            <a:bodyPr/>
            <a:lstStyle/>
            <a:p>
              <a:endParaRPr lang="zh-CN" altLang="en-US"/>
            </a:p>
          </p:txBody>
        </p:sp>
        <p:sp>
          <p:nvSpPr>
            <p:cNvPr id="156"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rgbClr val="FFFFFF"/>
              </a:solidFill>
              <a:prstDash val="solid"/>
              <a:round/>
              <a:headEnd/>
              <a:tailEnd/>
            </a:ln>
          </p:spPr>
          <p:txBody>
            <a:bodyPr/>
            <a:lstStyle/>
            <a:p>
              <a:endParaRPr lang="zh-CN" altLang="en-US"/>
            </a:p>
          </p:txBody>
        </p:sp>
        <p:sp>
          <p:nvSpPr>
            <p:cNvPr id="157"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rgbClr val="FFFFFF"/>
              </a:solidFill>
              <a:prstDash val="solid"/>
              <a:round/>
              <a:headEnd/>
              <a:tailEnd/>
            </a:ln>
          </p:spPr>
          <p:txBody>
            <a:bodyPr/>
            <a:lstStyle/>
            <a:p>
              <a:endParaRPr lang="zh-CN" altLang="en-US"/>
            </a:p>
          </p:txBody>
        </p:sp>
        <p:sp>
          <p:nvSpPr>
            <p:cNvPr id="158"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rgbClr val="FFFFFF"/>
              </a:solidFill>
              <a:prstDash val="solid"/>
              <a:round/>
              <a:headEnd/>
              <a:tailEnd/>
            </a:ln>
          </p:spPr>
          <p:txBody>
            <a:bodyPr/>
            <a:lstStyle/>
            <a:p>
              <a:endParaRPr lang="zh-CN" altLang="en-US"/>
            </a:p>
          </p:txBody>
        </p:sp>
        <p:sp>
          <p:nvSpPr>
            <p:cNvPr id="159"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rgbClr val="FFFFFF"/>
              </a:solidFill>
              <a:prstDash val="solid"/>
              <a:round/>
              <a:headEnd/>
              <a:tailEnd/>
            </a:ln>
          </p:spPr>
          <p:txBody>
            <a:bodyPr/>
            <a:lstStyle/>
            <a:p>
              <a:endParaRPr lang="zh-CN" altLang="en-US"/>
            </a:p>
          </p:txBody>
        </p:sp>
        <p:sp>
          <p:nvSpPr>
            <p:cNvPr id="160"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rgbClr val="FFFFFF"/>
              </a:solidFill>
              <a:prstDash val="solid"/>
              <a:round/>
              <a:headEnd/>
              <a:tailEnd/>
            </a:ln>
          </p:spPr>
          <p:txBody>
            <a:bodyPr/>
            <a:lstStyle/>
            <a:p>
              <a:endParaRPr lang="zh-CN" altLang="en-US"/>
            </a:p>
          </p:txBody>
        </p:sp>
        <p:sp>
          <p:nvSpPr>
            <p:cNvPr id="161"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rgbClr val="FFFFFF"/>
              </a:solidFill>
              <a:prstDash val="solid"/>
              <a:round/>
              <a:headEnd/>
              <a:tailEnd/>
            </a:ln>
          </p:spPr>
          <p:txBody>
            <a:bodyPr/>
            <a:lstStyle/>
            <a:p>
              <a:endParaRPr lang="zh-CN" altLang="en-US"/>
            </a:p>
          </p:txBody>
        </p:sp>
        <p:sp>
          <p:nvSpPr>
            <p:cNvPr id="162"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rgbClr val="FFFFFF"/>
              </a:solidFill>
              <a:prstDash val="solid"/>
              <a:round/>
              <a:headEnd/>
              <a:tailEnd/>
            </a:ln>
          </p:spPr>
          <p:txBody>
            <a:bodyPr/>
            <a:lstStyle/>
            <a:p>
              <a:endParaRPr lang="zh-CN" altLang="en-US"/>
            </a:p>
          </p:txBody>
        </p:sp>
        <p:sp>
          <p:nvSpPr>
            <p:cNvPr id="163"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rgbClr val="FFFFFF"/>
              </a:solidFill>
              <a:prstDash val="solid"/>
              <a:round/>
              <a:headEnd/>
              <a:tailEnd/>
            </a:ln>
          </p:spPr>
          <p:txBody>
            <a:bodyPr/>
            <a:lstStyle/>
            <a:p>
              <a:endParaRPr lang="zh-CN" altLang="en-US"/>
            </a:p>
          </p:txBody>
        </p:sp>
        <p:sp>
          <p:nvSpPr>
            <p:cNvPr id="164"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rgbClr val="FFFFFF"/>
              </a:solidFill>
              <a:prstDash val="solid"/>
              <a:round/>
              <a:headEnd/>
              <a:tailEnd/>
            </a:ln>
          </p:spPr>
          <p:txBody>
            <a:bodyPr/>
            <a:lstStyle/>
            <a:p>
              <a:endParaRPr lang="zh-CN" altLang="en-US"/>
            </a:p>
          </p:txBody>
        </p:sp>
        <p:sp>
          <p:nvSpPr>
            <p:cNvPr id="165"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rgbClr val="FFFFFF"/>
              </a:solidFill>
              <a:prstDash val="solid"/>
              <a:round/>
              <a:headEnd/>
              <a:tailEnd/>
            </a:ln>
          </p:spPr>
          <p:txBody>
            <a:bodyPr/>
            <a:lstStyle/>
            <a:p>
              <a:endParaRPr lang="zh-CN" altLang="en-US"/>
            </a:p>
          </p:txBody>
        </p:sp>
        <p:sp>
          <p:nvSpPr>
            <p:cNvPr id="166"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rgbClr val="FFFFFF"/>
              </a:solidFill>
              <a:prstDash val="solid"/>
              <a:round/>
              <a:headEnd/>
              <a:tailEnd/>
            </a:ln>
          </p:spPr>
          <p:txBody>
            <a:bodyPr/>
            <a:lstStyle/>
            <a:p>
              <a:endParaRPr lang="zh-CN" altLang="en-US"/>
            </a:p>
          </p:txBody>
        </p:sp>
        <p:sp>
          <p:nvSpPr>
            <p:cNvPr id="167"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rgbClr val="FFFFFF"/>
              </a:solidFill>
              <a:prstDash val="solid"/>
              <a:round/>
              <a:headEnd/>
              <a:tailEnd/>
            </a:ln>
          </p:spPr>
          <p:txBody>
            <a:bodyPr/>
            <a:lstStyle/>
            <a:p>
              <a:endParaRPr lang="zh-CN" altLang="en-US"/>
            </a:p>
          </p:txBody>
        </p:sp>
        <p:sp>
          <p:nvSpPr>
            <p:cNvPr id="168"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rgbClr val="FFFFFF"/>
              </a:solidFill>
              <a:prstDash val="solid"/>
              <a:round/>
              <a:headEnd/>
              <a:tailEnd/>
            </a:ln>
          </p:spPr>
          <p:txBody>
            <a:bodyPr/>
            <a:lstStyle/>
            <a:p>
              <a:endParaRPr lang="zh-CN" altLang="en-US"/>
            </a:p>
          </p:txBody>
        </p:sp>
        <p:sp>
          <p:nvSpPr>
            <p:cNvPr id="169"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rgbClr val="FFFFFF"/>
              </a:solidFill>
              <a:prstDash val="solid"/>
              <a:round/>
              <a:headEnd/>
              <a:tailEnd/>
            </a:ln>
          </p:spPr>
          <p:txBody>
            <a:bodyPr/>
            <a:lstStyle/>
            <a:p>
              <a:endParaRPr lang="zh-CN" altLang="en-US"/>
            </a:p>
          </p:txBody>
        </p:sp>
        <p:sp>
          <p:nvSpPr>
            <p:cNvPr id="170"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rgbClr val="FFFFFF"/>
              </a:solidFill>
              <a:prstDash val="solid"/>
              <a:round/>
              <a:headEnd/>
              <a:tailEnd/>
            </a:ln>
          </p:spPr>
          <p:txBody>
            <a:bodyPr/>
            <a:lstStyle/>
            <a:p>
              <a:endParaRPr lang="zh-CN" altLang="en-US"/>
            </a:p>
          </p:txBody>
        </p:sp>
        <p:sp>
          <p:nvSpPr>
            <p:cNvPr id="171"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rgbClr val="FFFFFF"/>
              </a:solidFill>
              <a:prstDash val="solid"/>
              <a:round/>
              <a:headEnd/>
              <a:tailEnd/>
            </a:ln>
          </p:spPr>
          <p:txBody>
            <a:bodyPr/>
            <a:lstStyle/>
            <a:p>
              <a:endParaRPr lang="zh-CN" altLang="en-US"/>
            </a:p>
          </p:txBody>
        </p:sp>
        <p:sp>
          <p:nvSpPr>
            <p:cNvPr id="172"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rgbClr val="FFFFFF"/>
              </a:solidFill>
              <a:prstDash val="solid"/>
              <a:round/>
              <a:headEnd/>
              <a:tailEnd/>
            </a:ln>
          </p:spPr>
          <p:txBody>
            <a:bodyPr/>
            <a:lstStyle/>
            <a:p>
              <a:endParaRPr lang="zh-CN" altLang="en-US"/>
            </a:p>
          </p:txBody>
        </p:sp>
        <p:sp>
          <p:nvSpPr>
            <p:cNvPr id="173"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rgbClr val="FFFFFF"/>
              </a:solidFill>
              <a:prstDash val="solid"/>
              <a:round/>
              <a:headEnd/>
              <a:tailEnd/>
            </a:ln>
          </p:spPr>
          <p:txBody>
            <a:bodyPr/>
            <a:lstStyle/>
            <a:p>
              <a:endParaRPr lang="zh-CN" altLang="en-US"/>
            </a:p>
          </p:txBody>
        </p:sp>
      </p:grpSp>
      <p:sp>
        <p:nvSpPr>
          <p:cNvPr id="174" name="Freeform 78"/>
          <p:cNvSpPr>
            <a:spLocks/>
          </p:cNvSpPr>
          <p:nvPr/>
        </p:nvSpPr>
        <p:spPr bwMode="gray">
          <a:xfrm>
            <a:off x="3334486" y="3867025"/>
            <a:ext cx="671600"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6350">
            <a:solidFill>
              <a:srgbClr val="FFFFFF"/>
            </a:solidFill>
            <a:prstDash val="solid"/>
            <a:round/>
            <a:headEnd/>
            <a:tailEnd/>
          </a:ln>
        </p:spPr>
        <p:txBody>
          <a:bodyPr lIns="68567" tIns="34284" rIns="68567" bIns="34284"/>
          <a:lstStyle/>
          <a:p>
            <a:endParaRPr lang="zh-CN" altLang="en-US"/>
          </a:p>
        </p:txBody>
      </p:sp>
      <p:sp>
        <p:nvSpPr>
          <p:cNvPr id="175" name="Freeform 92"/>
          <p:cNvSpPr>
            <a:spLocks/>
          </p:cNvSpPr>
          <p:nvPr/>
        </p:nvSpPr>
        <p:spPr bwMode="gray">
          <a:xfrm>
            <a:off x="3647663" y="2543052"/>
            <a:ext cx="58705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4"/>
          </a:solidFill>
          <a:ln w="6350">
            <a:solidFill>
              <a:srgbClr val="FFFFFF"/>
            </a:solidFill>
            <a:prstDash val="solid"/>
            <a:round/>
            <a:headEnd/>
            <a:tailEnd/>
          </a:ln>
        </p:spPr>
        <p:txBody>
          <a:bodyPr lIns="68567" tIns="34284" rIns="68567" bIns="34284"/>
          <a:lstStyle/>
          <a:p>
            <a:endParaRPr lang="zh-CN" altLang="en-US"/>
          </a:p>
        </p:txBody>
      </p:sp>
      <p:sp>
        <p:nvSpPr>
          <p:cNvPr id="176" name="Freeform 100"/>
          <p:cNvSpPr>
            <a:spLocks/>
          </p:cNvSpPr>
          <p:nvPr/>
        </p:nvSpPr>
        <p:spPr bwMode="gray">
          <a:xfrm>
            <a:off x="3876293" y="1938214"/>
            <a:ext cx="512035"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4"/>
          </a:solidFill>
          <a:ln w="6350">
            <a:solidFill>
              <a:srgbClr val="FFFFFF"/>
            </a:solidFill>
            <a:prstDash val="solid"/>
            <a:round/>
            <a:headEnd/>
            <a:tailEnd/>
          </a:ln>
        </p:spPr>
        <p:txBody>
          <a:bodyPr lIns="68567" tIns="34284" rIns="68567" bIns="34284"/>
          <a:lstStyle/>
          <a:p>
            <a:endParaRPr lang="zh-CN" altLang="en-US"/>
          </a:p>
        </p:txBody>
      </p:sp>
      <p:sp>
        <p:nvSpPr>
          <p:cNvPr id="177" name="Freeform 82"/>
          <p:cNvSpPr>
            <a:spLocks/>
          </p:cNvSpPr>
          <p:nvPr/>
        </p:nvSpPr>
        <p:spPr bwMode="gray">
          <a:xfrm>
            <a:off x="4001418" y="3221707"/>
            <a:ext cx="336991"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4"/>
          </a:solidFill>
          <a:ln w="6350">
            <a:solidFill>
              <a:srgbClr val="FFFFFF"/>
            </a:solidFill>
            <a:prstDash val="solid"/>
            <a:round/>
            <a:headEnd/>
            <a:tailEnd/>
          </a:ln>
        </p:spPr>
        <p:txBody>
          <a:bodyPr lIns="68567" tIns="34284" rIns="68567" bIns="34284"/>
          <a:lstStyle/>
          <a:p>
            <a:endParaRPr lang="zh-CN" altLang="en-US"/>
          </a:p>
        </p:txBody>
      </p:sp>
      <p:cxnSp>
        <p:nvCxnSpPr>
          <p:cNvPr id="178" name="直接连接符 177"/>
          <p:cNvCxnSpPr/>
          <p:nvPr/>
        </p:nvCxnSpPr>
        <p:spPr>
          <a:xfrm>
            <a:off x="4326660" y="2259089"/>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4515995" y="2445420"/>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4166549" y="2641217"/>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4355884" y="2827549"/>
            <a:ext cx="184906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flipV="1">
            <a:off x="4278775" y="3325293"/>
            <a:ext cx="237218"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a:off x="4515995" y="3325292"/>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a:off x="3784602" y="4189091"/>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a:off x="3973935" y="4375423"/>
            <a:ext cx="214606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6" name="矩形 185"/>
          <p:cNvSpPr/>
          <p:nvPr/>
        </p:nvSpPr>
        <p:spPr>
          <a:xfrm>
            <a:off x="5027553" y="2085078"/>
            <a:ext cx="1215691" cy="284681"/>
          </a:xfrm>
          <a:prstGeom prst="rect">
            <a:avLst/>
          </a:prstGeom>
        </p:spPr>
        <p:txBody>
          <a:bodyPr wrap="none" lIns="68567" tIns="34284" rIns="68567" bIns="34284">
            <a:spAutoFit/>
          </a:bodyPr>
          <a:lstStyle/>
          <a:p>
            <a:r>
              <a:rPr lang="zh-CN" altLang="en-US" sz="1400" dirty="0">
                <a:solidFill>
                  <a:schemeClr val="tx2"/>
                </a:solidFill>
                <a:latin typeface="微软雅黑" pitchFamily="34" charset="-122"/>
                <a:ea typeface="微软雅黑" pitchFamily="34" charset="-122"/>
                <a:cs typeface="华文黑体" pitchFamily="2" charset="-122"/>
              </a:rPr>
              <a:t>点击添加文本</a:t>
            </a:r>
            <a:endParaRPr lang="zh-CN" altLang="en-US" sz="1400" dirty="0">
              <a:solidFill>
                <a:schemeClr val="tx2"/>
              </a:solidFill>
              <a:latin typeface="微软雅黑" pitchFamily="34" charset="-122"/>
              <a:ea typeface="微软雅黑" pitchFamily="34" charset="-122"/>
            </a:endParaRPr>
          </a:p>
        </p:txBody>
      </p:sp>
      <p:sp>
        <p:nvSpPr>
          <p:cNvPr id="187" name="矩形 186"/>
          <p:cNvSpPr/>
          <p:nvPr/>
        </p:nvSpPr>
        <p:spPr>
          <a:xfrm>
            <a:off x="5027553" y="2516859"/>
            <a:ext cx="1215691" cy="284681"/>
          </a:xfrm>
          <a:prstGeom prst="rect">
            <a:avLst/>
          </a:prstGeom>
        </p:spPr>
        <p:txBody>
          <a:bodyPr wrap="none" lIns="68567" tIns="34284" rIns="68567" bIns="34284">
            <a:spAutoFit/>
          </a:bodyPr>
          <a:lstStyle/>
          <a:p>
            <a:r>
              <a:rPr lang="zh-CN" altLang="en-US" sz="1400">
                <a:solidFill>
                  <a:schemeClr val="tx2"/>
                </a:solidFill>
                <a:latin typeface="微软雅黑" pitchFamily="34" charset="-122"/>
                <a:ea typeface="微软雅黑" pitchFamily="34" charset="-122"/>
                <a:cs typeface="华文黑体" pitchFamily="2" charset="-122"/>
              </a:rPr>
              <a:t>点击添加文本</a:t>
            </a:r>
            <a:endParaRPr lang="zh-CN" altLang="en-US" sz="1400">
              <a:solidFill>
                <a:schemeClr val="tx2"/>
              </a:solidFill>
              <a:latin typeface="微软雅黑" pitchFamily="34" charset="-122"/>
              <a:ea typeface="微软雅黑" pitchFamily="34" charset="-122"/>
            </a:endParaRPr>
          </a:p>
        </p:txBody>
      </p:sp>
      <p:sp>
        <p:nvSpPr>
          <p:cNvPr id="188" name="矩形 187"/>
          <p:cNvSpPr/>
          <p:nvPr/>
        </p:nvSpPr>
        <p:spPr>
          <a:xfrm>
            <a:off x="5027553" y="3015938"/>
            <a:ext cx="1215691" cy="284681"/>
          </a:xfrm>
          <a:prstGeom prst="rect">
            <a:avLst/>
          </a:prstGeom>
        </p:spPr>
        <p:txBody>
          <a:bodyPr wrap="none" lIns="68567" tIns="34284" rIns="68567" bIns="34284">
            <a:spAutoFit/>
          </a:bodyPr>
          <a:lstStyle/>
          <a:p>
            <a:r>
              <a:rPr lang="zh-CN" altLang="en-US" sz="1400">
                <a:solidFill>
                  <a:schemeClr val="tx2"/>
                </a:solidFill>
                <a:latin typeface="微软雅黑" pitchFamily="34" charset="-122"/>
                <a:ea typeface="微软雅黑" pitchFamily="34" charset="-122"/>
                <a:cs typeface="华文黑体" pitchFamily="2" charset="-122"/>
              </a:rPr>
              <a:t>点击添加文本</a:t>
            </a:r>
            <a:endParaRPr lang="zh-CN" altLang="en-US" sz="1400">
              <a:solidFill>
                <a:schemeClr val="tx2"/>
              </a:solidFill>
              <a:latin typeface="微软雅黑" pitchFamily="34" charset="-122"/>
              <a:ea typeface="微软雅黑" pitchFamily="34" charset="-122"/>
            </a:endParaRPr>
          </a:p>
        </p:txBody>
      </p:sp>
      <p:sp>
        <p:nvSpPr>
          <p:cNvPr id="189" name="矩形 188"/>
          <p:cNvSpPr/>
          <p:nvPr/>
        </p:nvSpPr>
        <p:spPr>
          <a:xfrm>
            <a:off x="4993600" y="4013415"/>
            <a:ext cx="1215691" cy="284681"/>
          </a:xfrm>
          <a:prstGeom prst="rect">
            <a:avLst/>
          </a:prstGeom>
        </p:spPr>
        <p:txBody>
          <a:bodyPr wrap="none" lIns="68567" tIns="34284" rIns="68567" bIns="34284">
            <a:spAutoFit/>
          </a:bodyPr>
          <a:lstStyle/>
          <a:p>
            <a:r>
              <a:rPr lang="zh-CN" altLang="en-US" sz="1400" dirty="0">
                <a:solidFill>
                  <a:schemeClr val="tx2"/>
                </a:solidFill>
                <a:latin typeface="微软雅黑" pitchFamily="34" charset="-122"/>
                <a:ea typeface="微软雅黑" pitchFamily="34" charset="-122"/>
                <a:cs typeface="华文黑体" pitchFamily="2" charset="-122"/>
              </a:rPr>
              <a:t>点击添加文本</a:t>
            </a:r>
            <a:endParaRPr lang="zh-CN" altLang="en-US" sz="1400" dirty="0">
              <a:solidFill>
                <a:schemeClr val="tx2"/>
              </a:solidFill>
              <a:latin typeface="微软雅黑" pitchFamily="34" charset="-122"/>
              <a:ea typeface="微软雅黑" pitchFamily="34" charset="-122"/>
            </a:endParaRPr>
          </a:p>
        </p:txBody>
      </p:sp>
      <p:sp>
        <p:nvSpPr>
          <p:cNvPr id="190" name="矩形标注 189"/>
          <p:cNvSpPr/>
          <p:nvPr/>
        </p:nvSpPr>
        <p:spPr>
          <a:xfrm>
            <a:off x="6607141" y="1651275"/>
            <a:ext cx="2175135" cy="2923856"/>
          </a:xfrm>
          <a:prstGeom prst="wedgeRectCallout">
            <a:avLst>
              <a:gd name="adj1" fmla="val -72333"/>
              <a:gd name="adj2" fmla="val 1971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endParaRPr lang="zh-CN" altLang="en-US"/>
          </a:p>
        </p:txBody>
      </p:sp>
      <p:sp>
        <p:nvSpPr>
          <p:cNvPr id="191" name="TextBox 190"/>
          <p:cNvSpPr txBox="1"/>
          <p:nvPr/>
        </p:nvSpPr>
        <p:spPr>
          <a:xfrm>
            <a:off x="6732240" y="1768325"/>
            <a:ext cx="1872208" cy="2709961"/>
          </a:xfrm>
          <a:prstGeom prst="rect">
            <a:avLst/>
          </a:prstGeom>
          <a:noFill/>
        </p:spPr>
        <p:txBody>
          <a:bodyPr wrap="square" lIns="68567" tIns="34284" rIns="68567" bIns="34284" rtlCol="0">
            <a:spAutoFit/>
          </a:bodyPr>
          <a:lstStyle/>
          <a:p>
            <a:pPr algn="just">
              <a:lnSpc>
                <a:spcPct val="130000"/>
              </a:lnSpc>
            </a:pPr>
            <a:r>
              <a:rPr lang="zh-CN" altLang="en-US" sz="1200" dirty="0">
                <a:solidFill>
                  <a:srgbClr val="FFFFFF"/>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rgbClr val="FFFFFF"/>
              </a:solidFill>
              <a:latin typeface="微软雅黑" pitchFamily="34" charset="-122"/>
              <a:ea typeface="微软雅黑" pitchFamily="34" charset="-122"/>
            </a:endParaRPr>
          </a:p>
          <a:p>
            <a:pPr algn="just">
              <a:lnSpc>
                <a:spcPct val="130000"/>
              </a:lnSpc>
            </a:pPr>
            <a:r>
              <a:rPr lang="zh-CN" altLang="en-US" sz="1200" dirty="0">
                <a:solidFill>
                  <a:srgbClr val="FFFFFF"/>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41697173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14:bounceEnd="58000">
                                          <p:cBhvr additive="base">
                                            <p:cTn id="7" dur="1000" fill="hold"/>
                                            <p:tgtEl>
                                              <p:spTgt spid="59"/>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59"/>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75"/>
                                            </p:tgtEl>
                                            <p:attrNameLst>
                                              <p:attrName>style.visibility</p:attrName>
                                            </p:attrNameLst>
                                          </p:cBhvr>
                                          <p:to>
                                            <p:strVal val="visible"/>
                                          </p:to>
                                        </p:set>
                                        <p:animEffect transition="in" filter="fade">
                                          <p:cBhvr>
                                            <p:cTn id="11" dur="500"/>
                                            <p:tgtEl>
                                              <p:spTgt spid="175"/>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76"/>
                                            </p:tgtEl>
                                            <p:attrNameLst>
                                              <p:attrName>style.visibility</p:attrName>
                                            </p:attrNameLst>
                                          </p:cBhvr>
                                          <p:to>
                                            <p:strVal val="visible"/>
                                          </p:to>
                                        </p:set>
                                        <p:animEffect transition="in" filter="fade">
                                          <p:cBhvr>
                                            <p:cTn id="14" dur="500"/>
                                            <p:tgtEl>
                                              <p:spTgt spid="176"/>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177"/>
                                            </p:tgtEl>
                                            <p:attrNameLst>
                                              <p:attrName>style.visibility</p:attrName>
                                            </p:attrNameLst>
                                          </p:cBhvr>
                                          <p:to>
                                            <p:strVal val="visible"/>
                                          </p:to>
                                        </p:set>
                                        <p:animEffect transition="in" filter="fade">
                                          <p:cBhvr>
                                            <p:cTn id="17" dur="500"/>
                                            <p:tgtEl>
                                              <p:spTgt spid="177"/>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74"/>
                                            </p:tgtEl>
                                            <p:attrNameLst>
                                              <p:attrName>style.visibility</p:attrName>
                                            </p:attrNameLst>
                                          </p:cBhvr>
                                          <p:to>
                                            <p:strVal val="visible"/>
                                          </p:to>
                                        </p:set>
                                        <p:animEffect transition="in" filter="fade">
                                          <p:cBhvr>
                                            <p:cTn id="20" dur="500"/>
                                            <p:tgtEl>
                                              <p:spTgt spid="174"/>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178"/>
                                            </p:tgtEl>
                                            <p:attrNameLst>
                                              <p:attrName>style.visibility</p:attrName>
                                            </p:attrNameLst>
                                          </p:cBhvr>
                                          <p:to>
                                            <p:strVal val="visible"/>
                                          </p:to>
                                        </p:set>
                                        <p:animEffect transition="in" filter="fade">
                                          <p:cBhvr>
                                            <p:cTn id="24" dur="500"/>
                                            <p:tgtEl>
                                              <p:spTgt spid="178"/>
                                            </p:tgtEl>
                                          </p:cBhvr>
                                        </p:animEffect>
                                      </p:childTnLst>
                                    </p:cTn>
                                  </p:par>
                                  <p:par>
                                    <p:cTn id="25" presetID="10" presetClass="entr" presetSubtype="0" fill="hold" nodeType="withEffect">
                                      <p:stCondLst>
                                        <p:cond delay="0"/>
                                      </p:stCondLst>
                                      <p:childTnLst>
                                        <p:set>
                                          <p:cBhvr>
                                            <p:cTn id="26" dur="1" fill="hold">
                                              <p:stCondLst>
                                                <p:cond delay="0"/>
                                              </p:stCondLst>
                                            </p:cTn>
                                            <p:tgtEl>
                                              <p:spTgt spid="179"/>
                                            </p:tgtEl>
                                            <p:attrNameLst>
                                              <p:attrName>style.visibility</p:attrName>
                                            </p:attrNameLst>
                                          </p:cBhvr>
                                          <p:to>
                                            <p:strVal val="visible"/>
                                          </p:to>
                                        </p:set>
                                        <p:animEffect transition="in" filter="fade">
                                          <p:cBhvr>
                                            <p:cTn id="27" dur="500"/>
                                            <p:tgtEl>
                                              <p:spTgt spid="179"/>
                                            </p:tgtEl>
                                          </p:cBhvr>
                                        </p:animEffect>
                                      </p:childTnLst>
                                    </p:cTn>
                                  </p:par>
                                  <p:par>
                                    <p:cTn id="28" presetID="10" presetClass="entr" presetSubtype="0" fill="hold" nodeType="withEffect">
                                      <p:stCondLst>
                                        <p:cond delay="0"/>
                                      </p:stCondLst>
                                      <p:childTnLst>
                                        <p:set>
                                          <p:cBhvr>
                                            <p:cTn id="29" dur="1" fill="hold">
                                              <p:stCondLst>
                                                <p:cond delay="0"/>
                                              </p:stCondLst>
                                            </p:cTn>
                                            <p:tgtEl>
                                              <p:spTgt spid="180"/>
                                            </p:tgtEl>
                                            <p:attrNameLst>
                                              <p:attrName>style.visibility</p:attrName>
                                            </p:attrNameLst>
                                          </p:cBhvr>
                                          <p:to>
                                            <p:strVal val="visible"/>
                                          </p:to>
                                        </p:set>
                                        <p:animEffect transition="in" filter="fade">
                                          <p:cBhvr>
                                            <p:cTn id="30" dur="500"/>
                                            <p:tgtEl>
                                              <p:spTgt spid="180"/>
                                            </p:tgtEl>
                                          </p:cBhvr>
                                        </p:animEffect>
                                      </p:childTnLst>
                                    </p:cTn>
                                  </p:par>
                                  <p:par>
                                    <p:cTn id="31" presetID="10" presetClass="entr" presetSubtype="0" fill="hold" nodeType="withEffect">
                                      <p:stCondLst>
                                        <p:cond delay="0"/>
                                      </p:stCondLst>
                                      <p:childTnLst>
                                        <p:set>
                                          <p:cBhvr>
                                            <p:cTn id="32" dur="1" fill="hold">
                                              <p:stCondLst>
                                                <p:cond delay="0"/>
                                              </p:stCondLst>
                                            </p:cTn>
                                            <p:tgtEl>
                                              <p:spTgt spid="181"/>
                                            </p:tgtEl>
                                            <p:attrNameLst>
                                              <p:attrName>style.visibility</p:attrName>
                                            </p:attrNameLst>
                                          </p:cBhvr>
                                          <p:to>
                                            <p:strVal val="visible"/>
                                          </p:to>
                                        </p:set>
                                        <p:animEffect transition="in" filter="fade">
                                          <p:cBhvr>
                                            <p:cTn id="33" dur="500"/>
                                            <p:tgtEl>
                                              <p:spTgt spid="181"/>
                                            </p:tgtEl>
                                          </p:cBhvr>
                                        </p:animEffect>
                                      </p:childTnLst>
                                    </p:cTn>
                                  </p:par>
                                  <p:par>
                                    <p:cTn id="34" presetID="10" presetClass="entr" presetSubtype="0" fill="hold" nodeType="withEffect">
                                      <p:stCondLst>
                                        <p:cond delay="0"/>
                                      </p:stCondLst>
                                      <p:childTnLst>
                                        <p:set>
                                          <p:cBhvr>
                                            <p:cTn id="35" dur="1" fill="hold">
                                              <p:stCondLst>
                                                <p:cond delay="0"/>
                                              </p:stCondLst>
                                            </p:cTn>
                                            <p:tgtEl>
                                              <p:spTgt spid="182"/>
                                            </p:tgtEl>
                                            <p:attrNameLst>
                                              <p:attrName>style.visibility</p:attrName>
                                            </p:attrNameLst>
                                          </p:cBhvr>
                                          <p:to>
                                            <p:strVal val="visible"/>
                                          </p:to>
                                        </p:set>
                                        <p:animEffect transition="in" filter="fade">
                                          <p:cBhvr>
                                            <p:cTn id="36" dur="500"/>
                                            <p:tgtEl>
                                              <p:spTgt spid="182"/>
                                            </p:tgtEl>
                                          </p:cBhvr>
                                        </p:animEffect>
                                      </p:childTnLst>
                                    </p:cTn>
                                  </p:par>
                                  <p:par>
                                    <p:cTn id="37" presetID="10" presetClass="entr" presetSubtype="0" fill="hold" nodeType="withEffect">
                                      <p:stCondLst>
                                        <p:cond delay="0"/>
                                      </p:stCondLst>
                                      <p:childTnLst>
                                        <p:set>
                                          <p:cBhvr>
                                            <p:cTn id="38" dur="1" fill="hold">
                                              <p:stCondLst>
                                                <p:cond delay="0"/>
                                              </p:stCondLst>
                                            </p:cTn>
                                            <p:tgtEl>
                                              <p:spTgt spid="183"/>
                                            </p:tgtEl>
                                            <p:attrNameLst>
                                              <p:attrName>style.visibility</p:attrName>
                                            </p:attrNameLst>
                                          </p:cBhvr>
                                          <p:to>
                                            <p:strVal val="visible"/>
                                          </p:to>
                                        </p:set>
                                        <p:animEffect transition="in" filter="fade">
                                          <p:cBhvr>
                                            <p:cTn id="39" dur="500"/>
                                            <p:tgtEl>
                                              <p:spTgt spid="183"/>
                                            </p:tgtEl>
                                          </p:cBhvr>
                                        </p:animEffect>
                                      </p:childTnLst>
                                    </p:cTn>
                                  </p:par>
                                  <p:par>
                                    <p:cTn id="40" presetID="10" presetClass="entr" presetSubtype="0" fill="hold" nodeType="withEffect">
                                      <p:stCondLst>
                                        <p:cond delay="0"/>
                                      </p:stCondLst>
                                      <p:childTnLst>
                                        <p:set>
                                          <p:cBhvr>
                                            <p:cTn id="41" dur="1" fill="hold">
                                              <p:stCondLst>
                                                <p:cond delay="0"/>
                                              </p:stCondLst>
                                            </p:cTn>
                                            <p:tgtEl>
                                              <p:spTgt spid="184"/>
                                            </p:tgtEl>
                                            <p:attrNameLst>
                                              <p:attrName>style.visibility</p:attrName>
                                            </p:attrNameLst>
                                          </p:cBhvr>
                                          <p:to>
                                            <p:strVal val="visible"/>
                                          </p:to>
                                        </p:set>
                                        <p:animEffect transition="in" filter="fade">
                                          <p:cBhvr>
                                            <p:cTn id="42" dur="500"/>
                                            <p:tgtEl>
                                              <p:spTgt spid="184"/>
                                            </p:tgtEl>
                                          </p:cBhvr>
                                        </p:animEffect>
                                      </p:childTnLst>
                                    </p:cTn>
                                  </p:par>
                                  <p:par>
                                    <p:cTn id="43" presetID="10" presetClass="entr" presetSubtype="0" fill="hold" nodeType="withEffect">
                                      <p:stCondLst>
                                        <p:cond delay="0"/>
                                      </p:stCondLst>
                                      <p:childTnLst>
                                        <p:set>
                                          <p:cBhvr>
                                            <p:cTn id="44" dur="1" fill="hold">
                                              <p:stCondLst>
                                                <p:cond delay="0"/>
                                              </p:stCondLst>
                                            </p:cTn>
                                            <p:tgtEl>
                                              <p:spTgt spid="185"/>
                                            </p:tgtEl>
                                            <p:attrNameLst>
                                              <p:attrName>style.visibility</p:attrName>
                                            </p:attrNameLst>
                                          </p:cBhvr>
                                          <p:to>
                                            <p:strVal val="visible"/>
                                          </p:to>
                                        </p:set>
                                        <p:animEffect transition="in" filter="fade">
                                          <p:cBhvr>
                                            <p:cTn id="45" dur="500"/>
                                            <p:tgtEl>
                                              <p:spTgt spid="18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89"/>
                                            </p:tgtEl>
                                            <p:attrNameLst>
                                              <p:attrName>style.visibility</p:attrName>
                                            </p:attrNameLst>
                                          </p:cBhvr>
                                          <p:to>
                                            <p:strVal val="visible"/>
                                          </p:to>
                                        </p:set>
                                        <p:animEffect transition="in" filter="fade">
                                          <p:cBhvr>
                                            <p:cTn id="48" dur="500"/>
                                            <p:tgtEl>
                                              <p:spTgt spid="18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88"/>
                                            </p:tgtEl>
                                            <p:attrNameLst>
                                              <p:attrName>style.visibility</p:attrName>
                                            </p:attrNameLst>
                                          </p:cBhvr>
                                          <p:to>
                                            <p:strVal val="visible"/>
                                          </p:to>
                                        </p:set>
                                        <p:animEffect transition="in" filter="fade">
                                          <p:cBhvr>
                                            <p:cTn id="51" dur="500"/>
                                            <p:tgtEl>
                                              <p:spTgt spid="18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7"/>
                                            </p:tgtEl>
                                            <p:attrNameLst>
                                              <p:attrName>style.visibility</p:attrName>
                                            </p:attrNameLst>
                                          </p:cBhvr>
                                          <p:to>
                                            <p:strVal val="visible"/>
                                          </p:to>
                                        </p:set>
                                        <p:animEffect transition="in" filter="fade">
                                          <p:cBhvr>
                                            <p:cTn id="54" dur="500"/>
                                            <p:tgtEl>
                                              <p:spTgt spid="18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86"/>
                                            </p:tgtEl>
                                            <p:attrNameLst>
                                              <p:attrName>style.visibility</p:attrName>
                                            </p:attrNameLst>
                                          </p:cBhvr>
                                          <p:to>
                                            <p:strVal val="visible"/>
                                          </p:to>
                                        </p:set>
                                        <p:animEffect transition="in" filter="fade">
                                          <p:cBhvr>
                                            <p:cTn id="57" dur="500"/>
                                            <p:tgtEl>
                                              <p:spTgt spid="186"/>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90"/>
                                            </p:tgtEl>
                                            <p:attrNameLst>
                                              <p:attrName>style.visibility</p:attrName>
                                            </p:attrNameLst>
                                          </p:cBhvr>
                                          <p:to>
                                            <p:strVal val="visible"/>
                                          </p:to>
                                        </p:set>
                                        <p:animEffect transition="in" filter="wipe(left)">
                                          <p:cBhvr>
                                            <p:cTn id="61" dur="500"/>
                                            <p:tgtEl>
                                              <p:spTgt spid="190"/>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91"/>
                                            </p:tgtEl>
                                            <p:attrNameLst>
                                              <p:attrName>style.visibility</p:attrName>
                                            </p:attrNameLst>
                                          </p:cBhvr>
                                          <p:to>
                                            <p:strVal val="visible"/>
                                          </p:to>
                                        </p:set>
                                        <p:animEffect transition="in" filter="wipe(left)">
                                          <p:cBhvr>
                                            <p:cTn id="65" dur="100"/>
                                            <p:tgtEl>
                                              <p:spTgt spid="191"/>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91"/>
                                            </p:tgtEl>
                                          </p:cBhvr>
                                          <p:to x="80000" y="100000"/>
                                        </p:animScale>
                                        <p:anim by="(#ppt_w*0.10)" calcmode="lin" valueType="num">
                                          <p:cBhvr>
                                            <p:cTn id="68" dur="50" autoRev="1" fill="hold">
                                              <p:stCondLst>
                                                <p:cond delay="0"/>
                                              </p:stCondLst>
                                            </p:cTn>
                                            <p:tgtEl>
                                              <p:spTgt spid="191"/>
                                            </p:tgtEl>
                                            <p:attrNameLst>
                                              <p:attrName>ppt_x</p:attrName>
                                            </p:attrNameLst>
                                          </p:cBhvr>
                                        </p:anim>
                                        <p:anim by="(-#ppt_w*0.10)" calcmode="lin" valueType="num">
                                          <p:cBhvr>
                                            <p:cTn id="69" dur="50" autoRev="1" fill="hold">
                                              <p:stCondLst>
                                                <p:cond delay="0"/>
                                              </p:stCondLst>
                                            </p:cTn>
                                            <p:tgtEl>
                                              <p:spTgt spid="191"/>
                                            </p:tgtEl>
                                            <p:attrNameLst>
                                              <p:attrName>ppt_y</p:attrName>
                                            </p:attrNameLst>
                                          </p:cBhvr>
                                        </p:anim>
                                        <p:animRot by="-480000">
                                          <p:cBhvr>
                                            <p:cTn id="70" dur="50" autoRev="1" fill="hold">
                                              <p:stCondLst>
                                                <p:cond delay="0"/>
                                              </p:stCondLst>
                                            </p:cTn>
                                            <p:tgtEl>
                                              <p:spTgt spid="19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animBg="1"/>
          <p:bldP spid="175" grpId="0" animBg="1"/>
          <p:bldP spid="176" grpId="0" animBg="1"/>
          <p:bldP spid="177" grpId="0" animBg="1"/>
          <p:bldP spid="186" grpId="0"/>
          <p:bldP spid="187" grpId="0"/>
          <p:bldP spid="188" grpId="0"/>
          <p:bldP spid="189" grpId="0"/>
          <p:bldP spid="190" grpId="0" animBg="1"/>
          <p:bldP spid="191" grpId="0"/>
          <p:bldP spid="191"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1000" fill="hold"/>
                                            <p:tgtEl>
                                              <p:spTgt spid="59"/>
                                            </p:tgtEl>
                                            <p:attrNameLst>
                                              <p:attrName>ppt_x</p:attrName>
                                            </p:attrNameLst>
                                          </p:cBhvr>
                                          <p:tavLst>
                                            <p:tav tm="0">
                                              <p:val>
                                                <p:strVal val="0-#ppt_w/2"/>
                                              </p:val>
                                            </p:tav>
                                            <p:tav tm="100000">
                                              <p:val>
                                                <p:strVal val="#ppt_x"/>
                                              </p:val>
                                            </p:tav>
                                          </p:tavLst>
                                        </p:anim>
                                        <p:anim calcmode="lin" valueType="num">
                                          <p:cBhvr additive="base">
                                            <p:cTn id="8" dur="1000" fill="hold"/>
                                            <p:tgtEl>
                                              <p:spTgt spid="59"/>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75"/>
                                            </p:tgtEl>
                                            <p:attrNameLst>
                                              <p:attrName>style.visibility</p:attrName>
                                            </p:attrNameLst>
                                          </p:cBhvr>
                                          <p:to>
                                            <p:strVal val="visible"/>
                                          </p:to>
                                        </p:set>
                                        <p:animEffect transition="in" filter="fade">
                                          <p:cBhvr>
                                            <p:cTn id="11" dur="500"/>
                                            <p:tgtEl>
                                              <p:spTgt spid="175"/>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76"/>
                                            </p:tgtEl>
                                            <p:attrNameLst>
                                              <p:attrName>style.visibility</p:attrName>
                                            </p:attrNameLst>
                                          </p:cBhvr>
                                          <p:to>
                                            <p:strVal val="visible"/>
                                          </p:to>
                                        </p:set>
                                        <p:animEffect transition="in" filter="fade">
                                          <p:cBhvr>
                                            <p:cTn id="14" dur="500"/>
                                            <p:tgtEl>
                                              <p:spTgt spid="176"/>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177"/>
                                            </p:tgtEl>
                                            <p:attrNameLst>
                                              <p:attrName>style.visibility</p:attrName>
                                            </p:attrNameLst>
                                          </p:cBhvr>
                                          <p:to>
                                            <p:strVal val="visible"/>
                                          </p:to>
                                        </p:set>
                                        <p:animEffect transition="in" filter="fade">
                                          <p:cBhvr>
                                            <p:cTn id="17" dur="500"/>
                                            <p:tgtEl>
                                              <p:spTgt spid="177"/>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74"/>
                                            </p:tgtEl>
                                            <p:attrNameLst>
                                              <p:attrName>style.visibility</p:attrName>
                                            </p:attrNameLst>
                                          </p:cBhvr>
                                          <p:to>
                                            <p:strVal val="visible"/>
                                          </p:to>
                                        </p:set>
                                        <p:animEffect transition="in" filter="fade">
                                          <p:cBhvr>
                                            <p:cTn id="20" dur="500"/>
                                            <p:tgtEl>
                                              <p:spTgt spid="174"/>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178"/>
                                            </p:tgtEl>
                                            <p:attrNameLst>
                                              <p:attrName>style.visibility</p:attrName>
                                            </p:attrNameLst>
                                          </p:cBhvr>
                                          <p:to>
                                            <p:strVal val="visible"/>
                                          </p:to>
                                        </p:set>
                                        <p:animEffect transition="in" filter="fade">
                                          <p:cBhvr>
                                            <p:cTn id="24" dur="500"/>
                                            <p:tgtEl>
                                              <p:spTgt spid="178"/>
                                            </p:tgtEl>
                                          </p:cBhvr>
                                        </p:animEffect>
                                      </p:childTnLst>
                                    </p:cTn>
                                  </p:par>
                                  <p:par>
                                    <p:cTn id="25" presetID="10" presetClass="entr" presetSubtype="0" fill="hold" nodeType="withEffect">
                                      <p:stCondLst>
                                        <p:cond delay="0"/>
                                      </p:stCondLst>
                                      <p:childTnLst>
                                        <p:set>
                                          <p:cBhvr>
                                            <p:cTn id="26" dur="1" fill="hold">
                                              <p:stCondLst>
                                                <p:cond delay="0"/>
                                              </p:stCondLst>
                                            </p:cTn>
                                            <p:tgtEl>
                                              <p:spTgt spid="179"/>
                                            </p:tgtEl>
                                            <p:attrNameLst>
                                              <p:attrName>style.visibility</p:attrName>
                                            </p:attrNameLst>
                                          </p:cBhvr>
                                          <p:to>
                                            <p:strVal val="visible"/>
                                          </p:to>
                                        </p:set>
                                        <p:animEffect transition="in" filter="fade">
                                          <p:cBhvr>
                                            <p:cTn id="27" dur="500"/>
                                            <p:tgtEl>
                                              <p:spTgt spid="179"/>
                                            </p:tgtEl>
                                          </p:cBhvr>
                                        </p:animEffect>
                                      </p:childTnLst>
                                    </p:cTn>
                                  </p:par>
                                  <p:par>
                                    <p:cTn id="28" presetID="10" presetClass="entr" presetSubtype="0" fill="hold" nodeType="withEffect">
                                      <p:stCondLst>
                                        <p:cond delay="0"/>
                                      </p:stCondLst>
                                      <p:childTnLst>
                                        <p:set>
                                          <p:cBhvr>
                                            <p:cTn id="29" dur="1" fill="hold">
                                              <p:stCondLst>
                                                <p:cond delay="0"/>
                                              </p:stCondLst>
                                            </p:cTn>
                                            <p:tgtEl>
                                              <p:spTgt spid="180"/>
                                            </p:tgtEl>
                                            <p:attrNameLst>
                                              <p:attrName>style.visibility</p:attrName>
                                            </p:attrNameLst>
                                          </p:cBhvr>
                                          <p:to>
                                            <p:strVal val="visible"/>
                                          </p:to>
                                        </p:set>
                                        <p:animEffect transition="in" filter="fade">
                                          <p:cBhvr>
                                            <p:cTn id="30" dur="500"/>
                                            <p:tgtEl>
                                              <p:spTgt spid="180"/>
                                            </p:tgtEl>
                                          </p:cBhvr>
                                        </p:animEffect>
                                      </p:childTnLst>
                                    </p:cTn>
                                  </p:par>
                                  <p:par>
                                    <p:cTn id="31" presetID="10" presetClass="entr" presetSubtype="0" fill="hold" nodeType="withEffect">
                                      <p:stCondLst>
                                        <p:cond delay="0"/>
                                      </p:stCondLst>
                                      <p:childTnLst>
                                        <p:set>
                                          <p:cBhvr>
                                            <p:cTn id="32" dur="1" fill="hold">
                                              <p:stCondLst>
                                                <p:cond delay="0"/>
                                              </p:stCondLst>
                                            </p:cTn>
                                            <p:tgtEl>
                                              <p:spTgt spid="181"/>
                                            </p:tgtEl>
                                            <p:attrNameLst>
                                              <p:attrName>style.visibility</p:attrName>
                                            </p:attrNameLst>
                                          </p:cBhvr>
                                          <p:to>
                                            <p:strVal val="visible"/>
                                          </p:to>
                                        </p:set>
                                        <p:animEffect transition="in" filter="fade">
                                          <p:cBhvr>
                                            <p:cTn id="33" dur="500"/>
                                            <p:tgtEl>
                                              <p:spTgt spid="181"/>
                                            </p:tgtEl>
                                          </p:cBhvr>
                                        </p:animEffect>
                                      </p:childTnLst>
                                    </p:cTn>
                                  </p:par>
                                  <p:par>
                                    <p:cTn id="34" presetID="10" presetClass="entr" presetSubtype="0" fill="hold" nodeType="withEffect">
                                      <p:stCondLst>
                                        <p:cond delay="0"/>
                                      </p:stCondLst>
                                      <p:childTnLst>
                                        <p:set>
                                          <p:cBhvr>
                                            <p:cTn id="35" dur="1" fill="hold">
                                              <p:stCondLst>
                                                <p:cond delay="0"/>
                                              </p:stCondLst>
                                            </p:cTn>
                                            <p:tgtEl>
                                              <p:spTgt spid="182"/>
                                            </p:tgtEl>
                                            <p:attrNameLst>
                                              <p:attrName>style.visibility</p:attrName>
                                            </p:attrNameLst>
                                          </p:cBhvr>
                                          <p:to>
                                            <p:strVal val="visible"/>
                                          </p:to>
                                        </p:set>
                                        <p:animEffect transition="in" filter="fade">
                                          <p:cBhvr>
                                            <p:cTn id="36" dur="500"/>
                                            <p:tgtEl>
                                              <p:spTgt spid="182"/>
                                            </p:tgtEl>
                                          </p:cBhvr>
                                        </p:animEffect>
                                      </p:childTnLst>
                                    </p:cTn>
                                  </p:par>
                                  <p:par>
                                    <p:cTn id="37" presetID="10" presetClass="entr" presetSubtype="0" fill="hold" nodeType="withEffect">
                                      <p:stCondLst>
                                        <p:cond delay="0"/>
                                      </p:stCondLst>
                                      <p:childTnLst>
                                        <p:set>
                                          <p:cBhvr>
                                            <p:cTn id="38" dur="1" fill="hold">
                                              <p:stCondLst>
                                                <p:cond delay="0"/>
                                              </p:stCondLst>
                                            </p:cTn>
                                            <p:tgtEl>
                                              <p:spTgt spid="183"/>
                                            </p:tgtEl>
                                            <p:attrNameLst>
                                              <p:attrName>style.visibility</p:attrName>
                                            </p:attrNameLst>
                                          </p:cBhvr>
                                          <p:to>
                                            <p:strVal val="visible"/>
                                          </p:to>
                                        </p:set>
                                        <p:animEffect transition="in" filter="fade">
                                          <p:cBhvr>
                                            <p:cTn id="39" dur="500"/>
                                            <p:tgtEl>
                                              <p:spTgt spid="183"/>
                                            </p:tgtEl>
                                          </p:cBhvr>
                                        </p:animEffect>
                                      </p:childTnLst>
                                    </p:cTn>
                                  </p:par>
                                  <p:par>
                                    <p:cTn id="40" presetID="10" presetClass="entr" presetSubtype="0" fill="hold" nodeType="withEffect">
                                      <p:stCondLst>
                                        <p:cond delay="0"/>
                                      </p:stCondLst>
                                      <p:childTnLst>
                                        <p:set>
                                          <p:cBhvr>
                                            <p:cTn id="41" dur="1" fill="hold">
                                              <p:stCondLst>
                                                <p:cond delay="0"/>
                                              </p:stCondLst>
                                            </p:cTn>
                                            <p:tgtEl>
                                              <p:spTgt spid="184"/>
                                            </p:tgtEl>
                                            <p:attrNameLst>
                                              <p:attrName>style.visibility</p:attrName>
                                            </p:attrNameLst>
                                          </p:cBhvr>
                                          <p:to>
                                            <p:strVal val="visible"/>
                                          </p:to>
                                        </p:set>
                                        <p:animEffect transition="in" filter="fade">
                                          <p:cBhvr>
                                            <p:cTn id="42" dur="500"/>
                                            <p:tgtEl>
                                              <p:spTgt spid="184"/>
                                            </p:tgtEl>
                                          </p:cBhvr>
                                        </p:animEffect>
                                      </p:childTnLst>
                                    </p:cTn>
                                  </p:par>
                                  <p:par>
                                    <p:cTn id="43" presetID="10" presetClass="entr" presetSubtype="0" fill="hold" nodeType="withEffect">
                                      <p:stCondLst>
                                        <p:cond delay="0"/>
                                      </p:stCondLst>
                                      <p:childTnLst>
                                        <p:set>
                                          <p:cBhvr>
                                            <p:cTn id="44" dur="1" fill="hold">
                                              <p:stCondLst>
                                                <p:cond delay="0"/>
                                              </p:stCondLst>
                                            </p:cTn>
                                            <p:tgtEl>
                                              <p:spTgt spid="185"/>
                                            </p:tgtEl>
                                            <p:attrNameLst>
                                              <p:attrName>style.visibility</p:attrName>
                                            </p:attrNameLst>
                                          </p:cBhvr>
                                          <p:to>
                                            <p:strVal val="visible"/>
                                          </p:to>
                                        </p:set>
                                        <p:animEffect transition="in" filter="fade">
                                          <p:cBhvr>
                                            <p:cTn id="45" dur="500"/>
                                            <p:tgtEl>
                                              <p:spTgt spid="18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89"/>
                                            </p:tgtEl>
                                            <p:attrNameLst>
                                              <p:attrName>style.visibility</p:attrName>
                                            </p:attrNameLst>
                                          </p:cBhvr>
                                          <p:to>
                                            <p:strVal val="visible"/>
                                          </p:to>
                                        </p:set>
                                        <p:animEffect transition="in" filter="fade">
                                          <p:cBhvr>
                                            <p:cTn id="48" dur="500"/>
                                            <p:tgtEl>
                                              <p:spTgt spid="18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88"/>
                                            </p:tgtEl>
                                            <p:attrNameLst>
                                              <p:attrName>style.visibility</p:attrName>
                                            </p:attrNameLst>
                                          </p:cBhvr>
                                          <p:to>
                                            <p:strVal val="visible"/>
                                          </p:to>
                                        </p:set>
                                        <p:animEffect transition="in" filter="fade">
                                          <p:cBhvr>
                                            <p:cTn id="51" dur="500"/>
                                            <p:tgtEl>
                                              <p:spTgt spid="18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7"/>
                                            </p:tgtEl>
                                            <p:attrNameLst>
                                              <p:attrName>style.visibility</p:attrName>
                                            </p:attrNameLst>
                                          </p:cBhvr>
                                          <p:to>
                                            <p:strVal val="visible"/>
                                          </p:to>
                                        </p:set>
                                        <p:animEffect transition="in" filter="fade">
                                          <p:cBhvr>
                                            <p:cTn id="54" dur="500"/>
                                            <p:tgtEl>
                                              <p:spTgt spid="18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86"/>
                                            </p:tgtEl>
                                            <p:attrNameLst>
                                              <p:attrName>style.visibility</p:attrName>
                                            </p:attrNameLst>
                                          </p:cBhvr>
                                          <p:to>
                                            <p:strVal val="visible"/>
                                          </p:to>
                                        </p:set>
                                        <p:animEffect transition="in" filter="fade">
                                          <p:cBhvr>
                                            <p:cTn id="57" dur="500"/>
                                            <p:tgtEl>
                                              <p:spTgt spid="186"/>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90"/>
                                            </p:tgtEl>
                                            <p:attrNameLst>
                                              <p:attrName>style.visibility</p:attrName>
                                            </p:attrNameLst>
                                          </p:cBhvr>
                                          <p:to>
                                            <p:strVal val="visible"/>
                                          </p:to>
                                        </p:set>
                                        <p:animEffect transition="in" filter="wipe(left)">
                                          <p:cBhvr>
                                            <p:cTn id="61" dur="500"/>
                                            <p:tgtEl>
                                              <p:spTgt spid="190"/>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91"/>
                                            </p:tgtEl>
                                            <p:attrNameLst>
                                              <p:attrName>style.visibility</p:attrName>
                                            </p:attrNameLst>
                                          </p:cBhvr>
                                          <p:to>
                                            <p:strVal val="visible"/>
                                          </p:to>
                                        </p:set>
                                        <p:animEffect transition="in" filter="wipe(left)">
                                          <p:cBhvr>
                                            <p:cTn id="65" dur="100"/>
                                            <p:tgtEl>
                                              <p:spTgt spid="191"/>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91"/>
                                            </p:tgtEl>
                                          </p:cBhvr>
                                          <p:to x="80000" y="100000"/>
                                        </p:animScale>
                                        <p:anim by="(#ppt_w*0.10)" calcmode="lin" valueType="num">
                                          <p:cBhvr>
                                            <p:cTn id="68" dur="50" autoRev="1" fill="hold">
                                              <p:stCondLst>
                                                <p:cond delay="0"/>
                                              </p:stCondLst>
                                            </p:cTn>
                                            <p:tgtEl>
                                              <p:spTgt spid="191"/>
                                            </p:tgtEl>
                                            <p:attrNameLst>
                                              <p:attrName>ppt_x</p:attrName>
                                            </p:attrNameLst>
                                          </p:cBhvr>
                                        </p:anim>
                                        <p:anim by="(-#ppt_w*0.10)" calcmode="lin" valueType="num">
                                          <p:cBhvr>
                                            <p:cTn id="69" dur="50" autoRev="1" fill="hold">
                                              <p:stCondLst>
                                                <p:cond delay="0"/>
                                              </p:stCondLst>
                                            </p:cTn>
                                            <p:tgtEl>
                                              <p:spTgt spid="191"/>
                                            </p:tgtEl>
                                            <p:attrNameLst>
                                              <p:attrName>ppt_y</p:attrName>
                                            </p:attrNameLst>
                                          </p:cBhvr>
                                        </p:anim>
                                        <p:animRot by="-480000">
                                          <p:cBhvr>
                                            <p:cTn id="70" dur="50" autoRev="1" fill="hold">
                                              <p:stCondLst>
                                                <p:cond delay="0"/>
                                              </p:stCondLst>
                                            </p:cTn>
                                            <p:tgtEl>
                                              <p:spTgt spid="19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animBg="1"/>
          <p:bldP spid="175" grpId="0" animBg="1"/>
          <p:bldP spid="176" grpId="0" animBg="1"/>
          <p:bldP spid="177" grpId="0" animBg="1"/>
          <p:bldP spid="186" grpId="0"/>
          <p:bldP spid="187" grpId="0"/>
          <p:bldP spid="188" grpId="0"/>
          <p:bldP spid="189" grpId="0"/>
          <p:bldP spid="190" grpId="0" animBg="1"/>
          <p:bldP spid="191" grpId="0"/>
          <p:bldP spid="191" grpId="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15"/>
          <p:cNvSpPr txBox="1"/>
          <p:nvPr/>
        </p:nvSpPr>
        <p:spPr>
          <a:xfrm>
            <a:off x="4092972" y="267494"/>
            <a:ext cx="958056" cy="314879"/>
          </a:xfrm>
          <a:prstGeom prst="rect">
            <a:avLst/>
          </a:prstGeom>
          <a:noFill/>
        </p:spPr>
        <p:txBody>
          <a:bodyPr wrap="none" lIns="67995" tIns="33997" rIns="67995" bIns="33997" rtlCol="0">
            <a:spAutoFit/>
          </a:bodyPr>
          <a:lstStyle/>
          <a:p>
            <a:r>
              <a:rPr lang="zh-CN" altLang="en-US" sz="1600" b="1" dirty="0">
                <a:solidFill>
                  <a:schemeClr val="tx2"/>
                </a:solidFill>
                <a:latin typeface="微软雅黑"/>
                <a:ea typeface="微软雅黑"/>
              </a:rPr>
              <a:t>技术资源</a:t>
            </a:r>
          </a:p>
        </p:txBody>
      </p:sp>
      <p:cxnSp>
        <p:nvCxnSpPr>
          <p:cNvPr id="28" name="直接连接符 27"/>
          <p:cNvCxnSpPr/>
          <p:nvPr/>
        </p:nvCxnSpPr>
        <p:spPr>
          <a:xfrm>
            <a:off x="5050735" y="1203598"/>
            <a:ext cx="0" cy="3170059"/>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2556035" y="1504854"/>
            <a:ext cx="2158403" cy="276999"/>
            <a:chOff x="3249264" y="1751685"/>
            <a:chExt cx="2994025" cy="369333"/>
          </a:xfrm>
        </p:grpSpPr>
        <p:grpSp>
          <p:nvGrpSpPr>
            <p:cNvPr id="30" name="组合 29"/>
            <p:cNvGrpSpPr/>
            <p:nvPr/>
          </p:nvGrpSpPr>
          <p:grpSpPr>
            <a:xfrm>
              <a:off x="3249264" y="1776444"/>
              <a:ext cx="2994025" cy="314202"/>
              <a:chOff x="2940050" y="2132898"/>
              <a:chExt cx="2994025" cy="314202"/>
            </a:xfrm>
          </p:grpSpPr>
          <p:sp>
            <p:nvSpPr>
              <p:cNvPr id="32" name="圆角矩形 31"/>
              <p:cNvSpPr/>
              <p:nvPr/>
            </p:nvSpPr>
            <p:spPr>
              <a:xfrm>
                <a:off x="2940050" y="2132898"/>
                <a:ext cx="2994025" cy="31420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2"/>
                  </a:solidFill>
                  <a:latin typeface="Arial" panose="020B0604020202020204" pitchFamily="34" charset="0"/>
                  <a:ea typeface="微软雅黑"/>
                  <a:cs typeface="Arial" panose="020B0604020202020204" pitchFamily="34" charset="0"/>
                </a:endParaRPr>
              </a:p>
            </p:txBody>
          </p:sp>
          <p:sp>
            <p:nvSpPr>
              <p:cNvPr id="33" name="圆角矩形 32"/>
              <p:cNvSpPr/>
              <p:nvPr/>
            </p:nvSpPr>
            <p:spPr>
              <a:xfrm>
                <a:off x="2940050" y="2132898"/>
                <a:ext cx="2108200" cy="31420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2"/>
                  </a:solidFill>
                  <a:latin typeface="Arial" panose="020B0604020202020204" pitchFamily="34" charset="0"/>
                  <a:ea typeface="微软雅黑"/>
                  <a:cs typeface="Arial" panose="020B0604020202020204" pitchFamily="34" charset="0"/>
                </a:endParaRPr>
              </a:p>
            </p:txBody>
          </p:sp>
        </p:grpSp>
        <p:sp>
          <p:nvSpPr>
            <p:cNvPr id="31" name="文本框 4"/>
            <p:cNvSpPr txBox="1"/>
            <p:nvPr/>
          </p:nvSpPr>
          <p:spPr>
            <a:xfrm>
              <a:off x="5335260" y="1751685"/>
              <a:ext cx="673755" cy="369333"/>
            </a:xfrm>
            <a:prstGeom prst="rect">
              <a:avLst/>
            </a:prstGeom>
            <a:noFill/>
          </p:spPr>
          <p:txBody>
            <a:bodyPr wrap="square" rtlCol="0">
              <a:spAutoFit/>
            </a:bodyPr>
            <a:lstStyle/>
            <a:p>
              <a:pPr algn="ctr">
                <a:lnSpc>
                  <a:spcPct val="120000"/>
                </a:lnSpc>
              </a:pPr>
              <a:r>
                <a:rPr lang="en-US" altLang="zh-CN" sz="1000" dirty="0">
                  <a:solidFill>
                    <a:schemeClr val="bg2"/>
                  </a:solidFill>
                  <a:latin typeface="Arial" panose="020B0604020202020204" pitchFamily="34" charset="0"/>
                  <a:ea typeface="微软雅黑"/>
                  <a:cs typeface="Arial" panose="020B0604020202020204" pitchFamily="34" charset="0"/>
                </a:rPr>
                <a:t>70%</a:t>
              </a:r>
              <a:endParaRPr lang="zh-CN" altLang="en-US" sz="1000" baseline="-3000" dirty="0">
                <a:solidFill>
                  <a:schemeClr val="bg2"/>
                </a:solidFill>
                <a:latin typeface="Arial" panose="020B0604020202020204" pitchFamily="34" charset="0"/>
                <a:ea typeface="微软雅黑"/>
                <a:cs typeface="Arial" panose="020B0604020202020204" pitchFamily="34" charset="0"/>
              </a:endParaRPr>
            </a:p>
          </p:txBody>
        </p:sp>
      </p:grpSp>
      <p:grpSp>
        <p:nvGrpSpPr>
          <p:cNvPr id="34" name="组合 33"/>
          <p:cNvGrpSpPr/>
          <p:nvPr/>
        </p:nvGrpSpPr>
        <p:grpSpPr>
          <a:xfrm>
            <a:off x="2556035" y="1813149"/>
            <a:ext cx="2158403" cy="276999"/>
            <a:chOff x="3249264" y="2162753"/>
            <a:chExt cx="2994025" cy="369335"/>
          </a:xfrm>
        </p:grpSpPr>
        <p:grpSp>
          <p:nvGrpSpPr>
            <p:cNvPr id="35" name="组合 34"/>
            <p:cNvGrpSpPr/>
            <p:nvPr/>
          </p:nvGrpSpPr>
          <p:grpSpPr>
            <a:xfrm>
              <a:off x="3249264" y="2178703"/>
              <a:ext cx="2994025" cy="314618"/>
              <a:chOff x="2940050" y="2519659"/>
              <a:chExt cx="2994025" cy="314618"/>
            </a:xfrm>
          </p:grpSpPr>
          <p:sp>
            <p:nvSpPr>
              <p:cNvPr id="56" name="圆角矩形 55"/>
              <p:cNvSpPr/>
              <p:nvPr/>
            </p:nvSpPr>
            <p:spPr>
              <a:xfrm>
                <a:off x="2940050" y="2520075"/>
                <a:ext cx="2994025" cy="31420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2"/>
                  </a:solidFill>
                  <a:latin typeface="Arial" panose="020B0604020202020204" pitchFamily="34" charset="0"/>
                  <a:ea typeface="微软雅黑"/>
                  <a:cs typeface="Arial" panose="020B0604020202020204" pitchFamily="34" charset="0"/>
                </a:endParaRPr>
              </a:p>
            </p:txBody>
          </p:sp>
          <p:sp>
            <p:nvSpPr>
              <p:cNvPr id="57" name="圆角矩形 56"/>
              <p:cNvSpPr/>
              <p:nvPr/>
            </p:nvSpPr>
            <p:spPr>
              <a:xfrm>
                <a:off x="2940051" y="2519659"/>
                <a:ext cx="889000" cy="31420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2"/>
                  </a:solidFill>
                  <a:latin typeface="Arial" panose="020B0604020202020204" pitchFamily="34" charset="0"/>
                  <a:ea typeface="微软雅黑"/>
                  <a:cs typeface="Arial" panose="020B0604020202020204" pitchFamily="34" charset="0"/>
                </a:endParaRPr>
              </a:p>
            </p:txBody>
          </p:sp>
        </p:grpSp>
        <p:sp>
          <p:nvSpPr>
            <p:cNvPr id="36" name="文本框 9"/>
            <p:cNvSpPr txBox="1"/>
            <p:nvPr/>
          </p:nvSpPr>
          <p:spPr>
            <a:xfrm>
              <a:off x="4118871" y="2162753"/>
              <a:ext cx="673755" cy="369335"/>
            </a:xfrm>
            <a:prstGeom prst="rect">
              <a:avLst/>
            </a:prstGeom>
            <a:noFill/>
          </p:spPr>
          <p:txBody>
            <a:bodyPr wrap="square" rtlCol="0">
              <a:spAutoFit/>
            </a:bodyPr>
            <a:lstStyle/>
            <a:p>
              <a:pPr algn="ctr">
                <a:lnSpc>
                  <a:spcPct val="120000"/>
                </a:lnSpc>
              </a:pPr>
              <a:r>
                <a:rPr lang="en-US" altLang="zh-CN" sz="1000" dirty="0">
                  <a:solidFill>
                    <a:schemeClr val="bg2"/>
                  </a:solidFill>
                  <a:latin typeface="Arial" panose="020B0604020202020204" pitchFamily="34" charset="0"/>
                  <a:ea typeface="微软雅黑"/>
                  <a:cs typeface="Arial" panose="020B0604020202020204" pitchFamily="34" charset="0"/>
                </a:rPr>
                <a:t>30%</a:t>
              </a:r>
              <a:endParaRPr lang="zh-CN" altLang="en-US" sz="1000" baseline="-3000" dirty="0">
                <a:solidFill>
                  <a:schemeClr val="bg2"/>
                </a:solidFill>
                <a:latin typeface="Arial" panose="020B0604020202020204" pitchFamily="34" charset="0"/>
                <a:ea typeface="微软雅黑"/>
                <a:cs typeface="Arial" panose="020B0604020202020204" pitchFamily="34" charset="0"/>
              </a:endParaRPr>
            </a:p>
          </p:txBody>
        </p:sp>
      </p:grpSp>
      <p:grpSp>
        <p:nvGrpSpPr>
          <p:cNvPr id="58" name="组合 57"/>
          <p:cNvGrpSpPr/>
          <p:nvPr/>
        </p:nvGrpSpPr>
        <p:grpSpPr>
          <a:xfrm>
            <a:off x="2552286" y="3140791"/>
            <a:ext cx="2171044" cy="276999"/>
            <a:chOff x="3244272" y="3932941"/>
            <a:chExt cx="3011560" cy="369334"/>
          </a:xfrm>
        </p:grpSpPr>
        <p:sp>
          <p:nvSpPr>
            <p:cNvPr id="59" name="圆角矩形 58"/>
            <p:cNvSpPr/>
            <p:nvPr/>
          </p:nvSpPr>
          <p:spPr>
            <a:xfrm>
              <a:off x="3261807" y="3971332"/>
              <a:ext cx="2994025" cy="31420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2"/>
                </a:solidFill>
                <a:latin typeface="Arial" panose="020B0604020202020204" pitchFamily="34" charset="0"/>
                <a:ea typeface="微软雅黑"/>
                <a:cs typeface="Arial" panose="020B0604020202020204" pitchFamily="34" charset="0"/>
              </a:endParaRPr>
            </a:p>
          </p:txBody>
        </p:sp>
        <p:sp>
          <p:nvSpPr>
            <p:cNvPr id="60" name="圆角矩形 59"/>
            <p:cNvSpPr/>
            <p:nvPr/>
          </p:nvSpPr>
          <p:spPr>
            <a:xfrm>
              <a:off x="3244272" y="3971332"/>
              <a:ext cx="1201953" cy="31420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2"/>
                </a:solidFill>
                <a:latin typeface="Arial" panose="020B0604020202020204" pitchFamily="34" charset="0"/>
                <a:ea typeface="微软雅黑"/>
                <a:cs typeface="Arial" panose="020B0604020202020204" pitchFamily="34" charset="0"/>
              </a:endParaRPr>
            </a:p>
          </p:txBody>
        </p:sp>
        <p:sp>
          <p:nvSpPr>
            <p:cNvPr id="61" name="文本框 15"/>
            <p:cNvSpPr txBox="1"/>
            <p:nvPr/>
          </p:nvSpPr>
          <p:spPr>
            <a:xfrm>
              <a:off x="4418923" y="3932941"/>
              <a:ext cx="907693" cy="369334"/>
            </a:xfrm>
            <a:prstGeom prst="rect">
              <a:avLst/>
            </a:prstGeom>
            <a:noFill/>
          </p:spPr>
          <p:txBody>
            <a:bodyPr wrap="square" rtlCol="0">
              <a:spAutoFit/>
            </a:bodyPr>
            <a:lstStyle/>
            <a:p>
              <a:pPr algn="ctr">
                <a:lnSpc>
                  <a:spcPct val="120000"/>
                </a:lnSpc>
              </a:pPr>
              <a:r>
                <a:rPr lang="en-US" altLang="zh-CN" sz="1000" dirty="0">
                  <a:solidFill>
                    <a:schemeClr val="bg2"/>
                  </a:solidFill>
                  <a:latin typeface="Arial" panose="020B0604020202020204" pitchFamily="34" charset="0"/>
                  <a:ea typeface="微软雅黑"/>
                  <a:cs typeface="Arial" panose="020B0604020202020204" pitchFamily="34" charset="0"/>
                </a:rPr>
                <a:t>40%</a:t>
              </a:r>
              <a:endParaRPr lang="zh-CN" altLang="en-US" sz="1000" baseline="-3000" dirty="0">
                <a:solidFill>
                  <a:schemeClr val="bg2"/>
                </a:solidFill>
                <a:latin typeface="Arial" panose="020B0604020202020204" pitchFamily="34" charset="0"/>
                <a:ea typeface="微软雅黑"/>
                <a:cs typeface="Arial" panose="020B0604020202020204" pitchFamily="34" charset="0"/>
              </a:endParaRPr>
            </a:p>
          </p:txBody>
        </p:sp>
      </p:grpSp>
      <p:grpSp>
        <p:nvGrpSpPr>
          <p:cNvPr id="62" name="组合 61"/>
          <p:cNvGrpSpPr/>
          <p:nvPr/>
        </p:nvGrpSpPr>
        <p:grpSpPr>
          <a:xfrm>
            <a:off x="2552287" y="3434816"/>
            <a:ext cx="2168868" cy="276999"/>
            <a:chOff x="3244272" y="4324968"/>
            <a:chExt cx="3008542" cy="369332"/>
          </a:xfrm>
        </p:grpSpPr>
        <p:sp>
          <p:nvSpPr>
            <p:cNvPr id="63" name="圆角矩形 62"/>
            <p:cNvSpPr/>
            <p:nvPr/>
          </p:nvSpPr>
          <p:spPr>
            <a:xfrm>
              <a:off x="3258789" y="4362615"/>
              <a:ext cx="2994025" cy="31420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2"/>
                </a:solidFill>
                <a:latin typeface="Arial" panose="020B0604020202020204" pitchFamily="34" charset="0"/>
                <a:ea typeface="微软雅黑"/>
                <a:cs typeface="Arial" panose="020B0604020202020204" pitchFamily="34" charset="0"/>
              </a:endParaRPr>
            </a:p>
          </p:txBody>
        </p:sp>
        <p:sp>
          <p:nvSpPr>
            <p:cNvPr id="64" name="圆角矩形 63"/>
            <p:cNvSpPr/>
            <p:nvPr/>
          </p:nvSpPr>
          <p:spPr>
            <a:xfrm>
              <a:off x="3244272" y="4362651"/>
              <a:ext cx="2108200" cy="31420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2"/>
                </a:solidFill>
                <a:latin typeface="Arial" panose="020B0604020202020204" pitchFamily="34" charset="0"/>
                <a:ea typeface="微软雅黑"/>
                <a:cs typeface="Arial" panose="020B0604020202020204" pitchFamily="34" charset="0"/>
              </a:endParaRPr>
            </a:p>
          </p:txBody>
        </p:sp>
        <p:sp>
          <p:nvSpPr>
            <p:cNvPr id="65" name="文本框 19"/>
            <p:cNvSpPr txBox="1"/>
            <p:nvPr/>
          </p:nvSpPr>
          <p:spPr>
            <a:xfrm>
              <a:off x="5326615" y="4324968"/>
              <a:ext cx="673756" cy="369332"/>
            </a:xfrm>
            <a:prstGeom prst="rect">
              <a:avLst/>
            </a:prstGeom>
            <a:noFill/>
          </p:spPr>
          <p:txBody>
            <a:bodyPr wrap="square" rtlCol="0">
              <a:spAutoFit/>
            </a:bodyPr>
            <a:lstStyle/>
            <a:p>
              <a:pPr algn="ctr">
                <a:lnSpc>
                  <a:spcPct val="120000"/>
                </a:lnSpc>
              </a:pPr>
              <a:r>
                <a:rPr lang="en-US" altLang="zh-CN" sz="1000" dirty="0">
                  <a:solidFill>
                    <a:schemeClr val="bg2"/>
                  </a:solidFill>
                  <a:latin typeface="Arial" panose="020B0604020202020204" pitchFamily="34" charset="0"/>
                  <a:ea typeface="微软雅黑"/>
                  <a:cs typeface="Arial" panose="020B0604020202020204" pitchFamily="34" charset="0"/>
                </a:rPr>
                <a:t>60%</a:t>
              </a:r>
              <a:endParaRPr lang="zh-CN" altLang="en-US" sz="1000" baseline="-3000" dirty="0">
                <a:solidFill>
                  <a:schemeClr val="bg2"/>
                </a:solidFill>
                <a:latin typeface="Arial" panose="020B0604020202020204" pitchFamily="34" charset="0"/>
                <a:ea typeface="微软雅黑"/>
                <a:cs typeface="Arial" panose="020B0604020202020204" pitchFamily="34" charset="0"/>
              </a:endParaRPr>
            </a:p>
          </p:txBody>
        </p:sp>
      </p:grpSp>
      <p:grpSp>
        <p:nvGrpSpPr>
          <p:cNvPr id="66" name="组合 65"/>
          <p:cNvGrpSpPr/>
          <p:nvPr/>
        </p:nvGrpSpPr>
        <p:grpSpPr>
          <a:xfrm>
            <a:off x="1082033" y="1276840"/>
            <a:ext cx="1618841" cy="1647000"/>
            <a:chOff x="471707" y="1675770"/>
            <a:chExt cx="2158455" cy="2196000"/>
          </a:xfrm>
          <a:solidFill>
            <a:schemeClr val="accent3"/>
          </a:solidFill>
        </p:grpSpPr>
        <p:grpSp>
          <p:nvGrpSpPr>
            <p:cNvPr id="67" name="组合 66"/>
            <p:cNvGrpSpPr>
              <a:grpSpLocks noChangeAspect="1"/>
            </p:cNvGrpSpPr>
            <p:nvPr/>
          </p:nvGrpSpPr>
          <p:grpSpPr>
            <a:xfrm>
              <a:off x="471707" y="1675770"/>
              <a:ext cx="2158455" cy="2196000"/>
              <a:chOff x="5397500" y="5734050"/>
              <a:chExt cx="365125" cy="371476"/>
            </a:xfrm>
            <a:grpFill/>
          </p:grpSpPr>
          <p:sp>
            <p:nvSpPr>
              <p:cNvPr id="71"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a:cs typeface="Arial" panose="020B0604020202020204" pitchFamily="34" charset="0"/>
                </a:endParaRPr>
              </a:p>
            </p:txBody>
          </p:sp>
          <p:sp>
            <p:nvSpPr>
              <p:cNvPr id="7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a:cs typeface="Arial" panose="020B0604020202020204" pitchFamily="34" charset="0"/>
                </a:endParaRPr>
              </a:p>
            </p:txBody>
          </p:sp>
          <p:sp>
            <p:nvSpPr>
              <p:cNvPr id="73"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a:cs typeface="Arial" panose="020B0604020202020204" pitchFamily="34" charset="0"/>
                </a:endParaRPr>
              </a:p>
            </p:txBody>
          </p:sp>
        </p:grpSp>
        <p:grpSp>
          <p:nvGrpSpPr>
            <p:cNvPr id="68" name="组合 67"/>
            <p:cNvGrpSpPr>
              <a:grpSpLocks noChangeAspect="1"/>
            </p:cNvGrpSpPr>
            <p:nvPr/>
          </p:nvGrpSpPr>
          <p:grpSpPr>
            <a:xfrm>
              <a:off x="1735995" y="2108076"/>
              <a:ext cx="462003" cy="468000"/>
              <a:chOff x="2665061" y="4979202"/>
              <a:chExt cx="284308" cy="288000"/>
            </a:xfrm>
            <a:grpFill/>
          </p:grpSpPr>
          <p:sp>
            <p:nvSpPr>
              <p:cNvPr id="69"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a:cs typeface="Arial" panose="020B0604020202020204" pitchFamily="34" charset="0"/>
                </a:endParaRPr>
              </a:p>
            </p:txBody>
          </p:sp>
          <p:sp>
            <p:nvSpPr>
              <p:cNvPr id="70"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a:cs typeface="Arial" panose="020B0604020202020204" pitchFamily="34" charset="0"/>
                </a:endParaRPr>
              </a:p>
            </p:txBody>
          </p:sp>
        </p:grpSp>
      </p:grpSp>
      <p:grpSp>
        <p:nvGrpSpPr>
          <p:cNvPr id="74" name="组合 73"/>
          <p:cNvGrpSpPr/>
          <p:nvPr/>
        </p:nvGrpSpPr>
        <p:grpSpPr>
          <a:xfrm>
            <a:off x="1089589" y="2937363"/>
            <a:ext cx="1618841" cy="1647000"/>
            <a:chOff x="478903" y="4355475"/>
            <a:chExt cx="2158455" cy="2196000"/>
          </a:xfrm>
          <a:solidFill>
            <a:schemeClr val="accent1"/>
          </a:solidFill>
        </p:grpSpPr>
        <p:grpSp>
          <p:nvGrpSpPr>
            <p:cNvPr id="75" name="组合 74"/>
            <p:cNvGrpSpPr>
              <a:grpSpLocks noChangeAspect="1"/>
            </p:cNvGrpSpPr>
            <p:nvPr/>
          </p:nvGrpSpPr>
          <p:grpSpPr>
            <a:xfrm>
              <a:off x="1795203" y="4733013"/>
              <a:ext cx="366333" cy="576000"/>
              <a:chOff x="2257888" y="5547128"/>
              <a:chExt cx="137373" cy="216000"/>
            </a:xfrm>
            <a:grpFill/>
          </p:grpSpPr>
          <p:sp>
            <p:nvSpPr>
              <p:cNvPr id="80"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a:cs typeface="Arial" panose="020B0604020202020204" pitchFamily="34" charset="0"/>
                </a:endParaRPr>
              </a:p>
            </p:txBody>
          </p:sp>
          <p:sp>
            <p:nvSpPr>
              <p:cNvPr id="81"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a:cs typeface="Arial" panose="020B0604020202020204" pitchFamily="34" charset="0"/>
                </a:endParaRPr>
              </a:p>
            </p:txBody>
          </p:sp>
        </p:grpSp>
        <p:grpSp>
          <p:nvGrpSpPr>
            <p:cNvPr id="76" name="组合 75"/>
            <p:cNvGrpSpPr>
              <a:grpSpLocks noChangeAspect="1"/>
            </p:cNvGrpSpPr>
            <p:nvPr/>
          </p:nvGrpSpPr>
          <p:grpSpPr>
            <a:xfrm>
              <a:off x="478903" y="4355475"/>
              <a:ext cx="2158455" cy="2196000"/>
              <a:chOff x="5397500" y="5734050"/>
              <a:chExt cx="365125" cy="371476"/>
            </a:xfrm>
            <a:grpFill/>
          </p:grpSpPr>
          <p:sp>
            <p:nvSpPr>
              <p:cNvPr id="77"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a:cs typeface="Arial" panose="020B0604020202020204" pitchFamily="34" charset="0"/>
                </a:endParaRPr>
              </a:p>
            </p:txBody>
          </p:sp>
          <p:sp>
            <p:nvSpPr>
              <p:cNvPr id="78"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a:cs typeface="Arial" panose="020B0604020202020204" pitchFamily="34" charset="0"/>
                </a:endParaRPr>
              </a:p>
            </p:txBody>
          </p:sp>
          <p:sp>
            <p:nvSpPr>
              <p:cNvPr id="79"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a:cs typeface="Arial" panose="020B0604020202020204" pitchFamily="34" charset="0"/>
                </a:endParaRPr>
              </a:p>
            </p:txBody>
          </p:sp>
        </p:grpSp>
      </p:grpSp>
      <p:sp>
        <p:nvSpPr>
          <p:cNvPr id="82" name="矩形 81"/>
          <p:cNvSpPr/>
          <p:nvPr/>
        </p:nvSpPr>
        <p:spPr>
          <a:xfrm>
            <a:off x="5410057" y="1228234"/>
            <a:ext cx="702710" cy="238505"/>
          </a:xfrm>
          <a:prstGeom prst="rect">
            <a:avLst/>
          </a:prstGeom>
        </p:spPr>
        <p:txBody>
          <a:bodyPr wrap="none" lIns="68557" tIns="34279" rIns="68557" bIns="34279">
            <a:spAutoFit/>
          </a:bodyPr>
          <a:lstStyle/>
          <a:p>
            <a:r>
              <a:rPr lang="zh-CN" altLang="en-US" sz="1100" b="1" dirty="0">
                <a:solidFill>
                  <a:schemeClr val="tx2"/>
                </a:solidFill>
                <a:latin typeface="微软雅黑"/>
                <a:ea typeface="微软雅黑"/>
              </a:rPr>
              <a:t>添加标题</a:t>
            </a:r>
          </a:p>
        </p:txBody>
      </p:sp>
      <p:sp>
        <p:nvSpPr>
          <p:cNvPr id="83" name="矩形 47"/>
          <p:cNvSpPr>
            <a:spLocks noChangeArrowheads="1"/>
          </p:cNvSpPr>
          <p:nvPr/>
        </p:nvSpPr>
        <p:spPr bwMode="auto">
          <a:xfrm>
            <a:off x="5410057" y="1519467"/>
            <a:ext cx="2716163" cy="62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lnSpc>
                <a:spcPct val="120000"/>
              </a:lnSpc>
              <a:spcBef>
                <a:spcPct val="0"/>
              </a:spcBef>
              <a:buNone/>
            </a:pPr>
            <a:r>
              <a:rPr lang="zh-CN" altLang="en-US" sz="1000" dirty="0">
                <a:solidFill>
                  <a:schemeClr val="bg2"/>
                </a:solidFill>
                <a:ea typeface="微软雅黑"/>
                <a:sym typeface="微软雅黑" pitchFamily="34" charset="-122"/>
              </a:rPr>
              <a:t>在此录入上述图表的综合描述说明，在此录入上述图表的综合描述说明，在此录入上述图表的综合描述说明。</a:t>
            </a:r>
          </a:p>
        </p:txBody>
      </p:sp>
      <p:sp>
        <p:nvSpPr>
          <p:cNvPr id="84" name="矩形 83"/>
          <p:cNvSpPr/>
          <p:nvPr/>
        </p:nvSpPr>
        <p:spPr>
          <a:xfrm>
            <a:off x="5436618" y="2371178"/>
            <a:ext cx="702710" cy="238505"/>
          </a:xfrm>
          <a:prstGeom prst="rect">
            <a:avLst/>
          </a:prstGeom>
        </p:spPr>
        <p:txBody>
          <a:bodyPr wrap="none" lIns="68557" tIns="34279" rIns="68557" bIns="34279">
            <a:spAutoFit/>
          </a:bodyPr>
          <a:lstStyle/>
          <a:p>
            <a:r>
              <a:rPr lang="zh-CN" altLang="en-US" sz="1100" b="1" dirty="0">
                <a:solidFill>
                  <a:schemeClr val="tx2"/>
                </a:solidFill>
                <a:latin typeface="微软雅黑"/>
                <a:ea typeface="微软雅黑"/>
              </a:rPr>
              <a:t>添加标题</a:t>
            </a:r>
            <a:endParaRPr lang="en-US" altLang="zh-CN" sz="1100" b="1" dirty="0">
              <a:solidFill>
                <a:schemeClr val="tx2"/>
              </a:solidFill>
              <a:latin typeface="微软雅黑"/>
              <a:ea typeface="微软雅黑"/>
            </a:endParaRPr>
          </a:p>
        </p:txBody>
      </p:sp>
      <p:sp>
        <p:nvSpPr>
          <p:cNvPr id="85" name="矩形 47"/>
          <p:cNvSpPr>
            <a:spLocks noChangeArrowheads="1"/>
          </p:cNvSpPr>
          <p:nvPr/>
        </p:nvSpPr>
        <p:spPr bwMode="auto">
          <a:xfrm>
            <a:off x="5436618" y="2662411"/>
            <a:ext cx="2716163" cy="62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lnSpc>
                <a:spcPct val="120000"/>
              </a:lnSpc>
              <a:spcBef>
                <a:spcPct val="0"/>
              </a:spcBef>
              <a:buNone/>
            </a:pPr>
            <a:r>
              <a:rPr lang="zh-CN" altLang="en-US" sz="1000" dirty="0">
                <a:solidFill>
                  <a:schemeClr val="bg2"/>
                </a:solidFill>
                <a:ea typeface="微软雅黑"/>
                <a:sym typeface="微软雅黑" pitchFamily="34" charset="-122"/>
              </a:rPr>
              <a:t>在此录入上述图表的综合描述说明，在此录入上述图表的综合描述说明，在此录入上述图表的综合描述说明。</a:t>
            </a:r>
          </a:p>
        </p:txBody>
      </p:sp>
      <p:sp>
        <p:nvSpPr>
          <p:cNvPr id="86" name="矩形 85"/>
          <p:cNvSpPr/>
          <p:nvPr/>
        </p:nvSpPr>
        <p:spPr>
          <a:xfrm>
            <a:off x="5436618" y="3514122"/>
            <a:ext cx="702710" cy="238505"/>
          </a:xfrm>
          <a:prstGeom prst="rect">
            <a:avLst/>
          </a:prstGeom>
        </p:spPr>
        <p:txBody>
          <a:bodyPr wrap="none" lIns="68557" tIns="34279" rIns="68557" bIns="34279">
            <a:spAutoFit/>
          </a:bodyPr>
          <a:lstStyle/>
          <a:p>
            <a:r>
              <a:rPr lang="zh-CN" altLang="en-US" sz="1100" b="1" dirty="0">
                <a:solidFill>
                  <a:schemeClr val="tx2"/>
                </a:solidFill>
                <a:latin typeface="微软雅黑"/>
                <a:ea typeface="微软雅黑"/>
              </a:rPr>
              <a:t>添加标题</a:t>
            </a:r>
            <a:endParaRPr lang="en-US" altLang="zh-CN" sz="1100" b="1" dirty="0">
              <a:solidFill>
                <a:schemeClr val="tx2"/>
              </a:solidFill>
              <a:latin typeface="微软雅黑"/>
              <a:ea typeface="微软雅黑"/>
            </a:endParaRPr>
          </a:p>
        </p:txBody>
      </p:sp>
      <p:sp>
        <p:nvSpPr>
          <p:cNvPr id="87" name="矩形 47"/>
          <p:cNvSpPr>
            <a:spLocks noChangeArrowheads="1"/>
          </p:cNvSpPr>
          <p:nvPr/>
        </p:nvSpPr>
        <p:spPr bwMode="auto">
          <a:xfrm>
            <a:off x="5436618" y="3805349"/>
            <a:ext cx="2716163" cy="62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lnSpc>
                <a:spcPct val="120000"/>
              </a:lnSpc>
              <a:spcBef>
                <a:spcPct val="0"/>
              </a:spcBef>
              <a:buNone/>
            </a:pPr>
            <a:r>
              <a:rPr lang="zh-CN" altLang="en-US" sz="1000" dirty="0">
                <a:solidFill>
                  <a:schemeClr val="bg2"/>
                </a:solidFill>
                <a:ea typeface="微软雅黑"/>
                <a:sym typeface="微软雅黑" pitchFamily="34" charset="-122"/>
              </a:rPr>
              <a:t>在此录入上述图表的综合描述说明，在此录入上述图表的综合描述说明，在此录入上述图表的描述说明。</a:t>
            </a:r>
          </a:p>
        </p:txBody>
      </p:sp>
      <p:sp>
        <p:nvSpPr>
          <p:cNvPr id="88" name="矩形 87"/>
          <p:cNvSpPr/>
          <p:nvPr/>
        </p:nvSpPr>
        <p:spPr>
          <a:xfrm>
            <a:off x="2625730" y="1203598"/>
            <a:ext cx="754006" cy="253893"/>
          </a:xfrm>
          <a:prstGeom prst="rect">
            <a:avLst/>
          </a:prstGeom>
        </p:spPr>
        <p:txBody>
          <a:bodyPr wrap="none" lIns="68557" tIns="34279" rIns="68557" bIns="34279">
            <a:spAutoFit/>
          </a:bodyPr>
          <a:lstStyle/>
          <a:p>
            <a:r>
              <a:rPr lang="zh-CN" altLang="en-US" sz="1200" b="1" dirty="0">
                <a:solidFill>
                  <a:schemeClr val="tx2"/>
                </a:solidFill>
                <a:latin typeface="微软雅黑"/>
                <a:ea typeface="微软雅黑"/>
              </a:rPr>
              <a:t>添加标题</a:t>
            </a:r>
            <a:endParaRPr lang="en-US" altLang="zh-CN" sz="1200" b="1" dirty="0">
              <a:solidFill>
                <a:schemeClr val="tx2"/>
              </a:solidFill>
              <a:latin typeface="微软雅黑"/>
              <a:ea typeface="微软雅黑"/>
            </a:endParaRPr>
          </a:p>
        </p:txBody>
      </p:sp>
      <p:sp>
        <p:nvSpPr>
          <p:cNvPr id="89" name="矩形 47"/>
          <p:cNvSpPr>
            <a:spLocks noChangeArrowheads="1"/>
          </p:cNvSpPr>
          <p:nvPr/>
        </p:nvSpPr>
        <p:spPr bwMode="auto">
          <a:xfrm>
            <a:off x="2613831" y="2090149"/>
            <a:ext cx="2109498" cy="401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bg2"/>
                </a:solidFill>
                <a:ea typeface="微软雅黑"/>
                <a:sym typeface="微软雅黑" pitchFamily="34" charset="-122"/>
              </a:rPr>
              <a:t>在此录入上述图表的描述说明，在此录入上述图表的描述说明。</a:t>
            </a:r>
          </a:p>
        </p:txBody>
      </p:sp>
      <p:sp>
        <p:nvSpPr>
          <p:cNvPr id="90" name="矩形 89"/>
          <p:cNvSpPr/>
          <p:nvPr/>
        </p:nvSpPr>
        <p:spPr>
          <a:xfrm>
            <a:off x="2625730" y="2857629"/>
            <a:ext cx="754006" cy="253893"/>
          </a:xfrm>
          <a:prstGeom prst="rect">
            <a:avLst/>
          </a:prstGeom>
        </p:spPr>
        <p:txBody>
          <a:bodyPr wrap="none" lIns="68557" tIns="34279" rIns="68557" bIns="34279">
            <a:spAutoFit/>
          </a:bodyPr>
          <a:lstStyle/>
          <a:p>
            <a:r>
              <a:rPr lang="zh-CN" altLang="en-US" sz="1200" b="1" dirty="0">
                <a:solidFill>
                  <a:schemeClr val="tx2"/>
                </a:solidFill>
                <a:latin typeface="微软雅黑"/>
                <a:ea typeface="微软雅黑"/>
              </a:rPr>
              <a:t>添加标题</a:t>
            </a:r>
          </a:p>
        </p:txBody>
      </p:sp>
      <p:sp>
        <p:nvSpPr>
          <p:cNvPr id="91" name="矩形 90"/>
          <p:cNvSpPr>
            <a:spLocks noChangeArrowheads="1"/>
          </p:cNvSpPr>
          <p:nvPr/>
        </p:nvSpPr>
        <p:spPr bwMode="auto">
          <a:xfrm>
            <a:off x="2613831" y="3732356"/>
            <a:ext cx="2109498" cy="401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bg2"/>
                </a:solidFill>
                <a:ea typeface="微软雅黑"/>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5311486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66"/>
                                        </p:tgtEl>
                                        <p:attrNameLst>
                                          <p:attrName>style.visibility</p:attrName>
                                        </p:attrNameLst>
                                      </p:cBhvr>
                                      <p:to>
                                        <p:strVal val="visible"/>
                                      </p:to>
                                    </p:set>
                                    <p:anim calcmode="lin" valueType="num">
                                      <p:cBhvr>
                                        <p:cTn id="7" dur="350" fill="hold"/>
                                        <p:tgtEl>
                                          <p:spTgt spid="66"/>
                                        </p:tgtEl>
                                        <p:attrNameLst>
                                          <p:attrName>ppt_w</p:attrName>
                                        </p:attrNameLst>
                                      </p:cBhvr>
                                      <p:tavLst>
                                        <p:tav tm="0">
                                          <p:val>
                                            <p:fltVal val="0"/>
                                          </p:val>
                                        </p:tav>
                                        <p:tav tm="100000">
                                          <p:val>
                                            <p:strVal val="#ppt_w"/>
                                          </p:val>
                                        </p:tav>
                                      </p:tavLst>
                                    </p:anim>
                                    <p:anim calcmode="lin" valueType="num">
                                      <p:cBhvr>
                                        <p:cTn id="8" dur="350" fill="hold"/>
                                        <p:tgtEl>
                                          <p:spTgt spid="66"/>
                                        </p:tgtEl>
                                        <p:attrNameLst>
                                          <p:attrName>ppt_h</p:attrName>
                                        </p:attrNameLst>
                                      </p:cBhvr>
                                      <p:tavLst>
                                        <p:tav tm="0">
                                          <p:val>
                                            <p:fltVal val="0"/>
                                          </p:val>
                                        </p:tav>
                                        <p:tav tm="100000">
                                          <p:val>
                                            <p:strVal val="#ppt_h"/>
                                          </p:val>
                                        </p:tav>
                                      </p:tavLst>
                                    </p:anim>
                                    <p:animEffect transition="in" filter="fade">
                                      <p:cBhvr>
                                        <p:cTn id="9" dur="350"/>
                                        <p:tgtEl>
                                          <p:spTgt spid="66"/>
                                        </p:tgtEl>
                                      </p:cBhvr>
                                    </p:animEffect>
                                  </p:childTnLst>
                                </p:cTn>
                              </p:par>
                              <p:par>
                                <p:cTn id="10" presetID="22" presetClass="entr" presetSubtype="8" fill="hold" nodeType="withEffect">
                                  <p:stCondLst>
                                    <p:cond delay="1000"/>
                                  </p:stCondLst>
                                  <p:childTnLst>
                                    <p:set>
                                      <p:cBhvr>
                                        <p:cTn id="11" dur="1" fill="hold">
                                          <p:stCondLst>
                                            <p:cond delay="0"/>
                                          </p:stCondLst>
                                        </p:cTn>
                                        <p:tgtEl>
                                          <p:spTgt spid="29"/>
                                        </p:tgtEl>
                                        <p:attrNameLst>
                                          <p:attrName>style.visibility</p:attrName>
                                        </p:attrNameLst>
                                      </p:cBhvr>
                                      <p:to>
                                        <p:strVal val="visible"/>
                                      </p:to>
                                    </p:set>
                                    <p:animEffect transition="in" filter="wipe(left)">
                                      <p:cBhvr>
                                        <p:cTn id="12" dur="500"/>
                                        <p:tgtEl>
                                          <p:spTgt spid="29"/>
                                        </p:tgtEl>
                                      </p:cBhvr>
                                    </p:animEffect>
                                  </p:childTnLst>
                                </p:cTn>
                              </p:par>
                              <p:par>
                                <p:cTn id="13" presetID="22" presetClass="entr" presetSubtype="8" fill="hold" nodeType="withEffect">
                                  <p:stCondLst>
                                    <p:cond delay="1900"/>
                                  </p:stCondLst>
                                  <p:childTnLst>
                                    <p:set>
                                      <p:cBhvr>
                                        <p:cTn id="14" dur="1" fill="hold">
                                          <p:stCondLst>
                                            <p:cond delay="0"/>
                                          </p:stCondLst>
                                        </p:cTn>
                                        <p:tgtEl>
                                          <p:spTgt spid="34"/>
                                        </p:tgtEl>
                                        <p:attrNameLst>
                                          <p:attrName>style.visibility</p:attrName>
                                        </p:attrNameLst>
                                      </p:cBhvr>
                                      <p:to>
                                        <p:strVal val="visible"/>
                                      </p:to>
                                    </p:set>
                                    <p:animEffect transition="in" filter="wipe(left)">
                                      <p:cBhvr>
                                        <p:cTn id="15" dur="500"/>
                                        <p:tgtEl>
                                          <p:spTgt spid="34"/>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88"/>
                                        </p:tgtEl>
                                        <p:attrNameLst>
                                          <p:attrName>style.visibility</p:attrName>
                                        </p:attrNameLst>
                                      </p:cBhvr>
                                      <p:to>
                                        <p:strVal val="visible"/>
                                      </p:to>
                                    </p:set>
                                    <p:animEffect transition="in" filter="wipe(down)">
                                      <p:cBhvr>
                                        <p:cTn id="18" dur="500"/>
                                        <p:tgtEl>
                                          <p:spTgt spid="88"/>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89"/>
                                        </p:tgtEl>
                                        <p:attrNameLst>
                                          <p:attrName>style.visibility</p:attrName>
                                        </p:attrNameLst>
                                      </p:cBhvr>
                                      <p:to>
                                        <p:strVal val="visible"/>
                                      </p:to>
                                    </p:set>
                                    <p:animEffect transition="in" filter="wipe(up)">
                                      <p:cBhvr>
                                        <p:cTn id="21" dur="500"/>
                                        <p:tgtEl>
                                          <p:spTgt spid="89"/>
                                        </p:tgtEl>
                                      </p:cBhvr>
                                    </p:animEffect>
                                  </p:childTnLst>
                                </p:cTn>
                              </p:par>
                              <p:par>
                                <p:cTn id="22" presetID="53" presetClass="entr" presetSubtype="16" fill="hold" nodeType="withEffect">
                                  <p:stCondLst>
                                    <p:cond delay="3500"/>
                                  </p:stCondLst>
                                  <p:childTnLst>
                                    <p:set>
                                      <p:cBhvr>
                                        <p:cTn id="23" dur="1" fill="hold">
                                          <p:stCondLst>
                                            <p:cond delay="0"/>
                                          </p:stCondLst>
                                        </p:cTn>
                                        <p:tgtEl>
                                          <p:spTgt spid="74"/>
                                        </p:tgtEl>
                                        <p:attrNameLst>
                                          <p:attrName>style.visibility</p:attrName>
                                        </p:attrNameLst>
                                      </p:cBhvr>
                                      <p:to>
                                        <p:strVal val="visible"/>
                                      </p:to>
                                    </p:set>
                                    <p:anim calcmode="lin" valueType="num">
                                      <p:cBhvr>
                                        <p:cTn id="24" dur="350" fill="hold"/>
                                        <p:tgtEl>
                                          <p:spTgt spid="74"/>
                                        </p:tgtEl>
                                        <p:attrNameLst>
                                          <p:attrName>ppt_w</p:attrName>
                                        </p:attrNameLst>
                                      </p:cBhvr>
                                      <p:tavLst>
                                        <p:tav tm="0">
                                          <p:val>
                                            <p:fltVal val="0"/>
                                          </p:val>
                                        </p:tav>
                                        <p:tav tm="100000">
                                          <p:val>
                                            <p:strVal val="#ppt_w"/>
                                          </p:val>
                                        </p:tav>
                                      </p:tavLst>
                                    </p:anim>
                                    <p:anim calcmode="lin" valueType="num">
                                      <p:cBhvr>
                                        <p:cTn id="25" dur="350" fill="hold"/>
                                        <p:tgtEl>
                                          <p:spTgt spid="74"/>
                                        </p:tgtEl>
                                        <p:attrNameLst>
                                          <p:attrName>ppt_h</p:attrName>
                                        </p:attrNameLst>
                                      </p:cBhvr>
                                      <p:tavLst>
                                        <p:tav tm="0">
                                          <p:val>
                                            <p:fltVal val="0"/>
                                          </p:val>
                                        </p:tav>
                                        <p:tav tm="100000">
                                          <p:val>
                                            <p:strVal val="#ppt_h"/>
                                          </p:val>
                                        </p:tav>
                                      </p:tavLst>
                                    </p:anim>
                                    <p:animEffect transition="in" filter="fade">
                                      <p:cBhvr>
                                        <p:cTn id="26" dur="350"/>
                                        <p:tgtEl>
                                          <p:spTgt spid="74"/>
                                        </p:tgtEl>
                                      </p:cBhvr>
                                    </p:animEffect>
                                  </p:childTnLst>
                                </p:cTn>
                              </p:par>
                              <p:par>
                                <p:cTn id="27" presetID="22" presetClass="entr" presetSubtype="8" fill="hold" nodeType="withEffect">
                                  <p:stCondLst>
                                    <p:cond delay="4200"/>
                                  </p:stCondLst>
                                  <p:childTnLst>
                                    <p:set>
                                      <p:cBhvr>
                                        <p:cTn id="28" dur="1" fill="hold">
                                          <p:stCondLst>
                                            <p:cond delay="0"/>
                                          </p:stCondLst>
                                        </p:cTn>
                                        <p:tgtEl>
                                          <p:spTgt spid="58"/>
                                        </p:tgtEl>
                                        <p:attrNameLst>
                                          <p:attrName>style.visibility</p:attrName>
                                        </p:attrNameLst>
                                      </p:cBhvr>
                                      <p:to>
                                        <p:strVal val="visible"/>
                                      </p:to>
                                    </p:set>
                                    <p:animEffect transition="in" filter="wipe(left)">
                                      <p:cBhvr>
                                        <p:cTn id="29" dur="500"/>
                                        <p:tgtEl>
                                          <p:spTgt spid="58"/>
                                        </p:tgtEl>
                                      </p:cBhvr>
                                    </p:animEffect>
                                  </p:childTnLst>
                                </p:cTn>
                              </p:par>
                              <p:par>
                                <p:cTn id="30" presetID="22" presetClass="entr" presetSubtype="8" fill="hold" nodeType="withEffect">
                                  <p:stCondLst>
                                    <p:cond delay="5100"/>
                                  </p:stCondLst>
                                  <p:childTnLst>
                                    <p:set>
                                      <p:cBhvr>
                                        <p:cTn id="31" dur="1" fill="hold">
                                          <p:stCondLst>
                                            <p:cond delay="0"/>
                                          </p:stCondLst>
                                        </p:cTn>
                                        <p:tgtEl>
                                          <p:spTgt spid="62"/>
                                        </p:tgtEl>
                                        <p:attrNameLst>
                                          <p:attrName>style.visibility</p:attrName>
                                        </p:attrNameLst>
                                      </p:cBhvr>
                                      <p:to>
                                        <p:strVal val="visible"/>
                                      </p:to>
                                    </p:set>
                                    <p:animEffect transition="in" filter="wipe(left)">
                                      <p:cBhvr>
                                        <p:cTn id="32" dur="500"/>
                                        <p:tgtEl>
                                          <p:spTgt spid="62"/>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90"/>
                                        </p:tgtEl>
                                        <p:attrNameLst>
                                          <p:attrName>style.visibility</p:attrName>
                                        </p:attrNameLst>
                                      </p:cBhvr>
                                      <p:to>
                                        <p:strVal val="visible"/>
                                      </p:to>
                                    </p:set>
                                    <p:animEffect transition="in" filter="wipe(down)">
                                      <p:cBhvr>
                                        <p:cTn id="35" dur="500"/>
                                        <p:tgtEl>
                                          <p:spTgt spid="90"/>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91"/>
                                        </p:tgtEl>
                                        <p:attrNameLst>
                                          <p:attrName>style.visibility</p:attrName>
                                        </p:attrNameLst>
                                      </p:cBhvr>
                                      <p:to>
                                        <p:strVal val="visible"/>
                                      </p:to>
                                    </p:set>
                                    <p:animEffect transition="in" filter="wipe(up)">
                                      <p:cBhvr>
                                        <p:cTn id="38" dur="500"/>
                                        <p:tgtEl>
                                          <p:spTgt spid="91"/>
                                        </p:tgtEl>
                                      </p:cBhvr>
                                    </p:animEffect>
                                  </p:childTnLst>
                                </p:cTn>
                              </p:par>
                              <p:par>
                                <p:cTn id="39" presetID="16" presetClass="entr" presetSubtype="26" fill="hold" nodeType="withEffect">
                                  <p:stCondLst>
                                    <p:cond delay="6700"/>
                                  </p:stCondLst>
                                  <p:childTnLst>
                                    <p:set>
                                      <p:cBhvr>
                                        <p:cTn id="40" dur="1" fill="hold">
                                          <p:stCondLst>
                                            <p:cond delay="0"/>
                                          </p:stCondLst>
                                        </p:cTn>
                                        <p:tgtEl>
                                          <p:spTgt spid="28"/>
                                        </p:tgtEl>
                                        <p:attrNameLst>
                                          <p:attrName>style.visibility</p:attrName>
                                        </p:attrNameLst>
                                      </p:cBhvr>
                                      <p:to>
                                        <p:strVal val="visible"/>
                                      </p:to>
                                    </p:set>
                                    <p:animEffect transition="in" filter="barn(inHorizontal)">
                                      <p:cBhvr>
                                        <p:cTn id="41" dur="250"/>
                                        <p:tgtEl>
                                          <p:spTgt spid="28"/>
                                        </p:tgtEl>
                                      </p:cBhvr>
                                    </p:animEffect>
                                  </p:childTnLst>
                                </p:cTn>
                              </p:par>
                            </p:childTnLst>
                          </p:cTn>
                        </p:par>
                        <p:par>
                          <p:cTn id="42" fill="hold">
                            <p:stCondLst>
                              <p:cond delay="6950"/>
                            </p:stCondLst>
                            <p:childTnLst>
                              <p:par>
                                <p:cTn id="43" presetID="10" presetClass="entr" presetSubtype="0" fill="hold" grpId="0" nodeType="afterEffect">
                                  <p:stCondLst>
                                    <p:cond delay="0"/>
                                  </p:stCondLst>
                                  <p:childTnLst>
                                    <p:set>
                                      <p:cBhvr>
                                        <p:cTn id="44" dur="1" fill="hold">
                                          <p:stCondLst>
                                            <p:cond delay="0"/>
                                          </p:stCondLst>
                                        </p:cTn>
                                        <p:tgtEl>
                                          <p:spTgt spid="82"/>
                                        </p:tgtEl>
                                        <p:attrNameLst>
                                          <p:attrName>style.visibility</p:attrName>
                                        </p:attrNameLst>
                                      </p:cBhvr>
                                      <p:to>
                                        <p:strVal val="visible"/>
                                      </p:to>
                                    </p:set>
                                    <p:animEffect transition="in" filter="fade">
                                      <p:cBhvr>
                                        <p:cTn id="45" dur="500"/>
                                        <p:tgtEl>
                                          <p:spTgt spid="8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fade">
                                      <p:cBhvr>
                                        <p:cTn id="48" dur="500"/>
                                        <p:tgtEl>
                                          <p:spTgt spid="83"/>
                                        </p:tgtEl>
                                      </p:cBhvr>
                                    </p:animEffect>
                                  </p:childTnLst>
                                </p:cTn>
                              </p:par>
                            </p:childTnLst>
                          </p:cTn>
                        </p:par>
                        <p:par>
                          <p:cTn id="49" fill="hold">
                            <p:stCondLst>
                              <p:cond delay="7450"/>
                            </p:stCondLst>
                            <p:childTnLst>
                              <p:par>
                                <p:cTn id="50" presetID="10" presetClass="entr" presetSubtype="0" fill="hold" grpId="0" nodeType="afterEffect">
                                  <p:stCondLst>
                                    <p:cond delay="500"/>
                                  </p:stCondLst>
                                  <p:childTnLst>
                                    <p:set>
                                      <p:cBhvr>
                                        <p:cTn id="51" dur="1" fill="hold">
                                          <p:stCondLst>
                                            <p:cond delay="0"/>
                                          </p:stCondLst>
                                        </p:cTn>
                                        <p:tgtEl>
                                          <p:spTgt spid="84"/>
                                        </p:tgtEl>
                                        <p:attrNameLst>
                                          <p:attrName>style.visibility</p:attrName>
                                        </p:attrNameLst>
                                      </p:cBhvr>
                                      <p:to>
                                        <p:strVal val="visible"/>
                                      </p:to>
                                    </p:set>
                                    <p:animEffect transition="in" filter="fade">
                                      <p:cBhvr>
                                        <p:cTn id="52" dur="500"/>
                                        <p:tgtEl>
                                          <p:spTgt spid="84"/>
                                        </p:tgtEl>
                                      </p:cBhvr>
                                    </p:animEffect>
                                  </p:childTnLst>
                                </p:cTn>
                              </p:par>
                              <p:par>
                                <p:cTn id="53" presetID="10" presetClass="entr" presetSubtype="0" fill="hold" grpId="0" nodeType="withEffect">
                                  <p:stCondLst>
                                    <p:cond delay="500"/>
                                  </p:stCondLst>
                                  <p:childTnLst>
                                    <p:set>
                                      <p:cBhvr>
                                        <p:cTn id="54" dur="1" fill="hold">
                                          <p:stCondLst>
                                            <p:cond delay="0"/>
                                          </p:stCondLst>
                                        </p:cTn>
                                        <p:tgtEl>
                                          <p:spTgt spid="85"/>
                                        </p:tgtEl>
                                        <p:attrNameLst>
                                          <p:attrName>style.visibility</p:attrName>
                                        </p:attrNameLst>
                                      </p:cBhvr>
                                      <p:to>
                                        <p:strVal val="visible"/>
                                      </p:to>
                                    </p:set>
                                    <p:animEffect transition="in" filter="fade">
                                      <p:cBhvr>
                                        <p:cTn id="55" dur="500"/>
                                        <p:tgtEl>
                                          <p:spTgt spid="85"/>
                                        </p:tgtEl>
                                      </p:cBhvr>
                                    </p:animEffect>
                                  </p:childTnLst>
                                </p:cTn>
                              </p:par>
                            </p:childTnLst>
                          </p:cTn>
                        </p:par>
                        <p:par>
                          <p:cTn id="56" fill="hold">
                            <p:stCondLst>
                              <p:cond delay="8450"/>
                            </p:stCondLst>
                            <p:childTnLst>
                              <p:par>
                                <p:cTn id="57" presetID="10" presetClass="entr" presetSubtype="0" fill="hold" grpId="0" nodeType="afterEffect">
                                  <p:stCondLst>
                                    <p:cond delay="500"/>
                                  </p:stCondLst>
                                  <p:childTnLst>
                                    <p:set>
                                      <p:cBhvr>
                                        <p:cTn id="58" dur="1" fill="hold">
                                          <p:stCondLst>
                                            <p:cond delay="0"/>
                                          </p:stCondLst>
                                        </p:cTn>
                                        <p:tgtEl>
                                          <p:spTgt spid="86"/>
                                        </p:tgtEl>
                                        <p:attrNameLst>
                                          <p:attrName>style.visibility</p:attrName>
                                        </p:attrNameLst>
                                      </p:cBhvr>
                                      <p:to>
                                        <p:strVal val="visible"/>
                                      </p:to>
                                    </p:set>
                                    <p:animEffect transition="in" filter="fade">
                                      <p:cBhvr>
                                        <p:cTn id="59" dur="500"/>
                                        <p:tgtEl>
                                          <p:spTgt spid="86"/>
                                        </p:tgtEl>
                                      </p:cBhvr>
                                    </p:animEffect>
                                  </p:childTnLst>
                                </p:cTn>
                              </p:par>
                              <p:par>
                                <p:cTn id="60" presetID="10" presetClass="entr" presetSubtype="0" fill="hold" grpId="0" nodeType="withEffect">
                                  <p:stCondLst>
                                    <p:cond delay="500"/>
                                  </p:stCondLst>
                                  <p:childTnLst>
                                    <p:set>
                                      <p:cBhvr>
                                        <p:cTn id="61" dur="1" fill="hold">
                                          <p:stCondLst>
                                            <p:cond delay="0"/>
                                          </p:stCondLst>
                                        </p:cTn>
                                        <p:tgtEl>
                                          <p:spTgt spid="87"/>
                                        </p:tgtEl>
                                        <p:attrNameLst>
                                          <p:attrName>style.visibility</p:attrName>
                                        </p:attrNameLst>
                                      </p:cBhvr>
                                      <p:to>
                                        <p:strVal val="visible"/>
                                      </p:to>
                                    </p:set>
                                    <p:animEffect transition="in" filter="fade">
                                      <p:cBhvr>
                                        <p:cTn id="62"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84" grpId="0"/>
      <p:bldP spid="85" grpId="0"/>
      <p:bldP spid="86" grpId="0"/>
      <p:bldP spid="87" grpId="0"/>
      <p:bldP spid="88" grpId="0"/>
      <p:bldP spid="89" grpId="0"/>
      <p:bldP spid="90" grpId="0"/>
      <p:bldP spid="9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b="3698"/>
          <a:stretch/>
        </p:blipFill>
        <p:spPr>
          <a:xfrm>
            <a:off x="672742" y="1779662"/>
            <a:ext cx="7802236" cy="3375268"/>
          </a:xfrm>
          <a:prstGeom prst="rect">
            <a:avLst/>
          </a:prstGeom>
        </p:spPr>
      </p:pic>
      <p:sp>
        <p:nvSpPr>
          <p:cNvPr id="4" name="TextBox 3"/>
          <p:cNvSpPr txBox="1"/>
          <p:nvPr/>
        </p:nvSpPr>
        <p:spPr>
          <a:xfrm>
            <a:off x="978742" y="1275606"/>
            <a:ext cx="6106159" cy="923330"/>
          </a:xfrm>
          <a:prstGeom prst="rect">
            <a:avLst/>
          </a:prstGeom>
          <a:noFill/>
        </p:spPr>
        <p:txBody>
          <a:bodyPr wrap="none" rtlCol="0">
            <a:spAutoFit/>
          </a:bodyPr>
          <a:lstStyle/>
          <a:p>
            <a:r>
              <a:rPr lang="zh-CN" altLang="en-US" sz="5400" b="1" dirty="0" smtClean="0">
                <a:solidFill>
                  <a:srgbClr val="FF0000"/>
                </a:solidFill>
                <a:latin typeface="等线" panose="02010600030101010101" pitchFamily="2" charset="-122"/>
                <a:ea typeface="等线" panose="02010600030101010101" pitchFamily="2" charset="-122"/>
                <a:sym typeface="Arial" panose="020B0604020202020204" pitchFamily="34" charset="0"/>
              </a:rPr>
              <a:t>演讲完毕  感谢聆听</a:t>
            </a:r>
            <a:endParaRPr lang="zh-CN" altLang="en-US" sz="5400" b="1" dirty="0">
              <a:solidFill>
                <a:srgbClr val="FF0000"/>
              </a:solidFill>
              <a:latin typeface="等线" panose="02010600030101010101" pitchFamily="2" charset="-122"/>
              <a:ea typeface="等线" panose="02010600030101010101" pitchFamily="2" charset="-122"/>
              <a:sym typeface="Arial" panose="020B0604020202020204" pitchFamily="34" charset="0"/>
            </a:endParaRPr>
          </a:p>
        </p:txBody>
      </p:sp>
      <p:sp>
        <p:nvSpPr>
          <p:cNvPr id="13" name="TextBox 5"/>
          <p:cNvSpPr txBox="1">
            <a:spLocks noChangeArrowheads="1"/>
          </p:cNvSpPr>
          <p:nvPr/>
        </p:nvSpPr>
        <p:spPr bwMode="auto">
          <a:xfrm>
            <a:off x="1060185" y="2499742"/>
            <a:ext cx="2138727"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b="1" dirty="0" smtClean="0">
                <a:solidFill>
                  <a:schemeClr val="tx2"/>
                </a:solidFill>
                <a:latin typeface="微软雅黑" panose="020B0503020204020204" pitchFamily="34" charset="-122"/>
                <a:ea typeface="微软雅黑" panose="020B0503020204020204" pitchFamily="34" charset="-122"/>
              </a:rPr>
              <a:t>汇报人：   时间：</a:t>
            </a:r>
            <a:r>
              <a:rPr lang="en-US" altLang="zh-CN" sz="1200" b="1" dirty="0" smtClean="0">
                <a:solidFill>
                  <a:schemeClr val="tx2"/>
                </a:solidFill>
                <a:latin typeface="微软雅黑" panose="020B0503020204020204" pitchFamily="34" charset="-122"/>
                <a:ea typeface="微软雅黑" panose="020B0503020204020204" pitchFamily="34" charset="-122"/>
              </a:rPr>
              <a:t>XX</a:t>
            </a:r>
            <a:r>
              <a:rPr lang="zh-CN" altLang="en-US" sz="1200" b="1" dirty="0" smtClean="0">
                <a:solidFill>
                  <a:schemeClr val="tx2"/>
                </a:solidFill>
                <a:latin typeface="微软雅黑" panose="020B0503020204020204" pitchFamily="34" charset="-122"/>
                <a:ea typeface="微软雅黑" panose="020B0503020204020204" pitchFamily="34" charset="-122"/>
              </a:rPr>
              <a:t>年</a:t>
            </a:r>
            <a:r>
              <a:rPr lang="en-US" altLang="zh-CN" sz="1200" b="1" dirty="0" smtClean="0">
                <a:solidFill>
                  <a:schemeClr val="tx2"/>
                </a:solidFill>
                <a:latin typeface="微软雅黑" panose="020B0503020204020204" pitchFamily="34" charset="-122"/>
                <a:ea typeface="微软雅黑" panose="020B0503020204020204" pitchFamily="34" charset="-122"/>
              </a:rPr>
              <a:t>XX</a:t>
            </a:r>
            <a:r>
              <a:rPr lang="zh-CN" altLang="en-US" sz="1200" b="1" dirty="0" smtClean="0">
                <a:solidFill>
                  <a:schemeClr val="tx2"/>
                </a:solidFill>
                <a:latin typeface="微软雅黑" panose="020B0503020204020204" pitchFamily="34" charset="-122"/>
                <a:ea typeface="微软雅黑" panose="020B0503020204020204" pitchFamily="34" charset="-122"/>
              </a:rPr>
              <a:t>月</a:t>
            </a:r>
            <a:endParaRPr lang="en-US" altLang="zh-CN" sz="1200" dirty="0">
              <a:solidFill>
                <a:schemeClr val="tx2"/>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8105" y="390710"/>
            <a:ext cx="1780392" cy="1031819"/>
          </a:xfrm>
          <a:prstGeom prst="rect">
            <a:avLst/>
          </a:prstGeom>
        </p:spPr>
      </p:pic>
      <p:sp>
        <p:nvSpPr>
          <p:cNvPr id="15" name="文本框 14"/>
          <p:cNvSpPr txBox="1"/>
          <p:nvPr/>
        </p:nvSpPr>
        <p:spPr>
          <a:xfrm>
            <a:off x="1043608" y="2067694"/>
            <a:ext cx="6336704" cy="369332"/>
          </a:xfrm>
          <a:prstGeom prst="rect">
            <a:avLst/>
          </a:prstGeom>
          <a:noFill/>
        </p:spPr>
        <p:txBody>
          <a:bodyPr wrap="square" rtlCol="0">
            <a:spAutoFit/>
          </a:bodyPr>
          <a:lstStyle/>
          <a:p>
            <a:r>
              <a:rPr lang="en-US" altLang="zh-CN" sz="900" dirty="0">
                <a:solidFill>
                  <a:schemeClr val="bg2"/>
                </a:solidFill>
              </a:rPr>
              <a:t>Your content to play here, or through your copy, paste in this box, and select only the text. Your content to play here, or through your copy, paste in this box, and select only the text</a:t>
            </a:r>
            <a:r>
              <a:rPr lang="en-US" altLang="zh-CN" sz="900" dirty="0" smtClean="0">
                <a:solidFill>
                  <a:schemeClr val="bg2"/>
                </a:solidFill>
              </a:rPr>
              <a:t>.</a:t>
            </a:r>
            <a:endParaRPr lang="en-US" altLang="zh-CN" sz="900" dirty="0">
              <a:solidFill>
                <a:schemeClr val="bg2"/>
              </a:solidFill>
            </a:endParaRPr>
          </a:p>
        </p:txBody>
      </p:sp>
    </p:spTree>
    <p:extLst>
      <p:ext uri="{BB962C8B-B14F-4D97-AF65-F5344CB8AC3E}">
        <p14:creationId xmlns:p14="http://schemas.microsoft.com/office/powerpoint/2010/main" val="36014557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6" fill="hold" grpId="0" nodeType="afterEffect">
                                  <p:stCondLst>
                                    <p:cond delay="0"/>
                                  </p:stCondLst>
                                  <p:iterate type="lt">
                                    <p:tmPct val="14000"/>
                                  </p:iterate>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strVal val="(6*min(max(#ppt_w*#ppt_h,.3),1)-7.4)/-.7*#ppt_w"/>
                                          </p:val>
                                        </p:tav>
                                        <p:tav tm="100000">
                                          <p:val>
                                            <p:strVal val="#ppt_w"/>
                                          </p:val>
                                        </p:tav>
                                      </p:tavLst>
                                    </p:anim>
                                    <p:anim calcmode="lin" valueType="num">
                                      <p:cBhvr>
                                        <p:cTn id="14" dur="1000" fill="hold"/>
                                        <p:tgtEl>
                                          <p:spTgt spid="4"/>
                                        </p:tgtEl>
                                        <p:attrNameLst>
                                          <p:attrName>ppt_h</p:attrName>
                                        </p:attrNameLst>
                                      </p:cBhvr>
                                      <p:tavLst>
                                        <p:tav tm="0">
                                          <p:val>
                                            <p:strVal val="(6*min(max(#ppt_w*#ppt_h,.3),1)-7.4)/-.7*#ppt_h"/>
                                          </p:val>
                                        </p:tav>
                                        <p:tav tm="100000">
                                          <p:val>
                                            <p:strVal val="#ppt_h"/>
                                          </p:val>
                                        </p:tav>
                                      </p:tavLst>
                                    </p:anim>
                                    <p:anim calcmode="lin" valueType="num">
                                      <p:cBhvr>
                                        <p:cTn id="15" dur="1000" fill="hold"/>
                                        <p:tgtEl>
                                          <p:spTgt spid="4"/>
                                        </p:tgtEl>
                                        <p:attrNameLst>
                                          <p:attrName>ppt_x</p:attrName>
                                        </p:attrNameLst>
                                      </p:cBhvr>
                                      <p:tavLst>
                                        <p:tav tm="0">
                                          <p:val>
                                            <p:fltVal val="0.5"/>
                                          </p:val>
                                        </p:tav>
                                        <p:tav tm="100000">
                                          <p:val>
                                            <p:strVal val="#ppt_x"/>
                                          </p:val>
                                        </p:tav>
                                      </p:tavLst>
                                    </p:anim>
                                    <p:anim calcmode="lin" valueType="num">
                                      <p:cBhvr>
                                        <p:cTn id="16" dur="1000" fill="hold"/>
                                        <p:tgtEl>
                                          <p:spTgt spid="4"/>
                                        </p:tgtEl>
                                        <p:attrNameLst>
                                          <p:attrName>ppt_y</p:attrName>
                                        </p:attrNameLst>
                                      </p:cBhvr>
                                      <p:tavLst>
                                        <p:tav tm="0">
                                          <p:val>
                                            <p:strVal val="1+(6*min(max(#ppt_w*#ppt_h,.3),1)-7.4)/-.7*#ppt_h/2"/>
                                          </p:val>
                                        </p:tav>
                                        <p:tav tm="100000">
                                          <p:val>
                                            <p:strVal val="#ppt_y"/>
                                          </p:val>
                                        </p:tav>
                                      </p:tavLst>
                                    </p:anim>
                                  </p:childTnLst>
                                </p:cTn>
                              </p:par>
                            </p:childTnLst>
                          </p:cTn>
                        </p:par>
                        <p:par>
                          <p:cTn id="17" fill="hold">
                            <p:stCondLst>
                              <p:cond delay="2980"/>
                            </p:stCondLst>
                            <p:childTnLst>
                              <p:par>
                                <p:cTn id="18" presetID="22" presetClass="entr" presetSubtype="1"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childTnLst>
                          </p:cTn>
                        </p:par>
                        <p:par>
                          <p:cTn id="21" fill="hold">
                            <p:stCondLst>
                              <p:cond delay="3480"/>
                            </p:stCondLst>
                            <p:childTnLst>
                              <p:par>
                                <p:cTn id="22" presetID="22" presetClass="entr" presetSubtype="8" fill="hold" grpId="0" nodeType="afterEffect">
                                  <p:stCondLst>
                                    <p:cond delay="0"/>
                                  </p:stCondLst>
                                  <p:iterate type="lt">
                                    <p:tmPct val="10000"/>
                                  </p:iterate>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childTnLst>
                          </p:cTn>
                        </p:par>
                        <p:par>
                          <p:cTn id="25" fill="hold">
                            <p:stCondLst>
                              <p:cond delay="4580"/>
                            </p:stCondLst>
                            <p:childTnLst>
                              <p:par>
                                <p:cTn id="26" presetID="42" presetClass="entr" presetSubtype="0"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ULTRA_SCORM_SLIDE_COUNT" val="1"/>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Office 主题​​">
  <a:themeElements>
    <a:clrScheme name="自定义 278">
      <a:dk1>
        <a:srgbClr val="000000"/>
      </a:dk1>
      <a:lt1>
        <a:srgbClr val="FFFFFF"/>
      </a:lt1>
      <a:dk2>
        <a:srgbClr val="7F7F7F"/>
      </a:dk2>
      <a:lt2>
        <a:srgbClr val="595959"/>
      </a:lt2>
      <a:accent1>
        <a:srgbClr val="86C58D"/>
      </a:accent1>
      <a:accent2>
        <a:srgbClr val="C08FBB"/>
      </a:accent2>
      <a:accent3>
        <a:srgbClr val="F4D466"/>
      </a:accent3>
      <a:accent4>
        <a:srgbClr val="FF0000"/>
      </a:accent4>
      <a:accent5>
        <a:srgbClr val="00B050"/>
      </a:accent5>
      <a:accent6>
        <a:srgbClr val="C08FBB"/>
      </a:accent6>
      <a:hlink>
        <a:srgbClr val="F4D466"/>
      </a:hlink>
      <a:folHlink>
        <a:srgbClr val="FF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70C0"/>
        </a:solidFill>
        <a:ln w="15875">
          <a:noFill/>
        </a:ln>
        <a:effectLst>
          <a:innerShdw blurRad="63500" dist="25400" dir="8100000">
            <a:prstClr val="black">
              <a:alpha val="50000"/>
            </a:prstClr>
          </a:innerShdw>
        </a:effectLst>
      </a:spPr>
      <a:bodyPr vert="horz" wrap="square" lIns="91440" tIns="45720" rIns="91440" bIns="45720" numCol="1" anchor="t" anchorCtr="0" compatLnSpc="1">
        <a:prstTxWarp prst="textNoShape">
          <a:avLst/>
        </a:prstTxWarp>
      </a:bodyPr>
      <a:lstStyle>
        <a:defPPr>
          <a:defRPr/>
        </a:defPPr>
      </a:lstStyle>
    </a:spDef>
  </a:objectDefaults>
  <a:extraClrScheme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5636</TotalTime>
  <Words>2871</Words>
  <Application>Microsoft Office PowerPoint</Application>
  <PresentationFormat>全屏显示(16:9)</PresentationFormat>
  <Paragraphs>361</Paragraphs>
  <Slides>31</Slides>
  <Notes>31</Notes>
  <HiddenSlides>0</HiddenSlides>
  <MMClips>1</MMClips>
  <ScaleCrop>false</ScaleCrop>
  <HeadingPairs>
    <vt:vector size="6" baseType="variant">
      <vt:variant>
        <vt:lpstr>已用的字体</vt:lpstr>
      </vt:variant>
      <vt:variant>
        <vt:i4>23</vt:i4>
      </vt:variant>
      <vt:variant>
        <vt:lpstr>主题</vt:lpstr>
      </vt:variant>
      <vt:variant>
        <vt:i4>2</vt:i4>
      </vt:variant>
      <vt:variant>
        <vt:lpstr>幻灯片标题</vt:lpstr>
      </vt:variant>
      <vt:variant>
        <vt:i4>31</vt:i4>
      </vt:variant>
    </vt:vector>
  </HeadingPairs>
  <TitlesOfParts>
    <vt:vector size="56" baseType="lpstr">
      <vt:lpstr>Aller Light</vt:lpstr>
      <vt:lpstr>Lato Black</vt:lpstr>
      <vt:lpstr>Lato Regular</vt:lpstr>
      <vt:lpstr>Segoe</vt:lpstr>
      <vt:lpstr>等线</vt:lpstr>
      <vt:lpstr>方正兰亭粗黑_GBK</vt:lpstr>
      <vt:lpstr>方正兰亭黑_GBK</vt:lpstr>
      <vt:lpstr>方正姚体</vt:lpstr>
      <vt:lpstr>华文行楷</vt:lpstr>
      <vt:lpstr>华文黑体</vt:lpstr>
      <vt:lpstr>李旭科书法</vt:lpstr>
      <vt:lpstr>宋体</vt:lpstr>
      <vt:lpstr>微软雅黑</vt:lpstr>
      <vt:lpstr>造字工房俊雅（非商用）常规体</vt:lpstr>
      <vt:lpstr>Agency FB</vt:lpstr>
      <vt:lpstr>Arial</vt:lpstr>
      <vt:lpstr>Calibri</vt:lpstr>
      <vt:lpstr>Impact</vt:lpstr>
      <vt:lpstr>Open Sans</vt:lpstr>
      <vt:lpstr>Segoe UI</vt:lpstr>
      <vt:lpstr>Segoe UI Light</vt:lpstr>
      <vt:lpstr>Times New Roman</vt:lpstr>
      <vt:lpstr>Wingdings</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faith123</cp:lastModifiedBy>
  <cp:revision>1156</cp:revision>
  <dcterms:created xsi:type="dcterms:W3CDTF">2016-03-09T04:37:28Z</dcterms:created>
  <dcterms:modified xsi:type="dcterms:W3CDTF">2018-05-30T01:43:44Z</dcterms:modified>
</cp:coreProperties>
</file>