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av" ContentType="audio/wav"/>
  <Default Extension="gif" ContentType="image/gi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5" r:id="rId1"/>
  </p:sldMasterIdLst>
  <p:notesMasterIdLst>
    <p:notesMasterId r:id="rId27"/>
  </p:notesMasterIdLst>
  <p:sldIdLst>
    <p:sldId id="357" r:id="rId2"/>
    <p:sldId id="305" r:id="rId3"/>
    <p:sldId id="432" r:id="rId4"/>
    <p:sldId id="436" r:id="rId5"/>
    <p:sldId id="355" r:id="rId6"/>
    <p:sldId id="324" r:id="rId7"/>
    <p:sldId id="360" r:id="rId8"/>
    <p:sldId id="361" r:id="rId9"/>
    <p:sldId id="506" r:id="rId10"/>
    <p:sldId id="439" r:id="rId11"/>
    <p:sldId id="369" r:id="rId12"/>
    <p:sldId id="362" r:id="rId13"/>
    <p:sldId id="363" r:id="rId14"/>
    <p:sldId id="316" r:id="rId15"/>
    <p:sldId id="370" r:id="rId16"/>
    <p:sldId id="371" r:id="rId17"/>
    <p:sldId id="447" r:id="rId18"/>
    <p:sldId id="451" r:id="rId19"/>
    <p:sldId id="346" r:id="rId20"/>
    <p:sldId id="347" r:id="rId21"/>
    <p:sldId id="453" r:id="rId22"/>
    <p:sldId id="449" r:id="rId23"/>
    <p:sldId id="319" r:id="rId24"/>
    <p:sldId id="287" r:id="rId25"/>
    <p:sldId id="426" r:id="rId26"/>
  </p:sldIdLst>
  <p:sldSz cx="9144000" cy="6858000" type="screen4x3"/>
  <p:notesSz cx="6858000" cy="9144000"/>
  <p:custDataLst>
    <p:tags r:id="rId28"/>
  </p:custDataLst>
  <p:defaultTextStyle>
    <a:defPPr>
      <a:defRPr lang="zh-CN"/>
    </a:defPPr>
    <a:lvl1pPr algn="l" rtl="0" fontAlgn="base">
      <a:spcBef>
        <a:spcPct val="0"/>
      </a:spcBef>
      <a:spcAft>
        <a:spcPct val="0"/>
      </a:spcAft>
      <a:buFont typeface="Arial" pitchFamily="34" charset="0"/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1pPr>
    <a:lvl2pPr marL="457200" algn="l" rtl="0" fontAlgn="base">
      <a:spcBef>
        <a:spcPct val="0"/>
      </a:spcBef>
      <a:spcAft>
        <a:spcPct val="0"/>
      </a:spcAft>
      <a:buFont typeface="Arial" pitchFamily="34" charset="0"/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2pPr>
    <a:lvl3pPr marL="914400" algn="l" rtl="0" fontAlgn="base">
      <a:spcBef>
        <a:spcPct val="0"/>
      </a:spcBef>
      <a:spcAft>
        <a:spcPct val="0"/>
      </a:spcAft>
      <a:buFont typeface="Arial" pitchFamily="34" charset="0"/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3pPr>
    <a:lvl4pPr marL="1371600" algn="l" rtl="0" fontAlgn="base">
      <a:spcBef>
        <a:spcPct val="0"/>
      </a:spcBef>
      <a:spcAft>
        <a:spcPct val="0"/>
      </a:spcAft>
      <a:buFont typeface="Arial" pitchFamily="34" charset="0"/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4pPr>
    <a:lvl5pPr marL="1828800" algn="l" rtl="0" fontAlgn="base">
      <a:spcBef>
        <a:spcPct val="0"/>
      </a:spcBef>
      <a:spcAft>
        <a:spcPct val="0"/>
      </a:spcAft>
      <a:buFont typeface="Arial" pitchFamily="34" charset="0"/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宋体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55">
          <p15:clr>
            <a:srgbClr val="A4A3A4"/>
          </p15:clr>
        </p15:guide>
        <p15:guide id="2" pos="2865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39966"/>
    <a:srgbClr val="000000"/>
    <a:srgbClr val="FF3300"/>
    <a:srgbClr val="FF0000"/>
    <a:srgbClr val="CC00CC"/>
    <a:srgbClr val="0099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620"/>
    <p:restoredTop sz="94660"/>
  </p:normalViewPr>
  <p:slideViewPr>
    <p:cSldViewPr>
      <p:cViewPr varScale="1">
        <p:scale>
          <a:sx n="77" d="100"/>
          <a:sy n="77" d="100"/>
        </p:scale>
        <p:origin x="1386" y="84"/>
      </p:cViewPr>
      <p:guideLst>
        <p:guide orient="horz" pos="2155"/>
        <p:guide pos="2865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8" d="100"/>
        <a:sy n="68" d="100"/>
      </p:scale>
      <p:origin x="0" y="0"/>
    </p:cViewPr>
  </p:sorterViewPr>
  <p:gridSpacing cx="76198" cy="7619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viewProps" Target="view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167AAEA-8D9A-4505-996F-06497BB94FDE}" type="datetimeFigureOut">
              <a:rPr lang="zh-CN" altLang="en-US" smtClean="0"/>
              <a:t>2020/1/3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2D75232-3818-43EC-9215-626181F5ACFE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141510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8" Type="http://schemas.openxmlformats.org/officeDocument/2006/relationships/hyperlink" Target="http://www.1ppt.com/powerpoint/" TargetMode="External"/><Relationship Id="rId13" Type="http://schemas.openxmlformats.org/officeDocument/2006/relationships/hyperlink" Target="http://www.1ppt.cn/" TargetMode="External"/><Relationship Id="rId18" Type="http://schemas.openxmlformats.org/officeDocument/2006/relationships/hyperlink" Target="http://www.1ppt.com/kejian/meishu/" TargetMode="External"/><Relationship Id="rId3" Type="http://schemas.openxmlformats.org/officeDocument/2006/relationships/hyperlink" Target="http://www.1ppt.com/moban/" TargetMode="External"/><Relationship Id="rId21" Type="http://schemas.openxmlformats.org/officeDocument/2006/relationships/hyperlink" Target="http://www.1ppt.com/kejian/huaxue/" TargetMode="External"/><Relationship Id="rId7" Type="http://schemas.openxmlformats.org/officeDocument/2006/relationships/hyperlink" Target="http://www.1ppt.com/xiazai/" TargetMode="External"/><Relationship Id="rId12" Type="http://schemas.openxmlformats.org/officeDocument/2006/relationships/hyperlink" Target="http://www.1ppt.com/jiaoan/" TargetMode="External"/><Relationship Id="rId17" Type="http://schemas.openxmlformats.org/officeDocument/2006/relationships/hyperlink" Target="http://www.1ppt.com/kejian/yingyu/" TargetMode="External"/><Relationship Id="rId2" Type="http://schemas.openxmlformats.org/officeDocument/2006/relationships/slide" Target="../slides/slide6.xml"/><Relationship Id="rId16" Type="http://schemas.openxmlformats.org/officeDocument/2006/relationships/hyperlink" Target="http://www.1ppt.com/kejian/shuxue/" TargetMode="External"/><Relationship Id="rId20" Type="http://schemas.openxmlformats.org/officeDocument/2006/relationships/hyperlink" Target="http://www.1ppt.com/kejian/wuli/" TargetMode="External"/><Relationship Id="rId1" Type="http://schemas.openxmlformats.org/officeDocument/2006/relationships/notesMaster" Target="../notesMasters/notesMaster1.xml"/><Relationship Id="rId6" Type="http://schemas.openxmlformats.org/officeDocument/2006/relationships/hyperlink" Target="http://www.1ppt.com/tubiao/" TargetMode="External"/><Relationship Id="rId11" Type="http://schemas.openxmlformats.org/officeDocument/2006/relationships/hyperlink" Target="http://www.1ppt.com/shiti/" TargetMode="External"/><Relationship Id="rId24" Type="http://schemas.openxmlformats.org/officeDocument/2006/relationships/hyperlink" Target="http://www.1ppt.com/kejian/lishi/" TargetMode="External"/><Relationship Id="rId5" Type="http://schemas.openxmlformats.org/officeDocument/2006/relationships/hyperlink" Target="http://www.1ppt.com/beijing/" TargetMode="External"/><Relationship Id="rId15" Type="http://schemas.openxmlformats.org/officeDocument/2006/relationships/hyperlink" Target="http://www.1ppt.com/kejian/yuwen/" TargetMode="External"/><Relationship Id="rId23" Type="http://schemas.openxmlformats.org/officeDocument/2006/relationships/hyperlink" Target="http://www.1ppt.com/kejian/dili/" TargetMode="External"/><Relationship Id="rId10" Type="http://schemas.openxmlformats.org/officeDocument/2006/relationships/hyperlink" Target="http://www.1ppt.com/fanwen/" TargetMode="External"/><Relationship Id="rId19" Type="http://schemas.openxmlformats.org/officeDocument/2006/relationships/hyperlink" Target="http://www.1ppt.com/kejian/kexue/" TargetMode="External"/><Relationship Id="rId4" Type="http://schemas.openxmlformats.org/officeDocument/2006/relationships/hyperlink" Target="http://www.1ppt.com/sucai/" TargetMode="External"/><Relationship Id="rId9" Type="http://schemas.openxmlformats.org/officeDocument/2006/relationships/hyperlink" Target="http://www.1ppt.com/ziliao/" TargetMode="External"/><Relationship Id="rId14" Type="http://schemas.openxmlformats.org/officeDocument/2006/relationships/hyperlink" Target="http://www.1ppt.com/kejian/" TargetMode="External"/><Relationship Id="rId22" Type="http://schemas.openxmlformats.org/officeDocument/2006/relationships/hyperlink" Target="http://www.1ppt.com/kejian/shengwu/" TargetMode="Externa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3092749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8050619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659933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671960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0197180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模板：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3"/>
              </a:rPr>
              <a:t>www.1ppt.com/moban/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   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素材：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4"/>
              </a:rPr>
              <a:t>www.1ppt.com/sucai/</a:t>
            </a:r>
            <a:endParaRPr lang="en-US" altLang="zh-CN" sz="1200" dirty="0" smtClean="0">
              <a:solidFill>
                <a:srgbClr val="EEECE1">
                  <a:lumMod val="25000"/>
                </a:srgbClr>
              </a:solidFill>
            </a:endParaRPr>
          </a:p>
          <a:p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背景：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5"/>
              </a:rPr>
              <a:t>www.1ppt.com/beijing/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    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图表：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6"/>
              </a:rPr>
              <a:t>www.1ppt.com/tubiao/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</a:t>
            </a:r>
          </a:p>
          <a:p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下载：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7"/>
              </a:rPr>
              <a:t>www.1ppt.com/xiazai/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      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教程： 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8"/>
              </a:rPr>
              <a:t>www.1ppt.com/powerpoint/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资料下载：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9"/>
              </a:rPr>
              <a:t>www.1ppt.com/ziliao/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  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范文下载：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0"/>
              </a:rPr>
              <a:t>www.1ppt.com/fanwen/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试卷下载：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1"/>
              </a:rPr>
              <a:t>www.1ppt.com/shiti/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    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教案下载：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2"/>
              </a:rPr>
              <a:t>www.1ppt.com/jiaoan/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</a:t>
            </a:r>
          </a:p>
          <a:p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论坛：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3"/>
              </a:rPr>
              <a:t>www.1ppt.cn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                            PPT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4"/>
              </a:rPr>
              <a:t>www.1ppt.com/kejian/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语文课件：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5"/>
              </a:rPr>
              <a:t>www.1ppt.com/kejian/yuwen/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数学课件：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6"/>
              </a:rPr>
              <a:t>www.1ppt.com/kejian/shuxue/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英语课件：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7"/>
              </a:rPr>
              <a:t>www.1ppt.com/kejian/yingyu/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美术课件：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8"/>
              </a:rPr>
              <a:t>www.1ppt.com/kejian/meishu/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科学课件：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19"/>
              </a:rPr>
              <a:t>www.1ppt.com/kejian/kexue/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物理课件：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20"/>
              </a:rPr>
              <a:t>www.1ppt.com/kejian/wuli/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化学课件：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21"/>
              </a:rPr>
              <a:t>www.1ppt.com/kejian/huaxue/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生物课件：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22"/>
              </a:rPr>
              <a:t>www.1ppt.com/kejian/shengwu/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</a:t>
            </a:r>
          </a:p>
          <a:p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地理课件：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23"/>
              </a:rPr>
              <a:t>www.1ppt.com/kejian/dili/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  </a:t>
            </a:r>
            <a:r>
              <a:rPr lang="zh-CN" altLang="en-US" sz="1200" dirty="0" smtClean="0">
                <a:solidFill>
                  <a:srgbClr val="EEECE1">
                    <a:lumMod val="25000"/>
                  </a:srgbClr>
                </a:solidFill>
              </a:rPr>
              <a:t>历史课件：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  <a:hlinkClick r:id="rId24"/>
              </a:rPr>
              <a:t>www.1ppt.com/kejian/lishi/</a:t>
            </a:r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      </a:t>
            </a:r>
          </a:p>
          <a:p>
            <a:r>
              <a:rPr lang="en-US" altLang="zh-CN" sz="1200" dirty="0" smtClean="0">
                <a:solidFill>
                  <a:srgbClr val="EEECE1">
                    <a:lumMod val="25000"/>
                  </a:srgbClr>
                </a:solidFill>
              </a:rPr>
              <a:t>  </a:t>
            </a:r>
            <a:endParaRPr lang="zh-CN" altLang="en-US" sz="1200" dirty="0" smtClean="0">
              <a:solidFill>
                <a:srgbClr val="EEECE1">
                  <a:lumMod val="25000"/>
                </a:srgbClr>
              </a:solidFill>
            </a:endParaRP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9986895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625210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9013534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1698445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8369383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2687324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3507916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489017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8869391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3637241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677629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525005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766474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6544218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74312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8755042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402310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9972498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7217596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2D75232-3818-43EC-9215-626181F5ACFE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953563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4673600" y="2927350"/>
            <a:ext cx="4013200" cy="1822450"/>
          </a:xfrm>
        </p:spPr>
        <p:txBody>
          <a:bodyPr anchor="b"/>
          <a:lstStyle>
            <a:lvl1pPr marL="0" indent="0">
              <a:buFont typeface="Wingdings" pitchFamily="2" charset="2"/>
              <a:buNone/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zh-CN" noProof="0" smtClean="0"/>
              <a:t>单击此处编辑母版副标题样式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zh-CN" altLang="zh-CN"/>
          </a:p>
        </p:txBody>
      </p:sp>
      <p:sp>
        <p:nvSpPr>
          <p:cNvPr id="2052" name="Rectangle 4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 algn="r">
              <a:defRPr/>
            </a:lvl1pPr>
          </a:lstStyle>
          <a:p>
            <a:endParaRPr lang="zh-CN" altLang="zh-CN"/>
          </a:p>
        </p:txBody>
      </p:sp>
      <p:sp>
        <p:nvSpPr>
          <p:cNvPr id="2053" name="Rectangle 5"/>
          <p:cNvSpPr>
            <a:spLocks noGrp="1" noChangeArrowheads="1"/>
          </p:cNvSpPr>
          <p:nvPr>
            <p:ph type="sldNum" sz="quarter" idx="4"/>
          </p:nvPr>
        </p:nvSpPr>
        <p:spPr>
          <a:xfrm>
            <a:off x="76200" y="6248400"/>
            <a:ext cx="587375" cy="488950"/>
          </a:xfrm>
          <a:prstGeom prst="rect">
            <a:avLst/>
          </a:prstGeom>
        </p:spPr>
        <p:txBody>
          <a:bodyPr anchorCtr="0"/>
          <a:lstStyle>
            <a:lvl1pPr>
              <a:defRPr/>
            </a:lvl1pPr>
          </a:lstStyle>
          <a:p>
            <a:fld id="{7637B602-3C95-4093-ADDF-6F60C6583489}" type="slidenum">
              <a:rPr lang="zh-CN" altLang="zh-CN"/>
              <a:pPr/>
              <a:t>‹#›</a:t>
            </a:fld>
            <a:endParaRPr lang="zh-CN" altLang="zh-CN"/>
          </a:p>
        </p:txBody>
      </p:sp>
      <p:sp>
        <p:nvSpPr>
          <p:cNvPr id="2054" name="AutoShape 6"/>
          <p:cNvSpPr>
            <a:spLocks noGrp="1" noChangeArrowheads="1"/>
          </p:cNvSpPr>
          <p:nvPr>
            <p:ph type="ctrTitle" sz="quarter"/>
          </p:nvPr>
        </p:nvSpPr>
        <p:spPr>
          <a:xfrm>
            <a:off x="685800" y="990600"/>
            <a:ext cx="8229600" cy="1905000"/>
          </a:xfrm>
          <a:prstGeom prst="roundRect">
            <a:avLst>
              <a:gd name="adj" fmla="val 50000"/>
            </a:avLst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zh-CN" noProof="0" smtClean="0"/>
              <a:t>单击此处编辑母版标题样式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47C1A876-A9FC-4363-9BC5-7CAC5E408E5C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2337652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91794CC6-F342-47F9-8944-59F98EB29848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07643882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2362200"/>
            <a:ext cx="3770313" cy="37242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760913" y="2362200"/>
            <a:ext cx="3770312" cy="37242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D4D62F1A-E7C8-4C18-AE7B-B696A007546F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35619325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2948AA1E-367F-4AA5-B920-2AA19FEBBB72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3262698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7E4D02A-9B08-424E-A2DE-69B09F1E677B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10379373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D604C5F1-FEDD-4F08-A8BD-74AE0AC5514F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6408038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1CB59CF-D8CA-4CB8-8B16-AF10F616ADDF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6966389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BEEFBD8C-9554-460A-92E3-1D1C97BDDE5A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62651308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EF641438-AB05-495C-B560-BDBAE0EFCAFA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35316713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705600" y="762000"/>
            <a:ext cx="1981200" cy="532447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762000" y="762000"/>
            <a:ext cx="5791200" cy="532447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4138" y="6242050"/>
            <a:ext cx="587375" cy="48895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678EB495-C092-4716-A7D4-E6CACCB4239A}" type="slidenum">
              <a:rPr lang="zh-CN" altLang="zh-CN"/>
              <a:pPr/>
              <a:t>‹#›</a:t>
            </a:fld>
            <a:endParaRPr lang="zh-CN" altLang="zh-CN"/>
          </a:p>
        </p:txBody>
      </p:sp>
    </p:spTree>
    <p:extLst>
      <p:ext uri="{BB962C8B-B14F-4D97-AF65-F5344CB8AC3E}">
        <p14:creationId xmlns:p14="http://schemas.microsoft.com/office/powerpoint/2010/main" val="18740523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auto"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AutoShape 2"/>
          <p:cNvSpPr>
            <a:spLocks noGrp="1" noChangeArrowheads="1"/>
          </p:cNvSpPr>
          <p:nvPr>
            <p:ph type="title"/>
          </p:nvPr>
        </p:nvSpPr>
        <p:spPr bwMode="auto">
          <a:xfrm>
            <a:off x="762000" y="762000"/>
            <a:ext cx="7924800" cy="1143000"/>
          </a:xfrm>
          <a:prstGeom prst="roundRect">
            <a:avLst>
              <a:gd name="adj" fmla="val 21667"/>
            </a:avLst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CN" smtClean="0"/>
              <a:t>单击此处编辑母版标题样式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838200" y="2362200"/>
            <a:ext cx="7693025" cy="3724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dirty="0" smtClean="0"/>
              <a:t>单击此处编辑母版文本样式</a:t>
            </a:r>
          </a:p>
          <a:p>
            <a:pPr lvl="1"/>
            <a:r>
              <a:rPr lang="zh-CN" dirty="0" smtClean="0"/>
              <a:t>第二级</a:t>
            </a:r>
          </a:p>
          <a:p>
            <a:pPr lvl="2"/>
            <a:r>
              <a:rPr lang="zh-CN" dirty="0" smtClean="0"/>
              <a:t>第三级</a:t>
            </a:r>
          </a:p>
          <a:p>
            <a:pPr lvl="3"/>
            <a:r>
              <a:rPr lang="zh-CN" dirty="0" smtClean="0"/>
              <a:t>第四级</a:t>
            </a:r>
          </a:p>
          <a:p>
            <a:pPr lvl="4"/>
            <a:r>
              <a:rPr lang="zh-CN" dirty="0" smtClean="0"/>
              <a:t>第五级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2438400" y="6248400"/>
            <a:ext cx="2130425" cy="474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endParaRPr lang="zh-CN" altLang="zh-CN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791200" y="6248400"/>
            <a:ext cx="2897188" cy="474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zh-CN" altLang="zh-C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6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  <p:sldLayoutId id="2147483703" r:id="rId8"/>
    <p:sldLayoutId id="2147483704" r:id="rId9"/>
    <p:sldLayoutId id="2147483705" r:id="rId10"/>
    <p:sldLayoutId id="2147483706" r:id="rId11"/>
  </p:sldLayoutIdLst>
  <p:txStyles>
    <p:titleStyle>
      <a:lvl1pPr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2pPr>
      <a:lvl3pPr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3pPr>
      <a:lvl4pPr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4pPr>
      <a:lvl5pPr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chemeClr val="tx2"/>
          </a:solidFill>
          <a:latin typeface="Arial" pitchFamily="34" charset="0"/>
          <a:ea typeface="宋体" pitchFamily="2" charset="-122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 sz="28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–"/>
        <a:defRPr sz="2400">
          <a:solidFill>
            <a:schemeClr val="tx1"/>
          </a:solidFill>
          <a:latin typeface="+mn-lt"/>
          <a:ea typeface="+mn-ea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 sz="2000">
          <a:solidFill>
            <a:schemeClr val="tx1"/>
          </a:solidFill>
          <a:latin typeface="+mn-lt"/>
          <a:ea typeface="+mn-ea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–"/>
        <a:defRPr>
          <a:solidFill>
            <a:schemeClr val="tx1"/>
          </a:solidFill>
          <a:latin typeface="+mn-lt"/>
          <a:ea typeface="+mn-ea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tx1"/>
        </a:buClr>
        <a:buSzPct val="75000"/>
        <a:buFont typeface="Wingdings" pitchFamily="2" charset="2"/>
        <a:buChar char="l"/>
        <a:defRPr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gi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4" Type="http://schemas.openxmlformats.org/officeDocument/2006/relationships/audio" Target="../media/audio1.wav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emf"/><Relationship Id="rId3" Type="http://schemas.openxmlformats.org/officeDocument/2006/relationships/notesSlide" Target="../notesSlides/notesSlide7.xml"/><Relationship Id="rId7" Type="http://schemas.openxmlformats.org/officeDocument/2006/relationships/oleObject" Target="../embeddings/oleObject1.bin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8.png"/><Relationship Id="rId5" Type="http://schemas.openxmlformats.org/officeDocument/2006/relationships/audio" Target="../media/audio1.wav"/><Relationship Id="rId4" Type="http://schemas.openxmlformats.org/officeDocument/2006/relationships/audio" Target="../media/audio3.wav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notesSlide" Target="../notesSlides/notesSlide8.xml"/><Relationship Id="rId7" Type="http://schemas.openxmlformats.org/officeDocument/2006/relationships/oleObject" Target="../embeddings/oleObject2.bin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8.png"/><Relationship Id="rId11" Type="http://schemas.openxmlformats.org/officeDocument/2006/relationships/oleObject" Target="../embeddings/oleObject5.bin"/><Relationship Id="rId5" Type="http://schemas.openxmlformats.org/officeDocument/2006/relationships/audio" Target="../media/audio1.wav"/><Relationship Id="rId10" Type="http://schemas.openxmlformats.org/officeDocument/2006/relationships/oleObject" Target="../embeddings/oleObject4.bin"/><Relationship Id="rId4" Type="http://schemas.openxmlformats.org/officeDocument/2006/relationships/audio" Target="../media/audio3.wav"/><Relationship Id="rId9" Type="http://schemas.openxmlformats.org/officeDocument/2006/relationships/oleObject" Target="../embeddings/oleObject3.bin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4" Type="http://schemas.openxmlformats.org/officeDocument/2006/relationships/audio" Target="../media/audio1.wav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eg"/><Relationship Id="rId3" Type="http://schemas.openxmlformats.org/officeDocument/2006/relationships/image" Target="../media/image10.jpeg"/><Relationship Id="rId7" Type="http://schemas.openxmlformats.org/officeDocument/2006/relationships/image" Target="../media/image3.gi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jpe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5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openxmlformats.org/officeDocument/2006/relationships/audio" Target="../media/audio1.wav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audio" Target="../media/audio5.wav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.jpe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jpeg"/><Relationship Id="rId3" Type="http://schemas.openxmlformats.org/officeDocument/2006/relationships/image" Target="../media/image19.jpeg"/><Relationship Id="rId7" Type="http://schemas.openxmlformats.org/officeDocument/2006/relationships/slide" Target="slide18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jpeg"/><Relationship Id="rId5" Type="http://schemas.openxmlformats.org/officeDocument/2006/relationships/image" Target="../media/image21.jpeg"/><Relationship Id="rId4" Type="http://schemas.openxmlformats.org/officeDocument/2006/relationships/image" Target="../media/image20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audio" Target="../media/audio6.wav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jpeg"/><Relationship Id="rId5" Type="http://schemas.openxmlformats.org/officeDocument/2006/relationships/image" Target="../media/image21.jpeg"/><Relationship Id="rId4" Type="http://schemas.openxmlformats.org/officeDocument/2006/relationships/image" Target="../media/image19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7.wav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jpeg"/><Relationship Id="rId4" Type="http://schemas.openxmlformats.org/officeDocument/2006/relationships/image" Target="../media/image25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6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8.wav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Text Box 3"/>
          <p:cNvSpPr txBox="1">
            <a:spLocks noChangeArrowheads="1"/>
          </p:cNvSpPr>
          <p:nvPr/>
        </p:nvSpPr>
        <p:spPr bwMode="auto">
          <a:xfrm>
            <a:off x="1143090" y="1905040"/>
            <a:ext cx="6934018" cy="15696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zh-CN" altLang="en-US" sz="9600" b="1" dirty="0" smtClean="0">
                <a:latin typeface="汉仪小隶书简" pitchFamily="49" charset="-122"/>
                <a:ea typeface="汉仪小隶书简" pitchFamily="49" charset="-122"/>
              </a:rPr>
              <a:t>6</a:t>
            </a:r>
            <a:r>
              <a:rPr lang="en-US" altLang="zh-CN" sz="9600" b="1" dirty="0" smtClean="0">
                <a:latin typeface="汉仪小隶书简" pitchFamily="49" charset="-122"/>
                <a:ea typeface="汉仪小隶书简" pitchFamily="49" charset="-122"/>
              </a:rPr>
              <a:t>.</a:t>
            </a:r>
            <a:r>
              <a:rPr lang="zh-CN" altLang="en-US" sz="9600" b="1" dirty="0" smtClean="0">
                <a:latin typeface="汉仪小隶书简" pitchFamily="49" charset="-122"/>
                <a:ea typeface="汉仪小隶书简" pitchFamily="49" charset="-122"/>
              </a:rPr>
              <a:t>曹</a:t>
            </a:r>
            <a:r>
              <a:rPr lang="zh-CN" altLang="en-US" sz="9600" b="1" dirty="0">
                <a:latin typeface="汉仪小隶书简" pitchFamily="49" charset="-122"/>
                <a:ea typeface="汉仪小隶书简" pitchFamily="49" charset="-122"/>
              </a:rPr>
              <a:t>冲称</a:t>
            </a:r>
            <a:r>
              <a:rPr lang="zh-CN" altLang="en-US" sz="9600" b="1" dirty="0" smtClean="0">
                <a:latin typeface="汉仪小隶书简" pitchFamily="49" charset="-122"/>
                <a:ea typeface="汉仪小隶书简" pitchFamily="49" charset="-122"/>
              </a:rPr>
              <a:t>象</a:t>
            </a:r>
            <a:endParaRPr lang="zh-CN" altLang="en-US" sz="9600" b="1" dirty="0">
              <a:latin typeface="汉仪小隶书简" pitchFamily="49" charset="-122"/>
              <a:ea typeface="汉仪小隶书简" pitchFamily="49" charset="-122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20598" y="914465"/>
            <a:ext cx="491993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zh-CN" alt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语</a:t>
            </a:r>
            <a:r>
              <a:rPr lang="zh-CN" alt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文</a:t>
            </a:r>
            <a:r>
              <a:rPr lang="en-US" altLang="zh-CN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zh-CN" alt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版   小学二年级下册</a:t>
            </a:r>
            <a:endParaRPr lang="zh-CN" altLang="en-US" sz="32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0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标题 1"/>
          <p:cNvSpPr>
            <a:spLocks noGrp="1"/>
          </p:cNvSpPr>
          <p:nvPr>
            <p:ph type="title" idx="4294967295"/>
          </p:nvPr>
        </p:nvSpPr>
        <p:spPr>
          <a:prstGeom prst="rect">
            <a:avLst/>
          </a:prstGeom>
        </p:spPr>
        <p:txBody>
          <a:bodyPr anchor="ctr"/>
          <a:lstStyle/>
          <a:p>
            <a:endParaRPr lang="zh-CN" altLang="zh-CN"/>
          </a:p>
        </p:txBody>
      </p:sp>
      <p:pic>
        <p:nvPicPr>
          <p:cNvPr id="5123" name="内容占位符 3" descr="大象1.jpg"/>
          <p:cNvPicPr>
            <a:picLocks noGrp="1" noChangeAspect="1" noChangeArrowheads="1"/>
          </p:cNvPicPr>
          <p:nvPr>
            <p:ph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9144000" cy="6858000"/>
          </a:xfrm>
          <a:ln/>
        </p:spPr>
      </p:pic>
    </p:spTree>
  </p:cSld>
  <p:clrMapOvr>
    <a:masterClrMapping/>
  </p:clrMapOvr>
  <p:transition spd="slow">
    <p:wedge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title"/>
          </p:nvPr>
        </p:nvSpPr>
        <p:spPr>
          <a:xfrm>
            <a:off x="431800" y="1371654"/>
            <a:ext cx="8712200" cy="3146455"/>
          </a:xfrm>
          <a:prstGeom prst="rect">
            <a:avLst/>
          </a:prstGeom>
        </p:spPr>
        <p:txBody>
          <a:bodyPr/>
          <a:lstStyle/>
          <a:p>
            <a:r>
              <a:rPr lang="zh-CN" altLang="en-US" dirty="0" smtClean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听</a:t>
            </a:r>
            <a:r>
              <a:rPr lang="zh-CN" altLang="en-US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故事，边听边想：</a:t>
            </a:r>
            <a:r>
              <a:rPr lang="zh-CN" altLang="en-US" sz="48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zh-CN" altLang="en-US" sz="48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zh-CN" altLang="en-US" sz="48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zh-CN" altLang="en-US" sz="48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zh-CN" altLang="en-US" sz="40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1、故事发生在什么时候？</a:t>
            </a:r>
            <a:br>
              <a:rPr lang="zh-CN" altLang="en-US" sz="40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zh-CN" altLang="en-US" sz="40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zh-CN" altLang="en-US" sz="40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zh-CN" altLang="en-US" sz="4000" dirty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2、故事里有些什么人物</a:t>
            </a:r>
            <a:r>
              <a:rPr lang="zh-CN" altLang="en-US" sz="4000" dirty="0" smtClean="0">
                <a:solidFill>
                  <a:srgbClr val="3399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？</a:t>
            </a:r>
            <a:endParaRPr lang="zh-CN" altLang="en-US" sz="4000" dirty="0">
              <a:solidFill>
                <a:srgbClr val="3399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6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矩形 15"/>
          <p:cNvSpPr/>
          <p:nvPr/>
        </p:nvSpPr>
        <p:spPr>
          <a:xfrm>
            <a:off x="251519" y="2882905"/>
            <a:ext cx="735006" cy="241289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模板：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www.1ppt.com/moban/          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素材：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www.1ppt.com/sucai/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背景：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www.1ppt.com/beijing/           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图表：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www.1ppt.com/tubiao/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www.1ppt.com/xiazai/             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教程： 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www.1ppt.com/powerpoint/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资料下载：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www.1ppt.com/ziliao/               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范文下载：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www.1ppt.com/fanwen/       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试卷下载：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www.1ppt.com/shiti/                 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教案下载：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www.1ppt.com/jiaoan/         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论坛：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www.1ppt.cn                             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语文课件：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www.1ppt.com/kejian/yuwen/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数学课件：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www.1ppt.com/kejian/shuxue/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英语课件：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www.1ppt.com/kejian/yingyu/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美术课件：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www.1ppt.com/kejian/meishu/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科学课件：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www.1ppt.com/kejian/kexue/ 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物理课件：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www.1ppt.com/kejian/wuli/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化学课件：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www.1ppt.com/kejian/huaxue/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生物课件：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www.1ppt.com/kejian/shengwu/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地理课件：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www.1ppt.com/kejian/dili/      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历史课件：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Calibri"/>
                <a:ea typeface="宋体"/>
                <a:cs typeface="+mn-cs"/>
              </a:rPr>
              <a:t>www.1ppt.com/kejian/lishi/        </a:t>
            </a:r>
          </a:p>
        </p:txBody>
      </p:sp>
      <p:pic>
        <p:nvPicPr>
          <p:cNvPr id="7175" name="Picture 7" descr="边框1"/>
          <p:cNvPicPr>
            <a:picLocks noGrp="1" noChangeAspect="1" noChangeArrowheads="1"/>
          </p:cNvPicPr>
          <p:nvPr>
            <p:ph type="body" idx="4294967295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 flipV="1">
            <a:off x="2987675" y="476250"/>
            <a:ext cx="2952750" cy="1319213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7176" name="Text Box 8"/>
          <p:cNvSpPr txBox="1">
            <a:spLocks noChangeArrowheads="1"/>
          </p:cNvSpPr>
          <p:nvPr/>
        </p:nvSpPr>
        <p:spPr bwMode="auto">
          <a:xfrm>
            <a:off x="3563938" y="765175"/>
            <a:ext cx="18002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 dirty="0">
                <a:solidFill>
                  <a:srgbClr val="FF0000"/>
                </a:solidFill>
                <a:latin typeface="Times New Roman" pitchFamily="18" charset="0"/>
                <a:ea typeface="黑体" pitchFamily="49" charset="-122"/>
              </a:rPr>
              <a:t>想一想</a:t>
            </a:r>
          </a:p>
        </p:txBody>
      </p:sp>
      <p:sp>
        <p:nvSpPr>
          <p:cNvPr id="7177" name="Text Box 9"/>
          <p:cNvSpPr txBox="1">
            <a:spLocks noChangeArrowheads="1"/>
          </p:cNvSpPr>
          <p:nvPr/>
        </p:nvSpPr>
        <p:spPr bwMode="auto">
          <a:xfrm>
            <a:off x="2843213" y="2636838"/>
            <a:ext cx="8636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zh-CN" altLang="en-US" sz="2400">
              <a:latin typeface="Times New Roman" pitchFamily="18" charset="0"/>
            </a:endParaRPr>
          </a:p>
        </p:txBody>
      </p:sp>
      <p:sp>
        <p:nvSpPr>
          <p:cNvPr id="7178" name="Text Box 10"/>
          <p:cNvSpPr txBox="1">
            <a:spLocks noChangeArrowheads="1"/>
          </p:cNvSpPr>
          <p:nvPr/>
        </p:nvSpPr>
        <p:spPr bwMode="auto">
          <a:xfrm>
            <a:off x="612774" y="2198978"/>
            <a:ext cx="8353425" cy="3657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50000"/>
              </a:lnSpc>
              <a:spcBef>
                <a:spcPct val="50000"/>
              </a:spcBef>
            </a:pPr>
            <a:r>
              <a:rPr lang="zh-CN" altLang="en-US" sz="3200" b="1" dirty="0">
                <a:latin typeface="Times New Roman" pitchFamily="18" charset="0"/>
              </a:rPr>
              <a:t>       </a:t>
            </a:r>
            <a:r>
              <a:rPr lang="zh-CN" altLang="en-US" sz="3600" b="1" dirty="0" smtClean="0">
                <a:solidFill>
                  <a:srgbClr val="0000CC"/>
                </a:solidFill>
                <a:latin typeface="宋体" pitchFamily="2" charset="-122"/>
              </a:rPr>
              <a:t>课</a:t>
            </a:r>
            <a:r>
              <a:rPr lang="zh-CN" altLang="en-US" sz="3600" b="1" dirty="0">
                <a:solidFill>
                  <a:srgbClr val="0000CC"/>
                </a:solidFill>
                <a:latin typeface="宋体" pitchFamily="2" charset="-122"/>
              </a:rPr>
              <a:t>文中是怎样描写这头大象的呢？</a:t>
            </a:r>
          </a:p>
          <a:p>
            <a:pPr>
              <a:lnSpc>
                <a:spcPct val="150000"/>
              </a:lnSpc>
              <a:spcBef>
                <a:spcPct val="50000"/>
              </a:spcBef>
            </a:pPr>
            <a:r>
              <a:rPr lang="zh-CN" altLang="en-US" sz="3600" b="1" dirty="0">
                <a:solidFill>
                  <a:srgbClr val="0000CC"/>
                </a:solidFill>
                <a:latin typeface="宋体" pitchFamily="2" charset="-122"/>
              </a:rPr>
              <a:t>   </a:t>
            </a:r>
            <a:r>
              <a:rPr lang="zh-CN" altLang="en-US" sz="3600" b="1" dirty="0" smtClean="0">
                <a:solidFill>
                  <a:srgbClr val="0000CC"/>
                </a:solidFill>
                <a:latin typeface="宋体" pitchFamily="2" charset="-122"/>
              </a:rPr>
              <a:t>用</a:t>
            </a:r>
            <a:r>
              <a:rPr lang="zh-CN" altLang="en-US" sz="3600" b="1" dirty="0">
                <a:solidFill>
                  <a:srgbClr val="0000CC"/>
                </a:solidFill>
                <a:latin typeface="宋体" pitchFamily="2" charset="-122"/>
              </a:rPr>
              <a:t>“</a:t>
            </a:r>
            <a:r>
              <a:rPr lang="en-US" sz="3600" dirty="0">
                <a:solidFill>
                  <a:srgbClr val="0000CC"/>
                </a:solidFill>
                <a:latin typeface="Times New Roman" pitchFamily="18" charset="0"/>
              </a:rPr>
              <a:t>~~~</a:t>
            </a:r>
            <a:r>
              <a:rPr lang="en-US" sz="3600" b="1" dirty="0">
                <a:solidFill>
                  <a:srgbClr val="0000CC"/>
                </a:solidFill>
                <a:latin typeface="宋体" pitchFamily="2" charset="-122"/>
              </a:rPr>
              <a:t>”</a:t>
            </a:r>
            <a:r>
              <a:rPr lang="zh-CN" altLang="en-US" sz="3600" b="1" dirty="0">
                <a:solidFill>
                  <a:srgbClr val="0000CC"/>
                </a:solidFill>
                <a:latin typeface="宋体" pitchFamily="2" charset="-122"/>
              </a:rPr>
              <a:t>画出文中的句子，并根据文中描写的内容画一画大象的样子。（时间：2分钟）</a:t>
            </a:r>
          </a:p>
        </p:txBody>
      </p:sp>
      <p:pic>
        <p:nvPicPr>
          <p:cNvPr id="7179" name="Picture 11" descr="image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81110" y="381534"/>
            <a:ext cx="2089150" cy="1655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80" name="Picture 12" descr="images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5256" y="2599522"/>
            <a:ext cx="935037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P9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598001" y="3950103"/>
            <a:ext cx="3519488" cy="288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5" name="Text Box 3"/>
          <p:cNvSpPr txBox="1">
            <a:spLocks noChangeArrowheads="1"/>
          </p:cNvSpPr>
          <p:nvPr/>
        </p:nvSpPr>
        <p:spPr bwMode="auto">
          <a:xfrm>
            <a:off x="682625" y="260350"/>
            <a:ext cx="7777163" cy="2035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45000"/>
              </a:lnSpc>
              <a:spcBef>
                <a:spcPct val="50000"/>
              </a:spcBef>
            </a:pPr>
            <a:r>
              <a:rPr lang="zh-CN" altLang="zh-CN" sz="4400" dirty="0">
                <a:latin typeface="Times New Roman" pitchFamily="18" charset="0"/>
                <a:ea typeface="楷体_GB2312" pitchFamily="1" charset="-122"/>
              </a:rPr>
              <a:t>        </a:t>
            </a:r>
            <a:r>
              <a:rPr lang="zh-CN" sz="4400" b="1" dirty="0">
                <a:solidFill>
                  <a:srgbClr val="000000"/>
                </a:solidFill>
                <a:latin typeface="Times New Roman" pitchFamily="18" charset="0"/>
                <a:ea typeface="楷体_GB2312" pitchFamily="1" charset="-122"/>
              </a:rPr>
              <a:t>大象又高又大，身子像一堵墙，腿像四根柱子。</a:t>
            </a:r>
          </a:p>
        </p:txBody>
      </p:sp>
      <p:sp>
        <p:nvSpPr>
          <p:cNvPr id="8196" name="Text Box 4"/>
          <p:cNvSpPr txBox="1">
            <a:spLocks noChangeArrowheads="1"/>
          </p:cNvSpPr>
          <p:nvPr/>
        </p:nvSpPr>
        <p:spPr bwMode="auto">
          <a:xfrm>
            <a:off x="539750" y="1268413"/>
            <a:ext cx="8388350" cy="3006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45000"/>
              </a:lnSpc>
              <a:spcBef>
                <a:spcPct val="50000"/>
              </a:spcBef>
            </a:pPr>
            <a:r>
              <a:rPr lang="zh-CN" altLang="zh-CN" sz="4400" dirty="0">
                <a:latin typeface="Times New Roman" pitchFamily="18" charset="0"/>
                <a:ea typeface="楷体_GB2312" pitchFamily="1" charset="-122"/>
              </a:rPr>
              <a:t>                                         </a:t>
            </a:r>
            <a:r>
              <a:rPr lang="zh-CN" sz="4400" b="1" dirty="0">
                <a:solidFill>
                  <a:srgbClr val="000000"/>
                </a:solidFill>
                <a:latin typeface="Times New Roman" pitchFamily="18" charset="0"/>
                <a:ea typeface="楷体_GB2312" pitchFamily="1" charset="-122"/>
              </a:rPr>
              <a:t>官员们一边看一边议论：</a:t>
            </a:r>
            <a:r>
              <a:rPr lang="zh-CN" sz="4400" b="1" dirty="0">
                <a:solidFill>
                  <a:srgbClr val="000000"/>
                </a:solidFill>
                <a:latin typeface="Arial"/>
                <a:ea typeface="楷体_GB2312" pitchFamily="1" charset="-122"/>
              </a:rPr>
              <a:t>“</a:t>
            </a:r>
            <a:r>
              <a:rPr lang="zh-CN" sz="4400" b="1" dirty="0">
                <a:solidFill>
                  <a:srgbClr val="000000"/>
                </a:solidFill>
                <a:latin typeface="Times New Roman" pitchFamily="18" charset="0"/>
                <a:ea typeface="楷体_GB2312" pitchFamily="1" charset="-122"/>
              </a:rPr>
              <a:t>象这么大，到底有多重呢？</a:t>
            </a:r>
            <a:r>
              <a:rPr lang="zh-CN" sz="4400" b="1" dirty="0">
                <a:solidFill>
                  <a:srgbClr val="000000"/>
                </a:solidFill>
                <a:latin typeface="Arial"/>
                <a:ea typeface="楷体_GB2312" pitchFamily="1" charset="-122"/>
              </a:rPr>
              <a:t>”</a:t>
            </a:r>
            <a:endParaRPr lang="zh-CN" sz="4400" b="1" dirty="0">
              <a:solidFill>
                <a:srgbClr val="000000"/>
              </a:solidFill>
              <a:latin typeface="Times New Roman" pitchFamily="18" charset="0"/>
              <a:ea typeface="楷体_GB2312" pitchFamily="1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5" grpId="0" autoUpdateAnimBg="0"/>
      <p:bldP spid="8196" grpId="0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ext Box 2"/>
          <p:cNvSpPr txBox="1">
            <a:spLocks noChangeArrowheads="1"/>
          </p:cNvSpPr>
          <p:nvPr/>
        </p:nvSpPr>
        <p:spPr bwMode="auto">
          <a:xfrm>
            <a:off x="534988" y="1143000"/>
            <a:ext cx="5789612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 dirty="0">
                <a:solidFill>
                  <a:srgbClr val="CC00CC"/>
                </a:solidFill>
              </a:rPr>
              <a:t>1、这头大象怎么样？</a:t>
            </a:r>
          </a:p>
        </p:txBody>
      </p:sp>
      <p:sp>
        <p:nvSpPr>
          <p:cNvPr id="9219" name="Text Box 3"/>
          <p:cNvSpPr txBox="1">
            <a:spLocks noChangeArrowheads="1"/>
          </p:cNvSpPr>
          <p:nvPr/>
        </p:nvSpPr>
        <p:spPr bwMode="auto">
          <a:xfrm flipH="1">
            <a:off x="6096000" y="1219200"/>
            <a:ext cx="15240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zh-CN" altLang="zh-CN"/>
          </a:p>
        </p:txBody>
      </p:sp>
      <p:sp>
        <p:nvSpPr>
          <p:cNvPr id="9220" name="Text Box 4"/>
          <p:cNvSpPr txBox="1">
            <a:spLocks noChangeArrowheads="1"/>
          </p:cNvSpPr>
          <p:nvPr/>
        </p:nvSpPr>
        <p:spPr bwMode="auto">
          <a:xfrm>
            <a:off x="5638800" y="1219200"/>
            <a:ext cx="2514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sz="3600" b="1" dirty="0"/>
              <a:t>又高又大。</a:t>
            </a:r>
          </a:p>
        </p:txBody>
      </p:sp>
      <p:sp>
        <p:nvSpPr>
          <p:cNvPr id="9221" name="Text Box 5"/>
          <p:cNvSpPr txBox="1">
            <a:spLocks noChangeArrowheads="1"/>
          </p:cNvSpPr>
          <p:nvPr/>
        </p:nvSpPr>
        <p:spPr bwMode="auto">
          <a:xfrm>
            <a:off x="536575" y="1981200"/>
            <a:ext cx="8228013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 dirty="0">
                <a:solidFill>
                  <a:srgbClr val="CC00CC"/>
                </a:solidFill>
              </a:rPr>
              <a:t>2、你是从哪些话中看出大象又高又大？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" dur="2000"/>
                                        <p:tgtEl>
                                          <p:spTgt spid="9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292725" y="476250"/>
            <a:ext cx="3024188" cy="1081088"/>
          </a:xfrm>
          <a:prstGeom prst="rect">
            <a:avLst/>
          </a:prstGeom>
        </p:spPr>
        <p:txBody>
          <a:bodyPr/>
          <a:lstStyle/>
          <a:p>
            <a:pPr algn="l"/>
            <a:r>
              <a:rPr lang="zh-CN" sz="5400">
                <a:ea typeface="黑体" pitchFamily="49" charset="-122"/>
              </a:rPr>
              <a:t>一堵墙</a:t>
            </a:r>
          </a:p>
        </p:txBody>
      </p:sp>
      <p:pic>
        <p:nvPicPr>
          <p:cNvPr id="10243" name="Picture 3"/>
          <p:cNvPicPr>
            <a:picLocks noGrp="1" noChangeAspect="1" noChangeArrowheads="1"/>
          </p:cNvPicPr>
          <p:nvPr>
            <p:ph type="subTitle" idx="1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491" t="27325" r="24188" b="24065"/>
          <a:stretch>
            <a:fillRect/>
          </a:stretch>
        </p:blipFill>
        <p:spPr>
          <a:xfrm>
            <a:off x="250825" y="1557338"/>
            <a:ext cx="4537075" cy="4338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graphicFrame>
        <p:nvGraphicFramePr>
          <p:cNvPr id="10244" name="Object 4"/>
          <p:cNvGraphicFramePr>
            <a:graphicFrameLocks noChangeAspect="1"/>
          </p:cNvGraphicFramePr>
          <p:nvPr/>
        </p:nvGraphicFramePr>
        <p:xfrm>
          <a:off x="4787900" y="1844675"/>
          <a:ext cx="4121150" cy="4491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53" r:id="rId7" imgW="3032442" imgH="4534217" progId="MS_ClipArt_Gallery.2">
                  <p:embed/>
                </p:oleObj>
              </mc:Choice>
              <mc:Fallback>
                <p:oleObj r:id="rId7" imgW="3032442" imgH="4534217" progId="MS_ClipArt_Gallery.2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87900" y="1844675"/>
                        <a:ext cx="4121150" cy="44910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5" name="Rectangle 5"/>
          <p:cNvSpPr>
            <a:spLocks noChangeArrowheads="1"/>
          </p:cNvSpPr>
          <p:nvPr/>
        </p:nvSpPr>
        <p:spPr bwMode="auto">
          <a:xfrm>
            <a:off x="900113" y="2492375"/>
            <a:ext cx="2087562" cy="2449513"/>
          </a:xfrm>
          <a:prstGeom prst="rect">
            <a:avLst/>
          </a:prstGeom>
          <a:noFill/>
          <a:ln w="38100" cmpd="sng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4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AMERA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10242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2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5003800" y="765175"/>
            <a:ext cx="3671888" cy="1081088"/>
          </a:xfrm>
          <a:prstGeom prst="rect">
            <a:avLst/>
          </a:prstGeom>
        </p:spPr>
        <p:txBody>
          <a:bodyPr/>
          <a:lstStyle/>
          <a:p>
            <a:pPr algn="l"/>
            <a:r>
              <a:rPr lang="zh-CN" altLang="en-US" sz="5400">
                <a:ea typeface="黑体" pitchFamily="49" charset="-122"/>
              </a:rPr>
              <a:t>       </a:t>
            </a:r>
            <a:r>
              <a:rPr lang="zh-CN" altLang="en-US" sz="3200">
                <a:solidFill>
                  <a:srgbClr val="FF3300"/>
                </a:solidFill>
                <a:ea typeface="黑体" pitchFamily="49" charset="-122"/>
              </a:rPr>
              <a:t>zh</a:t>
            </a:r>
            <a:r>
              <a:rPr lang="en-US" sz="3200">
                <a:solidFill>
                  <a:srgbClr val="FF3300"/>
                </a:solidFill>
              </a:rPr>
              <a:t>ù</a:t>
            </a:r>
            <a:r>
              <a:rPr lang="zh-CN" altLang="en-US" sz="5400">
                <a:ea typeface="黑体" pitchFamily="49" charset="-122"/>
              </a:rPr>
              <a:t/>
            </a:r>
            <a:br>
              <a:rPr lang="zh-CN" altLang="en-US" sz="5400">
                <a:ea typeface="黑体" pitchFamily="49" charset="-122"/>
              </a:rPr>
            </a:br>
            <a:r>
              <a:rPr lang="zh-CN" altLang="en-US" sz="5400">
                <a:ea typeface="黑体" pitchFamily="49" charset="-122"/>
              </a:rPr>
              <a:t>四根柱子</a:t>
            </a:r>
          </a:p>
        </p:txBody>
      </p:sp>
      <p:pic>
        <p:nvPicPr>
          <p:cNvPr id="11267" name="Picture 3"/>
          <p:cNvPicPr>
            <a:picLocks noGrp="1" noChangeAspect="1" noChangeArrowheads="1"/>
          </p:cNvPicPr>
          <p:nvPr>
            <p:ph type="subTitle" idx="1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491" t="27325" r="24188" b="24065"/>
          <a:stretch>
            <a:fillRect/>
          </a:stretch>
        </p:blipFill>
        <p:spPr>
          <a:xfrm>
            <a:off x="323850" y="1484313"/>
            <a:ext cx="4537075" cy="43386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grpSp>
        <p:nvGrpSpPr>
          <p:cNvPr id="11268" name="Group 4"/>
          <p:cNvGrpSpPr>
            <a:grpSpLocks noChangeAspect="1"/>
          </p:cNvGrpSpPr>
          <p:nvPr/>
        </p:nvGrpSpPr>
        <p:grpSpPr bwMode="auto">
          <a:xfrm>
            <a:off x="5292725" y="3357563"/>
            <a:ext cx="3255963" cy="2501900"/>
            <a:chOff x="0" y="0"/>
            <a:chExt cx="2051" cy="1728"/>
          </a:xfrm>
        </p:grpSpPr>
        <p:graphicFrame>
          <p:nvGraphicFramePr>
            <p:cNvPr id="11269" name="Object 5"/>
            <p:cNvGraphicFramePr>
              <a:graphicFrameLocks noChangeAspect="1"/>
            </p:cNvGraphicFramePr>
            <p:nvPr/>
          </p:nvGraphicFramePr>
          <p:xfrm>
            <a:off x="0" y="0"/>
            <a:ext cx="467" cy="13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05" r:id="rId7" imgW="1380952" imgH="3486637" progId="Paint.Picture">
                    <p:embed/>
                  </p:oleObj>
                </mc:Choice>
                <mc:Fallback>
                  <p:oleObj r:id="rId7" imgW="1380952" imgH="3486637" progId="Paint.Picture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l="16551" r="17241"/>
                        <a:stretch>
                          <a:fillRect/>
                        </a:stretch>
                      </p:blipFill>
                      <p:spPr bwMode="auto">
                        <a:xfrm>
                          <a:off x="0" y="0"/>
                          <a:ext cx="467" cy="13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70" name="Object 6"/>
            <p:cNvGraphicFramePr>
              <a:graphicFrameLocks noChangeAspect="1"/>
            </p:cNvGraphicFramePr>
            <p:nvPr/>
          </p:nvGraphicFramePr>
          <p:xfrm>
            <a:off x="480" y="336"/>
            <a:ext cx="467" cy="13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06" r:id="rId9" imgW="1380952" imgH="3486637" progId="Paint.Picture">
                    <p:embed/>
                  </p:oleObj>
                </mc:Choice>
                <mc:Fallback>
                  <p:oleObj r:id="rId9" imgW="1380952" imgH="3486637" progId="Paint.Picture">
                    <p:embed/>
                    <p:pic>
                      <p:nvPicPr>
                        <p:cNvPr id="0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l="16551" r="17241"/>
                        <a:stretch>
                          <a:fillRect/>
                        </a:stretch>
                      </p:blipFill>
                      <p:spPr bwMode="auto">
                        <a:xfrm>
                          <a:off x="480" y="336"/>
                          <a:ext cx="467" cy="13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71" name="Object 7"/>
            <p:cNvGraphicFramePr>
              <a:graphicFrameLocks noChangeAspect="1"/>
            </p:cNvGraphicFramePr>
            <p:nvPr/>
          </p:nvGraphicFramePr>
          <p:xfrm>
            <a:off x="1584" y="336"/>
            <a:ext cx="467" cy="13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07" r:id="rId10" imgW="1380952" imgH="3486637" progId="Paint.Picture">
                    <p:embed/>
                  </p:oleObj>
                </mc:Choice>
                <mc:Fallback>
                  <p:oleObj r:id="rId10" imgW="1380952" imgH="3486637" progId="Paint.Picture">
                    <p:embed/>
                    <p:pic>
                      <p:nvPicPr>
                        <p:cNvPr id="0" name="Object 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l="16551" r="17241"/>
                        <a:stretch>
                          <a:fillRect/>
                        </a:stretch>
                      </p:blipFill>
                      <p:spPr bwMode="auto">
                        <a:xfrm>
                          <a:off x="1584" y="336"/>
                          <a:ext cx="467" cy="13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1272" name="Object 8"/>
            <p:cNvGraphicFramePr>
              <a:graphicFrameLocks noChangeAspect="1"/>
            </p:cNvGraphicFramePr>
            <p:nvPr/>
          </p:nvGraphicFramePr>
          <p:xfrm>
            <a:off x="1056" y="96"/>
            <a:ext cx="467" cy="139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308" r:id="rId11" imgW="1380952" imgH="3486637" progId="Paint.Picture">
                    <p:embed/>
                  </p:oleObj>
                </mc:Choice>
                <mc:Fallback>
                  <p:oleObj r:id="rId11" imgW="1380952" imgH="3486637" progId="Paint.Picture">
                    <p:embed/>
                    <p:pic>
                      <p:nvPicPr>
                        <p:cNvPr id="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 l="16551" r="17241"/>
                        <a:stretch>
                          <a:fillRect/>
                        </a:stretch>
                      </p:blipFill>
                      <p:spPr bwMode="auto">
                        <a:xfrm>
                          <a:off x="1056" y="96"/>
                          <a:ext cx="467" cy="139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273" name="Rectangle 9"/>
          <p:cNvSpPr>
            <a:spLocks noChangeArrowheads="1"/>
          </p:cNvSpPr>
          <p:nvPr/>
        </p:nvSpPr>
        <p:spPr bwMode="auto">
          <a:xfrm>
            <a:off x="539750" y="4221163"/>
            <a:ext cx="647700" cy="1441450"/>
          </a:xfrm>
          <a:prstGeom prst="rect">
            <a:avLst/>
          </a:prstGeom>
          <a:noFill/>
          <a:ln w="38100" cmpd="sng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74" name="Rectangle 10"/>
          <p:cNvSpPr>
            <a:spLocks noChangeArrowheads="1"/>
          </p:cNvSpPr>
          <p:nvPr/>
        </p:nvSpPr>
        <p:spPr bwMode="auto">
          <a:xfrm>
            <a:off x="1258888" y="4868863"/>
            <a:ext cx="433387" cy="792162"/>
          </a:xfrm>
          <a:prstGeom prst="rect">
            <a:avLst/>
          </a:prstGeom>
          <a:noFill/>
          <a:ln w="38100" cmpd="sng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75" name="Rectangle 11"/>
          <p:cNvSpPr>
            <a:spLocks noChangeArrowheads="1"/>
          </p:cNvSpPr>
          <p:nvPr/>
        </p:nvSpPr>
        <p:spPr bwMode="auto">
          <a:xfrm>
            <a:off x="1979613" y="5013325"/>
            <a:ext cx="719137" cy="720725"/>
          </a:xfrm>
          <a:prstGeom prst="rect">
            <a:avLst/>
          </a:prstGeom>
          <a:noFill/>
          <a:ln w="38100" cmpd="sng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276" name="Rectangle 12"/>
          <p:cNvSpPr>
            <a:spLocks noChangeArrowheads="1"/>
          </p:cNvSpPr>
          <p:nvPr/>
        </p:nvSpPr>
        <p:spPr bwMode="auto">
          <a:xfrm>
            <a:off x="2700338" y="4868863"/>
            <a:ext cx="503237" cy="865187"/>
          </a:xfrm>
          <a:prstGeom prst="rect">
            <a:avLst/>
          </a:prstGeom>
          <a:noFill/>
          <a:ln w="38100" cmpd="sng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6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AMERA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11266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6" grpId="0" autoUpdateAnimBg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"/>
          <p:cNvSpPr txBox="1">
            <a:spLocks noChangeArrowheads="1"/>
          </p:cNvSpPr>
          <p:nvPr/>
        </p:nvSpPr>
        <p:spPr bwMode="auto">
          <a:xfrm flipH="1">
            <a:off x="6096000" y="1219200"/>
            <a:ext cx="15240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zh-CN" altLang="zh-CN"/>
          </a:p>
        </p:txBody>
      </p:sp>
      <p:sp>
        <p:nvSpPr>
          <p:cNvPr id="12291" name="Text Box 3"/>
          <p:cNvSpPr txBox="1">
            <a:spLocks noChangeArrowheads="1"/>
          </p:cNvSpPr>
          <p:nvPr/>
        </p:nvSpPr>
        <p:spPr bwMode="auto">
          <a:xfrm>
            <a:off x="914496" y="1752644"/>
            <a:ext cx="6324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sz="3600" b="1" dirty="0">
                <a:solidFill>
                  <a:schemeClr val="hlink"/>
                </a:solidFill>
              </a:rPr>
              <a:t>身子</a:t>
            </a:r>
            <a:r>
              <a:rPr lang="zh-CN" sz="3600" b="1" dirty="0">
                <a:solidFill>
                  <a:srgbClr val="FF0000"/>
                </a:solidFill>
              </a:rPr>
              <a:t>像</a:t>
            </a:r>
            <a:r>
              <a:rPr lang="zh-CN" sz="3600" b="1" dirty="0">
                <a:solidFill>
                  <a:schemeClr val="hlink"/>
                </a:solidFill>
              </a:rPr>
              <a:t>一堵墙，腿</a:t>
            </a:r>
            <a:r>
              <a:rPr lang="zh-CN" sz="3600" b="1" dirty="0">
                <a:solidFill>
                  <a:srgbClr val="FF0000"/>
                </a:solidFill>
              </a:rPr>
              <a:t>像</a:t>
            </a:r>
            <a:r>
              <a:rPr lang="zh-CN" sz="3600" b="1" dirty="0">
                <a:solidFill>
                  <a:schemeClr val="hlink"/>
                </a:solidFill>
              </a:rPr>
              <a:t>四根柱子。</a:t>
            </a:r>
          </a:p>
        </p:txBody>
      </p:sp>
      <p:sp>
        <p:nvSpPr>
          <p:cNvPr id="12292" name="Text Box 4"/>
          <p:cNvSpPr txBox="1">
            <a:spLocks noChangeArrowheads="1"/>
          </p:cNvSpPr>
          <p:nvPr/>
        </p:nvSpPr>
        <p:spPr bwMode="auto">
          <a:xfrm>
            <a:off x="762000" y="2895614"/>
            <a:ext cx="8001000" cy="1463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zh-CN" sz="3600" b="1" dirty="0">
                <a:solidFill>
                  <a:srgbClr val="CC00CC"/>
                </a:solidFill>
              </a:rPr>
              <a:t>“</a:t>
            </a:r>
            <a:r>
              <a:rPr lang="zh-CN" sz="3600" b="1" dirty="0">
                <a:solidFill>
                  <a:srgbClr val="CC00CC"/>
                </a:solidFill>
              </a:rPr>
              <a:t>像</a:t>
            </a:r>
            <a:r>
              <a:rPr lang="zh-CN" altLang="zh-CN" sz="3600" dirty="0">
                <a:solidFill>
                  <a:srgbClr val="CC00CC"/>
                </a:solidFill>
              </a:rPr>
              <a:t>… …</a:t>
            </a:r>
            <a:r>
              <a:rPr lang="zh-CN" sz="3600" b="1" dirty="0">
                <a:solidFill>
                  <a:srgbClr val="CC00CC"/>
                </a:solidFill>
              </a:rPr>
              <a:t>像</a:t>
            </a:r>
            <a:r>
              <a:rPr lang="zh-CN" altLang="zh-CN" sz="3600" b="1" dirty="0">
                <a:solidFill>
                  <a:srgbClr val="CC00CC"/>
                </a:solidFill>
              </a:rPr>
              <a:t>…</a:t>
            </a:r>
            <a:r>
              <a:rPr lang="zh-CN" altLang="zh-CN" sz="3600" dirty="0">
                <a:solidFill>
                  <a:srgbClr val="CC00CC"/>
                </a:solidFill>
              </a:rPr>
              <a:t> </a:t>
            </a:r>
            <a:r>
              <a:rPr lang="zh-CN" altLang="zh-CN" sz="3600" b="1" dirty="0">
                <a:solidFill>
                  <a:srgbClr val="CC00CC"/>
                </a:solidFill>
              </a:rPr>
              <a:t>…”</a:t>
            </a:r>
            <a:r>
              <a:rPr lang="zh-CN" sz="3600" b="1" dirty="0">
                <a:solidFill>
                  <a:srgbClr val="CC00CC"/>
                </a:solidFill>
              </a:rPr>
              <a:t>这两个比喻句把大</a:t>
            </a:r>
          </a:p>
          <a:p>
            <a:pPr>
              <a:spcBef>
                <a:spcPct val="50000"/>
              </a:spcBef>
            </a:pPr>
            <a:r>
              <a:rPr lang="zh-CN" sz="3600" b="1" dirty="0">
                <a:solidFill>
                  <a:srgbClr val="CC00CC"/>
                </a:solidFill>
              </a:rPr>
              <a:t>象的高大写的既生动又形象。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2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2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2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2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4" name="Group 2"/>
          <p:cNvGrpSpPr>
            <a:grpSpLocks noChangeAspect="1"/>
          </p:cNvGrpSpPr>
          <p:nvPr/>
        </p:nvGrpSpPr>
        <p:grpSpPr bwMode="auto">
          <a:xfrm>
            <a:off x="0" y="-46038"/>
            <a:ext cx="9144000" cy="6904038"/>
            <a:chOff x="0" y="0"/>
            <a:chExt cx="5760" cy="4354"/>
          </a:xfrm>
        </p:grpSpPr>
        <p:pic>
          <p:nvPicPr>
            <p:cNvPr id="13315" name="Picture 3" descr="index_r5_c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3719"/>
              <a:ext cx="5760" cy="6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6" name="Picture 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317"/>
              <a:ext cx="158" cy="34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3317" name="Picture 5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0" y="305"/>
              <a:ext cx="250" cy="34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3318" name="Picture 6" descr="index_r3_c2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0"/>
              <a:ext cx="5760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319" name="Text Box 7"/>
          <p:cNvSpPr txBox="1">
            <a:spLocks noChangeArrowheads="1"/>
          </p:cNvSpPr>
          <p:nvPr/>
        </p:nvSpPr>
        <p:spPr bwMode="auto">
          <a:xfrm>
            <a:off x="250825" y="3789363"/>
            <a:ext cx="8351838" cy="217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zh-CN" altLang="en-US" sz="5400" b="1">
                <a:solidFill>
                  <a:srgbClr val="FF0066"/>
                </a:solidFill>
                <a:latin typeface="Times New Roman" pitchFamily="18" charset="0"/>
              </a:rPr>
              <a:t>    </a:t>
            </a:r>
            <a:r>
              <a:rPr lang="zh-CN" altLang="en-US" sz="3200" b="1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大象又高又大，身子像一堵墙，腿像四根</a:t>
            </a:r>
          </a:p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zh-CN" altLang="en-US" sz="3200" b="1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柱子，耳朵像</a:t>
            </a:r>
            <a:r>
              <a:rPr lang="zh-CN" altLang="en-US" sz="3200" b="1" u="sng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          </a:t>
            </a:r>
            <a:r>
              <a:rPr lang="zh-CN" altLang="en-US" sz="3200" b="1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，鼻子像</a:t>
            </a:r>
            <a:endParaRPr lang="zh-CN" altLang="en-US" sz="3200" b="1" u="sng">
              <a:solidFill>
                <a:srgbClr val="CC0066"/>
              </a:solidFill>
              <a:latin typeface="楷体_GB2312" pitchFamily="1" charset="-122"/>
              <a:ea typeface="楷体_GB2312" pitchFamily="1" charset="-122"/>
            </a:endParaRPr>
          </a:p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zh-CN" altLang="en-US" sz="3200" b="1" u="sng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        </a:t>
            </a:r>
            <a:r>
              <a:rPr lang="zh-CN" altLang="en-US" sz="3200" b="1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，尾巴像</a:t>
            </a:r>
            <a:r>
              <a:rPr lang="zh-CN" altLang="en-US" sz="4000" b="1" u="sng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             </a:t>
            </a:r>
            <a:r>
              <a:rPr lang="zh-CN" altLang="en-US" sz="4000" b="1">
                <a:solidFill>
                  <a:srgbClr val="CC0066"/>
                </a:solidFill>
                <a:latin typeface="楷体_GB2312" pitchFamily="1" charset="-122"/>
                <a:ea typeface="楷体_GB2312" pitchFamily="1" charset="-122"/>
              </a:rPr>
              <a:t>。</a:t>
            </a:r>
          </a:p>
        </p:txBody>
      </p:sp>
      <p:pic>
        <p:nvPicPr>
          <p:cNvPr id="13320" name="Picture 8" descr="边框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5425638" flipV="1">
            <a:off x="-169068" y="1400968"/>
            <a:ext cx="3168650" cy="1319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21" name="Picture 9" descr="200909110912447487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484438" y="188913"/>
            <a:ext cx="6227762" cy="3757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22" name="Text Box 10"/>
          <p:cNvSpPr txBox="1">
            <a:spLocks noChangeArrowheads="1"/>
          </p:cNvSpPr>
          <p:nvPr/>
        </p:nvSpPr>
        <p:spPr bwMode="auto">
          <a:xfrm>
            <a:off x="1042988" y="981075"/>
            <a:ext cx="793750" cy="2092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>
            <a:spAutoFit/>
          </a:bodyPr>
          <a:lstStyle/>
          <a:p>
            <a:pPr algn="ctr"/>
            <a:r>
              <a:rPr lang="zh-CN" altLang="en-US" sz="4000" b="1">
                <a:solidFill>
                  <a:srgbClr val="FF0000"/>
                </a:solidFill>
                <a:latin typeface="Tahoma" pitchFamily="34" charset="0"/>
                <a:ea typeface="黑体" pitchFamily="49" charset="-122"/>
              </a:rPr>
              <a:t>看看说说</a:t>
            </a:r>
          </a:p>
        </p:txBody>
      </p:sp>
      <p:sp>
        <p:nvSpPr>
          <p:cNvPr id="13323" name="Text Box 11"/>
          <p:cNvSpPr txBox="1">
            <a:spLocks noChangeArrowheads="1"/>
          </p:cNvSpPr>
          <p:nvPr/>
        </p:nvSpPr>
        <p:spPr bwMode="auto">
          <a:xfrm>
            <a:off x="2700338" y="4581525"/>
            <a:ext cx="2224087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3200" b="1" dirty="0">
                <a:solidFill>
                  <a:srgbClr val="CC9900"/>
                </a:solidFill>
                <a:latin typeface="Tahoma" pitchFamily="34" charset="0"/>
                <a:ea typeface="楷体_GB2312" pitchFamily="1" charset="-122"/>
              </a:rPr>
              <a:t>两把大扇子</a:t>
            </a:r>
          </a:p>
        </p:txBody>
      </p:sp>
      <p:sp>
        <p:nvSpPr>
          <p:cNvPr id="13324" name="Text Box 12"/>
          <p:cNvSpPr txBox="1">
            <a:spLocks noChangeArrowheads="1"/>
          </p:cNvSpPr>
          <p:nvPr/>
        </p:nvSpPr>
        <p:spPr bwMode="auto">
          <a:xfrm>
            <a:off x="6588125" y="4581525"/>
            <a:ext cx="18161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3200" b="1">
                <a:solidFill>
                  <a:srgbClr val="CC9900"/>
                </a:solidFill>
                <a:latin typeface="楷体_GB2312" pitchFamily="1" charset="-122"/>
                <a:ea typeface="楷体_GB2312" pitchFamily="1" charset="-122"/>
              </a:rPr>
              <a:t>一个长长</a:t>
            </a:r>
          </a:p>
        </p:txBody>
      </p:sp>
      <p:sp>
        <p:nvSpPr>
          <p:cNvPr id="13325" name="Line 13"/>
          <p:cNvSpPr>
            <a:spLocks noChangeShapeType="1"/>
          </p:cNvSpPr>
          <p:nvPr/>
        </p:nvSpPr>
        <p:spPr bwMode="auto">
          <a:xfrm>
            <a:off x="6659563" y="5157788"/>
            <a:ext cx="1873250" cy="0"/>
          </a:xfrm>
          <a:prstGeom prst="line">
            <a:avLst/>
          </a:prstGeom>
          <a:noFill/>
          <a:ln w="9525" cmpd="sng">
            <a:solidFill>
              <a:srgbClr val="CC0066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326" name="Text Box 14"/>
          <p:cNvSpPr txBox="1">
            <a:spLocks noChangeArrowheads="1"/>
          </p:cNvSpPr>
          <p:nvPr/>
        </p:nvSpPr>
        <p:spPr bwMode="auto">
          <a:xfrm>
            <a:off x="468313" y="5300663"/>
            <a:ext cx="1408112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3200" b="1">
                <a:solidFill>
                  <a:srgbClr val="CC9900"/>
                </a:solidFill>
                <a:latin typeface="楷体_GB2312" pitchFamily="1" charset="-122"/>
                <a:ea typeface="楷体_GB2312" pitchFamily="1" charset="-122"/>
              </a:rPr>
              <a:t>的钩子</a:t>
            </a:r>
          </a:p>
        </p:txBody>
      </p:sp>
      <p:sp>
        <p:nvSpPr>
          <p:cNvPr id="13327" name="Text Box 15"/>
          <p:cNvSpPr txBox="1">
            <a:spLocks noChangeArrowheads="1"/>
          </p:cNvSpPr>
          <p:nvPr/>
        </p:nvSpPr>
        <p:spPr bwMode="auto">
          <a:xfrm>
            <a:off x="3708400" y="5300663"/>
            <a:ext cx="3040063" cy="5794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3200" b="1">
                <a:solidFill>
                  <a:srgbClr val="CC9900"/>
                </a:solidFill>
                <a:latin typeface="Tahoma" pitchFamily="34" charset="0"/>
                <a:ea typeface="楷体_GB2312" pitchFamily="1" charset="-122"/>
              </a:rPr>
              <a:t>一根小小的辫子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13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133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13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13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23" grpId="0" autoUpdateAnimBg="0"/>
      <p:bldP spid="13324" grpId="0" autoUpdateAnimBg="0"/>
      <p:bldP spid="13326" grpId="0" autoUpdateAnimBg="0"/>
      <p:bldP spid="13327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/>
          <p:cNvSpPr>
            <a:spLocks noChangeArrowheads="1"/>
          </p:cNvSpPr>
          <p:nvPr/>
        </p:nvSpPr>
        <p:spPr bwMode="auto">
          <a:xfrm>
            <a:off x="581668" y="685872"/>
            <a:ext cx="8077200" cy="441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tx1"/>
              </a:buClr>
              <a:buFont typeface="Monotype Sorts" pitchFamily="2" charset="2"/>
              <a:buNone/>
            </a:pPr>
            <a:r>
              <a:rPr lang="zh-CN" altLang="en-US" sz="3200" dirty="0">
                <a:latin typeface="Times New Roman" pitchFamily="18" charset="0"/>
              </a:rPr>
              <a:t>  </a:t>
            </a:r>
            <a:r>
              <a:rPr lang="zh-CN" altLang="en-US" sz="3200" b="1" dirty="0">
                <a:latin typeface="Times New Roman" pitchFamily="18" charset="0"/>
              </a:rPr>
              <a:t> 要求：</a:t>
            </a:r>
            <a:r>
              <a:rPr lang="zh-CN" altLang="en-US" sz="3200" b="1" dirty="0">
                <a:solidFill>
                  <a:srgbClr val="FF0000"/>
                </a:solidFill>
                <a:latin typeface="Times New Roman" pitchFamily="18" charset="0"/>
              </a:rPr>
              <a:t>听老师读第三自然段，一边听，一边想：官员们都有哪些称象的办法？</a:t>
            </a:r>
          </a:p>
          <a:p>
            <a:pPr marL="342900" indent="-342900">
              <a:spcBef>
                <a:spcPct val="20000"/>
              </a:spcBef>
              <a:buClr>
                <a:schemeClr val="tx1"/>
              </a:buClr>
              <a:buFont typeface="Monotype Sorts" pitchFamily="2" charset="2"/>
              <a:buNone/>
            </a:pPr>
            <a:r>
              <a:rPr lang="zh-CN" altLang="en-US" sz="3200" dirty="0">
                <a:latin typeface="Times New Roman" pitchFamily="18" charset="0"/>
              </a:rPr>
              <a:t>           </a:t>
            </a:r>
          </a:p>
          <a:p>
            <a:pPr marL="342900" indent="-342900">
              <a:spcBef>
                <a:spcPct val="20000"/>
              </a:spcBef>
              <a:buClr>
                <a:schemeClr val="tx1"/>
              </a:buClr>
              <a:buFont typeface="Monotype Sorts" pitchFamily="2" charset="2"/>
              <a:buNone/>
            </a:pPr>
            <a:r>
              <a:rPr lang="zh-CN" altLang="en-US" sz="3200" dirty="0">
                <a:latin typeface="Times New Roman" pitchFamily="18" charset="0"/>
              </a:rPr>
              <a:t>           </a:t>
            </a:r>
            <a:r>
              <a:rPr lang="zh-CN" altLang="en-US" sz="3200" dirty="0">
                <a:solidFill>
                  <a:srgbClr val="0000FF"/>
                </a:solidFill>
                <a:latin typeface="Times New Roman" pitchFamily="18" charset="0"/>
              </a:rPr>
              <a:t>曹操问：“谁有办法把这头大象称一称？”有的说：“得造一杆大秤，砍一棵大树做秤杆。”有的说：“有了大秤也不成啊，谁有那么大的力气提得起这杆大秤呢？”也有的说：“办法倒有一个，就是把大象宰了，割成一块一块 的再称。”曹操听了</a:t>
            </a:r>
            <a:r>
              <a:rPr lang="zh-CN" altLang="en-US" sz="3200" dirty="0">
                <a:solidFill>
                  <a:srgbClr val="FF0000"/>
                </a:solidFill>
                <a:latin typeface="Times New Roman" pitchFamily="18" charset="0"/>
              </a:rPr>
              <a:t>直</a:t>
            </a:r>
            <a:r>
              <a:rPr lang="zh-CN" altLang="en-US" sz="3200" dirty="0">
                <a:solidFill>
                  <a:srgbClr val="0000FF"/>
                </a:solidFill>
                <a:latin typeface="Times New Roman" pitchFamily="18" charset="0"/>
              </a:rPr>
              <a:t>摇头。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14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YP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143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YP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500"/>
                                        <p:tgtEl>
                                          <p:spTgt spid="14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YP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8" grpId="0" build="p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Group 2"/>
          <p:cNvGrpSpPr>
            <a:grpSpLocks/>
          </p:cNvGrpSpPr>
          <p:nvPr/>
        </p:nvGrpSpPr>
        <p:grpSpPr bwMode="auto">
          <a:xfrm>
            <a:off x="1600200" y="304800"/>
            <a:ext cx="6629400" cy="4191000"/>
            <a:chOff x="0" y="0"/>
            <a:chExt cx="2051" cy="1143"/>
          </a:xfrm>
        </p:grpSpPr>
        <p:grpSp>
          <p:nvGrpSpPr>
            <p:cNvPr id="15363" name="Group 3"/>
            <p:cNvGrpSpPr>
              <a:grpSpLocks/>
            </p:cNvGrpSpPr>
            <p:nvPr/>
          </p:nvGrpSpPr>
          <p:grpSpPr bwMode="auto">
            <a:xfrm>
              <a:off x="0" y="56"/>
              <a:ext cx="2051" cy="1087"/>
              <a:chOff x="0" y="0"/>
              <a:chExt cx="2051" cy="1087"/>
            </a:xfrm>
          </p:grpSpPr>
          <p:sp>
            <p:nvSpPr>
              <p:cNvPr id="15364" name="AutoShape 4"/>
              <p:cNvSpPr>
                <a:spLocks noChangeArrowheads="1"/>
              </p:cNvSpPr>
              <p:nvPr/>
            </p:nvSpPr>
            <p:spPr bwMode="auto">
              <a:xfrm rot="5400000">
                <a:off x="1391" y="473"/>
                <a:ext cx="534" cy="148"/>
              </a:xfrm>
              <a:custGeom>
                <a:avLst/>
                <a:gdLst>
                  <a:gd name="G0" fmla="+- 8227 0 0"/>
                  <a:gd name="G1" fmla="+- -9684656 0 0"/>
                  <a:gd name="G2" fmla="+- 0 0 -9684656"/>
                  <a:gd name="T0" fmla="*/ 0 256 1"/>
                  <a:gd name="T1" fmla="*/ 180 256 1"/>
                  <a:gd name="G3" fmla="+- -9684656 T0 T1"/>
                  <a:gd name="T2" fmla="*/ 0 256 1"/>
                  <a:gd name="T3" fmla="*/ 90 256 1"/>
                  <a:gd name="G4" fmla="+- -9684656 T2 T3"/>
                  <a:gd name="G5" fmla="*/ G4 2 1"/>
                  <a:gd name="T4" fmla="*/ 90 256 1"/>
                  <a:gd name="T5" fmla="*/ 0 256 1"/>
                  <a:gd name="G6" fmla="+- -9684656 T4 T5"/>
                  <a:gd name="G7" fmla="*/ G6 2 1"/>
                  <a:gd name="G8" fmla="abs -9684656"/>
                  <a:gd name="T6" fmla="*/ 0 256 1"/>
                  <a:gd name="T7" fmla="*/ 90 256 1"/>
                  <a:gd name="G9" fmla="+- G8 T6 T7"/>
                  <a:gd name="G10" fmla="?: G9 G7 G5"/>
                  <a:gd name="T8" fmla="*/ 0 256 1"/>
                  <a:gd name="T9" fmla="*/ 360 256 1"/>
                  <a:gd name="G11" fmla="+- G10 T8 T9"/>
                  <a:gd name="G12" fmla="?: G10 G11 G10"/>
                  <a:gd name="T10" fmla="*/ 0 256 1"/>
                  <a:gd name="T11" fmla="*/ 360 256 1"/>
                  <a:gd name="G13" fmla="+- G12 T10 T11"/>
                  <a:gd name="G14" fmla="?: G12 G13 G12"/>
                  <a:gd name="G15" fmla="+- 0 0 G14"/>
                  <a:gd name="G16" fmla="+- 10800 0 0"/>
                  <a:gd name="G17" fmla="+- 10800 0 8227"/>
                  <a:gd name="G18" fmla="*/ 8227 1 2"/>
                  <a:gd name="G19" fmla="+- G18 5400 0"/>
                  <a:gd name="G20" fmla="cos G19 -9684656"/>
                  <a:gd name="G21" fmla="sin G19 -9684656"/>
                  <a:gd name="G22" fmla="+- G20 10800 0"/>
                  <a:gd name="G23" fmla="+- G21 10800 0"/>
                  <a:gd name="G24" fmla="+- 10800 0 G20"/>
                  <a:gd name="G25" fmla="+- 8227 10800 0"/>
                  <a:gd name="G26" fmla="?: G9 G17 G25"/>
                  <a:gd name="G27" fmla="?: G9 0 21600"/>
                  <a:gd name="G28" fmla="cos 10800 -9684656"/>
                  <a:gd name="G29" fmla="sin 10800 -9684656"/>
                  <a:gd name="G30" fmla="sin 8227 -9684656"/>
                  <a:gd name="G31" fmla="+- G28 10800 0"/>
                  <a:gd name="G32" fmla="+- G29 10800 0"/>
                  <a:gd name="G33" fmla="+- G30 10800 0"/>
                  <a:gd name="G34" fmla="?: G4 0 G31"/>
                  <a:gd name="G35" fmla="?: -9684656 G34 0"/>
                  <a:gd name="G36" fmla="?: G6 G35 G31"/>
                  <a:gd name="G37" fmla="+- 21600 0 G36"/>
                  <a:gd name="G38" fmla="?: G4 0 G33"/>
                  <a:gd name="G39" fmla="?: -9684656 G38 G32"/>
                  <a:gd name="G40" fmla="?: G6 G39 0"/>
                  <a:gd name="G41" fmla="?: G4 G32 21600"/>
                  <a:gd name="G42" fmla="?: G6 G41 G33"/>
                  <a:gd name="T12" fmla="*/ 10800 w 21600"/>
                  <a:gd name="T13" fmla="*/ 0 h 21600"/>
                  <a:gd name="T14" fmla="*/ 2751 w 21600"/>
                  <a:gd name="T15" fmla="*/ 5726 h 21600"/>
                  <a:gd name="T16" fmla="*/ 10800 w 21600"/>
                  <a:gd name="T17" fmla="*/ 2573 h 21600"/>
                  <a:gd name="T18" fmla="*/ 18849 w 21600"/>
                  <a:gd name="T19" fmla="*/ 5726 h 21600"/>
                  <a:gd name="T20" fmla="*/ G36 w 21600"/>
                  <a:gd name="T21" fmla="*/ G40 h 21600"/>
                  <a:gd name="T22" fmla="*/ G37 w 21600"/>
                  <a:gd name="T23" fmla="*/ G42 h 21600"/>
                </a:gdLst>
                <a:ahLst/>
                <a:cxnLst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T20" t="T21" r="T22" b="T23"/>
                <a:pathLst>
                  <a:path w="21600" h="21600">
                    <a:moveTo>
                      <a:pt x="3840" y="6413"/>
                    </a:moveTo>
                    <a:cubicBezTo>
                      <a:pt x="5346" y="4022"/>
                      <a:pt x="7974" y="2572"/>
                      <a:pt x="10800" y="2573"/>
                    </a:cubicBezTo>
                    <a:cubicBezTo>
                      <a:pt x="13625" y="2573"/>
                      <a:pt x="16253" y="4022"/>
                      <a:pt x="17759" y="6413"/>
                    </a:cubicBezTo>
                    <a:lnTo>
                      <a:pt x="19936" y="5041"/>
                    </a:lnTo>
                    <a:cubicBezTo>
                      <a:pt x="17958" y="1903"/>
                      <a:pt x="14509" y="-1"/>
                      <a:pt x="10799" y="0"/>
                    </a:cubicBezTo>
                    <a:cubicBezTo>
                      <a:pt x="7090" y="0"/>
                      <a:pt x="3641" y="1903"/>
                      <a:pt x="1663" y="5041"/>
                    </a:cubicBezTo>
                    <a:close/>
                  </a:path>
                </a:pathLst>
              </a:custGeom>
              <a:solidFill>
                <a:srgbClr val="DDDDDD"/>
              </a:soli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15365" name="Group 5"/>
              <p:cNvGrpSpPr>
                <a:grpSpLocks/>
              </p:cNvGrpSpPr>
              <p:nvPr/>
            </p:nvGrpSpPr>
            <p:grpSpPr bwMode="auto">
              <a:xfrm>
                <a:off x="1536" y="664"/>
                <a:ext cx="362" cy="423"/>
                <a:chOff x="0" y="0"/>
                <a:chExt cx="864" cy="1104"/>
              </a:xfrm>
            </p:grpSpPr>
            <p:sp>
              <p:nvSpPr>
                <p:cNvPr id="15366" name="AutoShape 6"/>
                <p:cNvSpPr>
                  <a:spLocks noChangeArrowheads="1"/>
                </p:cNvSpPr>
                <p:nvPr/>
              </p:nvSpPr>
              <p:spPr bwMode="auto">
                <a:xfrm flipV="1">
                  <a:off x="0" y="336"/>
                  <a:ext cx="864" cy="768"/>
                </a:xfrm>
                <a:custGeom>
                  <a:avLst/>
                  <a:gdLst>
                    <a:gd name="G0" fmla="+- 5400 0 0"/>
                    <a:gd name="G1" fmla="+- 21600 0 5400"/>
                    <a:gd name="G2" fmla="*/ 5400 1 2"/>
                    <a:gd name="G3" fmla="+- 21600 0 G2"/>
                    <a:gd name="G4" fmla="+/ 5400 21600 2"/>
                    <a:gd name="G5" fmla="+/ G1 0 2"/>
                    <a:gd name="G6" fmla="*/ 21600 21600 5400"/>
                    <a:gd name="G7" fmla="*/ G6 1 2"/>
                    <a:gd name="G8" fmla="+- 21600 0 G7"/>
                    <a:gd name="G9" fmla="*/ 21600 1 2"/>
                    <a:gd name="G10" fmla="+- 5400 0 G9"/>
                    <a:gd name="G11" fmla="?: G10 G8 0"/>
                    <a:gd name="G12" fmla="?: G10 G7 21600"/>
                    <a:gd name="T0" fmla="*/ 18900 w 21600"/>
                    <a:gd name="T1" fmla="*/ 10800 h 21600"/>
                    <a:gd name="T2" fmla="*/ 10800 w 21600"/>
                    <a:gd name="T3" fmla="*/ 21600 h 21600"/>
                    <a:gd name="T4" fmla="*/ 2700 w 21600"/>
                    <a:gd name="T5" fmla="*/ 10800 h 21600"/>
                    <a:gd name="T6" fmla="*/ 10800 w 21600"/>
                    <a:gd name="T7" fmla="*/ 0 h 21600"/>
                    <a:gd name="T8" fmla="*/ 4500 w 21600"/>
                    <a:gd name="T9" fmla="*/ 4500 h 21600"/>
                    <a:gd name="T10" fmla="*/ 17100 w 21600"/>
                    <a:gd name="T11" fmla="*/ 17100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T8" t="T9" r="T10" b="T11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26275"/>
                        <a:invGamma/>
                      </a:schemeClr>
                    </a:gs>
                  </a:gsLst>
                  <a:path path="shape">
                    <a:fillToRect l="50000" t="50000" r="50000" b="50000"/>
                  </a:path>
                </a:gradFill>
                <a:ln w="9525" cmpd="sng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67" name="AutoShape 7"/>
                <p:cNvSpPr>
                  <a:spLocks noChangeArrowheads="1"/>
                </p:cNvSpPr>
                <p:nvPr/>
              </p:nvSpPr>
              <p:spPr bwMode="auto">
                <a:xfrm>
                  <a:off x="240" y="0"/>
                  <a:ext cx="384" cy="384"/>
                </a:xfrm>
                <a:custGeom>
                  <a:avLst/>
                  <a:gdLst>
                    <a:gd name="G0" fmla="+- 5400 0 0"/>
                    <a:gd name="G1" fmla="+- 21600 0 5400"/>
                    <a:gd name="G2" fmla="+- 21600 0 5400"/>
                    <a:gd name="G3" fmla="*/ G0 2929 10000"/>
                    <a:gd name="G4" fmla="+- 21600 0 G3"/>
                    <a:gd name="G5" fmla="+- 21600 0 G3"/>
                    <a:gd name="T0" fmla="*/ 10800 w 21600"/>
                    <a:gd name="T1" fmla="*/ 0 h 21600"/>
                    <a:gd name="T2" fmla="*/ 3163 w 21600"/>
                    <a:gd name="T3" fmla="*/ 3163 h 21600"/>
                    <a:gd name="T4" fmla="*/ 0 w 21600"/>
                    <a:gd name="T5" fmla="*/ 10800 h 21600"/>
                    <a:gd name="T6" fmla="*/ 3163 w 21600"/>
                    <a:gd name="T7" fmla="*/ 18437 h 21600"/>
                    <a:gd name="T8" fmla="*/ 10800 w 21600"/>
                    <a:gd name="T9" fmla="*/ 21600 h 21600"/>
                    <a:gd name="T10" fmla="*/ 18437 w 21600"/>
                    <a:gd name="T11" fmla="*/ 18437 h 21600"/>
                    <a:gd name="T12" fmla="*/ 21600 w 21600"/>
                    <a:gd name="T13" fmla="*/ 10800 h 21600"/>
                    <a:gd name="T14" fmla="*/ 18437 w 21600"/>
                    <a:gd name="T15" fmla="*/ 3163 h 21600"/>
                    <a:gd name="T16" fmla="*/ 3163 w 21600"/>
                    <a:gd name="T17" fmla="*/ 3163 h 21600"/>
                    <a:gd name="T18" fmla="*/ 18437 w 21600"/>
                    <a:gd name="T19" fmla="*/ 18437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T16" t="T17" r="T18" b="T19"/>
                  <a:pathLst>
                    <a:path w="21600" h="21600">
                      <a:moveTo>
                        <a:pt x="0" y="10800"/>
                      </a:moveTo>
                      <a:cubicBezTo>
                        <a:pt x="0" y="4835"/>
                        <a:pt x="4835" y="0"/>
                        <a:pt x="10800" y="0"/>
                      </a:cubicBezTo>
                      <a:cubicBezTo>
                        <a:pt x="16765" y="0"/>
                        <a:pt x="21600" y="4835"/>
                        <a:pt x="21600" y="10800"/>
                      </a:cubicBezTo>
                      <a:cubicBezTo>
                        <a:pt x="21600" y="16765"/>
                        <a:pt x="16765" y="21600"/>
                        <a:pt x="10800" y="21600"/>
                      </a:cubicBezTo>
                      <a:cubicBezTo>
                        <a:pt x="4835" y="21600"/>
                        <a:pt x="0" y="16765"/>
                        <a:pt x="0" y="10800"/>
                      </a:cubicBezTo>
                      <a:close/>
                      <a:moveTo>
                        <a:pt x="5400" y="10800"/>
                      </a:moveTo>
                      <a:cubicBezTo>
                        <a:pt x="5400" y="13782"/>
                        <a:pt x="7818" y="16200"/>
                        <a:pt x="10800" y="16200"/>
                      </a:cubicBezTo>
                      <a:cubicBezTo>
                        <a:pt x="13782" y="16200"/>
                        <a:pt x="16200" y="13782"/>
                        <a:pt x="16200" y="10800"/>
                      </a:cubicBezTo>
                      <a:cubicBezTo>
                        <a:pt x="16200" y="7818"/>
                        <a:pt x="13782" y="5400"/>
                        <a:pt x="10800" y="5400"/>
                      </a:cubicBezTo>
                      <a:cubicBezTo>
                        <a:pt x="7818" y="5400"/>
                        <a:pt x="5400" y="7818"/>
                        <a:pt x="5400" y="10800"/>
                      </a:cubicBezTo>
                      <a:close/>
                    </a:path>
                  </a:pathLst>
                </a:custGeom>
                <a:gradFill rotWithShape="0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46275"/>
                        <a:invGamma/>
                      </a:schemeClr>
                    </a:gs>
                  </a:gsLst>
                  <a:path path="rect">
                    <a:fillToRect l="50000" t="50000" r="50000" b="50000"/>
                  </a:path>
                </a:gradFill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5368" name="AutoShape 8"/>
              <p:cNvSpPr>
                <a:spLocks noChangeArrowheads="1"/>
              </p:cNvSpPr>
              <p:nvPr/>
            </p:nvSpPr>
            <p:spPr bwMode="auto">
              <a:xfrm rot="1358757">
                <a:off x="240" y="328"/>
                <a:ext cx="1811" cy="55"/>
              </a:xfrm>
              <a:prstGeom prst="flowChartMagneticDrum">
                <a:avLst/>
              </a:prstGeom>
              <a:gradFill rotWithShape="0">
                <a:gsLst>
                  <a:gs pos="0">
                    <a:srgbClr val="996633"/>
                  </a:gs>
                  <a:gs pos="100000">
                    <a:srgbClr val="996633">
                      <a:gamma/>
                      <a:shade val="66275"/>
                      <a:invGamma/>
                    </a:srgbClr>
                  </a:gs>
                </a:gsLst>
                <a:path path="shape">
                  <a:fillToRect l="50000" t="50000" r="50000" b="50000"/>
                </a:path>
              </a:gradFill>
              <a:ln w="9525" cmpd="sng">
                <a:solidFill>
                  <a:srgbClr val="9249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15369" name="AutoShape 9"/>
              <p:cNvSpPr>
                <a:spLocks noChangeArrowheads="1"/>
              </p:cNvSpPr>
              <p:nvPr/>
            </p:nvSpPr>
            <p:spPr bwMode="auto">
              <a:xfrm rot="5400000">
                <a:off x="368" y="566"/>
                <a:ext cx="110" cy="845"/>
              </a:xfrm>
              <a:prstGeom prst="flowChartDelay">
                <a:avLst/>
              </a:prstGeom>
              <a:gradFill rotWithShape="0">
                <a:gsLst>
                  <a:gs pos="0">
                    <a:srgbClr val="DAEBF2"/>
                  </a:gs>
                  <a:gs pos="100000">
                    <a:srgbClr val="DAEBF2">
                      <a:gamma/>
                      <a:shade val="46275"/>
                      <a:invGamma/>
                    </a:srgbClr>
                  </a:gs>
                </a:gsLst>
                <a:path path="shape">
                  <a:fillToRect l="50000" t="50000" r="50000" b="50000"/>
                </a:path>
              </a:gra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15370" name="Group 10"/>
              <p:cNvGrpSpPr>
                <a:grpSpLocks/>
              </p:cNvGrpSpPr>
              <p:nvPr/>
            </p:nvGrpSpPr>
            <p:grpSpPr bwMode="auto">
              <a:xfrm>
                <a:off x="403" y="73"/>
                <a:ext cx="19" cy="883"/>
                <a:chOff x="0" y="0"/>
                <a:chExt cx="192" cy="3456"/>
              </a:xfrm>
            </p:grpSpPr>
            <p:sp>
              <p:nvSpPr>
                <p:cNvPr id="15371" name="AutoShape 11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2" name="AutoShape 12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3" name="AutoShape 13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4" name="AutoShape 14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5" name="AutoShape 15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6" name="AutoShape 16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7" name="AutoShape 17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8" name="AutoShape 18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79" name="AutoShape 19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0" name="AutoShape 20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381" name="Group 21"/>
              <p:cNvGrpSpPr>
                <a:grpSpLocks/>
              </p:cNvGrpSpPr>
              <p:nvPr/>
            </p:nvGrpSpPr>
            <p:grpSpPr bwMode="auto">
              <a:xfrm rot="1384922">
                <a:off x="201" y="0"/>
                <a:ext cx="20" cy="974"/>
                <a:chOff x="0" y="0"/>
                <a:chExt cx="192" cy="3456"/>
              </a:xfrm>
            </p:grpSpPr>
            <p:sp>
              <p:nvSpPr>
                <p:cNvPr id="15382" name="AutoShape 22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3" name="AutoShape 23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4" name="AutoShape 24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5" name="AutoShape 25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6" name="AutoShape 26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7" name="AutoShape 27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8" name="AutoShape 28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89" name="AutoShape 29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0" name="AutoShape 30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1" name="AutoShape 31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15392" name="Group 32"/>
              <p:cNvGrpSpPr>
                <a:grpSpLocks/>
              </p:cNvGrpSpPr>
              <p:nvPr/>
            </p:nvGrpSpPr>
            <p:grpSpPr bwMode="auto">
              <a:xfrm rot="-1410027">
                <a:off x="623" y="0"/>
                <a:ext cx="21" cy="993"/>
                <a:chOff x="0" y="0"/>
                <a:chExt cx="192" cy="3456"/>
              </a:xfrm>
            </p:grpSpPr>
            <p:sp>
              <p:nvSpPr>
                <p:cNvPr id="15393" name="AutoShape 33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4" name="AutoShape 34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5" name="AutoShape 35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6" name="AutoShape 36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7" name="AutoShape 37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8" name="AutoShape 38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399" name="AutoShape 39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400" name="AutoShape 40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401" name="AutoShape 41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15402" name="AutoShape 42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15403" name="AutoShape 43"/>
              <p:cNvSpPr>
                <a:spLocks noChangeArrowheads="1"/>
              </p:cNvSpPr>
              <p:nvPr/>
            </p:nvSpPr>
            <p:spPr bwMode="auto">
              <a:xfrm rot="5400000" flipV="1">
                <a:off x="1487" y="473"/>
                <a:ext cx="534" cy="148"/>
              </a:xfrm>
              <a:custGeom>
                <a:avLst/>
                <a:gdLst>
                  <a:gd name="G0" fmla="+- 7725 0 0"/>
                  <a:gd name="G1" fmla="+- -10128989 0 0"/>
                  <a:gd name="G2" fmla="+- 0 0 -10128989"/>
                  <a:gd name="T0" fmla="*/ 0 256 1"/>
                  <a:gd name="T1" fmla="*/ 180 256 1"/>
                  <a:gd name="G3" fmla="+- -10128989 T0 T1"/>
                  <a:gd name="T2" fmla="*/ 0 256 1"/>
                  <a:gd name="T3" fmla="*/ 90 256 1"/>
                  <a:gd name="G4" fmla="+- -10128989 T2 T3"/>
                  <a:gd name="G5" fmla="*/ G4 2 1"/>
                  <a:gd name="T4" fmla="*/ 90 256 1"/>
                  <a:gd name="T5" fmla="*/ 0 256 1"/>
                  <a:gd name="G6" fmla="+- -10128989 T4 T5"/>
                  <a:gd name="G7" fmla="*/ G6 2 1"/>
                  <a:gd name="G8" fmla="abs -10128989"/>
                  <a:gd name="T6" fmla="*/ 0 256 1"/>
                  <a:gd name="T7" fmla="*/ 90 256 1"/>
                  <a:gd name="G9" fmla="+- G8 T6 T7"/>
                  <a:gd name="G10" fmla="?: G9 G7 G5"/>
                  <a:gd name="T8" fmla="*/ 0 256 1"/>
                  <a:gd name="T9" fmla="*/ 360 256 1"/>
                  <a:gd name="G11" fmla="+- G10 T8 T9"/>
                  <a:gd name="G12" fmla="?: G10 G11 G10"/>
                  <a:gd name="T10" fmla="*/ 0 256 1"/>
                  <a:gd name="T11" fmla="*/ 360 256 1"/>
                  <a:gd name="G13" fmla="+- G12 T10 T11"/>
                  <a:gd name="G14" fmla="?: G12 G13 G12"/>
                  <a:gd name="G15" fmla="+- 0 0 G14"/>
                  <a:gd name="G16" fmla="+- 10800 0 0"/>
                  <a:gd name="G17" fmla="+- 10800 0 7725"/>
                  <a:gd name="G18" fmla="*/ 7725 1 2"/>
                  <a:gd name="G19" fmla="+- G18 5400 0"/>
                  <a:gd name="G20" fmla="cos G19 -10128989"/>
                  <a:gd name="G21" fmla="sin G19 -10128989"/>
                  <a:gd name="G22" fmla="+- G20 10800 0"/>
                  <a:gd name="G23" fmla="+- G21 10800 0"/>
                  <a:gd name="G24" fmla="+- 10800 0 G20"/>
                  <a:gd name="G25" fmla="+- 7725 10800 0"/>
                  <a:gd name="G26" fmla="?: G9 G17 G25"/>
                  <a:gd name="G27" fmla="?: G9 0 21600"/>
                  <a:gd name="G28" fmla="cos 10800 -10128989"/>
                  <a:gd name="G29" fmla="sin 10800 -10128989"/>
                  <a:gd name="G30" fmla="sin 7725 -10128989"/>
                  <a:gd name="G31" fmla="+- G28 10800 0"/>
                  <a:gd name="G32" fmla="+- G29 10800 0"/>
                  <a:gd name="G33" fmla="+- G30 10800 0"/>
                  <a:gd name="G34" fmla="?: G4 0 G31"/>
                  <a:gd name="G35" fmla="?: -10128989 G34 0"/>
                  <a:gd name="G36" fmla="?: G6 G35 G31"/>
                  <a:gd name="G37" fmla="+- 21600 0 G36"/>
                  <a:gd name="G38" fmla="?: G4 0 G33"/>
                  <a:gd name="G39" fmla="?: -10128989 G38 G32"/>
                  <a:gd name="G40" fmla="?: G6 G39 0"/>
                  <a:gd name="G41" fmla="?: G4 G32 21600"/>
                  <a:gd name="G42" fmla="?: G6 G41 G33"/>
                  <a:gd name="T12" fmla="*/ 10800 w 21600"/>
                  <a:gd name="T13" fmla="*/ 0 h 21600"/>
                  <a:gd name="T14" fmla="*/ 2435 w 21600"/>
                  <a:gd name="T15" fmla="*/ 6820 h 21600"/>
                  <a:gd name="T16" fmla="*/ 10800 w 21600"/>
                  <a:gd name="T17" fmla="*/ 3075 h 21600"/>
                  <a:gd name="T18" fmla="*/ 19165 w 21600"/>
                  <a:gd name="T19" fmla="*/ 6820 h 21600"/>
                  <a:gd name="T20" fmla="*/ G36 w 21600"/>
                  <a:gd name="T21" fmla="*/ G40 h 21600"/>
                  <a:gd name="T22" fmla="*/ G37 w 21600"/>
                  <a:gd name="T23" fmla="*/ G42 h 21600"/>
                </a:gdLst>
                <a:ahLst/>
                <a:cxnLst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T20" t="T21" r="T22" b="T23"/>
                <a:pathLst>
                  <a:path w="21600" h="21600">
                    <a:moveTo>
                      <a:pt x="3824" y="7481"/>
                    </a:moveTo>
                    <a:cubicBezTo>
                      <a:pt x="5104" y="4789"/>
                      <a:pt x="7819" y="3074"/>
                      <a:pt x="10800" y="3075"/>
                    </a:cubicBezTo>
                    <a:cubicBezTo>
                      <a:pt x="13780" y="3075"/>
                      <a:pt x="16495" y="4789"/>
                      <a:pt x="17775" y="7481"/>
                    </a:cubicBezTo>
                    <a:lnTo>
                      <a:pt x="20552" y="6160"/>
                    </a:lnTo>
                    <a:cubicBezTo>
                      <a:pt x="18762" y="2397"/>
                      <a:pt x="14966" y="-1"/>
                      <a:pt x="10799" y="0"/>
                    </a:cubicBezTo>
                    <a:cubicBezTo>
                      <a:pt x="6633" y="0"/>
                      <a:pt x="2837" y="2397"/>
                      <a:pt x="1047" y="6160"/>
                    </a:cubicBezTo>
                    <a:close/>
                  </a:path>
                </a:pathLst>
              </a:custGeom>
              <a:solidFill>
                <a:srgbClr val="DDDDDD"/>
              </a:soli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15404" name="AutoShape 44" descr="信纸"/>
            <p:cNvSpPr>
              <a:spLocks noChangeArrowheads="1"/>
            </p:cNvSpPr>
            <p:nvPr/>
          </p:nvSpPr>
          <p:spPr bwMode="auto">
            <a:xfrm rot="5019918">
              <a:off x="551" y="-120"/>
              <a:ext cx="96" cy="336"/>
            </a:xfrm>
            <a:custGeom>
              <a:avLst/>
              <a:gdLst>
                <a:gd name="G0" fmla="+- 5400 0 0"/>
                <a:gd name="G1" fmla="+- 21600 0 5400"/>
                <a:gd name="G2" fmla="+- 21600 0 5400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 w="9525" cmpd="sng">
              <a:solidFill>
                <a:srgbClr val="FFCC6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5405" name="Text Box 45"/>
          <p:cNvSpPr txBox="1">
            <a:spLocks noChangeArrowheads="1"/>
          </p:cNvSpPr>
          <p:nvPr/>
        </p:nvSpPr>
        <p:spPr bwMode="auto">
          <a:xfrm>
            <a:off x="1116013" y="5229225"/>
            <a:ext cx="76327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sz="3600" b="1"/>
              <a:t>造一杆大秤，砍一棵大树做秤杆。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15362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15405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05" grpId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DY[1Z(BNF7O2$RBIMPOI7YI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90600" y="152400"/>
            <a:ext cx="7772400" cy="4697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Text Box 3"/>
          <p:cNvSpPr txBox="1">
            <a:spLocks noChangeArrowheads="1"/>
          </p:cNvSpPr>
          <p:nvPr/>
        </p:nvSpPr>
        <p:spPr bwMode="auto">
          <a:xfrm>
            <a:off x="755650" y="5334000"/>
            <a:ext cx="78486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sz="3600" b="1"/>
              <a:t>把大象宰了，割成一块一块的再称。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16386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16387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7" grpId="0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2"/>
          <p:cNvSpPr txBox="1">
            <a:spLocks noChangeArrowheads="1"/>
          </p:cNvSpPr>
          <p:nvPr/>
        </p:nvSpPr>
        <p:spPr bwMode="auto">
          <a:xfrm>
            <a:off x="533400" y="1066800"/>
            <a:ext cx="64008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 dirty="0">
                <a:solidFill>
                  <a:srgbClr val="FF0000"/>
                </a:solidFill>
              </a:rPr>
              <a:t>1、曹操听后态度怎么样？</a:t>
            </a:r>
          </a:p>
        </p:txBody>
      </p:sp>
      <p:sp>
        <p:nvSpPr>
          <p:cNvPr id="17411" name="Text Box 3"/>
          <p:cNvSpPr txBox="1">
            <a:spLocks noChangeArrowheads="1"/>
          </p:cNvSpPr>
          <p:nvPr/>
        </p:nvSpPr>
        <p:spPr bwMode="auto">
          <a:xfrm>
            <a:off x="6400800" y="1066800"/>
            <a:ext cx="1905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sz="3600" b="1" dirty="0"/>
              <a:t>直摇头</a:t>
            </a:r>
          </a:p>
        </p:txBody>
      </p:sp>
      <p:sp>
        <p:nvSpPr>
          <p:cNvPr id="17412" name="Text Box 4"/>
          <p:cNvSpPr txBox="1">
            <a:spLocks noChangeArrowheads="1"/>
          </p:cNvSpPr>
          <p:nvPr/>
        </p:nvSpPr>
        <p:spPr bwMode="auto">
          <a:xfrm>
            <a:off x="533400" y="2362200"/>
            <a:ext cx="8305800" cy="1858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 dirty="0">
                <a:solidFill>
                  <a:srgbClr val="FF0000"/>
                </a:solidFill>
              </a:rPr>
              <a:t>2、为什么直摇头？</a:t>
            </a:r>
          </a:p>
          <a:p>
            <a:pPr>
              <a:spcBef>
                <a:spcPct val="50000"/>
              </a:spcBef>
            </a:pPr>
            <a:r>
              <a:rPr lang="zh-CN" altLang="en-US" sz="3200" b="1" dirty="0">
                <a:solidFill>
                  <a:srgbClr val="000000"/>
                </a:solidFill>
              </a:rPr>
              <a:t>       因为曹操对官员们提出的办法不赞同，而且非常的不满意。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ccxc 副本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AutoShape 3"/>
          <p:cNvSpPr>
            <a:spLocks noChangeArrowheads="1"/>
          </p:cNvSpPr>
          <p:nvPr/>
        </p:nvSpPr>
        <p:spPr bwMode="auto">
          <a:xfrm>
            <a:off x="3124200" y="381000"/>
            <a:ext cx="5792788" cy="2514600"/>
          </a:xfrm>
          <a:prstGeom prst="cloudCallout">
            <a:avLst>
              <a:gd name="adj1" fmla="val -32991"/>
              <a:gd name="adj2" fmla="val 59093"/>
            </a:avLst>
          </a:prstGeom>
          <a:solidFill>
            <a:schemeClr val="accent1"/>
          </a:solidFill>
          <a:ln w="9525" cmpd="sng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zh-CN" altLang="en-US" sz="4000">
                <a:solidFill>
                  <a:srgbClr val="CC00CC"/>
                </a:solidFill>
                <a:latin typeface="Times New Roman" pitchFamily="18" charset="0"/>
                <a:ea typeface="楷体_GB2312" pitchFamily="1" charset="-122"/>
              </a:rPr>
              <a:t>    曹冲说</a:t>
            </a:r>
            <a:r>
              <a:rPr lang="zh-CN" altLang="en-US" sz="4000">
                <a:solidFill>
                  <a:srgbClr val="000000"/>
                </a:solidFill>
                <a:latin typeface="Times New Roman" pitchFamily="18" charset="0"/>
                <a:ea typeface="楷体_GB2312" pitchFamily="1" charset="-122"/>
              </a:rPr>
              <a:t>：“我有个办法。”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5" grpId="0" bldLvl="0" animBg="1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ChangeArrowheads="1"/>
          </p:cNvSpPr>
          <p:nvPr/>
        </p:nvSpPr>
        <p:spPr bwMode="auto">
          <a:xfrm>
            <a:off x="762100" y="1088571"/>
            <a:ext cx="7391400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tx1"/>
              </a:buClr>
              <a:buFont typeface="Monotype Sorts" pitchFamily="2" charset="2"/>
              <a:buNone/>
            </a:pPr>
            <a:r>
              <a:rPr lang="zh-CN" altLang="en-US" sz="3200" dirty="0" smtClean="0">
                <a:latin typeface="Times New Roman" pitchFamily="18" charset="0"/>
              </a:rPr>
              <a:t>          曹</a:t>
            </a:r>
            <a:r>
              <a:rPr lang="zh-CN" altLang="en-US" sz="3200" dirty="0">
                <a:latin typeface="Times New Roman" pitchFamily="18" charset="0"/>
              </a:rPr>
              <a:t>操的儿子曹冲才7岁，他站出来，说：“我有个办法。</a:t>
            </a:r>
            <a:r>
              <a:rPr lang="zh-CN" altLang="en-US" sz="3200" dirty="0">
                <a:solidFill>
                  <a:srgbClr val="FF0000"/>
                </a:solidFill>
                <a:latin typeface="Times New Roman" pitchFamily="18" charset="0"/>
              </a:rPr>
              <a:t>先</a:t>
            </a:r>
            <a:r>
              <a:rPr lang="zh-CN" altLang="en-US" sz="3200" dirty="0">
                <a:latin typeface="Times New Roman" pitchFamily="18" charset="0"/>
              </a:rPr>
              <a:t>把大象赶到一艘大船上，看船身下沉多少，就沿着水面，在船舷上画一条线。</a:t>
            </a:r>
            <a:r>
              <a:rPr lang="zh-CN" altLang="en-US" sz="3200" dirty="0">
                <a:solidFill>
                  <a:srgbClr val="FF0000"/>
                </a:solidFill>
                <a:latin typeface="Times New Roman" pitchFamily="18" charset="0"/>
              </a:rPr>
              <a:t>再</a:t>
            </a:r>
            <a:r>
              <a:rPr lang="zh-CN" altLang="en-US" sz="3200" dirty="0">
                <a:latin typeface="Times New Roman" pitchFamily="18" charset="0"/>
              </a:rPr>
              <a:t>把大象赶上岸，往船上装石头，装到船下沉到画线的地方为止。</a:t>
            </a:r>
            <a:r>
              <a:rPr lang="zh-CN" altLang="en-US" sz="3200" dirty="0">
                <a:solidFill>
                  <a:srgbClr val="FF0000"/>
                </a:solidFill>
                <a:latin typeface="Times New Roman" pitchFamily="18" charset="0"/>
              </a:rPr>
              <a:t>然后</a:t>
            </a:r>
            <a:r>
              <a:rPr lang="zh-CN" altLang="en-US" sz="3200" dirty="0">
                <a:latin typeface="Times New Roman" pitchFamily="18" charset="0"/>
              </a:rPr>
              <a:t>，称一称船上的石头。石头有多重，就知道大象有多重了。”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8" grpId="0" build="p" autoUpdateAnimBg="0" advAuto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 bwMode="auto">
      <p:bgPr>
        <a:blipFill dpi="0" rotWithShape="0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6511" y="1780717"/>
            <a:ext cx="8686800" cy="2486461"/>
          </a:xfrm>
        </p:spPr>
        <p:txBody>
          <a:bodyPr/>
          <a:lstStyle/>
          <a:p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文中宋" pitchFamily="2" charset="-122"/>
              <a:ea typeface="华文中宋" pitchFamily="2" charset="-122"/>
            </a:endParaRP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中宋" pitchFamily="2" charset="-122"/>
                <a:ea typeface="华文中宋" pitchFamily="2" charset="-122"/>
              </a:rPr>
              <a:t>1、组内同学互相说一说曹冲是怎么称象的？并用横线划出来。</a:t>
            </a:r>
          </a:p>
          <a:p>
            <a:r>
              <a:rPr lang="zh-CN" altLang="en-US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中宋" pitchFamily="2" charset="-122"/>
                <a:ea typeface="华文中宋" pitchFamily="2" charset="-122"/>
              </a:rPr>
              <a:t>2、互相讨论：曹冲称象分为几步完成？从哪几个词可以看出？</a:t>
            </a:r>
          </a:p>
          <a:p>
            <a:endParaRPr lang="zh-CN" altLang="en-US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华文中宋" pitchFamily="2" charset="-122"/>
              <a:ea typeface="华文中宋" pitchFamily="2" charset="-122"/>
            </a:endParaRPr>
          </a:p>
        </p:txBody>
      </p:sp>
      <p:sp>
        <p:nvSpPr>
          <p:cNvPr id="20483" name="Text Box 3"/>
          <p:cNvSpPr txBox="1">
            <a:spLocks noChangeArrowheads="1"/>
          </p:cNvSpPr>
          <p:nvPr/>
        </p:nvSpPr>
        <p:spPr bwMode="auto">
          <a:xfrm>
            <a:off x="2190353" y="457278"/>
            <a:ext cx="4071949" cy="1323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zh-CN" altLang="en-US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小组合作学习</a:t>
            </a:r>
          </a:p>
          <a:p>
            <a:pPr algn="ctr"/>
            <a:r>
              <a:rPr lang="zh-CN" altLang="en-US" sz="4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（时间：3分钟）</a:t>
            </a:r>
          </a:p>
        </p:txBody>
      </p: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f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7" name="Picture 3" descr="ef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66800" y="1143000"/>
            <a:ext cx="7543800" cy="5284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8" name="Picture 4" descr="c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3429000"/>
            <a:ext cx="8991600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9" name="Picture 5" descr="f0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6400800"/>
            <a:ext cx="9144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10" name="Text Box 6"/>
          <p:cNvSpPr txBox="1">
            <a:spLocks noChangeArrowheads="1"/>
          </p:cNvSpPr>
          <p:nvPr/>
        </p:nvSpPr>
        <p:spPr bwMode="auto">
          <a:xfrm>
            <a:off x="2124075" y="404813"/>
            <a:ext cx="4535488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endParaRPr lang="zh-CN" altLang="en-US"/>
          </a:p>
        </p:txBody>
      </p:sp>
      <p:sp>
        <p:nvSpPr>
          <p:cNvPr id="21511" name="Text Box 7"/>
          <p:cNvSpPr txBox="1">
            <a:spLocks noChangeArrowheads="1"/>
          </p:cNvSpPr>
          <p:nvPr/>
        </p:nvSpPr>
        <p:spPr bwMode="auto">
          <a:xfrm>
            <a:off x="179388" y="457200"/>
            <a:ext cx="8459787" cy="1250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zh-CN" altLang="en-US" sz="4000" b="1">
                <a:solidFill>
                  <a:srgbClr val="FF3300"/>
                </a:solidFill>
              </a:rPr>
              <a:t>      先</a:t>
            </a:r>
            <a:r>
              <a:rPr lang="zh-CN" altLang="en-US" sz="3600" b="1">
                <a:solidFill>
                  <a:schemeClr val="bg1"/>
                </a:solidFill>
              </a:rPr>
              <a:t>把大象赶到一艘大船上，看船身下沉多少，就沿着水面在船舷上画一条线。</a:t>
            </a:r>
          </a:p>
        </p:txBody>
      </p:sp>
      <p:sp>
        <p:nvSpPr>
          <p:cNvPr id="21512" name="Line 8"/>
          <p:cNvSpPr>
            <a:spLocks noChangeShapeType="1"/>
          </p:cNvSpPr>
          <p:nvPr/>
        </p:nvSpPr>
        <p:spPr bwMode="auto">
          <a:xfrm>
            <a:off x="3995738" y="6381750"/>
            <a:ext cx="1447800" cy="0"/>
          </a:xfrm>
          <a:prstGeom prst="line">
            <a:avLst/>
          </a:prstGeom>
          <a:noFill/>
          <a:ln w="1270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pic>
        <p:nvPicPr>
          <p:cNvPr id="21513" name="Picture 9" descr="u=4173669692,4179216280&amp;fm=0&amp;gp=0">
            <a:hlinkClick r:id="rId7" action="ppaction://hlinksldjump"/>
          </p:cNvPr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316913" y="6030913"/>
            <a:ext cx="827087" cy="827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 descr="f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31" name="Group 3"/>
          <p:cNvGrpSpPr>
            <a:grpSpLocks/>
          </p:cNvGrpSpPr>
          <p:nvPr/>
        </p:nvGrpSpPr>
        <p:grpSpPr bwMode="auto">
          <a:xfrm>
            <a:off x="1447800" y="4724400"/>
            <a:ext cx="6858000" cy="1449388"/>
            <a:chOff x="0" y="0"/>
            <a:chExt cx="4320" cy="913"/>
          </a:xfrm>
        </p:grpSpPr>
        <p:grpSp>
          <p:nvGrpSpPr>
            <p:cNvPr id="22532" name="Group 4"/>
            <p:cNvGrpSpPr>
              <a:grpSpLocks/>
            </p:cNvGrpSpPr>
            <p:nvPr/>
          </p:nvGrpSpPr>
          <p:grpSpPr bwMode="auto">
            <a:xfrm rot="-21562905">
              <a:off x="3287" y="336"/>
              <a:ext cx="1033" cy="481"/>
              <a:chOff x="0" y="0"/>
              <a:chExt cx="1033" cy="481"/>
            </a:xfrm>
          </p:grpSpPr>
          <p:sp>
            <p:nvSpPr>
              <p:cNvPr id="2253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3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3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3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3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3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3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4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5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566" name="Group 38"/>
            <p:cNvGrpSpPr>
              <a:grpSpLocks/>
            </p:cNvGrpSpPr>
            <p:nvPr/>
          </p:nvGrpSpPr>
          <p:grpSpPr bwMode="auto">
            <a:xfrm rot="-21562905">
              <a:off x="1632" y="384"/>
              <a:ext cx="1033" cy="481"/>
              <a:chOff x="0" y="0"/>
              <a:chExt cx="1033" cy="481"/>
            </a:xfrm>
          </p:grpSpPr>
          <p:sp>
            <p:nvSpPr>
              <p:cNvPr id="2256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6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7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8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59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600" name="Group 72"/>
            <p:cNvGrpSpPr>
              <a:grpSpLocks/>
            </p:cNvGrpSpPr>
            <p:nvPr/>
          </p:nvGrpSpPr>
          <p:grpSpPr bwMode="auto">
            <a:xfrm rot="-21562905">
              <a:off x="768" y="239"/>
              <a:ext cx="1033" cy="481"/>
              <a:chOff x="0" y="0"/>
              <a:chExt cx="1033" cy="481"/>
            </a:xfrm>
          </p:grpSpPr>
          <p:sp>
            <p:nvSpPr>
              <p:cNvPr id="22601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2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3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4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5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6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7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8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09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0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1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2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3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4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5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6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7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8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19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0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1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2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3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4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5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6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7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8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29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0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1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2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3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634" name="Group 106"/>
            <p:cNvGrpSpPr>
              <a:grpSpLocks/>
            </p:cNvGrpSpPr>
            <p:nvPr/>
          </p:nvGrpSpPr>
          <p:grpSpPr bwMode="auto">
            <a:xfrm rot="-21562905">
              <a:off x="2304" y="432"/>
              <a:ext cx="1033" cy="481"/>
              <a:chOff x="0" y="0"/>
              <a:chExt cx="1033" cy="481"/>
            </a:xfrm>
          </p:grpSpPr>
          <p:sp>
            <p:nvSpPr>
              <p:cNvPr id="22635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6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7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8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39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0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1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2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3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4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5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6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7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8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49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0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1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2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3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4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5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6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7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8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59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0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1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2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3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4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5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6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67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668" name="Group 140"/>
            <p:cNvGrpSpPr>
              <a:grpSpLocks/>
            </p:cNvGrpSpPr>
            <p:nvPr/>
          </p:nvGrpSpPr>
          <p:grpSpPr bwMode="auto">
            <a:xfrm rot="-21562905">
              <a:off x="0" y="0"/>
              <a:ext cx="1033" cy="481"/>
              <a:chOff x="0" y="0"/>
              <a:chExt cx="1033" cy="481"/>
            </a:xfrm>
          </p:grpSpPr>
          <p:sp>
            <p:nvSpPr>
              <p:cNvPr id="22669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0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1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2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3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4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5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6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7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8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79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0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1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2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3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4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5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6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7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8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89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0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1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2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3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4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5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6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7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8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699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0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1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702" name="Group 174"/>
            <p:cNvGrpSpPr>
              <a:grpSpLocks/>
            </p:cNvGrpSpPr>
            <p:nvPr/>
          </p:nvGrpSpPr>
          <p:grpSpPr bwMode="auto">
            <a:xfrm rot="-21562905">
              <a:off x="2784" y="384"/>
              <a:ext cx="1033" cy="481"/>
              <a:chOff x="0" y="0"/>
              <a:chExt cx="1033" cy="481"/>
            </a:xfrm>
          </p:grpSpPr>
          <p:sp>
            <p:nvSpPr>
              <p:cNvPr id="2270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0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1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2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grpSp>
        <p:nvGrpSpPr>
          <p:cNvPr id="22736" name="Group 208"/>
          <p:cNvGrpSpPr>
            <a:grpSpLocks/>
          </p:cNvGrpSpPr>
          <p:nvPr/>
        </p:nvGrpSpPr>
        <p:grpSpPr bwMode="auto">
          <a:xfrm>
            <a:off x="2286000" y="2665413"/>
            <a:ext cx="5678488" cy="3125787"/>
            <a:chOff x="0" y="0"/>
            <a:chExt cx="3577" cy="1969"/>
          </a:xfrm>
        </p:grpSpPr>
        <p:grpSp>
          <p:nvGrpSpPr>
            <p:cNvPr id="22737" name="Group 209"/>
            <p:cNvGrpSpPr>
              <a:grpSpLocks/>
            </p:cNvGrpSpPr>
            <p:nvPr/>
          </p:nvGrpSpPr>
          <p:grpSpPr bwMode="auto">
            <a:xfrm rot="-21562905">
              <a:off x="1200" y="0"/>
              <a:ext cx="1033" cy="481"/>
              <a:chOff x="0" y="0"/>
              <a:chExt cx="1033" cy="481"/>
            </a:xfrm>
          </p:grpSpPr>
          <p:sp>
            <p:nvSpPr>
              <p:cNvPr id="22738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39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0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1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2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3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4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5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6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7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8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49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0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1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2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3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4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5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6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7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8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59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0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1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2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3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4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5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6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7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8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69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0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771" name="Group 243"/>
            <p:cNvGrpSpPr>
              <a:grpSpLocks/>
            </p:cNvGrpSpPr>
            <p:nvPr/>
          </p:nvGrpSpPr>
          <p:grpSpPr bwMode="auto">
            <a:xfrm rot="-21562905">
              <a:off x="240" y="864"/>
              <a:ext cx="1033" cy="481"/>
              <a:chOff x="0" y="0"/>
              <a:chExt cx="1033" cy="481"/>
            </a:xfrm>
          </p:grpSpPr>
          <p:sp>
            <p:nvSpPr>
              <p:cNvPr id="22772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3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4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5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6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7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8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79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0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1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2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3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4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5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6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7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8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89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0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1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2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3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4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5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6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7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8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799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0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1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2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3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4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805" name="Group 277"/>
            <p:cNvGrpSpPr>
              <a:grpSpLocks/>
            </p:cNvGrpSpPr>
            <p:nvPr/>
          </p:nvGrpSpPr>
          <p:grpSpPr bwMode="auto">
            <a:xfrm rot="-21562905">
              <a:off x="1200" y="816"/>
              <a:ext cx="1033" cy="481"/>
              <a:chOff x="0" y="0"/>
              <a:chExt cx="1033" cy="481"/>
            </a:xfrm>
          </p:grpSpPr>
          <p:sp>
            <p:nvSpPr>
              <p:cNvPr id="22806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7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8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09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0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1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2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3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4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5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6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7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8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19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0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1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2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3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4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5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6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7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8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29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0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1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2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3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4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5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6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7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38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839" name="Group 311"/>
            <p:cNvGrpSpPr>
              <a:grpSpLocks/>
            </p:cNvGrpSpPr>
            <p:nvPr/>
          </p:nvGrpSpPr>
          <p:grpSpPr bwMode="auto">
            <a:xfrm rot="-21562905">
              <a:off x="1488" y="1440"/>
              <a:ext cx="1033" cy="481"/>
              <a:chOff x="0" y="0"/>
              <a:chExt cx="1033" cy="481"/>
            </a:xfrm>
          </p:grpSpPr>
          <p:sp>
            <p:nvSpPr>
              <p:cNvPr id="22840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1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2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3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4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5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6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7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8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49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0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1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2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3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4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5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6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7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8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59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0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1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2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3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4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5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6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7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8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69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0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1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2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873" name="Group 345"/>
            <p:cNvGrpSpPr>
              <a:grpSpLocks/>
            </p:cNvGrpSpPr>
            <p:nvPr/>
          </p:nvGrpSpPr>
          <p:grpSpPr bwMode="auto">
            <a:xfrm rot="-21562905">
              <a:off x="0" y="1200"/>
              <a:ext cx="1033" cy="481"/>
              <a:chOff x="0" y="0"/>
              <a:chExt cx="1033" cy="481"/>
            </a:xfrm>
          </p:grpSpPr>
          <p:sp>
            <p:nvSpPr>
              <p:cNvPr id="22874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5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6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7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8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79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0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1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2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3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4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5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6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7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8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89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0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1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2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3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4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5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6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7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8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899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0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1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2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3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4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5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6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907" name="Group 379"/>
            <p:cNvGrpSpPr>
              <a:grpSpLocks/>
            </p:cNvGrpSpPr>
            <p:nvPr/>
          </p:nvGrpSpPr>
          <p:grpSpPr bwMode="auto">
            <a:xfrm rot="-21562905">
              <a:off x="672" y="1344"/>
              <a:ext cx="1033" cy="481"/>
              <a:chOff x="0" y="0"/>
              <a:chExt cx="1033" cy="481"/>
            </a:xfrm>
          </p:grpSpPr>
          <p:sp>
            <p:nvSpPr>
              <p:cNvPr id="22908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09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0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1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2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3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4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5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6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7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8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19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0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1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2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3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4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5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6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7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8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29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0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1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2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3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4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5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6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7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8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39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0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941" name="Group 413"/>
            <p:cNvGrpSpPr>
              <a:grpSpLocks/>
            </p:cNvGrpSpPr>
            <p:nvPr/>
          </p:nvGrpSpPr>
          <p:grpSpPr bwMode="auto">
            <a:xfrm rot="-21562905">
              <a:off x="1872" y="1104"/>
              <a:ext cx="1033" cy="481"/>
              <a:chOff x="0" y="0"/>
              <a:chExt cx="1033" cy="481"/>
            </a:xfrm>
          </p:grpSpPr>
          <p:sp>
            <p:nvSpPr>
              <p:cNvPr id="22942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3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4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5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6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7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8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49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0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1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2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3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4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5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6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7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8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59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0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1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2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3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4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5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6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7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8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69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0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1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2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3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4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2975" name="Group 447"/>
            <p:cNvGrpSpPr>
              <a:grpSpLocks/>
            </p:cNvGrpSpPr>
            <p:nvPr/>
          </p:nvGrpSpPr>
          <p:grpSpPr bwMode="auto">
            <a:xfrm rot="-21562905">
              <a:off x="2208" y="1488"/>
              <a:ext cx="1033" cy="481"/>
              <a:chOff x="0" y="0"/>
              <a:chExt cx="1033" cy="481"/>
            </a:xfrm>
          </p:grpSpPr>
          <p:sp>
            <p:nvSpPr>
              <p:cNvPr id="22976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7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8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79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0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1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2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3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4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5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6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7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8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89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0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1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2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3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4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5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6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7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8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2999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0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1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2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3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4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5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6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7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08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009" name="Group 481"/>
            <p:cNvGrpSpPr>
              <a:grpSpLocks/>
            </p:cNvGrpSpPr>
            <p:nvPr/>
          </p:nvGrpSpPr>
          <p:grpSpPr bwMode="auto">
            <a:xfrm rot="-21562905">
              <a:off x="1248" y="1200"/>
              <a:ext cx="1033" cy="481"/>
              <a:chOff x="0" y="0"/>
              <a:chExt cx="1033" cy="481"/>
            </a:xfrm>
          </p:grpSpPr>
          <p:sp>
            <p:nvSpPr>
              <p:cNvPr id="23010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1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2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3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4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5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6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7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8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19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0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1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2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3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4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5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6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7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8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29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0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1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2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3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4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5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6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7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8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39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0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1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2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043" name="Group 515"/>
            <p:cNvGrpSpPr>
              <a:grpSpLocks/>
            </p:cNvGrpSpPr>
            <p:nvPr/>
          </p:nvGrpSpPr>
          <p:grpSpPr bwMode="auto">
            <a:xfrm rot="-21562905">
              <a:off x="1632" y="864"/>
              <a:ext cx="1033" cy="481"/>
              <a:chOff x="0" y="0"/>
              <a:chExt cx="1033" cy="481"/>
            </a:xfrm>
          </p:grpSpPr>
          <p:sp>
            <p:nvSpPr>
              <p:cNvPr id="23044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5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6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7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8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49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0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1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2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3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4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5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6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7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8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59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0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1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2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3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4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5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6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7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8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69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0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1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2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3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4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5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6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077" name="Group 549"/>
            <p:cNvGrpSpPr>
              <a:grpSpLocks/>
            </p:cNvGrpSpPr>
            <p:nvPr/>
          </p:nvGrpSpPr>
          <p:grpSpPr bwMode="auto">
            <a:xfrm rot="-21562905">
              <a:off x="768" y="672"/>
              <a:ext cx="1033" cy="481"/>
              <a:chOff x="0" y="0"/>
              <a:chExt cx="1033" cy="481"/>
            </a:xfrm>
          </p:grpSpPr>
          <p:sp>
            <p:nvSpPr>
              <p:cNvPr id="23078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79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0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1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2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3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4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5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6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7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8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89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0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1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2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3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4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5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6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7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8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099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0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1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2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3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4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5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6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7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8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09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0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111" name="Group 583"/>
            <p:cNvGrpSpPr>
              <a:grpSpLocks/>
            </p:cNvGrpSpPr>
            <p:nvPr/>
          </p:nvGrpSpPr>
          <p:grpSpPr bwMode="auto">
            <a:xfrm rot="-21562905">
              <a:off x="2544" y="1248"/>
              <a:ext cx="1033" cy="481"/>
              <a:chOff x="0" y="0"/>
              <a:chExt cx="1033" cy="481"/>
            </a:xfrm>
          </p:grpSpPr>
          <p:sp>
            <p:nvSpPr>
              <p:cNvPr id="23112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3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4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5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6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7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8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19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0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1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2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3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4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5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6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7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8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29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0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1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2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3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4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5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6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7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8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39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0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1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2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3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4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145" name="Group 617"/>
            <p:cNvGrpSpPr>
              <a:grpSpLocks/>
            </p:cNvGrpSpPr>
            <p:nvPr/>
          </p:nvGrpSpPr>
          <p:grpSpPr bwMode="auto">
            <a:xfrm rot="-21562905">
              <a:off x="720" y="1008"/>
              <a:ext cx="1033" cy="481"/>
              <a:chOff x="0" y="0"/>
              <a:chExt cx="1033" cy="481"/>
            </a:xfrm>
          </p:grpSpPr>
          <p:sp>
            <p:nvSpPr>
              <p:cNvPr id="23146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7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8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49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0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1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2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3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4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5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6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7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8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59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0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1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2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3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4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5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6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7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8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69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0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1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2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3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4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5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6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7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78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179" name="Group 651"/>
            <p:cNvGrpSpPr>
              <a:grpSpLocks/>
            </p:cNvGrpSpPr>
            <p:nvPr/>
          </p:nvGrpSpPr>
          <p:grpSpPr bwMode="auto">
            <a:xfrm rot="-21562905">
              <a:off x="1248" y="576"/>
              <a:ext cx="1033" cy="481"/>
              <a:chOff x="0" y="0"/>
              <a:chExt cx="1033" cy="481"/>
            </a:xfrm>
          </p:grpSpPr>
          <p:sp>
            <p:nvSpPr>
              <p:cNvPr id="23180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1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2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3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4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5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6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7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8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89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0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1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2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3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4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5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6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7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8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199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0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1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2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3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4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5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6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7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8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09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0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1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2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213" name="Group 685"/>
            <p:cNvGrpSpPr>
              <a:grpSpLocks/>
            </p:cNvGrpSpPr>
            <p:nvPr/>
          </p:nvGrpSpPr>
          <p:grpSpPr bwMode="auto">
            <a:xfrm rot="-21562905">
              <a:off x="2304" y="864"/>
              <a:ext cx="1033" cy="481"/>
              <a:chOff x="0" y="0"/>
              <a:chExt cx="1033" cy="481"/>
            </a:xfrm>
          </p:grpSpPr>
          <p:sp>
            <p:nvSpPr>
              <p:cNvPr id="23214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5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6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7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8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19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0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1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2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3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4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5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6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7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8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29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0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1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2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3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4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5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6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7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8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39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0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1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2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3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4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5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6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247" name="Group 719"/>
            <p:cNvGrpSpPr>
              <a:grpSpLocks/>
            </p:cNvGrpSpPr>
            <p:nvPr/>
          </p:nvGrpSpPr>
          <p:grpSpPr bwMode="auto">
            <a:xfrm rot="-21562905">
              <a:off x="1872" y="624"/>
              <a:ext cx="1033" cy="481"/>
              <a:chOff x="0" y="0"/>
              <a:chExt cx="1033" cy="481"/>
            </a:xfrm>
          </p:grpSpPr>
          <p:sp>
            <p:nvSpPr>
              <p:cNvPr id="23248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49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0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1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2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3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4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5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6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7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8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59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0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1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2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3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4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5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6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7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8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69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0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1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2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3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4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5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6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7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8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79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0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281" name="Group 753"/>
            <p:cNvGrpSpPr>
              <a:grpSpLocks/>
            </p:cNvGrpSpPr>
            <p:nvPr/>
          </p:nvGrpSpPr>
          <p:grpSpPr bwMode="auto">
            <a:xfrm rot="-21562905">
              <a:off x="1728" y="288"/>
              <a:ext cx="1033" cy="481"/>
              <a:chOff x="0" y="0"/>
              <a:chExt cx="1033" cy="481"/>
            </a:xfrm>
          </p:grpSpPr>
          <p:sp>
            <p:nvSpPr>
              <p:cNvPr id="23282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3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4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5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6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7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8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89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0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1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2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3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4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5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6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7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8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299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0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1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2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3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4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5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6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7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8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09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0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1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2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3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4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315" name="Group 787"/>
            <p:cNvGrpSpPr>
              <a:grpSpLocks/>
            </p:cNvGrpSpPr>
            <p:nvPr/>
          </p:nvGrpSpPr>
          <p:grpSpPr bwMode="auto">
            <a:xfrm rot="-21562905">
              <a:off x="816" y="384"/>
              <a:ext cx="1033" cy="481"/>
              <a:chOff x="0" y="0"/>
              <a:chExt cx="1033" cy="481"/>
            </a:xfrm>
          </p:grpSpPr>
          <p:sp>
            <p:nvSpPr>
              <p:cNvPr id="23316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7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8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19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0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1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2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3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4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5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6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7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8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29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0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1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2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3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4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5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6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7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8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39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0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1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2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3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4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5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6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7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48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349" name="Group 821"/>
            <p:cNvGrpSpPr>
              <a:grpSpLocks/>
            </p:cNvGrpSpPr>
            <p:nvPr/>
          </p:nvGrpSpPr>
          <p:grpSpPr bwMode="auto">
            <a:xfrm rot="-21562905">
              <a:off x="1296" y="336"/>
              <a:ext cx="1033" cy="481"/>
              <a:chOff x="0" y="0"/>
              <a:chExt cx="1033" cy="481"/>
            </a:xfrm>
          </p:grpSpPr>
          <p:sp>
            <p:nvSpPr>
              <p:cNvPr id="23350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1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2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3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4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5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6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7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8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59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0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1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2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3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4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5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6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7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8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69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0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1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2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3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4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5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6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7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8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79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80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81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382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pic>
        <p:nvPicPr>
          <p:cNvPr id="23383" name="Picture 855" descr="c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3352800"/>
            <a:ext cx="8991600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384" name="Picture 856" descr="f0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6400800"/>
            <a:ext cx="9144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5" name="Line 857"/>
          <p:cNvSpPr>
            <a:spLocks noChangeShapeType="1"/>
          </p:cNvSpPr>
          <p:nvPr/>
        </p:nvSpPr>
        <p:spPr bwMode="auto">
          <a:xfrm>
            <a:off x="3848100" y="6400800"/>
            <a:ext cx="1447800" cy="0"/>
          </a:xfrm>
          <a:prstGeom prst="line">
            <a:avLst/>
          </a:pr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387" name="Rectangle 859"/>
          <p:cNvSpPr>
            <a:spLocks noGrp="1" noChangeArrowheads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zh-CN" altLang="en-US">
                <a:solidFill>
                  <a:srgbClr val="FF3300"/>
                </a:solidFill>
              </a:rPr>
              <a:t>       再</a:t>
            </a:r>
            <a:r>
              <a:rPr lang="zh-CN" altLang="en-US">
                <a:solidFill>
                  <a:schemeClr val="bg1"/>
                </a:solidFill>
              </a:rPr>
              <a:t>把大象赶上岸, 往船装石头，装到船下沉到画线的地方为止。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27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水底世界 关闭程序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ChangeArrowheads="1"/>
          </p:cNvSpPr>
          <p:nvPr/>
        </p:nvSpPr>
        <p:spPr bwMode="auto">
          <a:xfrm>
            <a:off x="228600" y="838200"/>
            <a:ext cx="8785225" cy="5688013"/>
          </a:xfrm>
          <a:prstGeom prst="rect">
            <a:avLst/>
          </a:prstGeom>
          <a:gradFill rotWithShape="1">
            <a:gsLst>
              <a:gs pos="0">
                <a:schemeClr val="folHlink"/>
              </a:gs>
              <a:gs pos="100000">
                <a:schemeClr val="bg1"/>
              </a:gs>
            </a:gsLst>
            <a:path path="rect">
              <a:fillToRect t="100000" r="100000"/>
            </a:path>
          </a:gradFill>
          <a:ln w="9525" cmpd="sng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grpSp>
        <p:nvGrpSpPr>
          <p:cNvPr id="23555" name="Group 3"/>
          <p:cNvGrpSpPr>
            <a:grpSpLocks/>
          </p:cNvGrpSpPr>
          <p:nvPr/>
        </p:nvGrpSpPr>
        <p:grpSpPr bwMode="auto">
          <a:xfrm>
            <a:off x="152400" y="914400"/>
            <a:ext cx="5257800" cy="3124200"/>
            <a:chOff x="0" y="0"/>
            <a:chExt cx="3312" cy="1968"/>
          </a:xfrm>
        </p:grpSpPr>
        <p:grpSp>
          <p:nvGrpSpPr>
            <p:cNvPr id="23556" name="Group 4"/>
            <p:cNvGrpSpPr>
              <a:grpSpLocks/>
            </p:cNvGrpSpPr>
            <p:nvPr/>
          </p:nvGrpSpPr>
          <p:grpSpPr bwMode="auto">
            <a:xfrm rot="-21562905">
              <a:off x="1300" y="0"/>
              <a:ext cx="874" cy="419"/>
              <a:chOff x="0" y="0"/>
              <a:chExt cx="1033" cy="481"/>
            </a:xfrm>
          </p:grpSpPr>
          <p:sp>
            <p:nvSpPr>
              <p:cNvPr id="2355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5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5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6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7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58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3590" name="Group 38"/>
            <p:cNvGrpSpPr>
              <a:grpSpLocks/>
            </p:cNvGrpSpPr>
            <p:nvPr/>
          </p:nvGrpSpPr>
          <p:grpSpPr bwMode="auto">
            <a:xfrm>
              <a:off x="0" y="251"/>
              <a:ext cx="3312" cy="1717"/>
              <a:chOff x="0" y="0"/>
              <a:chExt cx="3312" cy="1717"/>
            </a:xfrm>
          </p:grpSpPr>
          <p:grpSp>
            <p:nvGrpSpPr>
              <p:cNvPr id="23591" name="Group 39"/>
              <p:cNvGrpSpPr>
                <a:grpSpLocks/>
              </p:cNvGrpSpPr>
              <p:nvPr/>
            </p:nvGrpSpPr>
            <p:grpSpPr bwMode="auto">
              <a:xfrm rot="-21562905">
                <a:off x="2438" y="837"/>
                <a:ext cx="874" cy="420"/>
                <a:chOff x="0" y="0"/>
                <a:chExt cx="1033" cy="481"/>
              </a:xfrm>
            </p:grpSpPr>
            <p:sp>
              <p:nvSpPr>
                <p:cNvPr id="23592" name="未知"/>
                <p:cNvSpPr>
                  <a:spLocks/>
                </p:cNvSpPr>
                <p:nvPr/>
              </p:nvSpPr>
              <p:spPr bwMode="auto">
                <a:xfrm>
                  <a:off x="29" y="0"/>
                  <a:ext cx="1004" cy="480"/>
                </a:xfrm>
                <a:custGeom>
                  <a:avLst/>
                  <a:gdLst>
                    <a:gd name="T0" fmla="*/ 1800 w 2007"/>
                    <a:gd name="T1" fmla="*/ 47 h 959"/>
                    <a:gd name="T2" fmla="*/ 1647 w 2007"/>
                    <a:gd name="T3" fmla="*/ 311 h 959"/>
                    <a:gd name="T4" fmla="*/ 1533 w 2007"/>
                    <a:gd name="T5" fmla="*/ 436 h 959"/>
                    <a:gd name="T6" fmla="*/ 1481 w 2007"/>
                    <a:gd name="T7" fmla="*/ 516 h 959"/>
                    <a:gd name="T8" fmla="*/ 1552 w 2007"/>
                    <a:gd name="T9" fmla="*/ 567 h 959"/>
                    <a:gd name="T10" fmla="*/ 1568 w 2007"/>
                    <a:gd name="T11" fmla="*/ 529 h 959"/>
                    <a:gd name="T12" fmla="*/ 1588 w 2007"/>
                    <a:gd name="T13" fmla="*/ 469 h 959"/>
                    <a:gd name="T14" fmla="*/ 1684 w 2007"/>
                    <a:gd name="T15" fmla="*/ 478 h 959"/>
                    <a:gd name="T16" fmla="*/ 1725 w 2007"/>
                    <a:gd name="T17" fmla="*/ 481 h 959"/>
                    <a:gd name="T18" fmla="*/ 1780 w 2007"/>
                    <a:gd name="T19" fmla="*/ 541 h 959"/>
                    <a:gd name="T20" fmla="*/ 1853 w 2007"/>
                    <a:gd name="T21" fmla="*/ 633 h 959"/>
                    <a:gd name="T22" fmla="*/ 1930 w 2007"/>
                    <a:gd name="T23" fmla="*/ 660 h 959"/>
                    <a:gd name="T24" fmla="*/ 1987 w 2007"/>
                    <a:gd name="T25" fmla="*/ 787 h 959"/>
                    <a:gd name="T26" fmla="*/ 1961 w 2007"/>
                    <a:gd name="T27" fmla="*/ 825 h 959"/>
                    <a:gd name="T28" fmla="*/ 1858 w 2007"/>
                    <a:gd name="T29" fmla="*/ 843 h 959"/>
                    <a:gd name="T30" fmla="*/ 1752 w 2007"/>
                    <a:gd name="T31" fmla="*/ 850 h 959"/>
                    <a:gd name="T32" fmla="*/ 1738 w 2007"/>
                    <a:gd name="T33" fmla="*/ 900 h 959"/>
                    <a:gd name="T34" fmla="*/ 1639 w 2007"/>
                    <a:gd name="T35" fmla="*/ 894 h 959"/>
                    <a:gd name="T36" fmla="*/ 1514 w 2007"/>
                    <a:gd name="T37" fmla="*/ 885 h 959"/>
                    <a:gd name="T38" fmla="*/ 1375 w 2007"/>
                    <a:gd name="T39" fmla="*/ 910 h 959"/>
                    <a:gd name="T40" fmla="*/ 1246 w 2007"/>
                    <a:gd name="T41" fmla="*/ 936 h 959"/>
                    <a:gd name="T42" fmla="*/ 1208 w 2007"/>
                    <a:gd name="T43" fmla="*/ 930 h 959"/>
                    <a:gd name="T44" fmla="*/ 1168 w 2007"/>
                    <a:gd name="T45" fmla="*/ 946 h 959"/>
                    <a:gd name="T46" fmla="*/ 1103 w 2007"/>
                    <a:gd name="T47" fmla="*/ 925 h 959"/>
                    <a:gd name="T48" fmla="*/ 994 w 2007"/>
                    <a:gd name="T49" fmla="*/ 931 h 959"/>
                    <a:gd name="T50" fmla="*/ 902 w 2007"/>
                    <a:gd name="T51" fmla="*/ 921 h 959"/>
                    <a:gd name="T52" fmla="*/ 891 w 2007"/>
                    <a:gd name="T53" fmla="*/ 909 h 959"/>
                    <a:gd name="T54" fmla="*/ 916 w 2007"/>
                    <a:gd name="T55" fmla="*/ 804 h 959"/>
                    <a:gd name="T56" fmla="*/ 897 w 2007"/>
                    <a:gd name="T57" fmla="*/ 772 h 959"/>
                    <a:gd name="T58" fmla="*/ 819 w 2007"/>
                    <a:gd name="T59" fmla="*/ 903 h 959"/>
                    <a:gd name="T60" fmla="*/ 690 w 2007"/>
                    <a:gd name="T61" fmla="*/ 913 h 959"/>
                    <a:gd name="T62" fmla="*/ 530 w 2007"/>
                    <a:gd name="T63" fmla="*/ 905 h 959"/>
                    <a:gd name="T64" fmla="*/ 396 w 2007"/>
                    <a:gd name="T65" fmla="*/ 919 h 959"/>
                    <a:gd name="T66" fmla="*/ 230 w 2007"/>
                    <a:gd name="T67" fmla="*/ 880 h 959"/>
                    <a:gd name="T68" fmla="*/ 193 w 2007"/>
                    <a:gd name="T69" fmla="*/ 826 h 959"/>
                    <a:gd name="T70" fmla="*/ 136 w 2007"/>
                    <a:gd name="T71" fmla="*/ 810 h 959"/>
                    <a:gd name="T72" fmla="*/ 208 w 2007"/>
                    <a:gd name="T73" fmla="*/ 754 h 959"/>
                    <a:gd name="T74" fmla="*/ 304 w 2007"/>
                    <a:gd name="T75" fmla="*/ 699 h 959"/>
                    <a:gd name="T76" fmla="*/ 341 w 2007"/>
                    <a:gd name="T77" fmla="*/ 633 h 959"/>
                    <a:gd name="T78" fmla="*/ 283 w 2007"/>
                    <a:gd name="T79" fmla="*/ 570 h 959"/>
                    <a:gd name="T80" fmla="*/ 215 w 2007"/>
                    <a:gd name="T81" fmla="*/ 535 h 959"/>
                    <a:gd name="T82" fmla="*/ 145 w 2007"/>
                    <a:gd name="T83" fmla="*/ 481 h 959"/>
                    <a:gd name="T84" fmla="*/ 43 w 2007"/>
                    <a:gd name="T85" fmla="*/ 427 h 959"/>
                    <a:gd name="T86" fmla="*/ 18 w 2007"/>
                    <a:gd name="T87" fmla="*/ 252 h 959"/>
                    <a:gd name="T88" fmla="*/ 127 w 2007"/>
                    <a:gd name="T89" fmla="*/ 196 h 959"/>
                    <a:gd name="T90" fmla="*/ 254 w 2007"/>
                    <a:gd name="T91" fmla="*/ 161 h 959"/>
                    <a:gd name="T92" fmla="*/ 365 w 2007"/>
                    <a:gd name="T93" fmla="*/ 155 h 959"/>
                    <a:gd name="T94" fmla="*/ 482 w 2007"/>
                    <a:gd name="T95" fmla="*/ 138 h 959"/>
                    <a:gd name="T96" fmla="*/ 608 w 2007"/>
                    <a:gd name="T97" fmla="*/ 110 h 959"/>
                    <a:gd name="T98" fmla="*/ 768 w 2007"/>
                    <a:gd name="T99" fmla="*/ 61 h 959"/>
                    <a:gd name="T100" fmla="*/ 842 w 2007"/>
                    <a:gd name="T101" fmla="*/ 59 h 959"/>
                    <a:gd name="T102" fmla="*/ 951 w 2007"/>
                    <a:gd name="T103" fmla="*/ 75 h 959"/>
                    <a:gd name="T104" fmla="*/ 1094 w 2007"/>
                    <a:gd name="T105" fmla="*/ 78 h 959"/>
                    <a:gd name="T106" fmla="*/ 1236 w 2007"/>
                    <a:gd name="T107" fmla="*/ 60 h 959"/>
                    <a:gd name="T108" fmla="*/ 1325 w 2007"/>
                    <a:gd name="T109" fmla="*/ 46 h 959"/>
                    <a:gd name="T110" fmla="*/ 1412 w 2007"/>
                    <a:gd name="T111" fmla="*/ 37 h 959"/>
                    <a:gd name="T112" fmla="*/ 1507 w 2007"/>
                    <a:gd name="T113" fmla="*/ 48 h 959"/>
                    <a:gd name="T114" fmla="*/ 1615 w 2007"/>
                    <a:gd name="T115" fmla="*/ 31 h 959"/>
                    <a:gd name="T116" fmla="*/ 1696 w 2007"/>
                    <a:gd name="T117" fmla="*/ 3 h 9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2007" h="959">
                      <a:moveTo>
                        <a:pt x="1754" y="7"/>
                      </a:moveTo>
                      <a:lnTo>
                        <a:pt x="1760" y="11"/>
                      </a:lnTo>
                      <a:lnTo>
                        <a:pt x="1767" y="15"/>
                      </a:lnTo>
                      <a:lnTo>
                        <a:pt x="1772" y="19"/>
                      </a:lnTo>
                      <a:lnTo>
                        <a:pt x="1779" y="24"/>
                      </a:lnTo>
                      <a:lnTo>
                        <a:pt x="1785" y="29"/>
                      </a:lnTo>
                      <a:lnTo>
                        <a:pt x="1791" y="34"/>
                      </a:lnTo>
                      <a:lnTo>
                        <a:pt x="1797" y="40"/>
                      </a:lnTo>
                      <a:lnTo>
                        <a:pt x="1800" y="47"/>
                      </a:lnTo>
                      <a:lnTo>
                        <a:pt x="1803" y="68"/>
                      </a:lnTo>
                      <a:lnTo>
                        <a:pt x="1802" y="87"/>
                      </a:lnTo>
                      <a:lnTo>
                        <a:pt x="1798" y="108"/>
                      </a:lnTo>
                      <a:lnTo>
                        <a:pt x="1790" y="125"/>
                      </a:lnTo>
                      <a:lnTo>
                        <a:pt x="1677" y="244"/>
                      </a:lnTo>
                      <a:lnTo>
                        <a:pt x="1663" y="258"/>
                      </a:lnTo>
                      <a:lnTo>
                        <a:pt x="1661" y="276"/>
                      </a:lnTo>
                      <a:lnTo>
                        <a:pt x="1659" y="296"/>
                      </a:lnTo>
                      <a:lnTo>
                        <a:pt x="1647" y="311"/>
                      </a:lnTo>
                      <a:lnTo>
                        <a:pt x="1635" y="327"/>
                      </a:lnTo>
                      <a:lnTo>
                        <a:pt x="1625" y="345"/>
                      </a:lnTo>
                      <a:lnTo>
                        <a:pt x="1617" y="364"/>
                      </a:lnTo>
                      <a:lnTo>
                        <a:pt x="1608" y="382"/>
                      </a:lnTo>
                      <a:lnTo>
                        <a:pt x="1597" y="400"/>
                      </a:lnTo>
                      <a:lnTo>
                        <a:pt x="1583" y="413"/>
                      </a:lnTo>
                      <a:lnTo>
                        <a:pt x="1566" y="424"/>
                      </a:lnTo>
                      <a:lnTo>
                        <a:pt x="1543" y="427"/>
                      </a:lnTo>
                      <a:lnTo>
                        <a:pt x="1533" y="436"/>
                      </a:lnTo>
                      <a:lnTo>
                        <a:pt x="1522" y="448"/>
                      </a:lnTo>
                      <a:lnTo>
                        <a:pt x="1512" y="458"/>
                      </a:lnTo>
                      <a:lnTo>
                        <a:pt x="1503" y="470"/>
                      </a:lnTo>
                      <a:lnTo>
                        <a:pt x="1492" y="480"/>
                      </a:lnTo>
                      <a:lnTo>
                        <a:pt x="1482" y="491"/>
                      </a:lnTo>
                      <a:lnTo>
                        <a:pt x="1472" y="500"/>
                      </a:lnTo>
                      <a:lnTo>
                        <a:pt x="1459" y="508"/>
                      </a:lnTo>
                      <a:lnTo>
                        <a:pt x="1471" y="511"/>
                      </a:lnTo>
                      <a:lnTo>
                        <a:pt x="1481" y="516"/>
                      </a:lnTo>
                      <a:lnTo>
                        <a:pt x="1489" y="524"/>
                      </a:lnTo>
                      <a:lnTo>
                        <a:pt x="1496" y="532"/>
                      </a:lnTo>
                      <a:lnTo>
                        <a:pt x="1503" y="541"/>
                      </a:lnTo>
                      <a:lnTo>
                        <a:pt x="1511" y="550"/>
                      </a:lnTo>
                      <a:lnTo>
                        <a:pt x="1519" y="559"/>
                      </a:lnTo>
                      <a:lnTo>
                        <a:pt x="1529" y="564"/>
                      </a:lnTo>
                      <a:lnTo>
                        <a:pt x="1537" y="565"/>
                      </a:lnTo>
                      <a:lnTo>
                        <a:pt x="1544" y="565"/>
                      </a:lnTo>
                      <a:lnTo>
                        <a:pt x="1552" y="567"/>
                      </a:lnTo>
                      <a:lnTo>
                        <a:pt x="1559" y="569"/>
                      </a:lnTo>
                      <a:lnTo>
                        <a:pt x="1567" y="570"/>
                      </a:lnTo>
                      <a:lnTo>
                        <a:pt x="1574" y="572"/>
                      </a:lnTo>
                      <a:lnTo>
                        <a:pt x="1581" y="575"/>
                      </a:lnTo>
                      <a:lnTo>
                        <a:pt x="1588" y="577"/>
                      </a:lnTo>
                      <a:lnTo>
                        <a:pt x="1585" y="565"/>
                      </a:lnTo>
                      <a:lnTo>
                        <a:pt x="1580" y="553"/>
                      </a:lnTo>
                      <a:lnTo>
                        <a:pt x="1574" y="540"/>
                      </a:lnTo>
                      <a:lnTo>
                        <a:pt x="1568" y="529"/>
                      </a:lnTo>
                      <a:lnTo>
                        <a:pt x="1570" y="517"/>
                      </a:lnTo>
                      <a:lnTo>
                        <a:pt x="1573" y="506"/>
                      </a:lnTo>
                      <a:lnTo>
                        <a:pt x="1577" y="495"/>
                      </a:lnTo>
                      <a:lnTo>
                        <a:pt x="1583" y="485"/>
                      </a:lnTo>
                      <a:lnTo>
                        <a:pt x="1581" y="482"/>
                      </a:lnTo>
                      <a:lnTo>
                        <a:pt x="1578" y="480"/>
                      </a:lnTo>
                      <a:lnTo>
                        <a:pt x="1577" y="477"/>
                      </a:lnTo>
                      <a:lnTo>
                        <a:pt x="1578" y="473"/>
                      </a:lnTo>
                      <a:lnTo>
                        <a:pt x="1588" y="469"/>
                      </a:lnTo>
                      <a:lnTo>
                        <a:pt x="1600" y="465"/>
                      </a:lnTo>
                      <a:lnTo>
                        <a:pt x="1612" y="462"/>
                      </a:lnTo>
                      <a:lnTo>
                        <a:pt x="1625" y="459"/>
                      </a:lnTo>
                      <a:lnTo>
                        <a:pt x="1636" y="458"/>
                      </a:lnTo>
                      <a:lnTo>
                        <a:pt x="1649" y="459"/>
                      </a:lnTo>
                      <a:lnTo>
                        <a:pt x="1661" y="462"/>
                      </a:lnTo>
                      <a:lnTo>
                        <a:pt x="1672" y="466"/>
                      </a:lnTo>
                      <a:lnTo>
                        <a:pt x="1679" y="471"/>
                      </a:lnTo>
                      <a:lnTo>
                        <a:pt x="1684" y="478"/>
                      </a:lnTo>
                      <a:lnTo>
                        <a:pt x="1688" y="485"/>
                      </a:lnTo>
                      <a:lnTo>
                        <a:pt x="1692" y="492"/>
                      </a:lnTo>
                      <a:lnTo>
                        <a:pt x="1695" y="487"/>
                      </a:lnTo>
                      <a:lnTo>
                        <a:pt x="1700" y="485"/>
                      </a:lnTo>
                      <a:lnTo>
                        <a:pt x="1704" y="481"/>
                      </a:lnTo>
                      <a:lnTo>
                        <a:pt x="1709" y="480"/>
                      </a:lnTo>
                      <a:lnTo>
                        <a:pt x="1715" y="479"/>
                      </a:lnTo>
                      <a:lnTo>
                        <a:pt x="1721" y="479"/>
                      </a:lnTo>
                      <a:lnTo>
                        <a:pt x="1725" y="481"/>
                      </a:lnTo>
                      <a:lnTo>
                        <a:pt x="1731" y="484"/>
                      </a:lnTo>
                      <a:lnTo>
                        <a:pt x="1738" y="489"/>
                      </a:lnTo>
                      <a:lnTo>
                        <a:pt x="1747" y="494"/>
                      </a:lnTo>
                      <a:lnTo>
                        <a:pt x="1755" y="501"/>
                      </a:lnTo>
                      <a:lnTo>
                        <a:pt x="1763" y="507"/>
                      </a:lnTo>
                      <a:lnTo>
                        <a:pt x="1770" y="514"/>
                      </a:lnTo>
                      <a:lnTo>
                        <a:pt x="1776" y="522"/>
                      </a:lnTo>
                      <a:lnTo>
                        <a:pt x="1779" y="531"/>
                      </a:lnTo>
                      <a:lnTo>
                        <a:pt x="1780" y="541"/>
                      </a:lnTo>
                      <a:lnTo>
                        <a:pt x="1791" y="546"/>
                      </a:lnTo>
                      <a:lnTo>
                        <a:pt x="1801" y="550"/>
                      </a:lnTo>
                      <a:lnTo>
                        <a:pt x="1811" y="555"/>
                      </a:lnTo>
                      <a:lnTo>
                        <a:pt x="1822" y="561"/>
                      </a:lnTo>
                      <a:lnTo>
                        <a:pt x="1831" y="568"/>
                      </a:lnTo>
                      <a:lnTo>
                        <a:pt x="1838" y="577"/>
                      </a:lnTo>
                      <a:lnTo>
                        <a:pt x="1844" y="586"/>
                      </a:lnTo>
                      <a:lnTo>
                        <a:pt x="1847" y="598"/>
                      </a:lnTo>
                      <a:lnTo>
                        <a:pt x="1853" y="633"/>
                      </a:lnTo>
                      <a:lnTo>
                        <a:pt x="1861" y="633"/>
                      </a:lnTo>
                      <a:lnTo>
                        <a:pt x="1870" y="633"/>
                      </a:lnTo>
                      <a:lnTo>
                        <a:pt x="1879" y="632"/>
                      </a:lnTo>
                      <a:lnTo>
                        <a:pt x="1890" y="633"/>
                      </a:lnTo>
                      <a:lnTo>
                        <a:pt x="1898" y="635"/>
                      </a:lnTo>
                      <a:lnTo>
                        <a:pt x="1907" y="637"/>
                      </a:lnTo>
                      <a:lnTo>
                        <a:pt x="1915" y="640"/>
                      </a:lnTo>
                      <a:lnTo>
                        <a:pt x="1922" y="647"/>
                      </a:lnTo>
                      <a:lnTo>
                        <a:pt x="1930" y="660"/>
                      </a:lnTo>
                      <a:lnTo>
                        <a:pt x="1937" y="674"/>
                      </a:lnTo>
                      <a:lnTo>
                        <a:pt x="1943" y="688"/>
                      </a:lnTo>
                      <a:lnTo>
                        <a:pt x="1950" y="701"/>
                      </a:lnTo>
                      <a:lnTo>
                        <a:pt x="1955" y="715"/>
                      </a:lnTo>
                      <a:lnTo>
                        <a:pt x="1961" y="729"/>
                      </a:lnTo>
                      <a:lnTo>
                        <a:pt x="1968" y="743"/>
                      </a:lnTo>
                      <a:lnTo>
                        <a:pt x="1976" y="756"/>
                      </a:lnTo>
                      <a:lnTo>
                        <a:pt x="1981" y="772"/>
                      </a:lnTo>
                      <a:lnTo>
                        <a:pt x="1987" y="787"/>
                      </a:lnTo>
                      <a:lnTo>
                        <a:pt x="1995" y="802"/>
                      </a:lnTo>
                      <a:lnTo>
                        <a:pt x="2007" y="814"/>
                      </a:lnTo>
                      <a:lnTo>
                        <a:pt x="2007" y="818"/>
                      </a:lnTo>
                      <a:lnTo>
                        <a:pt x="2006" y="821"/>
                      </a:lnTo>
                      <a:lnTo>
                        <a:pt x="2004" y="825"/>
                      </a:lnTo>
                      <a:lnTo>
                        <a:pt x="2000" y="826"/>
                      </a:lnTo>
                      <a:lnTo>
                        <a:pt x="1988" y="828"/>
                      </a:lnTo>
                      <a:lnTo>
                        <a:pt x="1975" y="827"/>
                      </a:lnTo>
                      <a:lnTo>
                        <a:pt x="1961" y="825"/>
                      </a:lnTo>
                      <a:lnTo>
                        <a:pt x="1949" y="822"/>
                      </a:lnTo>
                      <a:lnTo>
                        <a:pt x="1936" y="821"/>
                      </a:lnTo>
                      <a:lnTo>
                        <a:pt x="1923" y="822"/>
                      </a:lnTo>
                      <a:lnTo>
                        <a:pt x="1913" y="827"/>
                      </a:lnTo>
                      <a:lnTo>
                        <a:pt x="1904" y="836"/>
                      </a:lnTo>
                      <a:lnTo>
                        <a:pt x="1892" y="839"/>
                      </a:lnTo>
                      <a:lnTo>
                        <a:pt x="1881" y="840"/>
                      </a:lnTo>
                      <a:lnTo>
                        <a:pt x="1869" y="842"/>
                      </a:lnTo>
                      <a:lnTo>
                        <a:pt x="1858" y="843"/>
                      </a:lnTo>
                      <a:lnTo>
                        <a:pt x="1846" y="844"/>
                      </a:lnTo>
                      <a:lnTo>
                        <a:pt x="1835" y="845"/>
                      </a:lnTo>
                      <a:lnTo>
                        <a:pt x="1822" y="847"/>
                      </a:lnTo>
                      <a:lnTo>
                        <a:pt x="1810" y="848"/>
                      </a:lnTo>
                      <a:lnTo>
                        <a:pt x="1799" y="849"/>
                      </a:lnTo>
                      <a:lnTo>
                        <a:pt x="1786" y="849"/>
                      </a:lnTo>
                      <a:lnTo>
                        <a:pt x="1775" y="850"/>
                      </a:lnTo>
                      <a:lnTo>
                        <a:pt x="1763" y="850"/>
                      </a:lnTo>
                      <a:lnTo>
                        <a:pt x="1752" y="850"/>
                      </a:lnTo>
                      <a:lnTo>
                        <a:pt x="1740" y="851"/>
                      </a:lnTo>
                      <a:lnTo>
                        <a:pt x="1729" y="851"/>
                      </a:lnTo>
                      <a:lnTo>
                        <a:pt x="1717" y="851"/>
                      </a:lnTo>
                      <a:lnTo>
                        <a:pt x="1726" y="859"/>
                      </a:lnTo>
                      <a:lnTo>
                        <a:pt x="1735" y="868"/>
                      </a:lnTo>
                      <a:lnTo>
                        <a:pt x="1742" y="879"/>
                      </a:lnTo>
                      <a:lnTo>
                        <a:pt x="1745" y="890"/>
                      </a:lnTo>
                      <a:lnTo>
                        <a:pt x="1742" y="897"/>
                      </a:lnTo>
                      <a:lnTo>
                        <a:pt x="1738" y="900"/>
                      </a:lnTo>
                      <a:lnTo>
                        <a:pt x="1732" y="901"/>
                      </a:lnTo>
                      <a:lnTo>
                        <a:pt x="1726" y="901"/>
                      </a:lnTo>
                      <a:lnTo>
                        <a:pt x="1719" y="900"/>
                      </a:lnTo>
                      <a:lnTo>
                        <a:pt x="1714" y="897"/>
                      </a:lnTo>
                      <a:lnTo>
                        <a:pt x="1708" y="897"/>
                      </a:lnTo>
                      <a:lnTo>
                        <a:pt x="1702" y="898"/>
                      </a:lnTo>
                      <a:lnTo>
                        <a:pt x="1681" y="896"/>
                      </a:lnTo>
                      <a:lnTo>
                        <a:pt x="1661" y="895"/>
                      </a:lnTo>
                      <a:lnTo>
                        <a:pt x="1639" y="894"/>
                      </a:lnTo>
                      <a:lnTo>
                        <a:pt x="1618" y="892"/>
                      </a:lnTo>
                      <a:lnTo>
                        <a:pt x="1596" y="889"/>
                      </a:lnTo>
                      <a:lnTo>
                        <a:pt x="1575" y="886"/>
                      </a:lnTo>
                      <a:lnTo>
                        <a:pt x="1556" y="880"/>
                      </a:lnTo>
                      <a:lnTo>
                        <a:pt x="1537" y="872"/>
                      </a:lnTo>
                      <a:lnTo>
                        <a:pt x="1524" y="868"/>
                      </a:lnTo>
                      <a:lnTo>
                        <a:pt x="1517" y="871"/>
                      </a:lnTo>
                      <a:lnTo>
                        <a:pt x="1514" y="877"/>
                      </a:lnTo>
                      <a:lnTo>
                        <a:pt x="1514" y="885"/>
                      </a:lnTo>
                      <a:lnTo>
                        <a:pt x="1514" y="893"/>
                      </a:lnTo>
                      <a:lnTo>
                        <a:pt x="1512" y="900"/>
                      </a:lnTo>
                      <a:lnTo>
                        <a:pt x="1505" y="903"/>
                      </a:lnTo>
                      <a:lnTo>
                        <a:pt x="1491" y="901"/>
                      </a:lnTo>
                      <a:lnTo>
                        <a:pt x="1468" y="901"/>
                      </a:lnTo>
                      <a:lnTo>
                        <a:pt x="1444" y="902"/>
                      </a:lnTo>
                      <a:lnTo>
                        <a:pt x="1421" y="904"/>
                      </a:lnTo>
                      <a:lnTo>
                        <a:pt x="1398" y="906"/>
                      </a:lnTo>
                      <a:lnTo>
                        <a:pt x="1375" y="910"/>
                      </a:lnTo>
                      <a:lnTo>
                        <a:pt x="1352" y="915"/>
                      </a:lnTo>
                      <a:lnTo>
                        <a:pt x="1330" y="921"/>
                      </a:lnTo>
                      <a:lnTo>
                        <a:pt x="1309" y="928"/>
                      </a:lnTo>
                      <a:lnTo>
                        <a:pt x="1300" y="932"/>
                      </a:lnTo>
                      <a:lnTo>
                        <a:pt x="1289" y="933"/>
                      </a:lnTo>
                      <a:lnTo>
                        <a:pt x="1277" y="932"/>
                      </a:lnTo>
                      <a:lnTo>
                        <a:pt x="1264" y="932"/>
                      </a:lnTo>
                      <a:lnTo>
                        <a:pt x="1254" y="933"/>
                      </a:lnTo>
                      <a:lnTo>
                        <a:pt x="1246" y="936"/>
                      </a:lnTo>
                      <a:lnTo>
                        <a:pt x="1241" y="946"/>
                      </a:lnTo>
                      <a:lnTo>
                        <a:pt x="1240" y="959"/>
                      </a:lnTo>
                      <a:lnTo>
                        <a:pt x="1232" y="959"/>
                      </a:lnTo>
                      <a:lnTo>
                        <a:pt x="1229" y="932"/>
                      </a:lnTo>
                      <a:lnTo>
                        <a:pt x="1225" y="938"/>
                      </a:lnTo>
                      <a:lnTo>
                        <a:pt x="1224" y="947"/>
                      </a:lnTo>
                      <a:lnTo>
                        <a:pt x="1221" y="954"/>
                      </a:lnTo>
                      <a:lnTo>
                        <a:pt x="1211" y="955"/>
                      </a:lnTo>
                      <a:lnTo>
                        <a:pt x="1208" y="930"/>
                      </a:lnTo>
                      <a:lnTo>
                        <a:pt x="1202" y="932"/>
                      </a:lnTo>
                      <a:lnTo>
                        <a:pt x="1198" y="934"/>
                      </a:lnTo>
                      <a:lnTo>
                        <a:pt x="1193" y="939"/>
                      </a:lnTo>
                      <a:lnTo>
                        <a:pt x="1188" y="942"/>
                      </a:lnTo>
                      <a:lnTo>
                        <a:pt x="1184" y="946"/>
                      </a:lnTo>
                      <a:lnTo>
                        <a:pt x="1179" y="948"/>
                      </a:lnTo>
                      <a:lnTo>
                        <a:pt x="1175" y="950"/>
                      </a:lnTo>
                      <a:lnTo>
                        <a:pt x="1170" y="950"/>
                      </a:lnTo>
                      <a:lnTo>
                        <a:pt x="1168" y="946"/>
                      </a:lnTo>
                      <a:lnTo>
                        <a:pt x="1169" y="941"/>
                      </a:lnTo>
                      <a:lnTo>
                        <a:pt x="1172" y="938"/>
                      </a:lnTo>
                      <a:lnTo>
                        <a:pt x="1173" y="932"/>
                      </a:lnTo>
                      <a:lnTo>
                        <a:pt x="1162" y="931"/>
                      </a:lnTo>
                      <a:lnTo>
                        <a:pt x="1150" y="930"/>
                      </a:lnTo>
                      <a:lnTo>
                        <a:pt x="1139" y="928"/>
                      </a:lnTo>
                      <a:lnTo>
                        <a:pt x="1127" y="927"/>
                      </a:lnTo>
                      <a:lnTo>
                        <a:pt x="1115" y="926"/>
                      </a:lnTo>
                      <a:lnTo>
                        <a:pt x="1103" y="925"/>
                      </a:lnTo>
                      <a:lnTo>
                        <a:pt x="1091" y="925"/>
                      </a:lnTo>
                      <a:lnTo>
                        <a:pt x="1078" y="924"/>
                      </a:lnTo>
                      <a:lnTo>
                        <a:pt x="1065" y="924"/>
                      </a:lnTo>
                      <a:lnTo>
                        <a:pt x="1053" y="924"/>
                      </a:lnTo>
                      <a:lnTo>
                        <a:pt x="1041" y="924"/>
                      </a:lnTo>
                      <a:lnTo>
                        <a:pt x="1028" y="925"/>
                      </a:lnTo>
                      <a:lnTo>
                        <a:pt x="1017" y="926"/>
                      </a:lnTo>
                      <a:lnTo>
                        <a:pt x="1005" y="928"/>
                      </a:lnTo>
                      <a:lnTo>
                        <a:pt x="994" y="931"/>
                      </a:lnTo>
                      <a:lnTo>
                        <a:pt x="982" y="934"/>
                      </a:lnTo>
                      <a:lnTo>
                        <a:pt x="972" y="934"/>
                      </a:lnTo>
                      <a:lnTo>
                        <a:pt x="962" y="934"/>
                      </a:lnTo>
                      <a:lnTo>
                        <a:pt x="950" y="934"/>
                      </a:lnTo>
                      <a:lnTo>
                        <a:pt x="940" y="934"/>
                      </a:lnTo>
                      <a:lnTo>
                        <a:pt x="929" y="933"/>
                      </a:lnTo>
                      <a:lnTo>
                        <a:pt x="919" y="932"/>
                      </a:lnTo>
                      <a:lnTo>
                        <a:pt x="910" y="927"/>
                      </a:lnTo>
                      <a:lnTo>
                        <a:pt x="902" y="921"/>
                      </a:lnTo>
                      <a:lnTo>
                        <a:pt x="894" y="930"/>
                      </a:lnTo>
                      <a:lnTo>
                        <a:pt x="889" y="940"/>
                      </a:lnTo>
                      <a:lnTo>
                        <a:pt x="883" y="951"/>
                      </a:lnTo>
                      <a:lnTo>
                        <a:pt x="876" y="959"/>
                      </a:lnTo>
                      <a:lnTo>
                        <a:pt x="874" y="948"/>
                      </a:lnTo>
                      <a:lnTo>
                        <a:pt x="876" y="936"/>
                      </a:lnTo>
                      <a:lnTo>
                        <a:pt x="882" y="925"/>
                      </a:lnTo>
                      <a:lnTo>
                        <a:pt x="889" y="916"/>
                      </a:lnTo>
                      <a:lnTo>
                        <a:pt x="891" y="909"/>
                      </a:lnTo>
                      <a:lnTo>
                        <a:pt x="888" y="902"/>
                      </a:lnTo>
                      <a:lnTo>
                        <a:pt x="884" y="894"/>
                      </a:lnTo>
                      <a:lnTo>
                        <a:pt x="883" y="885"/>
                      </a:lnTo>
                      <a:lnTo>
                        <a:pt x="883" y="868"/>
                      </a:lnTo>
                      <a:lnTo>
                        <a:pt x="886" y="855"/>
                      </a:lnTo>
                      <a:lnTo>
                        <a:pt x="891" y="841"/>
                      </a:lnTo>
                      <a:lnTo>
                        <a:pt x="899" y="828"/>
                      </a:lnTo>
                      <a:lnTo>
                        <a:pt x="907" y="815"/>
                      </a:lnTo>
                      <a:lnTo>
                        <a:pt x="916" y="804"/>
                      </a:lnTo>
                      <a:lnTo>
                        <a:pt x="924" y="791"/>
                      </a:lnTo>
                      <a:lnTo>
                        <a:pt x="929" y="779"/>
                      </a:lnTo>
                      <a:lnTo>
                        <a:pt x="926" y="759"/>
                      </a:lnTo>
                      <a:lnTo>
                        <a:pt x="921" y="739"/>
                      </a:lnTo>
                      <a:lnTo>
                        <a:pt x="917" y="721"/>
                      </a:lnTo>
                      <a:lnTo>
                        <a:pt x="914" y="701"/>
                      </a:lnTo>
                      <a:lnTo>
                        <a:pt x="910" y="726"/>
                      </a:lnTo>
                      <a:lnTo>
                        <a:pt x="904" y="749"/>
                      </a:lnTo>
                      <a:lnTo>
                        <a:pt x="897" y="772"/>
                      </a:lnTo>
                      <a:lnTo>
                        <a:pt x="890" y="795"/>
                      </a:lnTo>
                      <a:lnTo>
                        <a:pt x="882" y="818"/>
                      </a:lnTo>
                      <a:lnTo>
                        <a:pt x="874" y="840"/>
                      </a:lnTo>
                      <a:lnTo>
                        <a:pt x="865" y="863"/>
                      </a:lnTo>
                      <a:lnTo>
                        <a:pt x="856" y="885"/>
                      </a:lnTo>
                      <a:lnTo>
                        <a:pt x="848" y="893"/>
                      </a:lnTo>
                      <a:lnTo>
                        <a:pt x="838" y="898"/>
                      </a:lnTo>
                      <a:lnTo>
                        <a:pt x="829" y="902"/>
                      </a:lnTo>
                      <a:lnTo>
                        <a:pt x="819" y="903"/>
                      </a:lnTo>
                      <a:lnTo>
                        <a:pt x="807" y="904"/>
                      </a:lnTo>
                      <a:lnTo>
                        <a:pt x="797" y="906"/>
                      </a:lnTo>
                      <a:lnTo>
                        <a:pt x="787" y="909"/>
                      </a:lnTo>
                      <a:lnTo>
                        <a:pt x="777" y="913"/>
                      </a:lnTo>
                      <a:lnTo>
                        <a:pt x="760" y="915"/>
                      </a:lnTo>
                      <a:lnTo>
                        <a:pt x="743" y="915"/>
                      </a:lnTo>
                      <a:lnTo>
                        <a:pt x="724" y="915"/>
                      </a:lnTo>
                      <a:lnTo>
                        <a:pt x="707" y="915"/>
                      </a:lnTo>
                      <a:lnTo>
                        <a:pt x="690" y="913"/>
                      </a:lnTo>
                      <a:lnTo>
                        <a:pt x="673" y="912"/>
                      </a:lnTo>
                      <a:lnTo>
                        <a:pt x="654" y="911"/>
                      </a:lnTo>
                      <a:lnTo>
                        <a:pt x="637" y="910"/>
                      </a:lnTo>
                      <a:lnTo>
                        <a:pt x="620" y="909"/>
                      </a:lnTo>
                      <a:lnTo>
                        <a:pt x="601" y="908"/>
                      </a:lnTo>
                      <a:lnTo>
                        <a:pt x="584" y="906"/>
                      </a:lnTo>
                      <a:lnTo>
                        <a:pt x="565" y="906"/>
                      </a:lnTo>
                      <a:lnTo>
                        <a:pt x="548" y="905"/>
                      </a:lnTo>
                      <a:lnTo>
                        <a:pt x="530" y="905"/>
                      </a:lnTo>
                      <a:lnTo>
                        <a:pt x="512" y="906"/>
                      </a:lnTo>
                      <a:lnTo>
                        <a:pt x="494" y="908"/>
                      </a:lnTo>
                      <a:lnTo>
                        <a:pt x="479" y="904"/>
                      </a:lnTo>
                      <a:lnTo>
                        <a:pt x="464" y="903"/>
                      </a:lnTo>
                      <a:lnTo>
                        <a:pt x="449" y="904"/>
                      </a:lnTo>
                      <a:lnTo>
                        <a:pt x="436" y="906"/>
                      </a:lnTo>
                      <a:lnTo>
                        <a:pt x="423" y="910"/>
                      </a:lnTo>
                      <a:lnTo>
                        <a:pt x="409" y="915"/>
                      </a:lnTo>
                      <a:lnTo>
                        <a:pt x="396" y="919"/>
                      </a:lnTo>
                      <a:lnTo>
                        <a:pt x="382" y="924"/>
                      </a:lnTo>
                      <a:lnTo>
                        <a:pt x="201" y="919"/>
                      </a:lnTo>
                      <a:lnTo>
                        <a:pt x="200" y="912"/>
                      </a:lnTo>
                      <a:lnTo>
                        <a:pt x="203" y="906"/>
                      </a:lnTo>
                      <a:lnTo>
                        <a:pt x="208" y="901"/>
                      </a:lnTo>
                      <a:lnTo>
                        <a:pt x="214" y="897"/>
                      </a:lnTo>
                      <a:lnTo>
                        <a:pt x="221" y="893"/>
                      </a:lnTo>
                      <a:lnTo>
                        <a:pt x="227" y="887"/>
                      </a:lnTo>
                      <a:lnTo>
                        <a:pt x="230" y="880"/>
                      </a:lnTo>
                      <a:lnTo>
                        <a:pt x="231" y="872"/>
                      </a:lnTo>
                      <a:lnTo>
                        <a:pt x="234" y="857"/>
                      </a:lnTo>
                      <a:lnTo>
                        <a:pt x="230" y="843"/>
                      </a:lnTo>
                      <a:lnTo>
                        <a:pt x="225" y="829"/>
                      </a:lnTo>
                      <a:lnTo>
                        <a:pt x="216" y="818"/>
                      </a:lnTo>
                      <a:lnTo>
                        <a:pt x="211" y="818"/>
                      </a:lnTo>
                      <a:lnTo>
                        <a:pt x="205" y="820"/>
                      </a:lnTo>
                      <a:lnTo>
                        <a:pt x="199" y="824"/>
                      </a:lnTo>
                      <a:lnTo>
                        <a:pt x="193" y="826"/>
                      </a:lnTo>
                      <a:lnTo>
                        <a:pt x="185" y="826"/>
                      </a:lnTo>
                      <a:lnTo>
                        <a:pt x="178" y="825"/>
                      </a:lnTo>
                      <a:lnTo>
                        <a:pt x="172" y="824"/>
                      </a:lnTo>
                      <a:lnTo>
                        <a:pt x="165" y="821"/>
                      </a:lnTo>
                      <a:lnTo>
                        <a:pt x="157" y="820"/>
                      </a:lnTo>
                      <a:lnTo>
                        <a:pt x="150" y="819"/>
                      </a:lnTo>
                      <a:lnTo>
                        <a:pt x="143" y="819"/>
                      </a:lnTo>
                      <a:lnTo>
                        <a:pt x="135" y="820"/>
                      </a:lnTo>
                      <a:lnTo>
                        <a:pt x="136" y="810"/>
                      </a:lnTo>
                      <a:lnTo>
                        <a:pt x="139" y="800"/>
                      </a:lnTo>
                      <a:lnTo>
                        <a:pt x="145" y="792"/>
                      </a:lnTo>
                      <a:lnTo>
                        <a:pt x="152" y="784"/>
                      </a:lnTo>
                      <a:lnTo>
                        <a:pt x="160" y="777"/>
                      </a:lnTo>
                      <a:lnTo>
                        <a:pt x="169" y="771"/>
                      </a:lnTo>
                      <a:lnTo>
                        <a:pt x="177" y="764"/>
                      </a:lnTo>
                      <a:lnTo>
                        <a:pt x="185" y="756"/>
                      </a:lnTo>
                      <a:lnTo>
                        <a:pt x="198" y="758"/>
                      </a:lnTo>
                      <a:lnTo>
                        <a:pt x="208" y="754"/>
                      </a:lnTo>
                      <a:lnTo>
                        <a:pt x="215" y="749"/>
                      </a:lnTo>
                      <a:lnTo>
                        <a:pt x="222" y="739"/>
                      </a:lnTo>
                      <a:lnTo>
                        <a:pt x="229" y="731"/>
                      </a:lnTo>
                      <a:lnTo>
                        <a:pt x="236" y="723"/>
                      </a:lnTo>
                      <a:lnTo>
                        <a:pt x="245" y="716"/>
                      </a:lnTo>
                      <a:lnTo>
                        <a:pt x="256" y="714"/>
                      </a:lnTo>
                      <a:lnTo>
                        <a:pt x="273" y="712"/>
                      </a:lnTo>
                      <a:lnTo>
                        <a:pt x="289" y="707"/>
                      </a:lnTo>
                      <a:lnTo>
                        <a:pt x="304" y="699"/>
                      </a:lnTo>
                      <a:lnTo>
                        <a:pt x="318" y="690"/>
                      </a:lnTo>
                      <a:lnTo>
                        <a:pt x="332" y="680"/>
                      </a:lnTo>
                      <a:lnTo>
                        <a:pt x="344" y="668"/>
                      </a:lnTo>
                      <a:lnTo>
                        <a:pt x="357" y="656"/>
                      </a:lnTo>
                      <a:lnTo>
                        <a:pt x="370" y="645"/>
                      </a:lnTo>
                      <a:lnTo>
                        <a:pt x="364" y="640"/>
                      </a:lnTo>
                      <a:lnTo>
                        <a:pt x="357" y="636"/>
                      </a:lnTo>
                      <a:lnTo>
                        <a:pt x="350" y="633"/>
                      </a:lnTo>
                      <a:lnTo>
                        <a:pt x="341" y="633"/>
                      </a:lnTo>
                      <a:lnTo>
                        <a:pt x="333" y="628"/>
                      </a:lnTo>
                      <a:lnTo>
                        <a:pt x="325" y="622"/>
                      </a:lnTo>
                      <a:lnTo>
                        <a:pt x="317" y="616"/>
                      </a:lnTo>
                      <a:lnTo>
                        <a:pt x="309" y="609"/>
                      </a:lnTo>
                      <a:lnTo>
                        <a:pt x="302" y="602"/>
                      </a:lnTo>
                      <a:lnTo>
                        <a:pt x="297" y="593"/>
                      </a:lnTo>
                      <a:lnTo>
                        <a:pt x="292" y="585"/>
                      </a:lnTo>
                      <a:lnTo>
                        <a:pt x="290" y="575"/>
                      </a:lnTo>
                      <a:lnTo>
                        <a:pt x="283" y="570"/>
                      </a:lnTo>
                      <a:lnTo>
                        <a:pt x="275" y="568"/>
                      </a:lnTo>
                      <a:lnTo>
                        <a:pt x="266" y="565"/>
                      </a:lnTo>
                      <a:lnTo>
                        <a:pt x="258" y="564"/>
                      </a:lnTo>
                      <a:lnTo>
                        <a:pt x="249" y="563"/>
                      </a:lnTo>
                      <a:lnTo>
                        <a:pt x="241" y="560"/>
                      </a:lnTo>
                      <a:lnTo>
                        <a:pt x="233" y="555"/>
                      </a:lnTo>
                      <a:lnTo>
                        <a:pt x="227" y="547"/>
                      </a:lnTo>
                      <a:lnTo>
                        <a:pt x="221" y="541"/>
                      </a:lnTo>
                      <a:lnTo>
                        <a:pt x="215" y="535"/>
                      </a:lnTo>
                      <a:lnTo>
                        <a:pt x="211" y="529"/>
                      </a:lnTo>
                      <a:lnTo>
                        <a:pt x="205" y="522"/>
                      </a:lnTo>
                      <a:lnTo>
                        <a:pt x="199" y="516"/>
                      </a:lnTo>
                      <a:lnTo>
                        <a:pt x="193" y="510"/>
                      </a:lnTo>
                      <a:lnTo>
                        <a:pt x="188" y="507"/>
                      </a:lnTo>
                      <a:lnTo>
                        <a:pt x="181" y="504"/>
                      </a:lnTo>
                      <a:lnTo>
                        <a:pt x="167" y="500"/>
                      </a:lnTo>
                      <a:lnTo>
                        <a:pt x="155" y="492"/>
                      </a:lnTo>
                      <a:lnTo>
                        <a:pt x="145" y="481"/>
                      </a:lnTo>
                      <a:lnTo>
                        <a:pt x="136" y="471"/>
                      </a:lnTo>
                      <a:lnTo>
                        <a:pt x="127" y="461"/>
                      </a:lnTo>
                      <a:lnTo>
                        <a:pt x="115" y="453"/>
                      </a:lnTo>
                      <a:lnTo>
                        <a:pt x="102" y="448"/>
                      </a:lnTo>
                      <a:lnTo>
                        <a:pt x="87" y="448"/>
                      </a:lnTo>
                      <a:lnTo>
                        <a:pt x="78" y="440"/>
                      </a:lnTo>
                      <a:lnTo>
                        <a:pt x="67" y="434"/>
                      </a:lnTo>
                      <a:lnTo>
                        <a:pt x="55" y="431"/>
                      </a:lnTo>
                      <a:lnTo>
                        <a:pt x="43" y="427"/>
                      </a:lnTo>
                      <a:lnTo>
                        <a:pt x="31" y="423"/>
                      </a:lnTo>
                      <a:lnTo>
                        <a:pt x="21" y="417"/>
                      </a:lnTo>
                      <a:lnTo>
                        <a:pt x="11" y="408"/>
                      </a:lnTo>
                      <a:lnTo>
                        <a:pt x="6" y="394"/>
                      </a:lnTo>
                      <a:lnTo>
                        <a:pt x="0" y="360"/>
                      </a:lnTo>
                      <a:lnTo>
                        <a:pt x="0" y="326"/>
                      </a:lnTo>
                      <a:lnTo>
                        <a:pt x="3" y="292"/>
                      </a:lnTo>
                      <a:lnTo>
                        <a:pt x="8" y="259"/>
                      </a:lnTo>
                      <a:lnTo>
                        <a:pt x="18" y="252"/>
                      </a:lnTo>
                      <a:lnTo>
                        <a:pt x="29" y="245"/>
                      </a:lnTo>
                      <a:lnTo>
                        <a:pt x="39" y="237"/>
                      </a:lnTo>
                      <a:lnTo>
                        <a:pt x="51" y="230"/>
                      </a:lnTo>
                      <a:lnTo>
                        <a:pt x="61" y="223"/>
                      </a:lnTo>
                      <a:lnTo>
                        <a:pt x="74" y="219"/>
                      </a:lnTo>
                      <a:lnTo>
                        <a:pt x="85" y="215"/>
                      </a:lnTo>
                      <a:lnTo>
                        <a:pt x="99" y="215"/>
                      </a:lnTo>
                      <a:lnTo>
                        <a:pt x="113" y="205"/>
                      </a:lnTo>
                      <a:lnTo>
                        <a:pt x="127" y="196"/>
                      </a:lnTo>
                      <a:lnTo>
                        <a:pt x="142" y="185"/>
                      </a:lnTo>
                      <a:lnTo>
                        <a:pt x="155" y="176"/>
                      </a:lnTo>
                      <a:lnTo>
                        <a:pt x="170" y="169"/>
                      </a:lnTo>
                      <a:lnTo>
                        <a:pt x="185" y="162"/>
                      </a:lnTo>
                      <a:lnTo>
                        <a:pt x="200" y="158"/>
                      </a:lnTo>
                      <a:lnTo>
                        <a:pt x="218" y="155"/>
                      </a:lnTo>
                      <a:lnTo>
                        <a:pt x="229" y="158"/>
                      </a:lnTo>
                      <a:lnTo>
                        <a:pt x="242" y="159"/>
                      </a:lnTo>
                      <a:lnTo>
                        <a:pt x="254" y="161"/>
                      </a:lnTo>
                      <a:lnTo>
                        <a:pt x="267" y="162"/>
                      </a:lnTo>
                      <a:lnTo>
                        <a:pt x="279" y="162"/>
                      </a:lnTo>
                      <a:lnTo>
                        <a:pt x="291" y="163"/>
                      </a:lnTo>
                      <a:lnTo>
                        <a:pt x="304" y="163"/>
                      </a:lnTo>
                      <a:lnTo>
                        <a:pt x="317" y="163"/>
                      </a:lnTo>
                      <a:lnTo>
                        <a:pt x="329" y="162"/>
                      </a:lnTo>
                      <a:lnTo>
                        <a:pt x="341" y="161"/>
                      </a:lnTo>
                      <a:lnTo>
                        <a:pt x="352" y="159"/>
                      </a:lnTo>
                      <a:lnTo>
                        <a:pt x="365" y="155"/>
                      </a:lnTo>
                      <a:lnTo>
                        <a:pt x="375" y="152"/>
                      </a:lnTo>
                      <a:lnTo>
                        <a:pt x="387" y="147"/>
                      </a:lnTo>
                      <a:lnTo>
                        <a:pt x="397" y="141"/>
                      </a:lnTo>
                      <a:lnTo>
                        <a:pt x="408" y="135"/>
                      </a:lnTo>
                      <a:lnTo>
                        <a:pt x="423" y="136"/>
                      </a:lnTo>
                      <a:lnTo>
                        <a:pt x="438" y="137"/>
                      </a:lnTo>
                      <a:lnTo>
                        <a:pt x="453" y="138"/>
                      </a:lnTo>
                      <a:lnTo>
                        <a:pt x="468" y="138"/>
                      </a:lnTo>
                      <a:lnTo>
                        <a:pt x="482" y="138"/>
                      </a:lnTo>
                      <a:lnTo>
                        <a:pt x="497" y="138"/>
                      </a:lnTo>
                      <a:lnTo>
                        <a:pt x="511" y="137"/>
                      </a:lnTo>
                      <a:lnTo>
                        <a:pt x="526" y="135"/>
                      </a:lnTo>
                      <a:lnTo>
                        <a:pt x="541" y="133"/>
                      </a:lnTo>
                      <a:lnTo>
                        <a:pt x="555" y="130"/>
                      </a:lnTo>
                      <a:lnTo>
                        <a:pt x="569" y="126"/>
                      </a:lnTo>
                      <a:lnTo>
                        <a:pt x="583" y="122"/>
                      </a:lnTo>
                      <a:lnTo>
                        <a:pt x="595" y="116"/>
                      </a:lnTo>
                      <a:lnTo>
                        <a:pt x="608" y="110"/>
                      </a:lnTo>
                      <a:lnTo>
                        <a:pt x="621" y="102"/>
                      </a:lnTo>
                      <a:lnTo>
                        <a:pt x="632" y="94"/>
                      </a:lnTo>
                      <a:lnTo>
                        <a:pt x="652" y="88"/>
                      </a:lnTo>
                      <a:lnTo>
                        <a:pt x="670" y="83"/>
                      </a:lnTo>
                      <a:lnTo>
                        <a:pt x="690" y="78"/>
                      </a:lnTo>
                      <a:lnTo>
                        <a:pt x="708" y="72"/>
                      </a:lnTo>
                      <a:lnTo>
                        <a:pt x="728" y="69"/>
                      </a:lnTo>
                      <a:lnTo>
                        <a:pt x="747" y="64"/>
                      </a:lnTo>
                      <a:lnTo>
                        <a:pt x="768" y="61"/>
                      </a:lnTo>
                      <a:lnTo>
                        <a:pt x="788" y="59"/>
                      </a:lnTo>
                      <a:lnTo>
                        <a:pt x="793" y="61"/>
                      </a:lnTo>
                      <a:lnTo>
                        <a:pt x="800" y="62"/>
                      </a:lnTo>
                      <a:lnTo>
                        <a:pt x="807" y="63"/>
                      </a:lnTo>
                      <a:lnTo>
                        <a:pt x="814" y="62"/>
                      </a:lnTo>
                      <a:lnTo>
                        <a:pt x="821" y="61"/>
                      </a:lnTo>
                      <a:lnTo>
                        <a:pt x="828" y="60"/>
                      </a:lnTo>
                      <a:lnTo>
                        <a:pt x="835" y="59"/>
                      </a:lnTo>
                      <a:lnTo>
                        <a:pt x="842" y="59"/>
                      </a:lnTo>
                      <a:lnTo>
                        <a:pt x="853" y="60"/>
                      </a:lnTo>
                      <a:lnTo>
                        <a:pt x="865" y="62"/>
                      </a:lnTo>
                      <a:lnTo>
                        <a:pt x="876" y="63"/>
                      </a:lnTo>
                      <a:lnTo>
                        <a:pt x="889" y="65"/>
                      </a:lnTo>
                      <a:lnTo>
                        <a:pt x="901" y="68"/>
                      </a:lnTo>
                      <a:lnTo>
                        <a:pt x="912" y="71"/>
                      </a:lnTo>
                      <a:lnTo>
                        <a:pt x="924" y="75"/>
                      </a:lnTo>
                      <a:lnTo>
                        <a:pt x="935" y="78"/>
                      </a:lnTo>
                      <a:lnTo>
                        <a:pt x="951" y="75"/>
                      </a:lnTo>
                      <a:lnTo>
                        <a:pt x="967" y="75"/>
                      </a:lnTo>
                      <a:lnTo>
                        <a:pt x="982" y="77"/>
                      </a:lnTo>
                      <a:lnTo>
                        <a:pt x="997" y="79"/>
                      </a:lnTo>
                      <a:lnTo>
                        <a:pt x="1011" y="83"/>
                      </a:lnTo>
                      <a:lnTo>
                        <a:pt x="1026" y="85"/>
                      </a:lnTo>
                      <a:lnTo>
                        <a:pt x="1040" y="86"/>
                      </a:lnTo>
                      <a:lnTo>
                        <a:pt x="1055" y="84"/>
                      </a:lnTo>
                      <a:lnTo>
                        <a:pt x="1074" y="82"/>
                      </a:lnTo>
                      <a:lnTo>
                        <a:pt x="1094" y="78"/>
                      </a:lnTo>
                      <a:lnTo>
                        <a:pt x="1115" y="75"/>
                      </a:lnTo>
                      <a:lnTo>
                        <a:pt x="1134" y="72"/>
                      </a:lnTo>
                      <a:lnTo>
                        <a:pt x="1155" y="70"/>
                      </a:lnTo>
                      <a:lnTo>
                        <a:pt x="1175" y="69"/>
                      </a:lnTo>
                      <a:lnTo>
                        <a:pt x="1195" y="69"/>
                      </a:lnTo>
                      <a:lnTo>
                        <a:pt x="1215" y="71"/>
                      </a:lnTo>
                      <a:lnTo>
                        <a:pt x="1222" y="68"/>
                      </a:lnTo>
                      <a:lnTo>
                        <a:pt x="1230" y="64"/>
                      </a:lnTo>
                      <a:lnTo>
                        <a:pt x="1236" y="60"/>
                      </a:lnTo>
                      <a:lnTo>
                        <a:pt x="1243" y="54"/>
                      </a:lnTo>
                      <a:lnTo>
                        <a:pt x="1249" y="49"/>
                      </a:lnTo>
                      <a:lnTo>
                        <a:pt x="1255" y="45"/>
                      </a:lnTo>
                      <a:lnTo>
                        <a:pt x="1263" y="41"/>
                      </a:lnTo>
                      <a:lnTo>
                        <a:pt x="1270" y="38"/>
                      </a:lnTo>
                      <a:lnTo>
                        <a:pt x="1285" y="35"/>
                      </a:lnTo>
                      <a:lnTo>
                        <a:pt x="1299" y="38"/>
                      </a:lnTo>
                      <a:lnTo>
                        <a:pt x="1312" y="41"/>
                      </a:lnTo>
                      <a:lnTo>
                        <a:pt x="1325" y="46"/>
                      </a:lnTo>
                      <a:lnTo>
                        <a:pt x="1338" y="50"/>
                      </a:lnTo>
                      <a:lnTo>
                        <a:pt x="1350" y="50"/>
                      </a:lnTo>
                      <a:lnTo>
                        <a:pt x="1361" y="46"/>
                      </a:lnTo>
                      <a:lnTo>
                        <a:pt x="1372" y="34"/>
                      </a:lnTo>
                      <a:lnTo>
                        <a:pt x="1380" y="32"/>
                      </a:lnTo>
                      <a:lnTo>
                        <a:pt x="1389" y="32"/>
                      </a:lnTo>
                      <a:lnTo>
                        <a:pt x="1397" y="32"/>
                      </a:lnTo>
                      <a:lnTo>
                        <a:pt x="1404" y="34"/>
                      </a:lnTo>
                      <a:lnTo>
                        <a:pt x="1412" y="37"/>
                      </a:lnTo>
                      <a:lnTo>
                        <a:pt x="1419" y="40"/>
                      </a:lnTo>
                      <a:lnTo>
                        <a:pt x="1426" y="45"/>
                      </a:lnTo>
                      <a:lnTo>
                        <a:pt x="1431" y="50"/>
                      </a:lnTo>
                      <a:lnTo>
                        <a:pt x="1444" y="49"/>
                      </a:lnTo>
                      <a:lnTo>
                        <a:pt x="1457" y="49"/>
                      </a:lnTo>
                      <a:lnTo>
                        <a:pt x="1469" y="49"/>
                      </a:lnTo>
                      <a:lnTo>
                        <a:pt x="1482" y="49"/>
                      </a:lnTo>
                      <a:lnTo>
                        <a:pt x="1495" y="49"/>
                      </a:lnTo>
                      <a:lnTo>
                        <a:pt x="1507" y="48"/>
                      </a:lnTo>
                      <a:lnTo>
                        <a:pt x="1520" y="48"/>
                      </a:lnTo>
                      <a:lnTo>
                        <a:pt x="1532" y="48"/>
                      </a:lnTo>
                      <a:lnTo>
                        <a:pt x="1544" y="47"/>
                      </a:lnTo>
                      <a:lnTo>
                        <a:pt x="1556" y="46"/>
                      </a:lnTo>
                      <a:lnTo>
                        <a:pt x="1568" y="45"/>
                      </a:lnTo>
                      <a:lnTo>
                        <a:pt x="1580" y="42"/>
                      </a:lnTo>
                      <a:lnTo>
                        <a:pt x="1592" y="39"/>
                      </a:lnTo>
                      <a:lnTo>
                        <a:pt x="1603" y="35"/>
                      </a:lnTo>
                      <a:lnTo>
                        <a:pt x="1615" y="31"/>
                      </a:lnTo>
                      <a:lnTo>
                        <a:pt x="1625" y="26"/>
                      </a:lnTo>
                      <a:lnTo>
                        <a:pt x="1633" y="22"/>
                      </a:lnTo>
                      <a:lnTo>
                        <a:pt x="1641" y="16"/>
                      </a:lnTo>
                      <a:lnTo>
                        <a:pt x="1650" y="10"/>
                      </a:lnTo>
                      <a:lnTo>
                        <a:pt x="1658" y="6"/>
                      </a:lnTo>
                      <a:lnTo>
                        <a:pt x="1668" y="2"/>
                      </a:lnTo>
                      <a:lnTo>
                        <a:pt x="1677" y="0"/>
                      </a:lnTo>
                      <a:lnTo>
                        <a:pt x="1686" y="1"/>
                      </a:lnTo>
                      <a:lnTo>
                        <a:pt x="1696" y="3"/>
                      </a:lnTo>
                      <a:lnTo>
                        <a:pt x="1703" y="6"/>
                      </a:lnTo>
                      <a:lnTo>
                        <a:pt x="1710" y="7"/>
                      </a:lnTo>
                      <a:lnTo>
                        <a:pt x="1717" y="7"/>
                      </a:lnTo>
                      <a:lnTo>
                        <a:pt x="1724" y="6"/>
                      </a:lnTo>
                      <a:lnTo>
                        <a:pt x="1732" y="4"/>
                      </a:lnTo>
                      <a:lnTo>
                        <a:pt x="1739" y="4"/>
                      </a:lnTo>
                      <a:lnTo>
                        <a:pt x="1747" y="4"/>
                      </a:lnTo>
                      <a:lnTo>
                        <a:pt x="1754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3" name="未知"/>
                <p:cNvSpPr>
                  <a:spLocks/>
                </p:cNvSpPr>
                <p:nvPr/>
              </p:nvSpPr>
              <p:spPr bwMode="auto">
                <a:xfrm>
                  <a:off x="47" y="11"/>
                  <a:ext cx="869" cy="320"/>
                </a:xfrm>
                <a:custGeom>
                  <a:avLst/>
                  <a:gdLst>
                    <a:gd name="T0" fmla="*/ 1673 w 1738"/>
                    <a:gd name="T1" fmla="*/ 110 h 640"/>
                    <a:gd name="T2" fmla="*/ 1625 w 1738"/>
                    <a:gd name="T3" fmla="*/ 185 h 640"/>
                    <a:gd name="T4" fmla="*/ 1594 w 1738"/>
                    <a:gd name="T5" fmla="*/ 231 h 640"/>
                    <a:gd name="T6" fmla="*/ 1514 w 1738"/>
                    <a:gd name="T7" fmla="*/ 214 h 640"/>
                    <a:gd name="T8" fmla="*/ 1504 w 1738"/>
                    <a:gd name="T9" fmla="*/ 238 h 640"/>
                    <a:gd name="T10" fmla="*/ 1588 w 1738"/>
                    <a:gd name="T11" fmla="*/ 266 h 640"/>
                    <a:gd name="T12" fmla="*/ 1517 w 1738"/>
                    <a:gd name="T13" fmla="*/ 341 h 640"/>
                    <a:gd name="T14" fmla="*/ 1488 w 1738"/>
                    <a:gd name="T15" fmla="*/ 312 h 640"/>
                    <a:gd name="T16" fmla="*/ 1413 w 1738"/>
                    <a:gd name="T17" fmla="*/ 375 h 640"/>
                    <a:gd name="T18" fmla="*/ 1332 w 1738"/>
                    <a:gd name="T19" fmla="*/ 450 h 640"/>
                    <a:gd name="T20" fmla="*/ 1232 w 1738"/>
                    <a:gd name="T21" fmla="*/ 503 h 640"/>
                    <a:gd name="T22" fmla="*/ 1080 w 1738"/>
                    <a:gd name="T23" fmla="*/ 550 h 640"/>
                    <a:gd name="T24" fmla="*/ 976 w 1738"/>
                    <a:gd name="T25" fmla="*/ 584 h 640"/>
                    <a:gd name="T26" fmla="*/ 842 w 1738"/>
                    <a:gd name="T27" fmla="*/ 581 h 640"/>
                    <a:gd name="T28" fmla="*/ 702 w 1738"/>
                    <a:gd name="T29" fmla="*/ 565 h 640"/>
                    <a:gd name="T30" fmla="*/ 596 w 1738"/>
                    <a:gd name="T31" fmla="*/ 528 h 640"/>
                    <a:gd name="T32" fmla="*/ 566 w 1738"/>
                    <a:gd name="T33" fmla="*/ 593 h 640"/>
                    <a:gd name="T34" fmla="*/ 554 w 1738"/>
                    <a:gd name="T35" fmla="*/ 625 h 640"/>
                    <a:gd name="T36" fmla="*/ 527 w 1738"/>
                    <a:gd name="T37" fmla="*/ 554 h 640"/>
                    <a:gd name="T38" fmla="*/ 507 w 1738"/>
                    <a:gd name="T39" fmla="*/ 602 h 640"/>
                    <a:gd name="T40" fmla="*/ 458 w 1738"/>
                    <a:gd name="T41" fmla="*/ 629 h 640"/>
                    <a:gd name="T42" fmla="*/ 389 w 1738"/>
                    <a:gd name="T43" fmla="*/ 541 h 640"/>
                    <a:gd name="T44" fmla="*/ 359 w 1738"/>
                    <a:gd name="T45" fmla="*/ 525 h 640"/>
                    <a:gd name="T46" fmla="*/ 368 w 1738"/>
                    <a:gd name="T47" fmla="*/ 590 h 640"/>
                    <a:gd name="T48" fmla="*/ 335 w 1738"/>
                    <a:gd name="T49" fmla="*/ 576 h 640"/>
                    <a:gd name="T50" fmla="*/ 313 w 1738"/>
                    <a:gd name="T51" fmla="*/ 504 h 640"/>
                    <a:gd name="T52" fmla="*/ 279 w 1738"/>
                    <a:gd name="T53" fmla="*/ 526 h 640"/>
                    <a:gd name="T54" fmla="*/ 258 w 1738"/>
                    <a:gd name="T55" fmla="*/ 535 h 640"/>
                    <a:gd name="T56" fmla="*/ 221 w 1738"/>
                    <a:gd name="T57" fmla="*/ 382 h 640"/>
                    <a:gd name="T58" fmla="*/ 170 w 1738"/>
                    <a:gd name="T59" fmla="*/ 296 h 640"/>
                    <a:gd name="T60" fmla="*/ 154 w 1738"/>
                    <a:gd name="T61" fmla="*/ 320 h 640"/>
                    <a:gd name="T62" fmla="*/ 148 w 1738"/>
                    <a:gd name="T63" fmla="*/ 455 h 640"/>
                    <a:gd name="T64" fmla="*/ 107 w 1738"/>
                    <a:gd name="T65" fmla="*/ 399 h 640"/>
                    <a:gd name="T66" fmla="*/ 70 w 1738"/>
                    <a:gd name="T67" fmla="*/ 345 h 640"/>
                    <a:gd name="T68" fmla="*/ 102 w 1738"/>
                    <a:gd name="T69" fmla="*/ 322 h 640"/>
                    <a:gd name="T70" fmla="*/ 94 w 1738"/>
                    <a:gd name="T71" fmla="*/ 299 h 640"/>
                    <a:gd name="T72" fmla="*/ 50 w 1738"/>
                    <a:gd name="T73" fmla="*/ 289 h 640"/>
                    <a:gd name="T74" fmla="*/ 25 w 1738"/>
                    <a:gd name="T75" fmla="*/ 263 h 640"/>
                    <a:gd name="T76" fmla="*/ 11 w 1738"/>
                    <a:gd name="T77" fmla="*/ 236 h 640"/>
                    <a:gd name="T78" fmla="*/ 99 w 1738"/>
                    <a:gd name="T79" fmla="*/ 223 h 640"/>
                    <a:gd name="T80" fmla="*/ 190 w 1738"/>
                    <a:gd name="T81" fmla="*/ 228 h 640"/>
                    <a:gd name="T82" fmla="*/ 247 w 1738"/>
                    <a:gd name="T83" fmla="*/ 190 h 640"/>
                    <a:gd name="T84" fmla="*/ 251 w 1738"/>
                    <a:gd name="T85" fmla="*/ 169 h 640"/>
                    <a:gd name="T86" fmla="*/ 194 w 1738"/>
                    <a:gd name="T87" fmla="*/ 175 h 640"/>
                    <a:gd name="T88" fmla="*/ 133 w 1738"/>
                    <a:gd name="T89" fmla="*/ 184 h 640"/>
                    <a:gd name="T90" fmla="*/ 234 w 1738"/>
                    <a:gd name="T91" fmla="*/ 159 h 640"/>
                    <a:gd name="T92" fmla="*/ 295 w 1738"/>
                    <a:gd name="T93" fmla="*/ 170 h 640"/>
                    <a:gd name="T94" fmla="*/ 414 w 1738"/>
                    <a:gd name="T95" fmla="*/ 134 h 640"/>
                    <a:gd name="T96" fmla="*/ 520 w 1738"/>
                    <a:gd name="T97" fmla="*/ 132 h 640"/>
                    <a:gd name="T98" fmla="*/ 619 w 1738"/>
                    <a:gd name="T99" fmla="*/ 101 h 640"/>
                    <a:gd name="T100" fmla="*/ 746 w 1738"/>
                    <a:gd name="T101" fmla="*/ 61 h 640"/>
                    <a:gd name="T102" fmla="*/ 895 w 1738"/>
                    <a:gd name="T103" fmla="*/ 75 h 640"/>
                    <a:gd name="T104" fmla="*/ 1021 w 1738"/>
                    <a:gd name="T105" fmla="*/ 91 h 640"/>
                    <a:gd name="T106" fmla="*/ 1123 w 1738"/>
                    <a:gd name="T107" fmla="*/ 71 h 640"/>
                    <a:gd name="T108" fmla="*/ 1209 w 1738"/>
                    <a:gd name="T109" fmla="*/ 54 h 640"/>
                    <a:gd name="T110" fmla="*/ 1285 w 1738"/>
                    <a:gd name="T111" fmla="*/ 54 h 640"/>
                    <a:gd name="T112" fmla="*/ 1378 w 1738"/>
                    <a:gd name="T113" fmla="*/ 70 h 640"/>
                    <a:gd name="T114" fmla="*/ 1414 w 1738"/>
                    <a:gd name="T115" fmla="*/ 56 h 640"/>
                    <a:gd name="T116" fmla="*/ 1527 w 1738"/>
                    <a:gd name="T117" fmla="*/ 48 h 640"/>
                    <a:gd name="T118" fmla="*/ 1619 w 1738"/>
                    <a:gd name="T119" fmla="*/ 22 h 640"/>
                    <a:gd name="T120" fmla="*/ 1689 w 1738"/>
                    <a:gd name="T121" fmla="*/ 2 h 6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738" h="640">
                      <a:moveTo>
                        <a:pt x="1738" y="33"/>
                      </a:moveTo>
                      <a:lnTo>
                        <a:pt x="1733" y="50"/>
                      </a:lnTo>
                      <a:lnTo>
                        <a:pt x="1724" y="65"/>
                      </a:lnTo>
                      <a:lnTo>
                        <a:pt x="1712" y="77"/>
                      </a:lnTo>
                      <a:lnTo>
                        <a:pt x="1700" y="87"/>
                      </a:lnTo>
                      <a:lnTo>
                        <a:pt x="1686" y="99"/>
                      </a:lnTo>
                      <a:lnTo>
                        <a:pt x="1673" y="110"/>
                      </a:lnTo>
                      <a:lnTo>
                        <a:pt x="1663" y="123"/>
                      </a:lnTo>
                      <a:lnTo>
                        <a:pt x="1655" y="139"/>
                      </a:lnTo>
                      <a:lnTo>
                        <a:pt x="1654" y="151"/>
                      </a:lnTo>
                      <a:lnTo>
                        <a:pt x="1649" y="161"/>
                      </a:lnTo>
                      <a:lnTo>
                        <a:pt x="1642" y="169"/>
                      </a:lnTo>
                      <a:lnTo>
                        <a:pt x="1633" y="177"/>
                      </a:lnTo>
                      <a:lnTo>
                        <a:pt x="1625" y="185"/>
                      </a:lnTo>
                      <a:lnTo>
                        <a:pt x="1617" y="193"/>
                      </a:lnTo>
                      <a:lnTo>
                        <a:pt x="1612" y="204"/>
                      </a:lnTo>
                      <a:lnTo>
                        <a:pt x="1610" y="216"/>
                      </a:lnTo>
                      <a:lnTo>
                        <a:pt x="1605" y="219"/>
                      </a:lnTo>
                      <a:lnTo>
                        <a:pt x="1602" y="222"/>
                      </a:lnTo>
                      <a:lnTo>
                        <a:pt x="1598" y="227"/>
                      </a:lnTo>
                      <a:lnTo>
                        <a:pt x="1594" y="231"/>
                      </a:lnTo>
                      <a:lnTo>
                        <a:pt x="1583" y="225"/>
                      </a:lnTo>
                      <a:lnTo>
                        <a:pt x="1573" y="220"/>
                      </a:lnTo>
                      <a:lnTo>
                        <a:pt x="1561" y="216"/>
                      </a:lnTo>
                      <a:lnTo>
                        <a:pt x="1550" y="214"/>
                      </a:lnTo>
                      <a:lnTo>
                        <a:pt x="1538" y="213"/>
                      </a:lnTo>
                      <a:lnTo>
                        <a:pt x="1527" y="213"/>
                      </a:lnTo>
                      <a:lnTo>
                        <a:pt x="1514" y="214"/>
                      </a:lnTo>
                      <a:lnTo>
                        <a:pt x="1503" y="216"/>
                      </a:lnTo>
                      <a:lnTo>
                        <a:pt x="1499" y="220"/>
                      </a:lnTo>
                      <a:lnTo>
                        <a:pt x="1497" y="223"/>
                      </a:lnTo>
                      <a:lnTo>
                        <a:pt x="1496" y="227"/>
                      </a:lnTo>
                      <a:lnTo>
                        <a:pt x="1495" y="231"/>
                      </a:lnTo>
                      <a:lnTo>
                        <a:pt x="1499" y="236"/>
                      </a:lnTo>
                      <a:lnTo>
                        <a:pt x="1504" y="238"/>
                      </a:lnTo>
                      <a:lnTo>
                        <a:pt x="1508" y="239"/>
                      </a:lnTo>
                      <a:lnTo>
                        <a:pt x="1514" y="239"/>
                      </a:lnTo>
                      <a:lnTo>
                        <a:pt x="1519" y="238"/>
                      </a:lnTo>
                      <a:lnTo>
                        <a:pt x="1525" y="238"/>
                      </a:lnTo>
                      <a:lnTo>
                        <a:pt x="1530" y="238"/>
                      </a:lnTo>
                      <a:lnTo>
                        <a:pt x="1536" y="238"/>
                      </a:lnTo>
                      <a:lnTo>
                        <a:pt x="1588" y="266"/>
                      </a:lnTo>
                      <a:lnTo>
                        <a:pt x="1546" y="336"/>
                      </a:lnTo>
                      <a:lnTo>
                        <a:pt x="1542" y="337"/>
                      </a:lnTo>
                      <a:lnTo>
                        <a:pt x="1537" y="337"/>
                      </a:lnTo>
                      <a:lnTo>
                        <a:pt x="1531" y="338"/>
                      </a:lnTo>
                      <a:lnTo>
                        <a:pt x="1527" y="340"/>
                      </a:lnTo>
                      <a:lnTo>
                        <a:pt x="1521" y="341"/>
                      </a:lnTo>
                      <a:lnTo>
                        <a:pt x="1517" y="341"/>
                      </a:lnTo>
                      <a:lnTo>
                        <a:pt x="1511" y="340"/>
                      </a:lnTo>
                      <a:lnTo>
                        <a:pt x="1506" y="338"/>
                      </a:lnTo>
                      <a:lnTo>
                        <a:pt x="1505" y="330"/>
                      </a:lnTo>
                      <a:lnTo>
                        <a:pt x="1505" y="320"/>
                      </a:lnTo>
                      <a:lnTo>
                        <a:pt x="1504" y="311"/>
                      </a:lnTo>
                      <a:lnTo>
                        <a:pt x="1495" y="305"/>
                      </a:lnTo>
                      <a:lnTo>
                        <a:pt x="1488" y="312"/>
                      </a:lnTo>
                      <a:lnTo>
                        <a:pt x="1485" y="323"/>
                      </a:lnTo>
                      <a:lnTo>
                        <a:pt x="1483" y="335"/>
                      </a:lnTo>
                      <a:lnTo>
                        <a:pt x="1480" y="345"/>
                      </a:lnTo>
                      <a:lnTo>
                        <a:pt x="1464" y="355"/>
                      </a:lnTo>
                      <a:lnTo>
                        <a:pt x="1447" y="361"/>
                      </a:lnTo>
                      <a:lnTo>
                        <a:pt x="1430" y="368"/>
                      </a:lnTo>
                      <a:lnTo>
                        <a:pt x="1413" y="375"/>
                      </a:lnTo>
                      <a:lnTo>
                        <a:pt x="1397" y="383"/>
                      </a:lnTo>
                      <a:lnTo>
                        <a:pt x="1382" y="394"/>
                      </a:lnTo>
                      <a:lnTo>
                        <a:pt x="1371" y="408"/>
                      </a:lnTo>
                      <a:lnTo>
                        <a:pt x="1363" y="426"/>
                      </a:lnTo>
                      <a:lnTo>
                        <a:pt x="1353" y="435"/>
                      </a:lnTo>
                      <a:lnTo>
                        <a:pt x="1343" y="443"/>
                      </a:lnTo>
                      <a:lnTo>
                        <a:pt x="1332" y="450"/>
                      </a:lnTo>
                      <a:lnTo>
                        <a:pt x="1322" y="458"/>
                      </a:lnTo>
                      <a:lnTo>
                        <a:pt x="1310" y="465"/>
                      </a:lnTo>
                      <a:lnTo>
                        <a:pt x="1299" y="471"/>
                      </a:lnTo>
                      <a:lnTo>
                        <a:pt x="1287" y="478"/>
                      </a:lnTo>
                      <a:lnTo>
                        <a:pt x="1276" y="484"/>
                      </a:lnTo>
                      <a:lnTo>
                        <a:pt x="1254" y="493"/>
                      </a:lnTo>
                      <a:lnTo>
                        <a:pt x="1232" y="503"/>
                      </a:lnTo>
                      <a:lnTo>
                        <a:pt x="1211" y="513"/>
                      </a:lnTo>
                      <a:lnTo>
                        <a:pt x="1189" y="524"/>
                      </a:lnTo>
                      <a:lnTo>
                        <a:pt x="1168" y="533"/>
                      </a:lnTo>
                      <a:lnTo>
                        <a:pt x="1145" y="540"/>
                      </a:lnTo>
                      <a:lnTo>
                        <a:pt x="1120" y="545"/>
                      </a:lnTo>
                      <a:lnTo>
                        <a:pt x="1095" y="545"/>
                      </a:lnTo>
                      <a:lnTo>
                        <a:pt x="1080" y="550"/>
                      </a:lnTo>
                      <a:lnTo>
                        <a:pt x="1065" y="555"/>
                      </a:lnTo>
                      <a:lnTo>
                        <a:pt x="1050" y="558"/>
                      </a:lnTo>
                      <a:lnTo>
                        <a:pt x="1035" y="562"/>
                      </a:lnTo>
                      <a:lnTo>
                        <a:pt x="1020" y="565"/>
                      </a:lnTo>
                      <a:lnTo>
                        <a:pt x="1005" y="570"/>
                      </a:lnTo>
                      <a:lnTo>
                        <a:pt x="990" y="576"/>
                      </a:lnTo>
                      <a:lnTo>
                        <a:pt x="976" y="584"/>
                      </a:lnTo>
                      <a:lnTo>
                        <a:pt x="958" y="588"/>
                      </a:lnTo>
                      <a:lnTo>
                        <a:pt x="938" y="591"/>
                      </a:lnTo>
                      <a:lnTo>
                        <a:pt x="919" y="592"/>
                      </a:lnTo>
                      <a:lnTo>
                        <a:pt x="900" y="592"/>
                      </a:lnTo>
                      <a:lnTo>
                        <a:pt x="881" y="590"/>
                      </a:lnTo>
                      <a:lnTo>
                        <a:pt x="861" y="587"/>
                      </a:lnTo>
                      <a:lnTo>
                        <a:pt x="842" y="581"/>
                      </a:lnTo>
                      <a:lnTo>
                        <a:pt x="823" y="576"/>
                      </a:lnTo>
                      <a:lnTo>
                        <a:pt x="804" y="571"/>
                      </a:lnTo>
                      <a:lnTo>
                        <a:pt x="783" y="570"/>
                      </a:lnTo>
                      <a:lnTo>
                        <a:pt x="762" y="569"/>
                      </a:lnTo>
                      <a:lnTo>
                        <a:pt x="741" y="569"/>
                      </a:lnTo>
                      <a:lnTo>
                        <a:pt x="722" y="568"/>
                      </a:lnTo>
                      <a:lnTo>
                        <a:pt x="702" y="565"/>
                      </a:lnTo>
                      <a:lnTo>
                        <a:pt x="683" y="560"/>
                      </a:lnTo>
                      <a:lnTo>
                        <a:pt x="665" y="550"/>
                      </a:lnTo>
                      <a:lnTo>
                        <a:pt x="652" y="549"/>
                      </a:lnTo>
                      <a:lnTo>
                        <a:pt x="638" y="545"/>
                      </a:lnTo>
                      <a:lnTo>
                        <a:pt x="623" y="538"/>
                      </a:lnTo>
                      <a:lnTo>
                        <a:pt x="609" y="532"/>
                      </a:lnTo>
                      <a:lnTo>
                        <a:pt x="596" y="528"/>
                      </a:lnTo>
                      <a:lnTo>
                        <a:pt x="584" y="528"/>
                      </a:lnTo>
                      <a:lnTo>
                        <a:pt x="573" y="534"/>
                      </a:lnTo>
                      <a:lnTo>
                        <a:pt x="564" y="546"/>
                      </a:lnTo>
                      <a:lnTo>
                        <a:pt x="560" y="558"/>
                      </a:lnTo>
                      <a:lnTo>
                        <a:pt x="560" y="571"/>
                      </a:lnTo>
                      <a:lnTo>
                        <a:pt x="563" y="583"/>
                      </a:lnTo>
                      <a:lnTo>
                        <a:pt x="566" y="593"/>
                      </a:lnTo>
                      <a:lnTo>
                        <a:pt x="571" y="605"/>
                      </a:lnTo>
                      <a:lnTo>
                        <a:pt x="576" y="615"/>
                      </a:lnTo>
                      <a:lnTo>
                        <a:pt x="577" y="626"/>
                      </a:lnTo>
                      <a:lnTo>
                        <a:pt x="576" y="639"/>
                      </a:lnTo>
                      <a:lnTo>
                        <a:pt x="566" y="640"/>
                      </a:lnTo>
                      <a:lnTo>
                        <a:pt x="560" y="633"/>
                      </a:lnTo>
                      <a:lnTo>
                        <a:pt x="554" y="625"/>
                      </a:lnTo>
                      <a:lnTo>
                        <a:pt x="549" y="617"/>
                      </a:lnTo>
                      <a:lnTo>
                        <a:pt x="545" y="607"/>
                      </a:lnTo>
                      <a:lnTo>
                        <a:pt x="541" y="596"/>
                      </a:lnTo>
                      <a:lnTo>
                        <a:pt x="538" y="585"/>
                      </a:lnTo>
                      <a:lnTo>
                        <a:pt x="535" y="575"/>
                      </a:lnTo>
                      <a:lnTo>
                        <a:pt x="532" y="564"/>
                      </a:lnTo>
                      <a:lnTo>
                        <a:pt x="527" y="554"/>
                      </a:lnTo>
                      <a:lnTo>
                        <a:pt x="522" y="545"/>
                      </a:lnTo>
                      <a:lnTo>
                        <a:pt x="513" y="538"/>
                      </a:lnTo>
                      <a:lnTo>
                        <a:pt x="508" y="549"/>
                      </a:lnTo>
                      <a:lnTo>
                        <a:pt x="505" y="563"/>
                      </a:lnTo>
                      <a:lnTo>
                        <a:pt x="504" y="577"/>
                      </a:lnTo>
                      <a:lnTo>
                        <a:pt x="503" y="591"/>
                      </a:lnTo>
                      <a:lnTo>
                        <a:pt x="507" y="602"/>
                      </a:lnTo>
                      <a:lnTo>
                        <a:pt x="511" y="614"/>
                      </a:lnTo>
                      <a:lnTo>
                        <a:pt x="513" y="625"/>
                      </a:lnTo>
                      <a:lnTo>
                        <a:pt x="511" y="636"/>
                      </a:lnTo>
                      <a:lnTo>
                        <a:pt x="497" y="636"/>
                      </a:lnTo>
                      <a:lnTo>
                        <a:pt x="485" y="634"/>
                      </a:lnTo>
                      <a:lnTo>
                        <a:pt x="471" y="632"/>
                      </a:lnTo>
                      <a:lnTo>
                        <a:pt x="458" y="629"/>
                      </a:lnTo>
                      <a:lnTo>
                        <a:pt x="445" y="623"/>
                      </a:lnTo>
                      <a:lnTo>
                        <a:pt x="434" y="617"/>
                      </a:lnTo>
                      <a:lnTo>
                        <a:pt x="421" y="611"/>
                      </a:lnTo>
                      <a:lnTo>
                        <a:pt x="410" y="605"/>
                      </a:lnTo>
                      <a:lnTo>
                        <a:pt x="397" y="586"/>
                      </a:lnTo>
                      <a:lnTo>
                        <a:pt x="391" y="564"/>
                      </a:lnTo>
                      <a:lnTo>
                        <a:pt x="389" y="541"/>
                      </a:lnTo>
                      <a:lnTo>
                        <a:pt x="387" y="519"/>
                      </a:lnTo>
                      <a:lnTo>
                        <a:pt x="384" y="516"/>
                      </a:lnTo>
                      <a:lnTo>
                        <a:pt x="382" y="513"/>
                      </a:lnTo>
                      <a:lnTo>
                        <a:pt x="378" y="511"/>
                      </a:lnTo>
                      <a:lnTo>
                        <a:pt x="374" y="511"/>
                      </a:lnTo>
                      <a:lnTo>
                        <a:pt x="367" y="520"/>
                      </a:lnTo>
                      <a:lnTo>
                        <a:pt x="359" y="525"/>
                      </a:lnTo>
                      <a:lnTo>
                        <a:pt x="350" y="530"/>
                      </a:lnTo>
                      <a:lnTo>
                        <a:pt x="343" y="538"/>
                      </a:lnTo>
                      <a:lnTo>
                        <a:pt x="341" y="553"/>
                      </a:lnTo>
                      <a:lnTo>
                        <a:pt x="343" y="564"/>
                      </a:lnTo>
                      <a:lnTo>
                        <a:pt x="350" y="573"/>
                      </a:lnTo>
                      <a:lnTo>
                        <a:pt x="359" y="581"/>
                      </a:lnTo>
                      <a:lnTo>
                        <a:pt x="368" y="590"/>
                      </a:lnTo>
                      <a:lnTo>
                        <a:pt x="376" y="599"/>
                      </a:lnTo>
                      <a:lnTo>
                        <a:pt x="381" y="609"/>
                      </a:lnTo>
                      <a:lnTo>
                        <a:pt x="381" y="622"/>
                      </a:lnTo>
                      <a:lnTo>
                        <a:pt x="367" y="613"/>
                      </a:lnTo>
                      <a:lnTo>
                        <a:pt x="355" y="602"/>
                      </a:lnTo>
                      <a:lnTo>
                        <a:pt x="344" y="590"/>
                      </a:lnTo>
                      <a:lnTo>
                        <a:pt x="335" y="576"/>
                      </a:lnTo>
                      <a:lnTo>
                        <a:pt x="328" y="561"/>
                      </a:lnTo>
                      <a:lnTo>
                        <a:pt x="323" y="545"/>
                      </a:lnTo>
                      <a:lnTo>
                        <a:pt x="321" y="528"/>
                      </a:lnTo>
                      <a:lnTo>
                        <a:pt x="320" y="511"/>
                      </a:lnTo>
                      <a:lnTo>
                        <a:pt x="318" y="509"/>
                      </a:lnTo>
                      <a:lnTo>
                        <a:pt x="315" y="507"/>
                      </a:lnTo>
                      <a:lnTo>
                        <a:pt x="313" y="504"/>
                      </a:lnTo>
                      <a:lnTo>
                        <a:pt x="310" y="504"/>
                      </a:lnTo>
                      <a:lnTo>
                        <a:pt x="304" y="522"/>
                      </a:lnTo>
                      <a:lnTo>
                        <a:pt x="305" y="542"/>
                      </a:lnTo>
                      <a:lnTo>
                        <a:pt x="305" y="560"/>
                      </a:lnTo>
                      <a:lnTo>
                        <a:pt x="291" y="566"/>
                      </a:lnTo>
                      <a:lnTo>
                        <a:pt x="283" y="547"/>
                      </a:lnTo>
                      <a:lnTo>
                        <a:pt x="279" y="526"/>
                      </a:lnTo>
                      <a:lnTo>
                        <a:pt x="275" y="504"/>
                      </a:lnTo>
                      <a:lnTo>
                        <a:pt x="268" y="484"/>
                      </a:lnTo>
                      <a:lnTo>
                        <a:pt x="265" y="484"/>
                      </a:lnTo>
                      <a:lnTo>
                        <a:pt x="261" y="485"/>
                      </a:lnTo>
                      <a:lnTo>
                        <a:pt x="259" y="488"/>
                      </a:lnTo>
                      <a:lnTo>
                        <a:pt x="257" y="490"/>
                      </a:lnTo>
                      <a:lnTo>
                        <a:pt x="258" y="535"/>
                      </a:lnTo>
                      <a:lnTo>
                        <a:pt x="238" y="520"/>
                      </a:lnTo>
                      <a:lnTo>
                        <a:pt x="228" y="502"/>
                      </a:lnTo>
                      <a:lnTo>
                        <a:pt x="224" y="479"/>
                      </a:lnTo>
                      <a:lnTo>
                        <a:pt x="224" y="455"/>
                      </a:lnTo>
                      <a:lnTo>
                        <a:pt x="226" y="429"/>
                      </a:lnTo>
                      <a:lnTo>
                        <a:pt x="226" y="405"/>
                      </a:lnTo>
                      <a:lnTo>
                        <a:pt x="221" y="382"/>
                      </a:lnTo>
                      <a:lnTo>
                        <a:pt x="211" y="361"/>
                      </a:lnTo>
                      <a:lnTo>
                        <a:pt x="202" y="351"/>
                      </a:lnTo>
                      <a:lnTo>
                        <a:pt x="196" y="340"/>
                      </a:lnTo>
                      <a:lnTo>
                        <a:pt x="190" y="328"/>
                      </a:lnTo>
                      <a:lnTo>
                        <a:pt x="184" y="316"/>
                      </a:lnTo>
                      <a:lnTo>
                        <a:pt x="177" y="306"/>
                      </a:lnTo>
                      <a:lnTo>
                        <a:pt x="170" y="296"/>
                      </a:lnTo>
                      <a:lnTo>
                        <a:pt x="160" y="289"/>
                      </a:lnTo>
                      <a:lnTo>
                        <a:pt x="148" y="283"/>
                      </a:lnTo>
                      <a:lnTo>
                        <a:pt x="145" y="288"/>
                      </a:lnTo>
                      <a:lnTo>
                        <a:pt x="143" y="292"/>
                      </a:lnTo>
                      <a:lnTo>
                        <a:pt x="141" y="298"/>
                      </a:lnTo>
                      <a:lnTo>
                        <a:pt x="144" y="304"/>
                      </a:lnTo>
                      <a:lnTo>
                        <a:pt x="154" y="320"/>
                      </a:lnTo>
                      <a:lnTo>
                        <a:pt x="160" y="338"/>
                      </a:lnTo>
                      <a:lnTo>
                        <a:pt x="163" y="357"/>
                      </a:lnTo>
                      <a:lnTo>
                        <a:pt x="162" y="378"/>
                      </a:lnTo>
                      <a:lnTo>
                        <a:pt x="160" y="397"/>
                      </a:lnTo>
                      <a:lnTo>
                        <a:pt x="156" y="418"/>
                      </a:lnTo>
                      <a:lnTo>
                        <a:pt x="152" y="436"/>
                      </a:lnTo>
                      <a:lnTo>
                        <a:pt x="148" y="455"/>
                      </a:lnTo>
                      <a:lnTo>
                        <a:pt x="143" y="448"/>
                      </a:lnTo>
                      <a:lnTo>
                        <a:pt x="135" y="442"/>
                      </a:lnTo>
                      <a:lnTo>
                        <a:pt x="128" y="436"/>
                      </a:lnTo>
                      <a:lnTo>
                        <a:pt x="121" y="429"/>
                      </a:lnTo>
                      <a:lnTo>
                        <a:pt x="117" y="420"/>
                      </a:lnTo>
                      <a:lnTo>
                        <a:pt x="113" y="410"/>
                      </a:lnTo>
                      <a:lnTo>
                        <a:pt x="107" y="399"/>
                      </a:lnTo>
                      <a:lnTo>
                        <a:pt x="101" y="389"/>
                      </a:lnTo>
                      <a:lnTo>
                        <a:pt x="94" y="380"/>
                      </a:lnTo>
                      <a:lnTo>
                        <a:pt x="86" y="373"/>
                      </a:lnTo>
                      <a:lnTo>
                        <a:pt x="76" y="368"/>
                      </a:lnTo>
                      <a:lnTo>
                        <a:pt x="65" y="366"/>
                      </a:lnTo>
                      <a:lnTo>
                        <a:pt x="67" y="356"/>
                      </a:lnTo>
                      <a:lnTo>
                        <a:pt x="70" y="345"/>
                      </a:lnTo>
                      <a:lnTo>
                        <a:pt x="75" y="335"/>
                      </a:lnTo>
                      <a:lnTo>
                        <a:pt x="79" y="325"/>
                      </a:lnTo>
                      <a:lnTo>
                        <a:pt x="84" y="323"/>
                      </a:lnTo>
                      <a:lnTo>
                        <a:pt x="88" y="322"/>
                      </a:lnTo>
                      <a:lnTo>
                        <a:pt x="93" y="322"/>
                      </a:lnTo>
                      <a:lnTo>
                        <a:pt x="98" y="322"/>
                      </a:lnTo>
                      <a:lnTo>
                        <a:pt x="102" y="322"/>
                      </a:lnTo>
                      <a:lnTo>
                        <a:pt x="107" y="321"/>
                      </a:lnTo>
                      <a:lnTo>
                        <a:pt x="110" y="319"/>
                      </a:lnTo>
                      <a:lnTo>
                        <a:pt x="114" y="315"/>
                      </a:lnTo>
                      <a:lnTo>
                        <a:pt x="110" y="310"/>
                      </a:lnTo>
                      <a:lnTo>
                        <a:pt x="106" y="305"/>
                      </a:lnTo>
                      <a:lnTo>
                        <a:pt x="101" y="303"/>
                      </a:lnTo>
                      <a:lnTo>
                        <a:pt x="94" y="299"/>
                      </a:lnTo>
                      <a:lnTo>
                        <a:pt x="87" y="298"/>
                      </a:lnTo>
                      <a:lnTo>
                        <a:pt x="80" y="296"/>
                      </a:lnTo>
                      <a:lnTo>
                        <a:pt x="74" y="293"/>
                      </a:lnTo>
                      <a:lnTo>
                        <a:pt x="67" y="290"/>
                      </a:lnTo>
                      <a:lnTo>
                        <a:pt x="62" y="289"/>
                      </a:lnTo>
                      <a:lnTo>
                        <a:pt x="56" y="289"/>
                      </a:lnTo>
                      <a:lnTo>
                        <a:pt x="50" y="289"/>
                      </a:lnTo>
                      <a:lnTo>
                        <a:pt x="45" y="289"/>
                      </a:lnTo>
                      <a:lnTo>
                        <a:pt x="39" y="289"/>
                      </a:lnTo>
                      <a:lnTo>
                        <a:pt x="33" y="289"/>
                      </a:lnTo>
                      <a:lnTo>
                        <a:pt x="29" y="287"/>
                      </a:lnTo>
                      <a:lnTo>
                        <a:pt x="24" y="284"/>
                      </a:lnTo>
                      <a:lnTo>
                        <a:pt x="23" y="274"/>
                      </a:lnTo>
                      <a:lnTo>
                        <a:pt x="25" y="263"/>
                      </a:lnTo>
                      <a:lnTo>
                        <a:pt x="26" y="255"/>
                      </a:lnTo>
                      <a:lnTo>
                        <a:pt x="21" y="247"/>
                      </a:lnTo>
                      <a:lnTo>
                        <a:pt x="15" y="246"/>
                      </a:lnTo>
                      <a:lnTo>
                        <a:pt x="10" y="250"/>
                      </a:lnTo>
                      <a:lnTo>
                        <a:pt x="4" y="252"/>
                      </a:lnTo>
                      <a:lnTo>
                        <a:pt x="0" y="247"/>
                      </a:lnTo>
                      <a:lnTo>
                        <a:pt x="11" y="236"/>
                      </a:lnTo>
                      <a:lnTo>
                        <a:pt x="23" y="228"/>
                      </a:lnTo>
                      <a:lnTo>
                        <a:pt x="34" y="222"/>
                      </a:lnTo>
                      <a:lnTo>
                        <a:pt x="47" y="219"/>
                      </a:lnTo>
                      <a:lnTo>
                        <a:pt x="60" y="217"/>
                      </a:lnTo>
                      <a:lnTo>
                        <a:pt x="72" y="219"/>
                      </a:lnTo>
                      <a:lnTo>
                        <a:pt x="85" y="221"/>
                      </a:lnTo>
                      <a:lnTo>
                        <a:pt x="99" y="223"/>
                      </a:lnTo>
                      <a:lnTo>
                        <a:pt x="112" y="225"/>
                      </a:lnTo>
                      <a:lnTo>
                        <a:pt x="125" y="229"/>
                      </a:lnTo>
                      <a:lnTo>
                        <a:pt x="138" y="231"/>
                      </a:lnTo>
                      <a:lnTo>
                        <a:pt x="151" y="232"/>
                      </a:lnTo>
                      <a:lnTo>
                        <a:pt x="164" y="232"/>
                      </a:lnTo>
                      <a:lnTo>
                        <a:pt x="177" y="231"/>
                      </a:lnTo>
                      <a:lnTo>
                        <a:pt x="190" y="228"/>
                      </a:lnTo>
                      <a:lnTo>
                        <a:pt x="201" y="221"/>
                      </a:lnTo>
                      <a:lnTo>
                        <a:pt x="209" y="216"/>
                      </a:lnTo>
                      <a:lnTo>
                        <a:pt x="216" y="212"/>
                      </a:lnTo>
                      <a:lnTo>
                        <a:pt x="224" y="206"/>
                      </a:lnTo>
                      <a:lnTo>
                        <a:pt x="232" y="201"/>
                      </a:lnTo>
                      <a:lnTo>
                        <a:pt x="241" y="196"/>
                      </a:lnTo>
                      <a:lnTo>
                        <a:pt x="247" y="190"/>
                      </a:lnTo>
                      <a:lnTo>
                        <a:pt x="255" y="184"/>
                      </a:lnTo>
                      <a:lnTo>
                        <a:pt x="262" y="178"/>
                      </a:lnTo>
                      <a:lnTo>
                        <a:pt x="262" y="175"/>
                      </a:lnTo>
                      <a:lnTo>
                        <a:pt x="262" y="171"/>
                      </a:lnTo>
                      <a:lnTo>
                        <a:pt x="261" y="168"/>
                      </a:lnTo>
                      <a:lnTo>
                        <a:pt x="258" y="166"/>
                      </a:lnTo>
                      <a:lnTo>
                        <a:pt x="251" y="169"/>
                      </a:lnTo>
                      <a:lnTo>
                        <a:pt x="243" y="171"/>
                      </a:lnTo>
                      <a:lnTo>
                        <a:pt x="235" y="172"/>
                      </a:lnTo>
                      <a:lnTo>
                        <a:pt x="227" y="172"/>
                      </a:lnTo>
                      <a:lnTo>
                        <a:pt x="219" y="172"/>
                      </a:lnTo>
                      <a:lnTo>
                        <a:pt x="211" y="172"/>
                      </a:lnTo>
                      <a:lnTo>
                        <a:pt x="202" y="172"/>
                      </a:lnTo>
                      <a:lnTo>
                        <a:pt x="194" y="175"/>
                      </a:lnTo>
                      <a:lnTo>
                        <a:pt x="185" y="176"/>
                      </a:lnTo>
                      <a:lnTo>
                        <a:pt x="177" y="178"/>
                      </a:lnTo>
                      <a:lnTo>
                        <a:pt x="168" y="179"/>
                      </a:lnTo>
                      <a:lnTo>
                        <a:pt x="160" y="181"/>
                      </a:lnTo>
                      <a:lnTo>
                        <a:pt x="151" y="183"/>
                      </a:lnTo>
                      <a:lnTo>
                        <a:pt x="143" y="184"/>
                      </a:lnTo>
                      <a:lnTo>
                        <a:pt x="133" y="184"/>
                      </a:lnTo>
                      <a:lnTo>
                        <a:pt x="124" y="185"/>
                      </a:lnTo>
                      <a:lnTo>
                        <a:pt x="139" y="171"/>
                      </a:lnTo>
                      <a:lnTo>
                        <a:pt x="155" y="163"/>
                      </a:lnTo>
                      <a:lnTo>
                        <a:pt x="174" y="159"/>
                      </a:lnTo>
                      <a:lnTo>
                        <a:pt x="193" y="156"/>
                      </a:lnTo>
                      <a:lnTo>
                        <a:pt x="213" y="157"/>
                      </a:lnTo>
                      <a:lnTo>
                        <a:pt x="234" y="159"/>
                      </a:lnTo>
                      <a:lnTo>
                        <a:pt x="253" y="160"/>
                      </a:lnTo>
                      <a:lnTo>
                        <a:pt x="273" y="160"/>
                      </a:lnTo>
                      <a:lnTo>
                        <a:pt x="273" y="163"/>
                      </a:lnTo>
                      <a:lnTo>
                        <a:pt x="273" y="167"/>
                      </a:lnTo>
                      <a:lnTo>
                        <a:pt x="274" y="169"/>
                      </a:lnTo>
                      <a:lnTo>
                        <a:pt x="277" y="171"/>
                      </a:lnTo>
                      <a:lnTo>
                        <a:pt x="295" y="170"/>
                      </a:lnTo>
                      <a:lnTo>
                        <a:pt x="312" y="168"/>
                      </a:lnTo>
                      <a:lnTo>
                        <a:pt x="329" y="163"/>
                      </a:lnTo>
                      <a:lnTo>
                        <a:pt x="346" y="157"/>
                      </a:lnTo>
                      <a:lnTo>
                        <a:pt x="363" y="151"/>
                      </a:lnTo>
                      <a:lnTo>
                        <a:pt x="380" y="145"/>
                      </a:lnTo>
                      <a:lnTo>
                        <a:pt x="397" y="139"/>
                      </a:lnTo>
                      <a:lnTo>
                        <a:pt x="414" y="134"/>
                      </a:lnTo>
                      <a:lnTo>
                        <a:pt x="429" y="136"/>
                      </a:lnTo>
                      <a:lnTo>
                        <a:pt x="444" y="136"/>
                      </a:lnTo>
                      <a:lnTo>
                        <a:pt x="460" y="136"/>
                      </a:lnTo>
                      <a:lnTo>
                        <a:pt x="475" y="136"/>
                      </a:lnTo>
                      <a:lnTo>
                        <a:pt x="490" y="136"/>
                      </a:lnTo>
                      <a:lnTo>
                        <a:pt x="505" y="133"/>
                      </a:lnTo>
                      <a:lnTo>
                        <a:pt x="520" y="132"/>
                      </a:lnTo>
                      <a:lnTo>
                        <a:pt x="535" y="130"/>
                      </a:lnTo>
                      <a:lnTo>
                        <a:pt x="550" y="126"/>
                      </a:lnTo>
                      <a:lnTo>
                        <a:pt x="565" y="123"/>
                      </a:lnTo>
                      <a:lnTo>
                        <a:pt x="579" y="118"/>
                      </a:lnTo>
                      <a:lnTo>
                        <a:pt x="593" y="114"/>
                      </a:lnTo>
                      <a:lnTo>
                        <a:pt x="607" y="108"/>
                      </a:lnTo>
                      <a:lnTo>
                        <a:pt x="619" y="101"/>
                      </a:lnTo>
                      <a:lnTo>
                        <a:pt x="632" y="93"/>
                      </a:lnTo>
                      <a:lnTo>
                        <a:pt x="645" y="85"/>
                      </a:lnTo>
                      <a:lnTo>
                        <a:pt x="664" y="76"/>
                      </a:lnTo>
                      <a:lnTo>
                        <a:pt x="685" y="69"/>
                      </a:lnTo>
                      <a:lnTo>
                        <a:pt x="705" y="64"/>
                      </a:lnTo>
                      <a:lnTo>
                        <a:pt x="725" y="62"/>
                      </a:lnTo>
                      <a:lnTo>
                        <a:pt x="746" y="61"/>
                      </a:lnTo>
                      <a:lnTo>
                        <a:pt x="767" y="61"/>
                      </a:lnTo>
                      <a:lnTo>
                        <a:pt x="788" y="62"/>
                      </a:lnTo>
                      <a:lnTo>
                        <a:pt x="809" y="63"/>
                      </a:lnTo>
                      <a:lnTo>
                        <a:pt x="830" y="65"/>
                      </a:lnTo>
                      <a:lnTo>
                        <a:pt x="852" y="69"/>
                      </a:lnTo>
                      <a:lnTo>
                        <a:pt x="873" y="72"/>
                      </a:lnTo>
                      <a:lnTo>
                        <a:pt x="895" y="75"/>
                      </a:lnTo>
                      <a:lnTo>
                        <a:pt x="915" y="78"/>
                      </a:lnTo>
                      <a:lnTo>
                        <a:pt x="936" y="79"/>
                      </a:lnTo>
                      <a:lnTo>
                        <a:pt x="958" y="81"/>
                      </a:lnTo>
                      <a:lnTo>
                        <a:pt x="979" y="81"/>
                      </a:lnTo>
                      <a:lnTo>
                        <a:pt x="993" y="90"/>
                      </a:lnTo>
                      <a:lnTo>
                        <a:pt x="1007" y="92"/>
                      </a:lnTo>
                      <a:lnTo>
                        <a:pt x="1021" y="91"/>
                      </a:lnTo>
                      <a:lnTo>
                        <a:pt x="1035" y="86"/>
                      </a:lnTo>
                      <a:lnTo>
                        <a:pt x="1049" y="80"/>
                      </a:lnTo>
                      <a:lnTo>
                        <a:pt x="1064" y="76"/>
                      </a:lnTo>
                      <a:lnTo>
                        <a:pt x="1079" y="75"/>
                      </a:lnTo>
                      <a:lnTo>
                        <a:pt x="1095" y="77"/>
                      </a:lnTo>
                      <a:lnTo>
                        <a:pt x="1109" y="72"/>
                      </a:lnTo>
                      <a:lnTo>
                        <a:pt x="1123" y="71"/>
                      </a:lnTo>
                      <a:lnTo>
                        <a:pt x="1136" y="73"/>
                      </a:lnTo>
                      <a:lnTo>
                        <a:pt x="1150" y="76"/>
                      </a:lnTo>
                      <a:lnTo>
                        <a:pt x="1164" y="77"/>
                      </a:lnTo>
                      <a:lnTo>
                        <a:pt x="1177" y="75"/>
                      </a:lnTo>
                      <a:lnTo>
                        <a:pt x="1188" y="69"/>
                      </a:lnTo>
                      <a:lnTo>
                        <a:pt x="1199" y="57"/>
                      </a:lnTo>
                      <a:lnTo>
                        <a:pt x="1209" y="54"/>
                      </a:lnTo>
                      <a:lnTo>
                        <a:pt x="1221" y="50"/>
                      </a:lnTo>
                      <a:lnTo>
                        <a:pt x="1231" y="48"/>
                      </a:lnTo>
                      <a:lnTo>
                        <a:pt x="1242" y="46"/>
                      </a:lnTo>
                      <a:lnTo>
                        <a:pt x="1253" y="45"/>
                      </a:lnTo>
                      <a:lnTo>
                        <a:pt x="1264" y="46"/>
                      </a:lnTo>
                      <a:lnTo>
                        <a:pt x="1275" y="48"/>
                      </a:lnTo>
                      <a:lnTo>
                        <a:pt x="1285" y="54"/>
                      </a:lnTo>
                      <a:lnTo>
                        <a:pt x="1300" y="51"/>
                      </a:lnTo>
                      <a:lnTo>
                        <a:pt x="1314" y="51"/>
                      </a:lnTo>
                      <a:lnTo>
                        <a:pt x="1326" y="53"/>
                      </a:lnTo>
                      <a:lnTo>
                        <a:pt x="1340" y="56"/>
                      </a:lnTo>
                      <a:lnTo>
                        <a:pt x="1353" y="61"/>
                      </a:lnTo>
                      <a:lnTo>
                        <a:pt x="1366" y="65"/>
                      </a:lnTo>
                      <a:lnTo>
                        <a:pt x="1378" y="70"/>
                      </a:lnTo>
                      <a:lnTo>
                        <a:pt x="1391" y="75"/>
                      </a:lnTo>
                      <a:lnTo>
                        <a:pt x="1389" y="66"/>
                      </a:lnTo>
                      <a:lnTo>
                        <a:pt x="1390" y="62"/>
                      </a:lnTo>
                      <a:lnTo>
                        <a:pt x="1393" y="58"/>
                      </a:lnTo>
                      <a:lnTo>
                        <a:pt x="1400" y="58"/>
                      </a:lnTo>
                      <a:lnTo>
                        <a:pt x="1407" y="57"/>
                      </a:lnTo>
                      <a:lnTo>
                        <a:pt x="1414" y="56"/>
                      </a:lnTo>
                      <a:lnTo>
                        <a:pt x="1420" y="54"/>
                      </a:lnTo>
                      <a:lnTo>
                        <a:pt x="1423" y="49"/>
                      </a:lnTo>
                      <a:lnTo>
                        <a:pt x="1443" y="46"/>
                      </a:lnTo>
                      <a:lnTo>
                        <a:pt x="1464" y="45"/>
                      </a:lnTo>
                      <a:lnTo>
                        <a:pt x="1485" y="46"/>
                      </a:lnTo>
                      <a:lnTo>
                        <a:pt x="1506" y="47"/>
                      </a:lnTo>
                      <a:lnTo>
                        <a:pt x="1527" y="48"/>
                      </a:lnTo>
                      <a:lnTo>
                        <a:pt x="1548" y="46"/>
                      </a:lnTo>
                      <a:lnTo>
                        <a:pt x="1566" y="41"/>
                      </a:lnTo>
                      <a:lnTo>
                        <a:pt x="1583" y="31"/>
                      </a:lnTo>
                      <a:lnTo>
                        <a:pt x="1594" y="31"/>
                      </a:lnTo>
                      <a:lnTo>
                        <a:pt x="1603" y="28"/>
                      </a:lnTo>
                      <a:lnTo>
                        <a:pt x="1611" y="25"/>
                      </a:lnTo>
                      <a:lnTo>
                        <a:pt x="1619" y="22"/>
                      </a:lnTo>
                      <a:lnTo>
                        <a:pt x="1627" y="16"/>
                      </a:lnTo>
                      <a:lnTo>
                        <a:pt x="1635" y="11"/>
                      </a:lnTo>
                      <a:lnTo>
                        <a:pt x="1642" y="5"/>
                      </a:lnTo>
                      <a:lnTo>
                        <a:pt x="1650" y="0"/>
                      </a:lnTo>
                      <a:lnTo>
                        <a:pt x="1663" y="1"/>
                      </a:lnTo>
                      <a:lnTo>
                        <a:pt x="1675" y="1"/>
                      </a:lnTo>
                      <a:lnTo>
                        <a:pt x="1689" y="2"/>
                      </a:lnTo>
                      <a:lnTo>
                        <a:pt x="1701" y="4"/>
                      </a:lnTo>
                      <a:lnTo>
                        <a:pt x="1712" y="8"/>
                      </a:lnTo>
                      <a:lnTo>
                        <a:pt x="1723" y="13"/>
                      </a:lnTo>
                      <a:lnTo>
                        <a:pt x="1731" y="22"/>
                      </a:lnTo>
                      <a:lnTo>
                        <a:pt x="1738" y="33"/>
                      </a:lnTo>
                      <a:close/>
                    </a:path>
                  </a:pathLst>
                </a:custGeom>
                <a:solidFill>
                  <a:srgbClr val="BAB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4" name="未知"/>
                <p:cNvSpPr>
                  <a:spLocks/>
                </p:cNvSpPr>
                <p:nvPr/>
              </p:nvSpPr>
              <p:spPr bwMode="auto">
                <a:xfrm>
                  <a:off x="828" y="21"/>
                  <a:ext cx="73" cy="85"/>
                </a:xfrm>
                <a:custGeom>
                  <a:avLst/>
                  <a:gdLst>
                    <a:gd name="T0" fmla="*/ 146 w 146"/>
                    <a:gd name="T1" fmla="*/ 13 h 171"/>
                    <a:gd name="T2" fmla="*/ 144 w 146"/>
                    <a:gd name="T3" fmla="*/ 22 h 171"/>
                    <a:gd name="T4" fmla="*/ 140 w 146"/>
                    <a:gd name="T5" fmla="*/ 30 h 171"/>
                    <a:gd name="T6" fmla="*/ 134 w 146"/>
                    <a:gd name="T7" fmla="*/ 38 h 171"/>
                    <a:gd name="T8" fmla="*/ 126 w 146"/>
                    <a:gd name="T9" fmla="*/ 44 h 171"/>
                    <a:gd name="T10" fmla="*/ 117 w 146"/>
                    <a:gd name="T11" fmla="*/ 48 h 171"/>
                    <a:gd name="T12" fmla="*/ 109 w 146"/>
                    <a:gd name="T13" fmla="*/ 53 h 171"/>
                    <a:gd name="T14" fmla="*/ 102 w 146"/>
                    <a:gd name="T15" fmla="*/ 60 h 171"/>
                    <a:gd name="T16" fmla="*/ 94 w 146"/>
                    <a:gd name="T17" fmla="*/ 68 h 171"/>
                    <a:gd name="T18" fmla="*/ 94 w 146"/>
                    <a:gd name="T19" fmla="*/ 82 h 171"/>
                    <a:gd name="T20" fmla="*/ 91 w 146"/>
                    <a:gd name="T21" fmla="*/ 95 h 171"/>
                    <a:gd name="T22" fmla="*/ 88 w 146"/>
                    <a:gd name="T23" fmla="*/ 106 h 171"/>
                    <a:gd name="T24" fmla="*/ 82 w 146"/>
                    <a:gd name="T25" fmla="*/ 118 h 171"/>
                    <a:gd name="T26" fmla="*/ 75 w 146"/>
                    <a:gd name="T27" fmla="*/ 128 h 171"/>
                    <a:gd name="T28" fmla="*/ 68 w 146"/>
                    <a:gd name="T29" fmla="*/ 139 h 171"/>
                    <a:gd name="T30" fmla="*/ 59 w 146"/>
                    <a:gd name="T31" fmla="*/ 148 h 171"/>
                    <a:gd name="T32" fmla="*/ 49 w 146"/>
                    <a:gd name="T33" fmla="*/ 156 h 171"/>
                    <a:gd name="T34" fmla="*/ 49 w 146"/>
                    <a:gd name="T35" fmla="*/ 161 h 171"/>
                    <a:gd name="T36" fmla="*/ 48 w 146"/>
                    <a:gd name="T37" fmla="*/ 164 h 171"/>
                    <a:gd name="T38" fmla="*/ 45 w 146"/>
                    <a:gd name="T39" fmla="*/ 167 h 171"/>
                    <a:gd name="T40" fmla="*/ 42 w 146"/>
                    <a:gd name="T41" fmla="*/ 171 h 171"/>
                    <a:gd name="T42" fmla="*/ 32 w 146"/>
                    <a:gd name="T43" fmla="*/ 167 h 171"/>
                    <a:gd name="T44" fmla="*/ 26 w 146"/>
                    <a:gd name="T45" fmla="*/ 158 h 171"/>
                    <a:gd name="T46" fmla="*/ 21 w 146"/>
                    <a:gd name="T47" fmla="*/ 149 h 171"/>
                    <a:gd name="T48" fmla="*/ 17 w 146"/>
                    <a:gd name="T49" fmla="*/ 140 h 171"/>
                    <a:gd name="T50" fmla="*/ 19 w 146"/>
                    <a:gd name="T51" fmla="*/ 129 h 171"/>
                    <a:gd name="T52" fmla="*/ 13 w 146"/>
                    <a:gd name="T53" fmla="*/ 121 h 171"/>
                    <a:gd name="T54" fmla="*/ 5 w 146"/>
                    <a:gd name="T55" fmla="*/ 113 h 171"/>
                    <a:gd name="T56" fmla="*/ 0 w 146"/>
                    <a:gd name="T57" fmla="*/ 104 h 171"/>
                    <a:gd name="T58" fmla="*/ 2 w 146"/>
                    <a:gd name="T59" fmla="*/ 94 h 171"/>
                    <a:gd name="T60" fmla="*/ 4 w 146"/>
                    <a:gd name="T61" fmla="*/ 82 h 171"/>
                    <a:gd name="T62" fmla="*/ 6 w 146"/>
                    <a:gd name="T63" fmla="*/ 73 h 171"/>
                    <a:gd name="T64" fmla="*/ 11 w 146"/>
                    <a:gd name="T65" fmla="*/ 63 h 171"/>
                    <a:gd name="T66" fmla="*/ 17 w 146"/>
                    <a:gd name="T67" fmla="*/ 53 h 171"/>
                    <a:gd name="T68" fmla="*/ 23 w 146"/>
                    <a:gd name="T69" fmla="*/ 45 h 171"/>
                    <a:gd name="T70" fmla="*/ 32 w 146"/>
                    <a:gd name="T71" fmla="*/ 37 h 171"/>
                    <a:gd name="T72" fmla="*/ 42 w 146"/>
                    <a:gd name="T73" fmla="*/ 31 h 171"/>
                    <a:gd name="T74" fmla="*/ 53 w 146"/>
                    <a:gd name="T75" fmla="*/ 33 h 171"/>
                    <a:gd name="T76" fmla="*/ 63 w 146"/>
                    <a:gd name="T77" fmla="*/ 29 h 171"/>
                    <a:gd name="T78" fmla="*/ 72 w 146"/>
                    <a:gd name="T79" fmla="*/ 23 h 171"/>
                    <a:gd name="T80" fmla="*/ 80 w 146"/>
                    <a:gd name="T81" fmla="*/ 17 h 171"/>
                    <a:gd name="T82" fmla="*/ 89 w 146"/>
                    <a:gd name="T83" fmla="*/ 8 h 171"/>
                    <a:gd name="T84" fmla="*/ 98 w 146"/>
                    <a:gd name="T85" fmla="*/ 4 h 171"/>
                    <a:gd name="T86" fmla="*/ 109 w 146"/>
                    <a:gd name="T87" fmla="*/ 0 h 171"/>
                    <a:gd name="T88" fmla="*/ 120 w 146"/>
                    <a:gd name="T89" fmla="*/ 3 h 171"/>
                    <a:gd name="T90" fmla="*/ 127 w 146"/>
                    <a:gd name="T91" fmla="*/ 3 h 171"/>
                    <a:gd name="T92" fmla="*/ 135 w 146"/>
                    <a:gd name="T93" fmla="*/ 3 h 171"/>
                    <a:gd name="T94" fmla="*/ 141 w 146"/>
                    <a:gd name="T95" fmla="*/ 6 h 171"/>
                    <a:gd name="T96" fmla="*/ 146 w 146"/>
                    <a:gd name="T97" fmla="*/ 13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46" h="171">
                      <a:moveTo>
                        <a:pt x="146" y="13"/>
                      </a:moveTo>
                      <a:lnTo>
                        <a:pt x="144" y="22"/>
                      </a:lnTo>
                      <a:lnTo>
                        <a:pt x="140" y="30"/>
                      </a:lnTo>
                      <a:lnTo>
                        <a:pt x="134" y="38"/>
                      </a:lnTo>
                      <a:lnTo>
                        <a:pt x="126" y="44"/>
                      </a:lnTo>
                      <a:lnTo>
                        <a:pt x="117" y="48"/>
                      </a:lnTo>
                      <a:lnTo>
                        <a:pt x="109" y="53"/>
                      </a:lnTo>
                      <a:lnTo>
                        <a:pt x="102" y="60"/>
                      </a:lnTo>
                      <a:lnTo>
                        <a:pt x="94" y="68"/>
                      </a:lnTo>
                      <a:lnTo>
                        <a:pt x="94" y="82"/>
                      </a:lnTo>
                      <a:lnTo>
                        <a:pt x="91" y="95"/>
                      </a:lnTo>
                      <a:lnTo>
                        <a:pt x="88" y="106"/>
                      </a:lnTo>
                      <a:lnTo>
                        <a:pt x="82" y="118"/>
                      </a:lnTo>
                      <a:lnTo>
                        <a:pt x="75" y="128"/>
                      </a:lnTo>
                      <a:lnTo>
                        <a:pt x="68" y="139"/>
                      </a:lnTo>
                      <a:lnTo>
                        <a:pt x="59" y="148"/>
                      </a:lnTo>
                      <a:lnTo>
                        <a:pt x="49" y="156"/>
                      </a:lnTo>
                      <a:lnTo>
                        <a:pt x="49" y="161"/>
                      </a:lnTo>
                      <a:lnTo>
                        <a:pt x="48" y="164"/>
                      </a:lnTo>
                      <a:lnTo>
                        <a:pt x="45" y="167"/>
                      </a:lnTo>
                      <a:lnTo>
                        <a:pt x="42" y="171"/>
                      </a:lnTo>
                      <a:lnTo>
                        <a:pt x="32" y="167"/>
                      </a:lnTo>
                      <a:lnTo>
                        <a:pt x="26" y="158"/>
                      </a:lnTo>
                      <a:lnTo>
                        <a:pt x="21" y="149"/>
                      </a:lnTo>
                      <a:lnTo>
                        <a:pt x="17" y="140"/>
                      </a:lnTo>
                      <a:lnTo>
                        <a:pt x="19" y="129"/>
                      </a:lnTo>
                      <a:lnTo>
                        <a:pt x="13" y="121"/>
                      </a:lnTo>
                      <a:lnTo>
                        <a:pt x="5" y="113"/>
                      </a:lnTo>
                      <a:lnTo>
                        <a:pt x="0" y="104"/>
                      </a:lnTo>
                      <a:lnTo>
                        <a:pt x="2" y="94"/>
                      </a:lnTo>
                      <a:lnTo>
                        <a:pt x="4" y="82"/>
                      </a:lnTo>
                      <a:lnTo>
                        <a:pt x="6" y="73"/>
                      </a:lnTo>
                      <a:lnTo>
                        <a:pt x="11" y="63"/>
                      </a:lnTo>
                      <a:lnTo>
                        <a:pt x="17" y="53"/>
                      </a:lnTo>
                      <a:lnTo>
                        <a:pt x="23" y="45"/>
                      </a:lnTo>
                      <a:lnTo>
                        <a:pt x="32" y="37"/>
                      </a:lnTo>
                      <a:lnTo>
                        <a:pt x="42" y="31"/>
                      </a:lnTo>
                      <a:lnTo>
                        <a:pt x="53" y="33"/>
                      </a:lnTo>
                      <a:lnTo>
                        <a:pt x="63" y="29"/>
                      </a:lnTo>
                      <a:lnTo>
                        <a:pt x="72" y="23"/>
                      </a:lnTo>
                      <a:lnTo>
                        <a:pt x="80" y="17"/>
                      </a:lnTo>
                      <a:lnTo>
                        <a:pt x="89" y="8"/>
                      </a:lnTo>
                      <a:lnTo>
                        <a:pt x="98" y="4"/>
                      </a:lnTo>
                      <a:lnTo>
                        <a:pt x="109" y="0"/>
                      </a:lnTo>
                      <a:lnTo>
                        <a:pt x="120" y="3"/>
                      </a:lnTo>
                      <a:lnTo>
                        <a:pt x="127" y="3"/>
                      </a:lnTo>
                      <a:lnTo>
                        <a:pt x="135" y="3"/>
                      </a:lnTo>
                      <a:lnTo>
                        <a:pt x="141" y="6"/>
                      </a:lnTo>
                      <a:lnTo>
                        <a:pt x="1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5" name="未知"/>
                <p:cNvSpPr>
                  <a:spLocks/>
                </p:cNvSpPr>
                <p:nvPr/>
              </p:nvSpPr>
              <p:spPr bwMode="auto">
                <a:xfrm>
                  <a:off x="759" y="40"/>
                  <a:ext cx="61" cy="17"/>
                </a:xfrm>
                <a:custGeom>
                  <a:avLst/>
                  <a:gdLst>
                    <a:gd name="T0" fmla="*/ 121 w 121"/>
                    <a:gd name="T1" fmla="*/ 5 h 35"/>
                    <a:gd name="T2" fmla="*/ 118 w 121"/>
                    <a:gd name="T3" fmla="*/ 12 h 35"/>
                    <a:gd name="T4" fmla="*/ 113 w 121"/>
                    <a:gd name="T5" fmla="*/ 16 h 35"/>
                    <a:gd name="T6" fmla="*/ 107 w 121"/>
                    <a:gd name="T7" fmla="*/ 21 h 35"/>
                    <a:gd name="T8" fmla="*/ 100 w 121"/>
                    <a:gd name="T9" fmla="*/ 24 h 35"/>
                    <a:gd name="T10" fmla="*/ 94 w 121"/>
                    <a:gd name="T11" fmla="*/ 28 h 35"/>
                    <a:gd name="T12" fmla="*/ 85 w 121"/>
                    <a:gd name="T13" fmla="*/ 30 h 35"/>
                    <a:gd name="T14" fmla="*/ 79 w 121"/>
                    <a:gd name="T15" fmla="*/ 33 h 35"/>
                    <a:gd name="T16" fmla="*/ 72 w 121"/>
                    <a:gd name="T17" fmla="*/ 35 h 35"/>
                    <a:gd name="T18" fmla="*/ 62 w 121"/>
                    <a:gd name="T19" fmla="*/ 33 h 35"/>
                    <a:gd name="T20" fmla="*/ 53 w 121"/>
                    <a:gd name="T21" fmla="*/ 33 h 35"/>
                    <a:gd name="T22" fmla="*/ 44 w 121"/>
                    <a:gd name="T23" fmla="*/ 33 h 35"/>
                    <a:gd name="T24" fmla="*/ 35 w 121"/>
                    <a:gd name="T25" fmla="*/ 33 h 35"/>
                    <a:gd name="T26" fmla="*/ 27 w 121"/>
                    <a:gd name="T27" fmla="*/ 33 h 35"/>
                    <a:gd name="T28" fmla="*/ 18 w 121"/>
                    <a:gd name="T29" fmla="*/ 31 h 35"/>
                    <a:gd name="T30" fmla="*/ 9 w 121"/>
                    <a:gd name="T31" fmla="*/ 29 h 35"/>
                    <a:gd name="T32" fmla="*/ 0 w 121"/>
                    <a:gd name="T33" fmla="*/ 26 h 35"/>
                    <a:gd name="T34" fmla="*/ 3 w 121"/>
                    <a:gd name="T35" fmla="*/ 19 h 35"/>
                    <a:gd name="T36" fmla="*/ 7 w 121"/>
                    <a:gd name="T37" fmla="*/ 14 h 35"/>
                    <a:gd name="T38" fmla="*/ 14 w 121"/>
                    <a:gd name="T39" fmla="*/ 11 h 35"/>
                    <a:gd name="T40" fmla="*/ 21 w 121"/>
                    <a:gd name="T41" fmla="*/ 9 h 35"/>
                    <a:gd name="T42" fmla="*/ 29 w 121"/>
                    <a:gd name="T43" fmla="*/ 8 h 35"/>
                    <a:gd name="T44" fmla="*/ 37 w 121"/>
                    <a:gd name="T45" fmla="*/ 6 h 35"/>
                    <a:gd name="T46" fmla="*/ 44 w 121"/>
                    <a:gd name="T47" fmla="*/ 4 h 35"/>
                    <a:gd name="T48" fmla="*/ 51 w 121"/>
                    <a:gd name="T49" fmla="*/ 0 h 35"/>
                    <a:gd name="T50" fmla="*/ 60 w 121"/>
                    <a:gd name="T51" fmla="*/ 0 h 35"/>
                    <a:gd name="T52" fmla="*/ 70 w 121"/>
                    <a:gd name="T53" fmla="*/ 0 h 35"/>
                    <a:gd name="T54" fmla="*/ 79 w 121"/>
                    <a:gd name="T55" fmla="*/ 0 h 35"/>
                    <a:gd name="T56" fmla="*/ 88 w 121"/>
                    <a:gd name="T57" fmla="*/ 0 h 35"/>
                    <a:gd name="T58" fmla="*/ 96 w 121"/>
                    <a:gd name="T59" fmla="*/ 0 h 35"/>
                    <a:gd name="T60" fmla="*/ 105 w 121"/>
                    <a:gd name="T61" fmla="*/ 0 h 35"/>
                    <a:gd name="T62" fmla="*/ 113 w 121"/>
                    <a:gd name="T63" fmla="*/ 3 h 35"/>
                    <a:gd name="T64" fmla="*/ 121 w 121"/>
                    <a:gd name="T65" fmla="*/ 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1" h="35">
                      <a:moveTo>
                        <a:pt x="121" y="5"/>
                      </a:moveTo>
                      <a:lnTo>
                        <a:pt x="118" y="12"/>
                      </a:lnTo>
                      <a:lnTo>
                        <a:pt x="113" y="16"/>
                      </a:lnTo>
                      <a:lnTo>
                        <a:pt x="107" y="21"/>
                      </a:lnTo>
                      <a:lnTo>
                        <a:pt x="100" y="24"/>
                      </a:lnTo>
                      <a:lnTo>
                        <a:pt x="94" y="28"/>
                      </a:lnTo>
                      <a:lnTo>
                        <a:pt x="85" y="30"/>
                      </a:lnTo>
                      <a:lnTo>
                        <a:pt x="79" y="33"/>
                      </a:lnTo>
                      <a:lnTo>
                        <a:pt x="72" y="35"/>
                      </a:lnTo>
                      <a:lnTo>
                        <a:pt x="62" y="33"/>
                      </a:lnTo>
                      <a:lnTo>
                        <a:pt x="53" y="33"/>
                      </a:lnTo>
                      <a:lnTo>
                        <a:pt x="44" y="33"/>
                      </a:lnTo>
                      <a:lnTo>
                        <a:pt x="35" y="33"/>
                      </a:lnTo>
                      <a:lnTo>
                        <a:pt x="27" y="33"/>
                      </a:lnTo>
                      <a:lnTo>
                        <a:pt x="18" y="31"/>
                      </a:lnTo>
                      <a:lnTo>
                        <a:pt x="9" y="29"/>
                      </a:lnTo>
                      <a:lnTo>
                        <a:pt x="0" y="26"/>
                      </a:lnTo>
                      <a:lnTo>
                        <a:pt x="3" y="19"/>
                      </a:lnTo>
                      <a:lnTo>
                        <a:pt x="7" y="14"/>
                      </a:lnTo>
                      <a:lnTo>
                        <a:pt x="14" y="11"/>
                      </a:lnTo>
                      <a:lnTo>
                        <a:pt x="21" y="9"/>
                      </a:lnTo>
                      <a:lnTo>
                        <a:pt x="29" y="8"/>
                      </a:lnTo>
                      <a:lnTo>
                        <a:pt x="37" y="6"/>
                      </a:lnTo>
                      <a:lnTo>
                        <a:pt x="44" y="4"/>
                      </a:lnTo>
                      <a:lnTo>
                        <a:pt x="51" y="0"/>
                      </a:lnTo>
                      <a:lnTo>
                        <a:pt x="60" y="0"/>
                      </a:lnTo>
                      <a:lnTo>
                        <a:pt x="70" y="0"/>
                      </a:lnTo>
                      <a:lnTo>
                        <a:pt x="79" y="0"/>
                      </a:lnTo>
                      <a:lnTo>
                        <a:pt x="88" y="0"/>
                      </a:lnTo>
                      <a:lnTo>
                        <a:pt x="96" y="0"/>
                      </a:lnTo>
                      <a:lnTo>
                        <a:pt x="105" y="0"/>
                      </a:lnTo>
                      <a:lnTo>
                        <a:pt x="113" y="3"/>
                      </a:lnTo>
                      <a:lnTo>
                        <a:pt x="121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6" name="未知"/>
                <p:cNvSpPr>
                  <a:spLocks/>
                </p:cNvSpPr>
                <p:nvPr/>
              </p:nvSpPr>
              <p:spPr bwMode="auto">
                <a:xfrm>
                  <a:off x="681" y="48"/>
                  <a:ext cx="106" cy="38"/>
                </a:xfrm>
                <a:custGeom>
                  <a:avLst/>
                  <a:gdLst>
                    <a:gd name="T0" fmla="*/ 155 w 212"/>
                    <a:gd name="T1" fmla="*/ 29 h 76"/>
                    <a:gd name="T2" fmla="*/ 162 w 212"/>
                    <a:gd name="T3" fmla="*/ 29 h 76"/>
                    <a:gd name="T4" fmla="*/ 169 w 212"/>
                    <a:gd name="T5" fmla="*/ 29 h 76"/>
                    <a:gd name="T6" fmla="*/ 177 w 212"/>
                    <a:gd name="T7" fmla="*/ 29 h 76"/>
                    <a:gd name="T8" fmla="*/ 184 w 212"/>
                    <a:gd name="T9" fmla="*/ 29 h 76"/>
                    <a:gd name="T10" fmla="*/ 192 w 212"/>
                    <a:gd name="T11" fmla="*/ 29 h 76"/>
                    <a:gd name="T12" fmla="*/ 199 w 212"/>
                    <a:gd name="T13" fmla="*/ 30 h 76"/>
                    <a:gd name="T14" fmla="*/ 206 w 212"/>
                    <a:gd name="T15" fmla="*/ 33 h 76"/>
                    <a:gd name="T16" fmla="*/ 212 w 212"/>
                    <a:gd name="T17" fmla="*/ 36 h 76"/>
                    <a:gd name="T18" fmla="*/ 209 w 212"/>
                    <a:gd name="T19" fmla="*/ 43 h 76"/>
                    <a:gd name="T20" fmla="*/ 205 w 212"/>
                    <a:gd name="T21" fmla="*/ 48 h 76"/>
                    <a:gd name="T22" fmla="*/ 198 w 212"/>
                    <a:gd name="T23" fmla="*/ 51 h 76"/>
                    <a:gd name="T24" fmla="*/ 193 w 212"/>
                    <a:gd name="T25" fmla="*/ 56 h 76"/>
                    <a:gd name="T26" fmla="*/ 187 w 212"/>
                    <a:gd name="T27" fmla="*/ 56 h 76"/>
                    <a:gd name="T28" fmla="*/ 183 w 212"/>
                    <a:gd name="T29" fmla="*/ 57 h 76"/>
                    <a:gd name="T30" fmla="*/ 178 w 212"/>
                    <a:gd name="T31" fmla="*/ 59 h 76"/>
                    <a:gd name="T32" fmla="*/ 175 w 212"/>
                    <a:gd name="T33" fmla="*/ 64 h 76"/>
                    <a:gd name="T34" fmla="*/ 170 w 212"/>
                    <a:gd name="T35" fmla="*/ 67 h 76"/>
                    <a:gd name="T36" fmla="*/ 167 w 212"/>
                    <a:gd name="T37" fmla="*/ 72 h 76"/>
                    <a:gd name="T38" fmla="*/ 162 w 212"/>
                    <a:gd name="T39" fmla="*/ 74 h 76"/>
                    <a:gd name="T40" fmla="*/ 158 w 212"/>
                    <a:gd name="T41" fmla="*/ 76 h 76"/>
                    <a:gd name="T42" fmla="*/ 138 w 212"/>
                    <a:gd name="T43" fmla="*/ 76 h 76"/>
                    <a:gd name="T44" fmla="*/ 120 w 212"/>
                    <a:gd name="T45" fmla="*/ 73 h 76"/>
                    <a:gd name="T46" fmla="*/ 102 w 212"/>
                    <a:gd name="T47" fmla="*/ 66 h 76"/>
                    <a:gd name="T48" fmla="*/ 86 w 212"/>
                    <a:gd name="T49" fmla="*/ 58 h 76"/>
                    <a:gd name="T50" fmla="*/ 70 w 212"/>
                    <a:gd name="T51" fmla="*/ 50 h 76"/>
                    <a:gd name="T52" fmla="*/ 54 w 212"/>
                    <a:gd name="T53" fmla="*/ 42 h 76"/>
                    <a:gd name="T54" fmla="*/ 37 w 212"/>
                    <a:gd name="T55" fmla="*/ 37 h 76"/>
                    <a:gd name="T56" fmla="*/ 18 w 212"/>
                    <a:gd name="T57" fmla="*/ 35 h 76"/>
                    <a:gd name="T58" fmla="*/ 11 w 212"/>
                    <a:gd name="T59" fmla="*/ 29 h 76"/>
                    <a:gd name="T60" fmla="*/ 4 w 212"/>
                    <a:gd name="T61" fmla="*/ 22 h 76"/>
                    <a:gd name="T62" fmla="*/ 0 w 212"/>
                    <a:gd name="T63" fmla="*/ 14 h 76"/>
                    <a:gd name="T64" fmla="*/ 0 w 212"/>
                    <a:gd name="T65" fmla="*/ 5 h 76"/>
                    <a:gd name="T66" fmla="*/ 7 w 212"/>
                    <a:gd name="T67" fmla="*/ 2 h 76"/>
                    <a:gd name="T68" fmla="*/ 12 w 212"/>
                    <a:gd name="T69" fmla="*/ 0 h 76"/>
                    <a:gd name="T70" fmla="*/ 19 w 212"/>
                    <a:gd name="T71" fmla="*/ 2 h 76"/>
                    <a:gd name="T72" fmla="*/ 25 w 212"/>
                    <a:gd name="T73" fmla="*/ 4 h 76"/>
                    <a:gd name="T74" fmla="*/ 31 w 212"/>
                    <a:gd name="T75" fmla="*/ 7 h 76"/>
                    <a:gd name="T76" fmla="*/ 37 w 212"/>
                    <a:gd name="T77" fmla="*/ 11 h 76"/>
                    <a:gd name="T78" fmla="*/ 42 w 212"/>
                    <a:gd name="T79" fmla="*/ 13 h 76"/>
                    <a:gd name="T80" fmla="*/ 48 w 212"/>
                    <a:gd name="T81" fmla="*/ 15 h 76"/>
                    <a:gd name="T82" fmla="*/ 60 w 212"/>
                    <a:gd name="T83" fmla="*/ 21 h 76"/>
                    <a:gd name="T84" fmla="*/ 72 w 212"/>
                    <a:gd name="T85" fmla="*/ 25 h 76"/>
                    <a:gd name="T86" fmla="*/ 86 w 212"/>
                    <a:gd name="T87" fmla="*/ 27 h 76"/>
                    <a:gd name="T88" fmla="*/ 100 w 212"/>
                    <a:gd name="T89" fmla="*/ 28 h 76"/>
                    <a:gd name="T90" fmla="*/ 114 w 212"/>
                    <a:gd name="T91" fmla="*/ 29 h 76"/>
                    <a:gd name="T92" fmla="*/ 128 w 212"/>
                    <a:gd name="T93" fmla="*/ 29 h 76"/>
                    <a:gd name="T94" fmla="*/ 141 w 212"/>
                    <a:gd name="T95" fmla="*/ 29 h 76"/>
                    <a:gd name="T96" fmla="*/ 155 w 212"/>
                    <a:gd name="T97" fmla="*/ 29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212" h="76">
                      <a:moveTo>
                        <a:pt x="155" y="29"/>
                      </a:moveTo>
                      <a:lnTo>
                        <a:pt x="162" y="29"/>
                      </a:lnTo>
                      <a:lnTo>
                        <a:pt x="169" y="29"/>
                      </a:lnTo>
                      <a:lnTo>
                        <a:pt x="177" y="29"/>
                      </a:lnTo>
                      <a:lnTo>
                        <a:pt x="184" y="29"/>
                      </a:lnTo>
                      <a:lnTo>
                        <a:pt x="192" y="29"/>
                      </a:lnTo>
                      <a:lnTo>
                        <a:pt x="199" y="30"/>
                      </a:lnTo>
                      <a:lnTo>
                        <a:pt x="206" y="33"/>
                      </a:lnTo>
                      <a:lnTo>
                        <a:pt x="212" y="36"/>
                      </a:lnTo>
                      <a:lnTo>
                        <a:pt x="209" y="43"/>
                      </a:lnTo>
                      <a:lnTo>
                        <a:pt x="205" y="48"/>
                      </a:lnTo>
                      <a:lnTo>
                        <a:pt x="198" y="51"/>
                      </a:lnTo>
                      <a:lnTo>
                        <a:pt x="193" y="56"/>
                      </a:lnTo>
                      <a:lnTo>
                        <a:pt x="187" y="56"/>
                      </a:lnTo>
                      <a:lnTo>
                        <a:pt x="183" y="57"/>
                      </a:lnTo>
                      <a:lnTo>
                        <a:pt x="178" y="59"/>
                      </a:lnTo>
                      <a:lnTo>
                        <a:pt x="175" y="64"/>
                      </a:lnTo>
                      <a:lnTo>
                        <a:pt x="170" y="67"/>
                      </a:lnTo>
                      <a:lnTo>
                        <a:pt x="167" y="72"/>
                      </a:lnTo>
                      <a:lnTo>
                        <a:pt x="162" y="74"/>
                      </a:lnTo>
                      <a:lnTo>
                        <a:pt x="158" y="76"/>
                      </a:lnTo>
                      <a:lnTo>
                        <a:pt x="138" y="76"/>
                      </a:lnTo>
                      <a:lnTo>
                        <a:pt x="120" y="73"/>
                      </a:lnTo>
                      <a:lnTo>
                        <a:pt x="102" y="66"/>
                      </a:lnTo>
                      <a:lnTo>
                        <a:pt x="86" y="58"/>
                      </a:lnTo>
                      <a:lnTo>
                        <a:pt x="70" y="50"/>
                      </a:lnTo>
                      <a:lnTo>
                        <a:pt x="54" y="42"/>
                      </a:lnTo>
                      <a:lnTo>
                        <a:pt x="37" y="37"/>
                      </a:lnTo>
                      <a:lnTo>
                        <a:pt x="18" y="35"/>
                      </a:lnTo>
                      <a:lnTo>
                        <a:pt x="11" y="29"/>
                      </a:lnTo>
                      <a:lnTo>
                        <a:pt x="4" y="22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7" y="2"/>
                      </a:lnTo>
                      <a:lnTo>
                        <a:pt x="12" y="0"/>
                      </a:lnTo>
                      <a:lnTo>
                        <a:pt x="19" y="2"/>
                      </a:lnTo>
                      <a:lnTo>
                        <a:pt x="25" y="4"/>
                      </a:lnTo>
                      <a:lnTo>
                        <a:pt x="31" y="7"/>
                      </a:lnTo>
                      <a:lnTo>
                        <a:pt x="37" y="11"/>
                      </a:lnTo>
                      <a:lnTo>
                        <a:pt x="42" y="13"/>
                      </a:lnTo>
                      <a:lnTo>
                        <a:pt x="48" y="15"/>
                      </a:lnTo>
                      <a:lnTo>
                        <a:pt x="60" y="21"/>
                      </a:lnTo>
                      <a:lnTo>
                        <a:pt x="72" y="25"/>
                      </a:lnTo>
                      <a:lnTo>
                        <a:pt x="86" y="27"/>
                      </a:lnTo>
                      <a:lnTo>
                        <a:pt x="100" y="28"/>
                      </a:lnTo>
                      <a:lnTo>
                        <a:pt x="114" y="29"/>
                      </a:lnTo>
                      <a:lnTo>
                        <a:pt x="128" y="29"/>
                      </a:lnTo>
                      <a:lnTo>
                        <a:pt x="141" y="29"/>
                      </a:lnTo>
                      <a:lnTo>
                        <a:pt x="155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7" name="未知"/>
                <p:cNvSpPr>
                  <a:spLocks/>
                </p:cNvSpPr>
                <p:nvPr/>
              </p:nvSpPr>
              <p:spPr bwMode="auto">
                <a:xfrm>
                  <a:off x="512" y="54"/>
                  <a:ext cx="58" cy="17"/>
                </a:xfrm>
                <a:custGeom>
                  <a:avLst/>
                  <a:gdLst>
                    <a:gd name="T0" fmla="*/ 52 w 116"/>
                    <a:gd name="T1" fmla="*/ 13 h 35"/>
                    <a:gd name="T2" fmla="*/ 114 w 116"/>
                    <a:gd name="T3" fmla="*/ 17 h 35"/>
                    <a:gd name="T4" fmla="*/ 114 w 116"/>
                    <a:gd name="T5" fmla="*/ 20 h 35"/>
                    <a:gd name="T6" fmla="*/ 115 w 116"/>
                    <a:gd name="T7" fmla="*/ 22 h 35"/>
                    <a:gd name="T8" fmla="*/ 116 w 116"/>
                    <a:gd name="T9" fmla="*/ 24 h 35"/>
                    <a:gd name="T10" fmla="*/ 116 w 116"/>
                    <a:gd name="T11" fmla="*/ 27 h 35"/>
                    <a:gd name="T12" fmla="*/ 104 w 116"/>
                    <a:gd name="T13" fmla="*/ 30 h 35"/>
                    <a:gd name="T14" fmla="*/ 90 w 116"/>
                    <a:gd name="T15" fmla="*/ 33 h 35"/>
                    <a:gd name="T16" fmla="*/ 76 w 116"/>
                    <a:gd name="T17" fmla="*/ 35 h 35"/>
                    <a:gd name="T18" fmla="*/ 62 w 116"/>
                    <a:gd name="T19" fmla="*/ 35 h 35"/>
                    <a:gd name="T20" fmla="*/ 50 w 116"/>
                    <a:gd name="T21" fmla="*/ 33 h 35"/>
                    <a:gd name="T22" fmla="*/ 37 w 116"/>
                    <a:gd name="T23" fmla="*/ 30 h 35"/>
                    <a:gd name="T24" fmla="*/ 26 w 116"/>
                    <a:gd name="T25" fmla="*/ 24 h 35"/>
                    <a:gd name="T26" fmla="*/ 15 w 116"/>
                    <a:gd name="T27" fmla="*/ 16 h 35"/>
                    <a:gd name="T28" fmla="*/ 12 w 116"/>
                    <a:gd name="T29" fmla="*/ 15 h 35"/>
                    <a:gd name="T30" fmla="*/ 7 w 116"/>
                    <a:gd name="T31" fmla="*/ 14 h 35"/>
                    <a:gd name="T32" fmla="*/ 4 w 116"/>
                    <a:gd name="T33" fmla="*/ 13 h 35"/>
                    <a:gd name="T34" fmla="*/ 0 w 116"/>
                    <a:gd name="T35" fmla="*/ 9 h 35"/>
                    <a:gd name="T36" fmla="*/ 2 w 116"/>
                    <a:gd name="T37" fmla="*/ 5 h 35"/>
                    <a:gd name="T38" fmla="*/ 6 w 116"/>
                    <a:gd name="T39" fmla="*/ 2 h 35"/>
                    <a:gd name="T40" fmla="*/ 11 w 116"/>
                    <a:gd name="T41" fmla="*/ 1 h 35"/>
                    <a:gd name="T42" fmla="*/ 15 w 116"/>
                    <a:gd name="T43" fmla="*/ 0 h 35"/>
                    <a:gd name="T44" fmla="*/ 21 w 116"/>
                    <a:gd name="T45" fmla="*/ 1 h 35"/>
                    <a:gd name="T46" fmla="*/ 27 w 116"/>
                    <a:gd name="T47" fmla="*/ 1 h 35"/>
                    <a:gd name="T48" fmla="*/ 31 w 116"/>
                    <a:gd name="T49" fmla="*/ 2 h 35"/>
                    <a:gd name="T50" fmla="*/ 36 w 116"/>
                    <a:gd name="T51" fmla="*/ 2 h 35"/>
                    <a:gd name="T52" fmla="*/ 52 w 116"/>
                    <a:gd name="T53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16" h="35">
                      <a:moveTo>
                        <a:pt x="52" y="13"/>
                      </a:moveTo>
                      <a:lnTo>
                        <a:pt x="114" y="17"/>
                      </a:lnTo>
                      <a:lnTo>
                        <a:pt x="114" y="20"/>
                      </a:lnTo>
                      <a:lnTo>
                        <a:pt x="115" y="22"/>
                      </a:lnTo>
                      <a:lnTo>
                        <a:pt x="116" y="24"/>
                      </a:lnTo>
                      <a:lnTo>
                        <a:pt x="116" y="27"/>
                      </a:lnTo>
                      <a:lnTo>
                        <a:pt x="104" y="30"/>
                      </a:lnTo>
                      <a:lnTo>
                        <a:pt x="90" y="33"/>
                      </a:lnTo>
                      <a:lnTo>
                        <a:pt x="76" y="35"/>
                      </a:lnTo>
                      <a:lnTo>
                        <a:pt x="62" y="35"/>
                      </a:lnTo>
                      <a:lnTo>
                        <a:pt x="50" y="33"/>
                      </a:lnTo>
                      <a:lnTo>
                        <a:pt x="37" y="30"/>
                      </a:lnTo>
                      <a:lnTo>
                        <a:pt x="26" y="24"/>
                      </a:lnTo>
                      <a:lnTo>
                        <a:pt x="15" y="16"/>
                      </a:lnTo>
                      <a:lnTo>
                        <a:pt x="12" y="15"/>
                      </a:lnTo>
                      <a:lnTo>
                        <a:pt x="7" y="14"/>
                      </a:lnTo>
                      <a:lnTo>
                        <a:pt x="4" y="13"/>
                      </a:lnTo>
                      <a:lnTo>
                        <a:pt x="0" y="9"/>
                      </a:lnTo>
                      <a:lnTo>
                        <a:pt x="2" y="5"/>
                      </a:lnTo>
                      <a:lnTo>
                        <a:pt x="6" y="2"/>
                      </a:lnTo>
                      <a:lnTo>
                        <a:pt x="11" y="1"/>
                      </a:lnTo>
                      <a:lnTo>
                        <a:pt x="15" y="0"/>
                      </a:lnTo>
                      <a:lnTo>
                        <a:pt x="21" y="1"/>
                      </a:lnTo>
                      <a:lnTo>
                        <a:pt x="27" y="1"/>
                      </a:lnTo>
                      <a:lnTo>
                        <a:pt x="31" y="2"/>
                      </a:lnTo>
                      <a:lnTo>
                        <a:pt x="36" y="2"/>
                      </a:lnTo>
                      <a:lnTo>
                        <a:pt x="52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8" name="未知"/>
                <p:cNvSpPr>
                  <a:spLocks/>
                </p:cNvSpPr>
                <p:nvPr/>
              </p:nvSpPr>
              <p:spPr bwMode="auto">
                <a:xfrm>
                  <a:off x="603" y="71"/>
                  <a:ext cx="77" cy="35"/>
                </a:xfrm>
                <a:custGeom>
                  <a:avLst/>
                  <a:gdLst>
                    <a:gd name="T0" fmla="*/ 153 w 153"/>
                    <a:gd name="T1" fmla="*/ 35 h 72"/>
                    <a:gd name="T2" fmla="*/ 152 w 153"/>
                    <a:gd name="T3" fmla="*/ 45 h 72"/>
                    <a:gd name="T4" fmla="*/ 149 w 153"/>
                    <a:gd name="T5" fmla="*/ 55 h 72"/>
                    <a:gd name="T6" fmla="*/ 142 w 153"/>
                    <a:gd name="T7" fmla="*/ 64 h 72"/>
                    <a:gd name="T8" fmla="*/ 134 w 153"/>
                    <a:gd name="T9" fmla="*/ 72 h 72"/>
                    <a:gd name="T10" fmla="*/ 119 w 153"/>
                    <a:gd name="T11" fmla="*/ 68 h 72"/>
                    <a:gd name="T12" fmla="*/ 103 w 153"/>
                    <a:gd name="T13" fmla="*/ 64 h 72"/>
                    <a:gd name="T14" fmla="*/ 88 w 153"/>
                    <a:gd name="T15" fmla="*/ 60 h 72"/>
                    <a:gd name="T16" fmla="*/ 72 w 153"/>
                    <a:gd name="T17" fmla="*/ 57 h 72"/>
                    <a:gd name="T18" fmla="*/ 55 w 153"/>
                    <a:gd name="T19" fmla="*/ 53 h 72"/>
                    <a:gd name="T20" fmla="*/ 40 w 153"/>
                    <a:gd name="T21" fmla="*/ 51 h 72"/>
                    <a:gd name="T22" fmla="*/ 23 w 153"/>
                    <a:gd name="T23" fmla="*/ 49 h 72"/>
                    <a:gd name="T24" fmla="*/ 7 w 153"/>
                    <a:gd name="T25" fmla="*/ 47 h 72"/>
                    <a:gd name="T26" fmla="*/ 0 w 153"/>
                    <a:gd name="T27" fmla="*/ 38 h 72"/>
                    <a:gd name="T28" fmla="*/ 5 w 153"/>
                    <a:gd name="T29" fmla="*/ 35 h 72"/>
                    <a:gd name="T30" fmla="*/ 15 w 153"/>
                    <a:gd name="T31" fmla="*/ 33 h 72"/>
                    <a:gd name="T32" fmla="*/ 25 w 153"/>
                    <a:gd name="T33" fmla="*/ 33 h 72"/>
                    <a:gd name="T34" fmla="*/ 37 w 153"/>
                    <a:gd name="T35" fmla="*/ 33 h 72"/>
                    <a:gd name="T36" fmla="*/ 47 w 153"/>
                    <a:gd name="T37" fmla="*/ 33 h 72"/>
                    <a:gd name="T38" fmla="*/ 58 w 153"/>
                    <a:gd name="T39" fmla="*/ 34 h 72"/>
                    <a:gd name="T40" fmla="*/ 68 w 153"/>
                    <a:gd name="T41" fmla="*/ 35 h 72"/>
                    <a:gd name="T42" fmla="*/ 78 w 153"/>
                    <a:gd name="T43" fmla="*/ 35 h 72"/>
                    <a:gd name="T44" fmla="*/ 88 w 153"/>
                    <a:gd name="T45" fmla="*/ 35 h 72"/>
                    <a:gd name="T46" fmla="*/ 93 w 153"/>
                    <a:gd name="T47" fmla="*/ 27 h 72"/>
                    <a:gd name="T48" fmla="*/ 97 w 153"/>
                    <a:gd name="T49" fmla="*/ 18 h 72"/>
                    <a:gd name="T50" fmla="*/ 100 w 153"/>
                    <a:gd name="T51" fmla="*/ 9 h 72"/>
                    <a:gd name="T52" fmla="*/ 105 w 153"/>
                    <a:gd name="T53" fmla="*/ 0 h 72"/>
                    <a:gd name="T54" fmla="*/ 112 w 153"/>
                    <a:gd name="T55" fmla="*/ 4 h 72"/>
                    <a:gd name="T56" fmla="*/ 118 w 153"/>
                    <a:gd name="T57" fmla="*/ 7 h 72"/>
                    <a:gd name="T58" fmla="*/ 125 w 153"/>
                    <a:gd name="T59" fmla="*/ 11 h 72"/>
                    <a:gd name="T60" fmla="*/ 131 w 153"/>
                    <a:gd name="T61" fmla="*/ 15 h 72"/>
                    <a:gd name="T62" fmla="*/ 137 w 153"/>
                    <a:gd name="T63" fmla="*/ 19 h 72"/>
                    <a:gd name="T64" fmla="*/ 143 w 153"/>
                    <a:gd name="T65" fmla="*/ 24 h 72"/>
                    <a:gd name="T66" fmla="*/ 149 w 153"/>
                    <a:gd name="T67" fmla="*/ 29 h 72"/>
                    <a:gd name="T68" fmla="*/ 153 w 153"/>
                    <a:gd name="T69" fmla="*/ 35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3" h="72">
                      <a:moveTo>
                        <a:pt x="153" y="35"/>
                      </a:moveTo>
                      <a:lnTo>
                        <a:pt x="152" y="45"/>
                      </a:lnTo>
                      <a:lnTo>
                        <a:pt x="149" y="55"/>
                      </a:lnTo>
                      <a:lnTo>
                        <a:pt x="142" y="64"/>
                      </a:lnTo>
                      <a:lnTo>
                        <a:pt x="134" y="72"/>
                      </a:lnTo>
                      <a:lnTo>
                        <a:pt x="119" y="68"/>
                      </a:lnTo>
                      <a:lnTo>
                        <a:pt x="103" y="64"/>
                      </a:lnTo>
                      <a:lnTo>
                        <a:pt x="88" y="60"/>
                      </a:lnTo>
                      <a:lnTo>
                        <a:pt x="72" y="57"/>
                      </a:lnTo>
                      <a:lnTo>
                        <a:pt x="55" y="53"/>
                      </a:lnTo>
                      <a:lnTo>
                        <a:pt x="40" y="51"/>
                      </a:lnTo>
                      <a:lnTo>
                        <a:pt x="23" y="49"/>
                      </a:lnTo>
                      <a:lnTo>
                        <a:pt x="7" y="47"/>
                      </a:lnTo>
                      <a:lnTo>
                        <a:pt x="0" y="38"/>
                      </a:lnTo>
                      <a:lnTo>
                        <a:pt x="5" y="35"/>
                      </a:lnTo>
                      <a:lnTo>
                        <a:pt x="15" y="33"/>
                      </a:lnTo>
                      <a:lnTo>
                        <a:pt x="25" y="33"/>
                      </a:lnTo>
                      <a:lnTo>
                        <a:pt x="37" y="33"/>
                      </a:lnTo>
                      <a:lnTo>
                        <a:pt x="47" y="33"/>
                      </a:lnTo>
                      <a:lnTo>
                        <a:pt x="58" y="34"/>
                      </a:lnTo>
                      <a:lnTo>
                        <a:pt x="68" y="35"/>
                      </a:lnTo>
                      <a:lnTo>
                        <a:pt x="78" y="35"/>
                      </a:lnTo>
                      <a:lnTo>
                        <a:pt x="88" y="35"/>
                      </a:lnTo>
                      <a:lnTo>
                        <a:pt x="93" y="27"/>
                      </a:lnTo>
                      <a:lnTo>
                        <a:pt x="97" y="18"/>
                      </a:lnTo>
                      <a:lnTo>
                        <a:pt x="100" y="9"/>
                      </a:lnTo>
                      <a:lnTo>
                        <a:pt x="105" y="0"/>
                      </a:lnTo>
                      <a:lnTo>
                        <a:pt x="112" y="4"/>
                      </a:lnTo>
                      <a:lnTo>
                        <a:pt x="118" y="7"/>
                      </a:lnTo>
                      <a:lnTo>
                        <a:pt x="125" y="11"/>
                      </a:lnTo>
                      <a:lnTo>
                        <a:pt x="131" y="15"/>
                      </a:lnTo>
                      <a:lnTo>
                        <a:pt x="137" y="19"/>
                      </a:lnTo>
                      <a:lnTo>
                        <a:pt x="143" y="24"/>
                      </a:lnTo>
                      <a:lnTo>
                        <a:pt x="149" y="29"/>
                      </a:lnTo>
                      <a:lnTo>
                        <a:pt x="153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599" name="未知"/>
                <p:cNvSpPr>
                  <a:spLocks/>
                </p:cNvSpPr>
                <p:nvPr/>
              </p:nvSpPr>
              <p:spPr bwMode="auto">
                <a:xfrm>
                  <a:off x="446" y="99"/>
                  <a:ext cx="52" cy="26"/>
                </a:xfrm>
                <a:custGeom>
                  <a:avLst/>
                  <a:gdLst>
                    <a:gd name="T0" fmla="*/ 102 w 102"/>
                    <a:gd name="T1" fmla="*/ 5 h 52"/>
                    <a:gd name="T2" fmla="*/ 102 w 102"/>
                    <a:gd name="T3" fmla="*/ 10 h 52"/>
                    <a:gd name="T4" fmla="*/ 90 w 102"/>
                    <a:gd name="T5" fmla="*/ 14 h 52"/>
                    <a:gd name="T6" fmla="*/ 78 w 102"/>
                    <a:gd name="T7" fmla="*/ 20 h 52"/>
                    <a:gd name="T8" fmla="*/ 67 w 102"/>
                    <a:gd name="T9" fmla="*/ 25 h 52"/>
                    <a:gd name="T10" fmla="*/ 55 w 102"/>
                    <a:gd name="T11" fmla="*/ 31 h 52"/>
                    <a:gd name="T12" fmla="*/ 43 w 102"/>
                    <a:gd name="T13" fmla="*/ 37 h 52"/>
                    <a:gd name="T14" fmla="*/ 31 w 102"/>
                    <a:gd name="T15" fmla="*/ 43 h 52"/>
                    <a:gd name="T16" fmla="*/ 19 w 102"/>
                    <a:gd name="T17" fmla="*/ 47 h 52"/>
                    <a:gd name="T18" fmla="*/ 7 w 102"/>
                    <a:gd name="T19" fmla="*/ 52 h 52"/>
                    <a:gd name="T20" fmla="*/ 0 w 102"/>
                    <a:gd name="T21" fmla="*/ 48 h 52"/>
                    <a:gd name="T22" fmla="*/ 6 w 102"/>
                    <a:gd name="T23" fmla="*/ 36 h 52"/>
                    <a:gd name="T24" fmla="*/ 13 w 102"/>
                    <a:gd name="T25" fmla="*/ 24 h 52"/>
                    <a:gd name="T26" fmla="*/ 22 w 102"/>
                    <a:gd name="T27" fmla="*/ 14 h 52"/>
                    <a:gd name="T28" fmla="*/ 31 w 102"/>
                    <a:gd name="T29" fmla="*/ 6 h 52"/>
                    <a:gd name="T30" fmla="*/ 40 w 102"/>
                    <a:gd name="T31" fmla="*/ 6 h 52"/>
                    <a:gd name="T32" fmla="*/ 48 w 102"/>
                    <a:gd name="T33" fmla="*/ 5 h 52"/>
                    <a:gd name="T34" fmla="*/ 57 w 102"/>
                    <a:gd name="T35" fmla="*/ 5 h 52"/>
                    <a:gd name="T36" fmla="*/ 66 w 102"/>
                    <a:gd name="T37" fmla="*/ 3 h 52"/>
                    <a:gd name="T38" fmla="*/ 75 w 102"/>
                    <a:gd name="T39" fmla="*/ 2 h 52"/>
                    <a:gd name="T40" fmla="*/ 83 w 102"/>
                    <a:gd name="T41" fmla="*/ 1 h 52"/>
                    <a:gd name="T42" fmla="*/ 92 w 102"/>
                    <a:gd name="T43" fmla="*/ 1 h 52"/>
                    <a:gd name="T44" fmla="*/ 100 w 102"/>
                    <a:gd name="T45" fmla="*/ 0 h 52"/>
                    <a:gd name="T46" fmla="*/ 102 w 102"/>
                    <a:gd name="T47" fmla="*/ 5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2" h="52">
                      <a:moveTo>
                        <a:pt x="102" y="5"/>
                      </a:moveTo>
                      <a:lnTo>
                        <a:pt x="102" y="10"/>
                      </a:lnTo>
                      <a:lnTo>
                        <a:pt x="90" y="14"/>
                      </a:lnTo>
                      <a:lnTo>
                        <a:pt x="78" y="20"/>
                      </a:lnTo>
                      <a:lnTo>
                        <a:pt x="67" y="25"/>
                      </a:lnTo>
                      <a:lnTo>
                        <a:pt x="55" y="31"/>
                      </a:lnTo>
                      <a:lnTo>
                        <a:pt x="43" y="37"/>
                      </a:lnTo>
                      <a:lnTo>
                        <a:pt x="31" y="43"/>
                      </a:lnTo>
                      <a:lnTo>
                        <a:pt x="19" y="47"/>
                      </a:lnTo>
                      <a:lnTo>
                        <a:pt x="7" y="52"/>
                      </a:lnTo>
                      <a:lnTo>
                        <a:pt x="0" y="48"/>
                      </a:lnTo>
                      <a:lnTo>
                        <a:pt x="6" y="36"/>
                      </a:lnTo>
                      <a:lnTo>
                        <a:pt x="13" y="24"/>
                      </a:lnTo>
                      <a:lnTo>
                        <a:pt x="22" y="14"/>
                      </a:lnTo>
                      <a:lnTo>
                        <a:pt x="31" y="6"/>
                      </a:lnTo>
                      <a:lnTo>
                        <a:pt x="40" y="6"/>
                      </a:lnTo>
                      <a:lnTo>
                        <a:pt x="48" y="5"/>
                      </a:lnTo>
                      <a:lnTo>
                        <a:pt x="57" y="5"/>
                      </a:lnTo>
                      <a:lnTo>
                        <a:pt x="66" y="3"/>
                      </a:lnTo>
                      <a:lnTo>
                        <a:pt x="75" y="2"/>
                      </a:lnTo>
                      <a:lnTo>
                        <a:pt x="83" y="1"/>
                      </a:lnTo>
                      <a:lnTo>
                        <a:pt x="92" y="1"/>
                      </a:lnTo>
                      <a:lnTo>
                        <a:pt x="100" y="0"/>
                      </a:lnTo>
                      <a:lnTo>
                        <a:pt x="102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0" name="未知"/>
                <p:cNvSpPr>
                  <a:spLocks/>
                </p:cNvSpPr>
                <p:nvPr/>
              </p:nvSpPr>
              <p:spPr bwMode="auto">
                <a:xfrm>
                  <a:off x="159" y="102"/>
                  <a:ext cx="210" cy="68"/>
                </a:xfrm>
                <a:custGeom>
                  <a:avLst/>
                  <a:gdLst>
                    <a:gd name="T0" fmla="*/ 418 w 420"/>
                    <a:gd name="T1" fmla="*/ 12 h 136"/>
                    <a:gd name="T2" fmla="*/ 408 w 420"/>
                    <a:gd name="T3" fmla="*/ 15 h 136"/>
                    <a:gd name="T4" fmla="*/ 394 w 420"/>
                    <a:gd name="T5" fmla="*/ 19 h 136"/>
                    <a:gd name="T6" fmla="*/ 381 w 420"/>
                    <a:gd name="T7" fmla="*/ 35 h 136"/>
                    <a:gd name="T8" fmla="*/ 364 w 420"/>
                    <a:gd name="T9" fmla="*/ 52 h 136"/>
                    <a:gd name="T10" fmla="*/ 333 w 420"/>
                    <a:gd name="T11" fmla="*/ 60 h 136"/>
                    <a:gd name="T12" fmla="*/ 302 w 420"/>
                    <a:gd name="T13" fmla="*/ 65 h 136"/>
                    <a:gd name="T14" fmla="*/ 274 w 420"/>
                    <a:gd name="T15" fmla="*/ 81 h 136"/>
                    <a:gd name="T16" fmla="*/ 260 w 420"/>
                    <a:gd name="T17" fmla="*/ 99 h 136"/>
                    <a:gd name="T18" fmla="*/ 250 w 420"/>
                    <a:gd name="T19" fmla="*/ 99 h 136"/>
                    <a:gd name="T20" fmla="*/ 238 w 420"/>
                    <a:gd name="T21" fmla="*/ 99 h 136"/>
                    <a:gd name="T22" fmla="*/ 230 w 420"/>
                    <a:gd name="T23" fmla="*/ 102 h 136"/>
                    <a:gd name="T24" fmla="*/ 226 w 420"/>
                    <a:gd name="T25" fmla="*/ 115 h 136"/>
                    <a:gd name="T26" fmla="*/ 220 w 420"/>
                    <a:gd name="T27" fmla="*/ 130 h 136"/>
                    <a:gd name="T28" fmla="*/ 195 w 420"/>
                    <a:gd name="T29" fmla="*/ 134 h 136"/>
                    <a:gd name="T30" fmla="*/ 158 w 420"/>
                    <a:gd name="T31" fmla="*/ 131 h 136"/>
                    <a:gd name="T32" fmla="*/ 122 w 420"/>
                    <a:gd name="T33" fmla="*/ 126 h 136"/>
                    <a:gd name="T34" fmla="*/ 85 w 420"/>
                    <a:gd name="T35" fmla="*/ 121 h 136"/>
                    <a:gd name="T36" fmla="*/ 59 w 420"/>
                    <a:gd name="T37" fmla="*/ 118 h 136"/>
                    <a:gd name="T38" fmla="*/ 44 w 420"/>
                    <a:gd name="T39" fmla="*/ 114 h 136"/>
                    <a:gd name="T40" fmla="*/ 29 w 420"/>
                    <a:gd name="T41" fmla="*/ 108 h 136"/>
                    <a:gd name="T42" fmla="*/ 13 w 420"/>
                    <a:gd name="T43" fmla="*/ 107 h 136"/>
                    <a:gd name="T44" fmla="*/ 2 w 420"/>
                    <a:gd name="T45" fmla="*/ 106 h 136"/>
                    <a:gd name="T46" fmla="*/ 0 w 420"/>
                    <a:gd name="T47" fmla="*/ 100 h 136"/>
                    <a:gd name="T48" fmla="*/ 9 w 420"/>
                    <a:gd name="T49" fmla="*/ 88 h 136"/>
                    <a:gd name="T50" fmla="*/ 29 w 420"/>
                    <a:gd name="T51" fmla="*/ 73 h 136"/>
                    <a:gd name="T52" fmla="*/ 51 w 420"/>
                    <a:gd name="T53" fmla="*/ 62 h 136"/>
                    <a:gd name="T54" fmla="*/ 73 w 420"/>
                    <a:gd name="T55" fmla="*/ 53 h 136"/>
                    <a:gd name="T56" fmla="*/ 91 w 420"/>
                    <a:gd name="T57" fmla="*/ 53 h 136"/>
                    <a:gd name="T58" fmla="*/ 104 w 420"/>
                    <a:gd name="T59" fmla="*/ 52 h 136"/>
                    <a:gd name="T60" fmla="*/ 116 w 420"/>
                    <a:gd name="T61" fmla="*/ 47 h 136"/>
                    <a:gd name="T62" fmla="*/ 130 w 420"/>
                    <a:gd name="T63" fmla="*/ 45 h 136"/>
                    <a:gd name="T64" fmla="*/ 146 w 420"/>
                    <a:gd name="T65" fmla="*/ 46 h 136"/>
                    <a:gd name="T66" fmla="*/ 160 w 420"/>
                    <a:gd name="T67" fmla="*/ 56 h 136"/>
                    <a:gd name="T68" fmla="*/ 221 w 420"/>
                    <a:gd name="T69" fmla="*/ 67 h 136"/>
                    <a:gd name="T70" fmla="*/ 241 w 420"/>
                    <a:gd name="T71" fmla="*/ 57 h 136"/>
                    <a:gd name="T72" fmla="*/ 261 w 420"/>
                    <a:gd name="T73" fmla="*/ 49 h 136"/>
                    <a:gd name="T74" fmla="*/ 282 w 420"/>
                    <a:gd name="T75" fmla="*/ 42 h 136"/>
                    <a:gd name="T76" fmla="*/ 304 w 420"/>
                    <a:gd name="T77" fmla="*/ 39 h 136"/>
                    <a:gd name="T78" fmla="*/ 302 w 420"/>
                    <a:gd name="T79" fmla="*/ 23 h 136"/>
                    <a:gd name="T80" fmla="*/ 306 w 420"/>
                    <a:gd name="T81" fmla="*/ 11 h 136"/>
                    <a:gd name="T82" fmla="*/ 328 w 420"/>
                    <a:gd name="T83" fmla="*/ 11 h 136"/>
                    <a:gd name="T84" fmla="*/ 351 w 420"/>
                    <a:gd name="T85" fmla="*/ 10 h 136"/>
                    <a:gd name="T86" fmla="*/ 373 w 420"/>
                    <a:gd name="T87" fmla="*/ 7 h 136"/>
                    <a:gd name="T88" fmla="*/ 394 w 420"/>
                    <a:gd name="T89" fmla="*/ 0 h 136"/>
                    <a:gd name="T90" fmla="*/ 408 w 420"/>
                    <a:gd name="T91" fmla="*/ 1 h 136"/>
                    <a:gd name="T92" fmla="*/ 420 w 420"/>
                    <a:gd name="T93" fmla="*/ 7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20" h="136">
                      <a:moveTo>
                        <a:pt x="420" y="7"/>
                      </a:moveTo>
                      <a:lnTo>
                        <a:pt x="418" y="12"/>
                      </a:lnTo>
                      <a:lnTo>
                        <a:pt x="414" y="15"/>
                      </a:lnTo>
                      <a:lnTo>
                        <a:pt x="408" y="15"/>
                      </a:lnTo>
                      <a:lnTo>
                        <a:pt x="401" y="15"/>
                      </a:lnTo>
                      <a:lnTo>
                        <a:pt x="394" y="19"/>
                      </a:lnTo>
                      <a:lnTo>
                        <a:pt x="387" y="26"/>
                      </a:lnTo>
                      <a:lnTo>
                        <a:pt x="381" y="35"/>
                      </a:lnTo>
                      <a:lnTo>
                        <a:pt x="377" y="42"/>
                      </a:lnTo>
                      <a:lnTo>
                        <a:pt x="364" y="52"/>
                      </a:lnTo>
                      <a:lnTo>
                        <a:pt x="349" y="57"/>
                      </a:lnTo>
                      <a:lnTo>
                        <a:pt x="333" y="60"/>
                      </a:lnTo>
                      <a:lnTo>
                        <a:pt x="317" y="62"/>
                      </a:lnTo>
                      <a:lnTo>
                        <a:pt x="302" y="65"/>
                      </a:lnTo>
                      <a:lnTo>
                        <a:pt x="287" y="71"/>
                      </a:lnTo>
                      <a:lnTo>
                        <a:pt x="274" y="81"/>
                      </a:lnTo>
                      <a:lnTo>
                        <a:pt x="265" y="96"/>
                      </a:lnTo>
                      <a:lnTo>
                        <a:pt x="260" y="99"/>
                      </a:lnTo>
                      <a:lnTo>
                        <a:pt x="255" y="99"/>
                      </a:lnTo>
                      <a:lnTo>
                        <a:pt x="250" y="99"/>
                      </a:lnTo>
                      <a:lnTo>
                        <a:pt x="244" y="98"/>
                      </a:lnTo>
                      <a:lnTo>
                        <a:pt x="238" y="99"/>
                      </a:lnTo>
                      <a:lnTo>
                        <a:pt x="234" y="100"/>
                      </a:lnTo>
                      <a:lnTo>
                        <a:pt x="230" y="102"/>
                      </a:lnTo>
                      <a:lnTo>
                        <a:pt x="227" y="107"/>
                      </a:lnTo>
                      <a:lnTo>
                        <a:pt x="226" y="115"/>
                      </a:lnTo>
                      <a:lnTo>
                        <a:pt x="223" y="123"/>
                      </a:lnTo>
                      <a:lnTo>
                        <a:pt x="220" y="130"/>
                      </a:lnTo>
                      <a:lnTo>
                        <a:pt x="213" y="136"/>
                      </a:lnTo>
                      <a:lnTo>
                        <a:pt x="195" y="134"/>
                      </a:lnTo>
                      <a:lnTo>
                        <a:pt x="176" y="132"/>
                      </a:lnTo>
                      <a:lnTo>
                        <a:pt x="158" y="131"/>
                      </a:lnTo>
                      <a:lnTo>
                        <a:pt x="141" y="129"/>
                      </a:lnTo>
                      <a:lnTo>
                        <a:pt x="122" y="126"/>
                      </a:lnTo>
                      <a:lnTo>
                        <a:pt x="104" y="123"/>
                      </a:lnTo>
                      <a:lnTo>
                        <a:pt x="85" y="121"/>
                      </a:lnTo>
                      <a:lnTo>
                        <a:pt x="67" y="118"/>
                      </a:lnTo>
                      <a:lnTo>
                        <a:pt x="59" y="118"/>
                      </a:lnTo>
                      <a:lnTo>
                        <a:pt x="52" y="116"/>
                      </a:lnTo>
                      <a:lnTo>
                        <a:pt x="44" y="114"/>
                      </a:lnTo>
                      <a:lnTo>
                        <a:pt x="37" y="111"/>
                      </a:lnTo>
                      <a:lnTo>
                        <a:pt x="29" y="108"/>
                      </a:lnTo>
                      <a:lnTo>
                        <a:pt x="21" y="107"/>
                      </a:lnTo>
                      <a:lnTo>
                        <a:pt x="13" y="107"/>
                      </a:lnTo>
                      <a:lnTo>
                        <a:pt x="5" y="108"/>
                      </a:lnTo>
                      <a:lnTo>
                        <a:pt x="2" y="106"/>
                      </a:lnTo>
                      <a:lnTo>
                        <a:pt x="1" y="103"/>
                      </a:lnTo>
                      <a:lnTo>
                        <a:pt x="0" y="100"/>
                      </a:lnTo>
                      <a:lnTo>
                        <a:pt x="0" y="96"/>
                      </a:lnTo>
                      <a:lnTo>
                        <a:pt x="9" y="88"/>
                      </a:lnTo>
                      <a:lnTo>
                        <a:pt x="19" y="80"/>
                      </a:lnTo>
                      <a:lnTo>
                        <a:pt x="29" y="73"/>
                      </a:lnTo>
                      <a:lnTo>
                        <a:pt x="39" y="67"/>
                      </a:lnTo>
                      <a:lnTo>
                        <a:pt x="51" y="62"/>
                      </a:lnTo>
                      <a:lnTo>
                        <a:pt x="61" y="57"/>
                      </a:lnTo>
                      <a:lnTo>
                        <a:pt x="73" y="53"/>
                      </a:lnTo>
                      <a:lnTo>
                        <a:pt x="84" y="50"/>
                      </a:lnTo>
                      <a:lnTo>
                        <a:pt x="91" y="53"/>
                      </a:lnTo>
                      <a:lnTo>
                        <a:pt x="97" y="53"/>
                      </a:lnTo>
                      <a:lnTo>
                        <a:pt x="104" y="52"/>
                      </a:lnTo>
                      <a:lnTo>
                        <a:pt x="109" y="49"/>
                      </a:lnTo>
                      <a:lnTo>
                        <a:pt x="116" y="47"/>
                      </a:lnTo>
                      <a:lnTo>
                        <a:pt x="123" y="46"/>
                      </a:lnTo>
                      <a:lnTo>
                        <a:pt x="130" y="45"/>
                      </a:lnTo>
                      <a:lnTo>
                        <a:pt x="138" y="45"/>
                      </a:lnTo>
                      <a:lnTo>
                        <a:pt x="146" y="46"/>
                      </a:lnTo>
                      <a:lnTo>
                        <a:pt x="153" y="50"/>
                      </a:lnTo>
                      <a:lnTo>
                        <a:pt x="160" y="56"/>
                      </a:lnTo>
                      <a:lnTo>
                        <a:pt x="165" y="63"/>
                      </a:lnTo>
                      <a:lnTo>
                        <a:pt x="221" y="67"/>
                      </a:lnTo>
                      <a:lnTo>
                        <a:pt x="232" y="62"/>
                      </a:lnTo>
                      <a:lnTo>
                        <a:pt x="241" y="57"/>
                      </a:lnTo>
                      <a:lnTo>
                        <a:pt x="251" y="54"/>
                      </a:lnTo>
                      <a:lnTo>
                        <a:pt x="261" y="49"/>
                      </a:lnTo>
                      <a:lnTo>
                        <a:pt x="271" y="46"/>
                      </a:lnTo>
                      <a:lnTo>
                        <a:pt x="282" y="42"/>
                      </a:lnTo>
                      <a:lnTo>
                        <a:pt x="293" y="40"/>
                      </a:lnTo>
                      <a:lnTo>
                        <a:pt x="304" y="39"/>
                      </a:lnTo>
                      <a:lnTo>
                        <a:pt x="305" y="31"/>
                      </a:lnTo>
                      <a:lnTo>
                        <a:pt x="302" y="23"/>
                      </a:lnTo>
                      <a:lnTo>
                        <a:pt x="300" y="17"/>
                      </a:lnTo>
                      <a:lnTo>
                        <a:pt x="306" y="11"/>
                      </a:lnTo>
                      <a:lnTo>
                        <a:pt x="317" y="11"/>
                      </a:lnTo>
                      <a:lnTo>
                        <a:pt x="328" y="11"/>
                      </a:lnTo>
                      <a:lnTo>
                        <a:pt x="340" y="11"/>
                      </a:lnTo>
                      <a:lnTo>
                        <a:pt x="351" y="10"/>
                      </a:lnTo>
                      <a:lnTo>
                        <a:pt x="363" y="9"/>
                      </a:lnTo>
                      <a:lnTo>
                        <a:pt x="373" y="7"/>
                      </a:lnTo>
                      <a:lnTo>
                        <a:pt x="384" y="4"/>
                      </a:lnTo>
                      <a:lnTo>
                        <a:pt x="394" y="0"/>
                      </a:lnTo>
                      <a:lnTo>
                        <a:pt x="401" y="0"/>
                      </a:lnTo>
                      <a:lnTo>
                        <a:pt x="408" y="1"/>
                      </a:lnTo>
                      <a:lnTo>
                        <a:pt x="415" y="3"/>
                      </a:lnTo>
                      <a:lnTo>
                        <a:pt x="42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1" name="未知"/>
                <p:cNvSpPr>
                  <a:spLocks/>
                </p:cNvSpPr>
                <p:nvPr/>
              </p:nvSpPr>
              <p:spPr bwMode="auto">
                <a:xfrm>
                  <a:off x="684" y="106"/>
                  <a:ext cx="83" cy="15"/>
                </a:xfrm>
                <a:custGeom>
                  <a:avLst/>
                  <a:gdLst>
                    <a:gd name="T0" fmla="*/ 166 w 166"/>
                    <a:gd name="T1" fmla="*/ 15 h 30"/>
                    <a:gd name="T2" fmla="*/ 164 w 166"/>
                    <a:gd name="T3" fmla="*/ 21 h 30"/>
                    <a:gd name="T4" fmla="*/ 159 w 166"/>
                    <a:gd name="T5" fmla="*/ 24 h 30"/>
                    <a:gd name="T6" fmla="*/ 154 w 166"/>
                    <a:gd name="T7" fmla="*/ 25 h 30"/>
                    <a:gd name="T8" fmla="*/ 148 w 166"/>
                    <a:gd name="T9" fmla="*/ 26 h 30"/>
                    <a:gd name="T10" fmla="*/ 141 w 166"/>
                    <a:gd name="T11" fmla="*/ 28 h 30"/>
                    <a:gd name="T12" fmla="*/ 134 w 166"/>
                    <a:gd name="T13" fmla="*/ 28 h 30"/>
                    <a:gd name="T14" fmla="*/ 127 w 166"/>
                    <a:gd name="T15" fmla="*/ 29 h 30"/>
                    <a:gd name="T16" fmla="*/ 120 w 166"/>
                    <a:gd name="T17" fmla="*/ 30 h 30"/>
                    <a:gd name="T18" fmla="*/ 106 w 166"/>
                    <a:gd name="T19" fmla="*/ 25 h 30"/>
                    <a:gd name="T20" fmla="*/ 91 w 166"/>
                    <a:gd name="T21" fmla="*/ 23 h 30"/>
                    <a:gd name="T22" fmla="*/ 76 w 166"/>
                    <a:gd name="T23" fmla="*/ 21 h 30"/>
                    <a:gd name="T24" fmla="*/ 61 w 166"/>
                    <a:gd name="T25" fmla="*/ 18 h 30"/>
                    <a:gd name="T26" fmla="*/ 45 w 166"/>
                    <a:gd name="T27" fmla="*/ 17 h 30"/>
                    <a:gd name="T28" fmla="*/ 30 w 166"/>
                    <a:gd name="T29" fmla="*/ 16 h 30"/>
                    <a:gd name="T30" fmla="*/ 15 w 166"/>
                    <a:gd name="T31" fmla="*/ 15 h 30"/>
                    <a:gd name="T32" fmla="*/ 0 w 166"/>
                    <a:gd name="T33" fmla="*/ 13 h 30"/>
                    <a:gd name="T34" fmla="*/ 0 w 166"/>
                    <a:gd name="T35" fmla="*/ 0 h 30"/>
                    <a:gd name="T36" fmla="*/ 21 w 166"/>
                    <a:gd name="T37" fmla="*/ 2 h 30"/>
                    <a:gd name="T38" fmla="*/ 42 w 166"/>
                    <a:gd name="T39" fmla="*/ 3 h 30"/>
                    <a:gd name="T40" fmla="*/ 64 w 166"/>
                    <a:gd name="T41" fmla="*/ 5 h 30"/>
                    <a:gd name="T42" fmla="*/ 86 w 166"/>
                    <a:gd name="T43" fmla="*/ 6 h 30"/>
                    <a:gd name="T44" fmla="*/ 106 w 166"/>
                    <a:gd name="T45" fmla="*/ 6 h 30"/>
                    <a:gd name="T46" fmla="*/ 127 w 166"/>
                    <a:gd name="T47" fmla="*/ 8 h 30"/>
                    <a:gd name="T48" fmla="*/ 148 w 166"/>
                    <a:gd name="T49" fmla="*/ 10 h 30"/>
                    <a:gd name="T50" fmla="*/ 166 w 166"/>
                    <a:gd name="T51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66" h="30">
                      <a:moveTo>
                        <a:pt x="166" y="15"/>
                      </a:moveTo>
                      <a:lnTo>
                        <a:pt x="164" y="21"/>
                      </a:lnTo>
                      <a:lnTo>
                        <a:pt x="159" y="24"/>
                      </a:lnTo>
                      <a:lnTo>
                        <a:pt x="154" y="25"/>
                      </a:lnTo>
                      <a:lnTo>
                        <a:pt x="148" y="26"/>
                      </a:lnTo>
                      <a:lnTo>
                        <a:pt x="141" y="28"/>
                      </a:lnTo>
                      <a:lnTo>
                        <a:pt x="134" y="28"/>
                      </a:lnTo>
                      <a:lnTo>
                        <a:pt x="127" y="29"/>
                      </a:lnTo>
                      <a:lnTo>
                        <a:pt x="120" y="30"/>
                      </a:lnTo>
                      <a:lnTo>
                        <a:pt x="106" y="25"/>
                      </a:lnTo>
                      <a:lnTo>
                        <a:pt x="91" y="23"/>
                      </a:lnTo>
                      <a:lnTo>
                        <a:pt x="76" y="21"/>
                      </a:lnTo>
                      <a:lnTo>
                        <a:pt x="61" y="18"/>
                      </a:lnTo>
                      <a:lnTo>
                        <a:pt x="45" y="17"/>
                      </a:lnTo>
                      <a:lnTo>
                        <a:pt x="30" y="16"/>
                      </a:lnTo>
                      <a:lnTo>
                        <a:pt x="15" y="15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21" y="2"/>
                      </a:lnTo>
                      <a:lnTo>
                        <a:pt x="42" y="3"/>
                      </a:lnTo>
                      <a:lnTo>
                        <a:pt x="64" y="5"/>
                      </a:lnTo>
                      <a:lnTo>
                        <a:pt x="86" y="6"/>
                      </a:lnTo>
                      <a:lnTo>
                        <a:pt x="106" y="6"/>
                      </a:lnTo>
                      <a:lnTo>
                        <a:pt x="127" y="8"/>
                      </a:lnTo>
                      <a:lnTo>
                        <a:pt x="148" y="10"/>
                      </a:lnTo>
                      <a:lnTo>
                        <a:pt x="166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2" name="未知"/>
                <p:cNvSpPr>
                  <a:spLocks/>
                </p:cNvSpPr>
                <p:nvPr/>
              </p:nvSpPr>
              <p:spPr bwMode="auto">
                <a:xfrm>
                  <a:off x="361" y="117"/>
                  <a:ext cx="130" cy="60"/>
                </a:xfrm>
                <a:custGeom>
                  <a:avLst/>
                  <a:gdLst>
                    <a:gd name="T0" fmla="*/ 262 w 262"/>
                    <a:gd name="T1" fmla="*/ 12 h 119"/>
                    <a:gd name="T2" fmla="*/ 253 w 262"/>
                    <a:gd name="T3" fmla="*/ 26 h 119"/>
                    <a:gd name="T4" fmla="*/ 242 w 262"/>
                    <a:gd name="T5" fmla="*/ 38 h 119"/>
                    <a:gd name="T6" fmla="*/ 231 w 262"/>
                    <a:gd name="T7" fmla="*/ 48 h 119"/>
                    <a:gd name="T8" fmla="*/ 218 w 262"/>
                    <a:gd name="T9" fmla="*/ 57 h 119"/>
                    <a:gd name="T10" fmla="*/ 205 w 262"/>
                    <a:gd name="T11" fmla="*/ 64 h 119"/>
                    <a:gd name="T12" fmla="*/ 193 w 262"/>
                    <a:gd name="T13" fmla="*/ 70 h 119"/>
                    <a:gd name="T14" fmla="*/ 179 w 262"/>
                    <a:gd name="T15" fmla="*/ 76 h 119"/>
                    <a:gd name="T16" fmla="*/ 165 w 262"/>
                    <a:gd name="T17" fmla="*/ 80 h 119"/>
                    <a:gd name="T18" fmla="*/ 151 w 262"/>
                    <a:gd name="T19" fmla="*/ 85 h 119"/>
                    <a:gd name="T20" fmla="*/ 136 w 262"/>
                    <a:gd name="T21" fmla="*/ 88 h 119"/>
                    <a:gd name="T22" fmla="*/ 122 w 262"/>
                    <a:gd name="T23" fmla="*/ 93 h 119"/>
                    <a:gd name="T24" fmla="*/ 107 w 262"/>
                    <a:gd name="T25" fmla="*/ 96 h 119"/>
                    <a:gd name="T26" fmla="*/ 94 w 262"/>
                    <a:gd name="T27" fmla="*/ 100 h 119"/>
                    <a:gd name="T28" fmla="*/ 80 w 262"/>
                    <a:gd name="T29" fmla="*/ 104 h 119"/>
                    <a:gd name="T30" fmla="*/ 66 w 262"/>
                    <a:gd name="T31" fmla="*/ 110 h 119"/>
                    <a:gd name="T32" fmla="*/ 52 w 262"/>
                    <a:gd name="T33" fmla="*/ 116 h 119"/>
                    <a:gd name="T34" fmla="*/ 49 w 262"/>
                    <a:gd name="T35" fmla="*/ 116 h 119"/>
                    <a:gd name="T36" fmla="*/ 45 w 262"/>
                    <a:gd name="T37" fmla="*/ 116 h 119"/>
                    <a:gd name="T38" fmla="*/ 42 w 262"/>
                    <a:gd name="T39" fmla="*/ 117 h 119"/>
                    <a:gd name="T40" fmla="*/ 39 w 262"/>
                    <a:gd name="T41" fmla="*/ 118 h 119"/>
                    <a:gd name="T42" fmla="*/ 36 w 262"/>
                    <a:gd name="T43" fmla="*/ 118 h 119"/>
                    <a:gd name="T44" fmla="*/ 31 w 262"/>
                    <a:gd name="T45" fmla="*/ 118 h 119"/>
                    <a:gd name="T46" fmla="*/ 26 w 262"/>
                    <a:gd name="T47" fmla="*/ 119 h 119"/>
                    <a:gd name="T48" fmla="*/ 20 w 262"/>
                    <a:gd name="T49" fmla="*/ 119 h 119"/>
                    <a:gd name="T50" fmla="*/ 15 w 262"/>
                    <a:gd name="T51" fmla="*/ 119 h 119"/>
                    <a:gd name="T52" fmla="*/ 10 w 262"/>
                    <a:gd name="T53" fmla="*/ 119 h 119"/>
                    <a:gd name="T54" fmla="*/ 5 w 262"/>
                    <a:gd name="T55" fmla="*/ 118 h 119"/>
                    <a:gd name="T56" fmla="*/ 0 w 262"/>
                    <a:gd name="T57" fmla="*/ 116 h 119"/>
                    <a:gd name="T58" fmla="*/ 1 w 262"/>
                    <a:gd name="T59" fmla="*/ 110 h 119"/>
                    <a:gd name="T60" fmla="*/ 24 w 262"/>
                    <a:gd name="T61" fmla="*/ 102 h 119"/>
                    <a:gd name="T62" fmla="*/ 46 w 262"/>
                    <a:gd name="T63" fmla="*/ 91 h 119"/>
                    <a:gd name="T64" fmla="*/ 67 w 262"/>
                    <a:gd name="T65" fmla="*/ 78 h 119"/>
                    <a:gd name="T66" fmla="*/ 88 w 262"/>
                    <a:gd name="T67" fmla="*/ 65 h 119"/>
                    <a:gd name="T68" fmla="*/ 109 w 262"/>
                    <a:gd name="T69" fmla="*/ 54 h 119"/>
                    <a:gd name="T70" fmla="*/ 132 w 262"/>
                    <a:gd name="T71" fmla="*/ 43 h 119"/>
                    <a:gd name="T72" fmla="*/ 155 w 262"/>
                    <a:gd name="T73" fmla="*/ 38 h 119"/>
                    <a:gd name="T74" fmla="*/ 181 w 262"/>
                    <a:gd name="T75" fmla="*/ 35 h 119"/>
                    <a:gd name="T76" fmla="*/ 191 w 262"/>
                    <a:gd name="T77" fmla="*/ 32 h 119"/>
                    <a:gd name="T78" fmla="*/ 202 w 262"/>
                    <a:gd name="T79" fmla="*/ 26 h 119"/>
                    <a:gd name="T80" fmla="*/ 211 w 262"/>
                    <a:gd name="T81" fmla="*/ 20 h 119"/>
                    <a:gd name="T82" fmla="*/ 221 w 262"/>
                    <a:gd name="T83" fmla="*/ 13 h 119"/>
                    <a:gd name="T84" fmla="*/ 231 w 262"/>
                    <a:gd name="T85" fmla="*/ 9 h 119"/>
                    <a:gd name="T86" fmla="*/ 241 w 262"/>
                    <a:gd name="T87" fmla="*/ 3 h 119"/>
                    <a:gd name="T88" fmla="*/ 251 w 262"/>
                    <a:gd name="T89" fmla="*/ 1 h 119"/>
                    <a:gd name="T90" fmla="*/ 262 w 262"/>
                    <a:gd name="T91" fmla="*/ 0 h 119"/>
                    <a:gd name="T92" fmla="*/ 262 w 262"/>
                    <a:gd name="T93" fmla="*/ 12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62" h="119">
                      <a:moveTo>
                        <a:pt x="262" y="12"/>
                      </a:moveTo>
                      <a:lnTo>
                        <a:pt x="253" y="26"/>
                      </a:lnTo>
                      <a:lnTo>
                        <a:pt x="242" y="38"/>
                      </a:lnTo>
                      <a:lnTo>
                        <a:pt x="231" y="48"/>
                      </a:lnTo>
                      <a:lnTo>
                        <a:pt x="218" y="57"/>
                      </a:lnTo>
                      <a:lnTo>
                        <a:pt x="205" y="64"/>
                      </a:lnTo>
                      <a:lnTo>
                        <a:pt x="193" y="70"/>
                      </a:lnTo>
                      <a:lnTo>
                        <a:pt x="179" y="76"/>
                      </a:lnTo>
                      <a:lnTo>
                        <a:pt x="165" y="80"/>
                      </a:lnTo>
                      <a:lnTo>
                        <a:pt x="151" y="85"/>
                      </a:lnTo>
                      <a:lnTo>
                        <a:pt x="136" y="88"/>
                      </a:lnTo>
                      <a:lnTo>
                        <a:pt x="122" y="93"/>
                      </a:lnTo>
                      <a:lnTo>
                        <a:pt x="107" y="96"/>
                      </a:lnTo>
                      <a:lnTo>
                        <a:pt x="94" y="100"/>
                      </a:lnTo>
                      <a:lnTo>
                        <a:pt x="80" y="104"/>
                      </a:lnTo>
                      <a:lnTo>
                        <a:pt x="66" y="110"/>
                      </a:lnTo>
                      <a:lnTo>
                        <a:pt x="52" y="116"/>
                      </a:lnTo>
                      <a:lnTo>
                        <a:pt x="49" y="116"/>
                      </a:lnTo>
                      <a:lnTo>
                        <a:pt x="45" y="116"/>
                      </a:lnTo>
                      <a:lnTo>
                        <a:pt x="42" y="117"/>
                      </a:lnTo>
                      <a:lnTo>
                        <a:pt x="39" y="118"/>
                      </a:lnTo>
                      <a:lnTo>
                        <a:pt x="36" y="118"/>
                      </a:lnTo>
                      <a:lnTo>
                        <a:pt x="31" y="118"/>
                      </a:lnTo>
                      <a:lnTo>
                        <a:pt x="26" y="119"/>
                      </a:lnTo>
                      <a:lnTo>
                        <a:pt x="20" y="119"/>
                      </a:lnTo>
                      <a:lnTo>
                        <a:pt x="15" y="119"/>
                      </a:lnTo>
                      <a:lnTo>
                        <a:pt x="10" y="119"/>
                      </a:lnTo>
                      <a:lnTo>
                        <a:pt x="5" y="118"/>
                      </a:lnTo>
                      <a:lnTo>
                        <a:pt x="0" y="116"/>
                      </a:lnTo>
                      <a:lnTo>
                        <a:pt x="1" y="110"/>
                      </a:lnTo>
                      <a:lnTo>
                        <a:pt x="24" y="102"/>
                      </a:lnTo>
                      <a:lnTo>
                        <a:pt x="46" y="91"/>
                      </a:lnTo>
                      <a:lnTo>
                        <a:pt x="67" y="78"/>
                      </a:lnTo>
                      <a:lnTo>
                        <a:pt x="88" y="65"/>
                      </a:lnTo>
                      <a:lnTo>
                        <a:pt x="109" y="54"/>
                      </a:lnTo>
                      <a:lnTo>
                        <a:pt x="132" y="43"/>
                      </a:lnTo>
                      <a:lnTo>
                        <a:pt x="155" y="38"/>
                      </a:lnTo>
                      <a:lnTo>
                        <a:pt x="181" y="35"/>
                      </a:lnTo>
                      <a:lnTo>
                        <a:pt x="191" y="32"/>
                      </a:lnTo>
                      <a:lnTo>
                        <a:pt x="202" y="26"/>
                      </a:lnTo>
                      <a:lnTo>
                        <a:pt x="211" y="20"/>
                      </a:lnTo>
                      <a:lnTo>
                        <a:pt x="221" y="13"/>
                      </a:lnTo>
                      <a:lnTo>
                        <a:pt x="231" y="9"/>
                      </a:lnTo>
                      <a:lnTo>
                        <a:pt x="241" y="3"/>
                      </a:lnTo>
                      <a:lnTo>
                        <a:pt x="251" y="1"/>
                      </a:lnTo>
                      <a:lnTo>
                        <a:pt x="262" y="0"/>
                      </a:lnTo>
                      <a:lnTo>
                        <a:pt x="26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3" name="未知"/>
                <p:cNvSpPr>
                  <a:spLocks/>
                </p:cNvSpPr>
                <p:nvPr/>
              </p:nvSpPr>
              <p:spPr bwMode="auto">
                <a:xfrm>
                  <a:off x="541" y="117"/>
                  <a:ext cx="50" cy="29"/>
                </a:xfrm>
                <a:custGeom>
                  <a:avLst/>
                  <a:gdLst>
                    <a:gd name="T0" fmla="*/ 100 w 100"/>
                    <a:gd name="T1" fmla="*/ 10 h 57"/>
                    <a:gd name="T2" fmla="*/ 95 w 100"/>
                    <a:gd name="T3" fmla="*/ 18 h 57"/>
                    <a:gd name="T4" fmla="*/ 86 w 100"/>
                    <a:gd name="T5" fmla="*/ 23 h 57"/>
                    <a:gd name="T6" fmla="*/ 79 w 100"/>
                    <a:gd name="T7" fmla="*/ 27 h 57"/>
                    <a:gd name="T8" fmla="*/ 76 w 100"/>
                    <a:gd name="T9" fmla="*/ 37 h 57"/>
                    <a:gd name="T10" fmla="*/ 72 w 100"/>
                    <a:gd name="T11" fmla="*/ 41 h 57"/>
                    <a:gd name="T12" fmla="*/ 69 w 100"/>
                    <a:gd name="T13" fmla="*/ 45 h 57"/>
                    <a:gd name="T14" fmla="*/ 65 w 100"/>
                    <a:gd name="T15" fmla="*/ 49 h 57"/>
                    <a:gd name="T16" fmla="*/ 61 w 100"/>
                    <a:gd name="T17" fmla="*/ 53 h 57"/>
                    <a:gd name="T18" fmla="*/ 56 w 100"/>
                    <a:gd name="T19" fmla="*/ 55 h 57"/>
                    <a:gd name="T20" fmla="*/ 52 w 100"/>
                    <a:gd name="T21" fmla="*/ 56 h 57"/>
                    <a:gd name="T22" fmla="*/ 46 w 100"/>
                    <a:gd name="T23" fmla="*/ 57 h 57"/>
                    <a:gd name="T24" fmla="*/ 40 w 100"/>
                    <a:gd name="T25" fmla="*/ 56 h 57"/>
                    <a:gd name="T26" fmla="*/ 37 w 100"/>
                    <a:gd name="T27" fmla="*/ 47 h 57"/>
                    <a:gd name="T28" fmla="*/ 34 w 100"/>
                    <a:gd name="T29" fmla="*/ 37 h 57"/>
                    <a:gd name="T30" fmla="*/ 30 w 100"/>
                    <a:gd name="T31" fmla="*/ 28 h 57"/>
                    <a:gd name="T32" fmla="*/ 20 w 100"/>
                    <a:gd name="T33" fmla="*/ 23 h 57"/>
                    <a:gd name="T34" fmla="*/ 15 w 100"/>
                    <a:gd name="T35" fmla="*/ 23 h 57"/>
                    <a:gd name="T36" fmla="*/ 9 w 100"/>
                    <a:gd name="T37" fmla="*/ 20 h 57"/>
                    <a:gd name="T38" fmla="*/ 4 w 100"/>
                    <a:gd name="T39" fmla="*/ 17 h 57"/>
                    <a:gd name="T40" fmla="*/ 0 w 100"/>
                    <a:gd name="T41" fmla="*/ 15 h 57"/>
                    <a:gd name="T42" fmla="*/ 3 w 100"/>
                    <a:gd name="T43" fmla="*/ 8 h 57"/>
                    <a:gd name="T44" fmla="*/ 10 w 100"/>
                    <a:gd name="T45" fmla="*/ 3 h 57"/>
                    <a:gd name="T46" fmla="*/ 19 w 100"/>
                    <a:gd name="T47" fmla="*/ 2 h 57"/>
                    <a:gd name="T48" fmla="*/ 27 w 100"/>
                    <a:gd name="T49" fmla="*/ 0 h 57"/>
                    <a:gd name="T50" fmla="*/ 37 w 100"/>
                    <a:gd name="T51" fmla="*/ 1 h 57"/>
                    <a:gd name="T52" fmla="*/ 47 w 100"/>
                    <a:gd name="T53" fmla="*/ 1 h 57"/>
                    <a:gd name="T54" fmla="*/ 57 w 100"/>
                    <a:gd name="T55" fmla="*/ 0 h 57"/>
                    <a:gd name="T56" fmla="*/ 68 w 100"/>
                    <a:gd name="T57" fmla="*/ 0 h 57"/>
                    <a:gd name="T58" fmla="*/ 77 w 100"/>
                    <a:gd name="T59" fmla="*/ 0 h 57"/>
                    <a:gd name="T60" fmla="*/ 86 w 100"/>
                    <a:gd name="T61" fmla="*/ 1 h 57"/>
                    <a:gd name="T62" fmla="*/ 93 w 100"/>
                    <a:gd name="T63" fmla="*/ 4 h 57"/>
                    <a:gd name="T64" fmla="*/ 100 w 100"/>
                    <a:gd name="T65" fmla="*/ 1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0" h="57">
                      <a:moveTo>
                        <a:pt x="100" y="10"/>
                      </a:moveTo>
                      <a:lnTo>
                        <a:pt x="95" y="18"/>
                      </a:lnTo>
                      <a:lnTo>
                        <a:pt x="86" y="23"/>
                      </a:lnTo>
                      <a:lnTo>
                        <a:pt x="79" y="27"/>
                      </a:lnTo>
                      <a:lnTo>
                        <a:pt x="76" y="37"/>
                      </a:lnTo>
                      <a:lnTo>
                        <a:pt x="72" y="41"/>
                      </a:lnTo>
                      <a:lnTo>
                        <a:pt x="69" y="45"/>
                      </a:lnTo>
                      <a:lnTo>
                        <a:pt x="65" y="49"/>
                      </a:lnTo>
                      <a:lnTo>
                        <a:pt x="61" y="53"/>
                      </a:lnTo>
                      <a:lnTo>
                        <a:pt x="56" y="55"/>
                      </a:lnTo>
                      <a:lnTo>
                        <a:pt x="52" y="56"/>
                      </a:lnTo>
                      <a:lnTo>
                        <a:pt x="46" y="57"/>
                      </a:lnTo>
                      <a:lnTo>
                        <a:pt x="40" y="56"/>
                      </a:lnTo>
                      <a:lnTo>
                        <a:pt x="37" y="47"/>
                      </a:lnTo>
                      <a:lnTo>
                        <a:pt x="34" y="37"/>
                      </a:lnTo>
                      <a:lnTo>
                        <a:pt x="30" y="28"/>
                      </a:lnTo>
                      <a:lnTo>
                        <a:pt x="20" y="23"/>
                      </a:lnTo>
                      <a:lnTo>
                        <a:pt x="15" y="23"/>
                      </a:lnTo>
                      <a:lnTo>
                        <a:pt x="9" y="20"/>
                      </a:lnTo>
                      <a:lnTo>
                        <a:pt x="4" y="17"/>
                      </a:lnTo>
                      <a:lnTo>
                        <a:pt x="0" y="15"/>
                      </a:lnTo>
                      <a:lnTo>
                        <a:pt x="3" y="8"/>
                      </a:lnTo>
                      <a:lnTo>
                        <a:pt x="10" y="3"/>
                      </a:lnTo>
                      <a:lnTo>
                        <a:pt x="19" y="2"/>
                      </a:lnTo>
                      <a:lnTo>
                        <a:pt x="27" y="0"/>
                      </a:lnTo>
                      <a:lnTo>
                        <a:pt x="37" y="1"/>
                      </a:lnTo>
                      <a:lnTo>
                        <a:pt x="47" y="1"/>
                      </a:lnTo>
                      <a:lnTo>
                        <a:pt x="57" y="0"/>
                      </a:lnTo>
                      <a:lnTo>
                        <a:pt x="68" y="0"/>
                      </a:lnTo>
                      <a:lnTo>
                        <a:pt x="77" y="0"/>
                      </a:lnTo>
                      <a:lnTo>
                        <a:pt x="86" y="1"/>
                      </a:lnTo>
                      <a:lnTo>
                        <a:pt x="93" y="4"/>
                      </a:lnTo>
                      <a:lnTo>
                        <a:pt x="10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4" name="未知"/>
                <p:cNvSpPr>
                  <a:spLocks/>
                </p:cNvSpPr>
                <p:nvPr/>
              </p:nvSpPr>
              <p:spPr bwMode="auto">
                <a:xfrm>
                  <a:off x="602" y="120"/>
                  <a:ext cx="45" cy="23"/>
                </a:xfrm>
                <a:custGeom>
                  <a:avLst/>
                  <a:gdLst>
                    <a:gd name="T0" fmla="*/ 89 w 89"/>
                    <a:gd name="T1" fmla="*/ 8 h 46"/>
                    <a:gd name="T2" fmla="*/ 81 w 89"/>
                    <a:gd name="T3" fmla="*/ 13 h 46"/>
                    <a:gd name="T4" fmla="*/ 73 w 89"/>
                    <a:gd name="T5" fmla="*/ 20 h 46"/>
                    <a:gd name="T6" fmla="*/ 63 w 89"/>
                    <a:gd name="T7" fmla="*/ 28 h 46"/>
                    <a:gd name="T8" fmla="*/ 55 w 89"/>
                    <a:gd name="T9" fmla="*/ 35 h 46"/>
                    <a:gd name="T10" fmla="*/ 46 w 89"/>
                    <a:gd name="T11" fmla="*/ 42 h 46"/>
                    <a:gd name="T12" fmla="*/ 36 w 89"/>
                    <a:gd name="T13" fmla="*/ 46 h 46"/>
                    <a:gd name="T14" fmla="*/ 26 w 89"/>
                    <a:gd name="T15" fmla="*/ 44 h 46"/>
                    <a:gd name="T16" fmla="*/ 16 w 89"/>
                    <a:gd name="T17" fmla="*/ 40 h 46"/>
                    <a:gd name="T18" fmla="*/ 12 w 89"/>
                    <a:gd name="T19" fmla="*/ 40 h 46"/>
                    <a:gd name="T20" fmla="*/ 7 w 89"/>
                    <a:gd name="T21" fmla="*/ 40 h 46"/>
                    <a:gd name="T22" fmla="*/ 3 w 89"/>
                    <a:gd name="T23" fmla="*/ 38 h 46"/>
                    <a:gd name="T24" fmla="*/ 0 w 89"/>
                    <a:gd name="T25" fmla="*/ 34 h 46"/>
                    <a:gd name="T26" fmla="*/ 3 w 89"/>
                    <a:gd name="T27" fmla="*/ 26 h 46"/>
                    <a:gd name="T28" fmla="*/ 12 w 89"/>
                    <a:gd name="T29" fmla="*/ 21 h 46"/>
                    <a:gd name="T30" fmla="*/ 21 w 89"/>
                    <a:gd name="T31" fmla="*/ 19 h 46"/>
                    <a:gd name="T32" fmla="*/ 30 w 89"/>
                    <a:gd name="T33" fmla="*/ 16 h 46"/>
                    <a:gd name="T34" fmla="*/ 37 w 89"/>
                    <a:gd name="T35" fmla="*/ 12 h 46"/>
                    <a:gd name="T36" fmla="*/ 44 w 89"/>
                    <a:gd name="T37" fmla="*/ 8 h 46"/>
                    <a:gd name="T38" fmla="*/ 51 w 89"/>
                    <a:gd name="T39" fmla="*/ 4 h 46"/>
                    <a:gd name="T40" fmla="*/ 59 w 89"/>
                    <a:gd name="T41" fmla="*/ 2 h 46"/>
                    <a:gd name="T42" fmla="*/ 66 w 89"/>
                    <a:gd name="T43" fmla="*/ 0 h 46"/>
                    <a:gd name="T44" fmla="*/ 74 w 89"/>
                    <a:gd name="T45" fmla="*/ 0 h 46"/>
                    <a:gd name="T46" fmla="*/ 82 w 89"/>
                    <a:gd name="T47" fmla="*/ 0 h 46"/>
                    <a:gd name="T48" fmla="*/ 89 w 89"/>
                    <a:gd name="T49" fmla="*/ 2 h 46"/>
                    <a:gd name="T50" fmla="*/ 89 w 89"/>
                    <a:gd name="T51" fmla="*/ 8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89" h="46">
                      <a:moveTo>
                        <a:pt x="89" y="8"/>
                      </a:moveTo>
                      <a:lnTo>
                        <a:pt x="81" y="13"/>
                      </a:lnTo>
                      <a:lnTo>
                        <a:pt x="73" y="20"/>
                      </a:lnTo>
                      <a:lnTo>
                        <a:pt x="63" y="28"/>
                      </a:lnTo>
                      <a:lnTo>
                        <a:pt x="55" y="35"/>
                      </a:lnTo>
                      <a:lnTo>
                        <a:pt x="46" y="42"/>
                      </a:lnTo>
                      <a:lnTo>
                        <a:pt x="36" y="46"/>
                      </a:lnTo>
                      <a:lnTo>
                        <a:pt x="26" y="44"/>
                      </a:lnTo>
                      <a:lnTo>
                        <a:pt x="16" y="40"/>
                      </a:lnTo>
                      <a:lnTo>
                        <a:pt x="12" y="40"/>
                      </a:lnTo>
                      <a:lnTo>
                        <a:pt x="7" y="40"/>
                      </a:lnTo>
                      <a:lnTo>
                        <a:pt x="3" y="38"/>
                      </a:lnTo>
                      <a:lnTo>
                        <a:pt x="0" y="34"/>
                      </a:lnTo>
                      <a:lnTo>
                        <a:pt x="3" y="26"/>
                      </a:lnTo>
                      <a:lnTo>
                        <a:pt x="12" y="21"/>
                      </a:lnTo>
                      <a:lnTo>
                        <a:pt x="21" y="19"/>
                      </a:lnTo>
                      <a:lnTo>
                        <a:pt x="30" y="16"/>
                      </a:lnTo>
                      <a:lnTo>
                        <a:pt x="37" y="12"/>
                      </a:lnTo>
                      <a:lnTo>
                        <a:pt x="44" y="8"/>
                      </a:lnTo>
                      <a:lnTo>
                        <a:pt x="51" y="4"/>
                      </a:lnTo>
                      <a:lnTo>
                        <a:pt x="59" y="2"/>
                      </a:lnTo>
                      <a:lnTo>
                        <a:pt x="66" y="0"/>
                      </a:lnTo>
                      <a:lnTo>
                        <a:pt x="74" y="0"/>
                      </a:lnTo>
                      <a:lnTo>
                        <a:pt x="82" y="0"/>
                      </a:lnTo>
                      <a:lnTo>
                        <a:pt x="89" y="2"/>
                      </a:lnTo>
                      <a:lnTo>
                        <a:pt x="89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5" name="未知"/>
                <p:cNvSpPr>
                  <a:spLocks/>
                </p:cNvSpPr>
                <p:nvPr/>
              </p:nvSpPr>
              <p:spPr bwMode="auto">
                <a:xfrm>
                  <a:off x="703" y="124"/>
                  <a:ext cx="69" cy="38"/>
                </a:xfrm>
                <a:custGeom>
                  <a:avLst/>
                  <a:gdLst>
                    <a:gd name="T0" fmla="*/ 36 w 137"/>
                    <a:gd name="T1" fmla="*/ 7 h 77"/>
                    <a:gd name="T2" fmla="*/ 49 w 137"/>
                    <a:gd name="T3" fmla="*/ 9 h 77"/>
                    <a:gd name="T4" fmla="*/ 61 w 137"/>
                    <a:gd name="T5" fmla="*/ 9 h 77"/>
                    <a:gd name="T6" fmla="*/ 73 w 137"/>
                    <a:gd name="T7" fmla="*/ 9 h 77"/>
                    <a:gd name="T8" fmla="*/ 86 w 137"/>
                    <a:gd name="T9" fmla="*/ 7 h 77"/>
                    <a:gd name="T10" fmla="*/ 99 w 137"/>
                    <a:gd name="T11" fmla="*/ 7 h 77"/>
                    <a:gd name="T12" fmla="*/ 110 w 137"/>
                    <a:gd name="T13" fmla="*/ 7 h 77"/>
                    <a:gd name="T14" fmla="*/ 123 w 137"/>
                    <a:gd name="T15" fmla="*/ 10 h 77"/>
                    <a:gd name="T16" fmla="*/ 134 w 137"/>
                    <a:gd name="T17" fmla="*/ 13 h 77"/>
                    <a:gd name="T18" fmla="*/ 132 w 137"/>
                    <a:gd name="T19" fmla="*/ 25 h 77"/>
                    <a:gd name="T20" fmla="*/ 126 w 137"/>
                    <a:gd name="T21" fmla="*/ 34 h 77"/>
                    <a:gd name="T22" fmla="*/ 120 w 137"/>
                    <a:gd name="T23" fmla="*/ 43 h 77"/>
                    <a:gd name="T24" fmla="*/ 120 w 137"/>
                    <a:gd name="T25" fmla="*/ 55 h 77"/>
                    <a:gd name="T26" fmla="*/ 124 w 137"/>
                    <a:gd name="T27" fmla="*/ 58 h 77"/>
                    <a:gd name="T28" fmla="*/ 129 w 137"/>
                    <a:gd name="T29" fmla="*/ 60 h 77"/>
                    <a:gd name="T30" fmla="*/ 133 w 137"/>
                    <a:gd name="T31" fmla="*/ 63 h 77"/>
                    <a:gd name="T32" fmla="*/ 137 w 137"/>
                    <a:gd name="T33" fmla="*/ 68 h 77"/>
                    <a:gd name="T34" fmla="*/ 137 w 137"/>
                    <a:gd name="T35" fmla="*/ 74 h 77"/>
                    <a:gd name="T36" fmla="*/ 119 w 137"/>
                    <a:gd name="T37" fmla="*/ 77 h 77"/>
                    <a:gd name="T38" fmla="*/ 103 w 137"/>
                    <a:gd name="T39" fmla="*/ 77 h 77"/>
                    <a:gd name="T40" fmla="*/ 87 w 137"/>
                    <a:gd name="T41" fmla="*/ 73 h 77"/>
                    <a:gd name="T42" fmla="*/ 71 w 137"/>
                    <a:gd name="T43" fmla="*/ 70 h 77"/>
                    <a:gd name="T44" fmla="*/ 55 w 137"/>
                    <a:gd name="T45" fmla="*/ 65 h 77"/>
                    <a:gd name="T46" fmla="*/ 40 w 137"/>
                    <a:gd name="T47" fmla="*/ 62 h 77"/>
                    <a:gd name="T48" fmla="*/ 24 w 137"/>
                    <a:gd name="T49" fmla="*/ 58 h 77"/>
                    <a:gd name="T50" fmla="*/ 8 w 137"/>
                    <a:gd name="T51" fmla="*/ 58 h 77"/>
                    <a:gd name="T52" fmla="*/ 2 w 137"/>
                    <a:gd name="T53" fmla="*/ 58 h 77"/>
                    <a:gd name="T54" fmla="*/ 2 w 137"/>
                    <a:gd name="T55" fmla="*/ 47 h 77"/>
                    <a:gd name="T56" fmla="*/ 3 w 137"/>
                    <a:gd name="T57" fmla="*/ 34 h 77"/>
                    <a:gd name="T58" fmla="*/ 3 w 137"/>
                    <a:gd name="T59" fmla="*/ 21 h 77"/>
                    <a:gd name="T60" fmla="*/ 0 w 137"/>
                    <a:gd name="T61" fmla="*/ 10 h 77"/>
                    <a:gd name="T62" fmla="*/ 2 w 137"/>
                    <a:gd name="T63" fmla="*/ 5 h 77"/>
                    <a:gd name="T64" fmla="*/ 6 w 137"/>
                    <a:gd name="T65" fmla="*/ 2 h 77"/>
                    <a:gd name="T66" fmla="*/ 11 w 137"/>
                    <a:gd name="T67" fmla="*/ 0 h 77"/>
                    <a:gd name="T68" fmla="*/ 17 w 137"/>
                    <a:gd name="T69" fmla="*/ 2 h 77"/>
                    <a:gd name="T70" fmla="*/ 21 w 137"/>
                    <a:gd name="T71" fmla="*/ 3 h 77"/>
                    <a:gd name="T72" fmla="*/ 27 w 137"/>
                    <a:gd name="T73" fmla="*/ 4 h 77"/>
                    <a:gd name="T74" fmla="*/ 32 w 137"/>
                    <a:gd name="T75" fmla="*/ 6 h 77"/>
                    <a:gd name="T76" fmla="*/ 36 w 137"/>
                    <a:gd name="T77" fmla="*/ 7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37" h="77">
                      <a:moveTo>
                        <a:pt x="36" y="7"/>
                      </a:moveTo>
                      <a:lnTo>
                        <a:pt x="49" y="9"/>
                      </a:lnTo>
                      <a:lnTo>
                        <a:pt x="61" y="9"/>
                      </a:lnTo>
                      <a:lnTo>
                        <a:pt x="73" y="9"/>
                      </a:lnTo>
                      <a:lnTo>
                        <a:pt x="86" y="7"/>
                      </a:lnTo>
                      <a:lnTo>
                        <a:pt x="99" y="7"/>
                      </a:lnTo>
                      <a:lnTo>
                        <a:pt x="110" y="7"/>
                      </a:lnTo>
                      <a:lnTo>
                        <a:pt x="123" y="10"/>
                      </a:lnTo>
                      <a:lnTo>
                        <a:pt x="134" y="13"/>
                      </a:lnTo>
                      <a:lnTo>
                        <a:pt x="132" y="25"/>
                      </a:lnTo>
                      <a:lnTo>
                        <a:pt x="126" y="34"/>
                      </a:lnTo>
                      <a:lnTo>
                        <a:pt x="120" y="43"/>
                      </a:lnTo>
                      <a:lnTo>
                        <a:pt x="120" y="55"/>
                      </a:lnTo>
                      <a:lnTo>
                        <a:pt x="124" y="58"/>
                      </a:lnTo>
                      <a:lnTo>
                        <a:pt x="129" y="60"/>
                      </a:lnTo>
                      <a:lnTo>
                        <a:pt x="133" y="63"/>
                      </a:lnTo>
                      <a:lnTo>
                        <a:pt x="137" y="68"/>
                      </a:lnTo>
                      <a:lnTo>
                        <a:pt x="137" y="74"/>
                      </a:lnTo>
                      <a:lnTo>
                        <a:pt x="119" y="77"/>
                      </a:lnTo>
                      <a:lnTo>
                        <a:pt x="103" y="77"/>
                      </a:lnTo>
                      <a:lnTo>
                        <a:pt x="87" y="73"/>
                      </a:lnTo>
                      <a:lnTo>
                        <a:pt x="71" y="70"/>
                      </a:lnTo>
                      <a:lnTo>
                        <a:pt x="55" y="65"/>
                      </a:lnTo>
                      <a:lnTo>
                        <a:pt x="40" y="62"/>
                      </a:lnTo>
                      <a:lnTo>
                        <a:pt x="24" y="58"/>
                      </a:lnTo>
                      <a:lnTo>
                        <a:pt x="8" y="58"/>
                      </a:lnTo>
                      <a:lnTo>
                        <a:pt x="2" y="58"/>
                      </a:lnTo>
                      <a:lnTo>
                        <a:pt x="2" y="47"/>
                      </a:lnTo>
                      <a:lnTo>
                        <a:pt x="3" y="34"/>
                      </a:lnTo>
                      <a:lnTo>
                        <a:pt x="3" y="21"/>
                      </a:lnTo>
                      <a:lnTo>
                        <a:pt x="0" y="10"/>
                      </a:lnTo>
                      <a:lnTo>
                        <a:pt x="2" y="5"/>
                      </a:lnTo>
                      <a:lnTo>
                        <a:pt x="6" y="2"/>
                      </a:lnTo>
                      <a:lnTo>
                        <a:pt x="11" y="0"/>
                      </a:lnTo>
                      <a:lnTo>
                        <a:pt x="17" y="2"/>
                      </a:lnTo>
                      <a:lnTo>
                        <a:pt x="21" y="3"/>
                      </a:lnTo>
                      <a:lnTo>
                        <a:pt x="27" y="4"/>
                      </a:lnTo>
                      <a:lnTo>
                        <a:pt x="32" y="6"/>
                      </a:lnTo>
                      <a:lnTo>
                        <a:pt x="3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6" name="未知"/>
                <p:cNvSpPr>
                  <a:spLocks/>
                </p:cNvSpPr>
                <p:nvPr/>
              </p:nvSpPr>
              <p:spPr bwMode="auto">
                <a:xfrm>
                  <a:off x="574" y="138"/>
                  <a:ext cx="26" cy="17"/>
                </a:xfrm>
                <a:custGeom>
                  <a:avLst/>
                  <a:gdLst>
                    <a:gd name="T0" fmla="*/ 51 w 51"/>
                    <a:gd name="T1" fmla="*/ 14 h 35"/>
                    <a:gd name="T2" fmla="*/ 51 w 51"/>
                    <a:gd name="T3" fmla="*/ 21 h 35"/>
                    <a:gd name="T4" fmla="*/ 49 w 51"/>
                    <a:gd name="T5" fmla="*/ 27 h 35"/>
                    <a:gd name="T6" fmla="*/ 43 w 51"/>
                    <a:gd name="T7" fmla="*/ 31 h 35"/>
                    <a:gd name="T8" fmla="*/ 36 w 51"/>
                    <a:gd name="T9" fmla="*/ 35 h 35"/>
                    <a:gd name="T10" fmla="*/ 31 w 51"/>
                    <a:gd name="T11" fmla="*/ 33 h 35"/>
                    <a:gd name="T12" fmla="*/ 24 w 51"/>
                    <a:gd name="T13" fmla="*/ 33 h 35"/>
                    <a:gd name="T14" fmla="*/ 18 w 51"/>
                    <a:gd name="T15" fmla="*/ 33 h 35"/>
                    <a:gd name="T16" fmla="*/ 11 w 51"/>
                    <a:gd name="T17" fmla="*/ 34 h 35"/>
                    <a:gd name="T18" fmla="*/ 5 w 51"/>
                    <a:gd name="T19" fmla="*/ 33 h 35"/>
                    <a:gd name="T20" fmla="*/ 2 w 51"/>
                    <a:gd name="T21" fmla="*/ 31 h 35"/>
                    <a:gd name="T22" fmla="*/ 0 w 51"/>
                    <a:gd name="T23" fmla="*/ 27 h 35"/>
                    <a:gd name="T24" fmla="*/ 0 w 51"/>
                    <a:gd name="T25" fmla="*/ 19 h 35"/>
                    <a:gd name="T26" fmla="*/ 6 w 51"/>
                    <a:gd name="T27" fmla="*/ 18 h 35"/>
                    <a:gd name="T28" fmla="*/ 15 w 51"/>
                    <a:gd name="T29" fmla="*/ 13 h 35"/>
                    <a:gd name="T30" fmla="*/ 21 w 51"/>
                    <a:gd name="T31" fmla="*/ 8 h 35"/>
                    <a:gd name="T32" fmla="*/ 29 w 51"/>
                    <a:gd name="T33" fmla="*/ 4 h 35"/>
                    <a:gd name="T34" fmla="*/ 36 w 51"/>
                    <a:gd name="T35" fmla="*/ 1 h 35"/>
                    <a:gd name="T36" fmla="*/ 42 w 51"/>
                    <a:gd name="T37" fmla="*/ 0 h 35"/>
                    <a:gd name="T38" fmla="*/ 48 w 51"/>
                    <a:gd name="T39" fmla="*/ 5 h 35"/>
                    <a:gd name="T40" fmla="*/ 51 w 51"/>
                    <a:gd name="T41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1" h="35">
                      <a:moveTo>
                        <a:pt x="51" y="14"/>
                      </a:moveTo>
                      <a:lnTo>
                        <a:pt x="51" y="21"/>
                      </a:lnTo>
                      <a:lnTo>
                        <a:pt x="49" y="27"/>
                      </a:lnTo>
                      <a:lnTo>
                        <a:pt x="43" y="31"/>
                      </a:lnTo>
                      <a:lnTo>
                        <a:pt x="36" y="35"/>
                      </a:lnTo>
                      <a:lnTo>
                        <a:pt x="31" y="33"/>
                      </a:lnTo>
                      <a:lnTo>
                        <a:pt x="24" y="33"/>
                      </a:lnTo>
                      <a:lnTo>
                        <a:pt x="18" y="33"/>
                      </a:lnTo>
                      <a:lnTo>
                        <a:pt x="11" y="34"/>
                      </a:lnTo>
                      <a:lnTo>
                        <a:pt x="5" y="33"/>
                      </a:lnTo>
                      <a:lnTo>
                        <a:pt x="2" y="31"/>
                      </a:lnTo>
                      <a:lnTo>
                        <a:pt x="0" y="27"/>
                      </a:lnTo>
                      <a:lnTo>
                        <a:pt x="0" y="19"/>
                      </a:lnTo>
                      <a:lnTo>
                        <a:pt x="6" y="18"/>
                      </a:lnTo>
                      <a:lnTo>
                        <a:pt x="15" y="13"/>
                      </a:lnTo>
                      <a:lnTo>
                        <a:pt x="21" y="8"/>
                      </a:lnTo>
                      <a:lnTo>
                        <a:pt x="29" y="4"/>
                      </a:lnTo>
                      <a:lnTo>
                        <a:pt x="36" y="1"/>
                      </a:lnTo>
                      <a:lnTo>
                        <a:pt x="42" y="0"/>
                      </a:lnTo>
                      <a:lnTo>
                        <a:pt x="48" y="5"/>
                      </a:lnTo>
                      <a:lnTo>
                        <a:pt x="51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7" name="未知"/>
                <p:cNvSpPr>
                  <a:spLocks/>
                </p:cNvSpPr>
                <p:nvPr/>
              </p:nvSpPr>
              <p:spPr bwMode="auto">
                <a:xfrm>
                  <a:off x="319" y="153"/>
                  <a:ext cx="56" cy="15"/>
                </a:xfrm>
                <a:custGeom>
                  <a:avLst/>
                  <a:gdLst>
                    <a:gd name="T0" fmla="*/ 112 w 112"/>
                    <a:gd name="T1" fmla="*/ 3 h 30"/>
                    <a:gd name="T2" fmla="*/ 111 w 112"/>
                    <a:gd name="T3" fmla="*/ 8 h 30"/>
                    <a:gd name="T4" fmla="*/ 107 w 112"/>
                    <a:gd name="T5" fmla="*/ 12 h 30"/>
                    <a:gd name="T6" fmla="*/ 103 w 112"/>
                    <a:gd name="T7" fmla="*/ 15 h 30"/>
                    <a:gd name="T8" fmla="*/ 98 w 112"/>
                    <a:gd name="T9" fmla="*/ 18 h 30"/>
                    <a:gd name="T10" fmla="*/ 93 w 112"/>
                    <a:gd name="T11" fmla="*/ 19 h 30"/>
                    <a:gd name="T12" fmla="*/ 87 w 112"/>
                    <a:gd name="T13" fmla="*/ 20 h 30"/>
                    <a:gd name="T14" fmla="*/ 81 w 112"/>
                    <a:gd name="T15" fmla="*/ 21 h 30"/>
                    <a:gd name="T16" fmla="*/ 76 w 112"/>
                    <a:gd name="T17" fmla="*/ 23 h 30"/>
                    <a:gd name="T18" fmla="*/ 67 w 112"/>
                    <a:gd name="T19" fmla="*/ 21 h 30"/>
                    <a:gd name="T20" fmla="*/ 58 w 112"/>
                    <a:gd name="T21" fmla="*/ 21 h 30"/>
                    <a:gd name="T22" fmla="*/ 49 w 112"/>
                    <a:gd name="T23" fmla="*/ 21 h 30"/>
                    <a:gd name="T24" fmla="*/ 41 w 112"/>
                    <a:gd name="T25" fmla="*/ 22 h 30"/>
                    <a:gd name="T26" fmla="*/ 31 w 112"/>
                    <a:gd name="T27" fmla="*/ 24 h 30"/>
                    <a:gd name="T28" fmla="*/ 22 w 112"/>
                    <a:gd name="T29" fmla="*/ 27 h 30"/>
                    <a:gd name="T30" fmla="*/ 13 w 112"/>
                    <a:gd name="T31" fmla="*/ 28 h 30"/>
                    <a:gd name="T32" fmla="*/ 4 w 112"/>
                    <a:gd name="T33" fmla="*/ 30 h 30"/>
                    <a:gd name="T34" fmla="*/ 2 w 112"/>
                    <a:gd name="T35" fmla="*/ 27 h 30"/>
                    <a:gd name="T36" fmla="*/ 0 w 112"/>
                    <a:gd name="T37" fmla="*/ 23 h 30"/>
                    <a:gd name="T38" fmla="*/ 0 w 112"/>
                    <a:gd name="T39" fmla="*/ 20 h 30"/>
                    <a:gd name="T40" fmla="*/ 2 w 112"/>
                    <a:gd name="T41" fmla="*/ 16 h 30"/>
                    <a:gd name="T42" fmla="*/ 12 w 112"/>
                    <a:gd name="T43" fmla="*/ 11 h 30"/>
                    <a:gd name="T44" fmla="*/ 23 w 112"/>
                    <a:gd name="T45" fmla="*/ 7 h 30"/>
                    <a:gd name="T46" fmla="*/ 36 w 112"/>
                    <a:gd name="T47" fmla="*/ 6 h 30"/>
                    <a:gd name="T48" fmla="*/ 49 w 112"/>
                    <a:gd name="T49" fmla="*/ 6 h 30"/>
                    <a:gd name="T50" fmla="*/ 63 w 112"/>
                    <a:gd name="T51" fmla="*/ 6 h 30"/>
                    <a:gd name="T52" fmla="*/ 75 w 112"/>
                    <a:gd name="T53" fmla="*/ 6 h 30"/>
                    <a:gd name="T54" fmla="*/ 87 w 112"/>
                    <a:gd name="T55" fmla="*/ 5 h 30"/>
                    <a:gd name="T56" fmla="*/ 98 w 112"/>
                    <a:gd name="T57" fmla="*/ 0 h 30"/>
                    <a:gd name="T58" fmla="*/ 102 w 112"/>
                    <a:gd name="T59" fmla="*/ 0 h 30"/>
                    <a:gd name="T60" fmla="*/ 105 w 112"/>
                    <a:gd name="T61" fmla="*/ 0 h 30"/>
                    <a:gd name="T62" fmla="*/ 109 w 112"/>
                    <a:gd name="T63" fmla="*/ 1 h 30"/>
                    <a:gd name="T64" fmla="*/ 112 w 112"/>
                    <a:gd name="T65" fmla="*/ 3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12" h="30">
                      <a:moveTo>
                        <a:pt x="112" y="3"/>
                      </a:moveTo>
                      <a:lnTo>
                        <a:pt x="111" y="8"/>
                      </a:lnTo>
                      <a:lnTo>
                        <a:pt x="107" y="12"/>
                      </a:lnTo>
                      <a:lnTo>
                        <a:pt x="103" y="15"/>
                      </a:lnTo>
                      <a:lnTo>
                        <a:pt x="98" y="18"/>
                      </a:lnTo>
                      <a:lnTo>
                        <a:pt x="93" y="19"/>
                      </a:lnTo>
                      <a:lnTo>
                        <a:pt x="87" y="20"/>
                      </a:lnTo>
                      <a:lnTo>
                        <a:pt x="81" y="21"/>
                      </a:lnTo>
                      <a:lnTo>
                        <a:pt x="76" y="23"/>
                      </a:lnTo>
                      <a:lnTo>
                        <a:pt x="67" y="21"/>
                      </a:lnTo>
                      <a:lnTo>
                        <a:pt x="58" y="21"/>
                      </a:lnTo>
                      <a:lnTo>
                        <a:pt x="49" y="21"/>
                      </a:lnTo>
                      <a:lnTo>
                        <a:pt x="41" y="22"/>
                      </a:lnTo>
                      <a:lnTo>
                        <a:pt x="31" y="24"/>
                      </a:lnTo>
                      <a:lnTo>
                        <a:pt x="22" y="27"/>
                      </a:lnTo>
                      <a:lnTo>
                        <a:pt x="13" y="28"/>
                      </a:lnTo>
                      <a:lnTo>
                        <a:pt x="4" y="30"/>
                      </a:lnTo>
                      <a:lnTo>
                        <a:pt x="2" y="27"/>
                      </a:lnTo>
                      <a:lnTo>
                        <a:pt x="0" y="23"/>
                      </a:lnTo>
                      <a:lnTo>
                        <a:pt x="0" y="20"/>
                      </a:lnTo>
                      <a:lnTo>
                        <a:pt x="2" y="16"/>
                      </a:lnTo>
                      <a:lnTo>
                        <a:pt x="12" y="11"/>
                      </a:lnTo>
                      <a:lnTo>
                        <a:pt x="23" y="7"/>
                      </a:lnTo>
                      <a:lnTo>
                        <a:pt x="36" y="6"/>
                      </a:lnTo>
                      <a:lnTo>
                        <a:pt x="49" y="6"/>
                      </a:lnTo>
                      <a:lnTo>
                        <a:pt x="63" y="6"/>
                      </a:lnTo>
                      <a:lnTo>
                        <a:pt x="75" y="6"/>
                      </a:lnTo>
                      <a:lnTo>
                        <a:pt x="87" y="5"/>
                      </a:lnTo>
                      <a:lnTo>
                        <a:pt x="98" y="0"/>
                      </a:lnTo>
                      <a:lnTo>
                        <a:pt x="102" y="0"/>
                      </a:lnTo>
                      <a:lnTo>
                        <a:pt x="105" y="0"/>
                      </a:lnTo>
                      <a:lnTo>
                        <a:pt x="109" y="1"/>
                      </a:lnTo>
                      <a:lnTo>
                        <a:pt x="11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8" name="未知"/>
                <p:cNvSpPr>
                  <a:spLocks/>
                </p:cNvSpPr>
                <p:nvPr/>
              </p:nvSpPr>
              <p:spPr bwMode="auto">
                <a:xfrm>
                  <a:off x="460" y="154"/>
                  <a:ext cx="225" cy="67"/>
                </a:xfrm>
                <a:custGeom>
                  <a:avLst/>
                  <a:gdLst>
                    <a:gd name="T0" fmla="*/ 446 w 449"/>
                    <a:gd name="T1" fmla="*/ 18 h 134"/>
                    <a:gd name="T2" fmla="*/ 438 w 449"/>
                    <a:gd name="T3" fmla="*/ 22 h 134"/>
                    <a:gd name="T4" fmla="*/ 427 w 449"/>
                    <a:gd name="T5" fmla="*/ 22 h 134"/>
                    <a:gd name="T6" fmla="*/ 415 w 449"/>
                    <a:gd name="T7" fmla="*/ 22 h 134"/>
                    <a:gd name="T8" fmla="*/ 392 w 449"/>
                    <a:gd name="T9" fmla="*/ 29 h 134"/>
                    <a:gd name="T10" fmla="*/ 357 w 449"/>
                    <a:gd name="T11" fmla="*/ 38 h 134"/>
                    <a:gd name="T12" fmla="*/ 322 w 449"/>
                    <a:gd name="T13" fmla="*/ 50 h 134"/>
                    <a:gd name="T14" fmla="*/ 289 w 449"/>
                    <a:gd name="T15" fmla="*/ 67 h 134"/>
                    <a:gd name="T16" fmla="*/ 264 w 449"/>
                    <a:gd name="T17" fmla="*/ 81 h 134"/>
                    <a:gd name="T18" fmla="*/ 245 w 449"/>
                    <a:gd name="T19" fmla="*/ 86 h 134"/>
                    <a:gd name="T20" fmla="*/ 225 w 449"/>
                    <a:gd name="T21" fmla="*/ 87 h 134"/>
                    <a:gd name="T22" fmla="*/ 205 w 449"/>
                    <a:gd name="T23" fmla="*/ 86 h 134"/>
                    <a:gd name="T24" fmla="*/ 175 w 449"/>
                    <a:gd name="T25" fmla="*/ 90 h 134"/>
                    <a:gd name="T26" fmla="*/ 131 w 449"/>
                    <a:gd name="T27" fmla="*/ 95 h 134"/>
                    <a:gd name="T28" fmla="*/ 88 w 449"/>
                    <a:gd name="T29" fmla="*/ 102 h 134"/>
                    <a:gd name="T30" fmla="*/ 49 w 449"/>
                    <a:gd name="T31" fmla="*/ 118 h 134"/>
                    <a:gd name="T32" fmla="*/ 24 w 449"/>
                    <a:gd name="T33" fmla="*/ 132 h 134"/>
                    <a:gd name="T34" fmla="*/ 9 w 449"/>
                    <a:gd name="T35" fmla="*/ 129 h 134"/>
                    <a:gd name="T36" fmla="*/ 0 w 449"/>
                    <a:gd name="T37" fmla="*/ 119 h 134"/>
                    <a:gd name="T38" fmla="*/ 3 w 449"/>
                    <a:gd name="T39" fmla="*/ 102 h 134"/>
                    <a:gd name="T40" fmla="*/ 16 w 449"/>
                    <a:gd name="T41" fmla="*/ 88 h 134"/>
                    <a:gd name="T42" fmla="*/ 31 w 449"/>
                    <a:gd name="T43" fmla="*/ 76 h 134"/>
                    <a:gd name="T44" fmla="*/ 48 w 449"/>
                    <a:gd name="T45" fmla="*/ 63 h 134"/>
                    <a:gd name="T46" fmla="*/ 73 w 449"/>
                    <a:gd name="T47" fmla="*/ 56 h 134"/>
                    <a:gd name="T48" fmla="*/ 101 w 449"/>
                    <a:gd name="T49" fmla="*/ 53 h 134"/>
                    <a:gd name="T50" fmla="*/ 126 w 449"/>
                    <a:gd name="T51" fmla="*/ 48 h 134"/>
                    <a:gd name="T52" fmla="*/ 149 w 449"/>
                    <a:gd name="T53" fmla="*/ 40 h 134"/>
                    <a:gd name="T54" fmla="*/ 171 w 449"/>
                    <a:gd name="T55" fmla="*/ 42 h 134"/>
                    <a:gd name="T56" fmla="*/ 192 w 449"/>
                    <a:gd name="T57" fmla="*/ 46 h 134"/>
                    <a:gd name="T58" fmla="*/ 213 w 449"/>
                    <a:gd name="T59" fmla="*/ 45 h 134"/>
                    <a:gd name="T60" fmla="*/ 236 w 449"/>
                    <a:gd name="T61" fmla="*/ 37 h 134"/>
                    <a:gd name="T62" fmla="*/ 259 w 449"/>
                    <a:gd name="T63" fmla="*/ 27 h 134"/>
                    <a:gd name="T64" fmla="*/ 282 w 449"/>
                    <a:gd name="T65" fmla="*/ 18 h 134"/>
                    <a:gd name="T66" fmla="*/ 307 w 449"/>
                    <a:gd name="T67" fmla="*/ 13 h 134"/>
                    <a:gd name="T68" fmla="*/ 336 w 449"/>
                    <a:gd name="T69" fmla="*/ 7 h 134"/>
                    <a:gd name="T70" fmla="*/ 368 w 449"/>
                    <a:gd name="T71" fmla="*/ 0 h 134"/>
                    <a:gd name="T72" fmla="*/ 401 w 449"/>
                    <a:gd name="T73" fmla="*/ 0 h 134"/>
                    <a:gd name="T74" fmla="*/ 434 w 449"/>
                    <a:gd name="T75" fmla="*/ 7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449" h="134">
                      <a:moveTo>
                        <a:pt x="449" y="12"/>
                      </a:moveTo>
                      <a:lnTo>
                        <a:pt x="446" y="18"/>
                      </a:lnTo>
                      <a:lnTo>
                        <a:pt x="443" y="21"/>
                      </a:lnTo>
                      <a:lnTo>
                        <a:pt x="438" y="22"/>
                      </a:lnTo>
                      <a:lnTo>
                        <a:pt x="434" y="22"/>
                      </a:lnTo>
                      <a:lnTo>
                        <a:pt x="427" y="22"/>
                      </a:lnTo>
                      <a:lnTo>
                        <a:pt x="421" y="22"/>
                      </a:lnTo>
                      <a:lnTo>
                        <a:pt x="415" y="22"/>
                      </a:lnTo>
                      <a:lnTo>
                        <a:pt x="411" y="25"/>
                      </a:lnTo>
                      <a:lnTo>
                        <a:pt x="392" y="29"/>
                      </a:lnTo>
                      <a:lnTo>
                        <a:pt x="375" y="34"/>
                      </a:lnTo>
                      <a:lnTo>
                        <a:pt x="357" y="38"/>
                      </a:lnTo>
                      <a:lnTo>
                        <a:pt x="339" y="44"/>
                      </a:lnTo>
                      <a:lnTo>
                        <a:pt x="322" y="50"/>
                      </a:lnTo>
                      <a:lnTo>
                        <a:pt x="305" y="58"/>
                      </a:lnTo>
                      <a:lnTo>
                        <a:pt x="289" y="67"/>
                      </a:lnTo>
                      <a:lnTo>
                        <a:pt x="274" y="79"/>
                      </a:lnTo>
                      <a:lnTo>
                        <a:pt x="264" y="81"/>
                      </a:lnTo>
                      <a:lnTo>
                        <a:pt x="255" y="83"/>
                      </a:lnTo>
                      <a:lnTo>
                        <a:pt x="245" y="86"/>
                      </a:lnTo>
                      <a:lnTo>
                        <a:pt x="234" y="87"/>
                      </a:lnTo>
                      <a:lnTo>
                        <a:pt x="225" y="87"/>
                      </a:lnTo>
                      <a:lnTo>
                        <a:pt x="215" y="87"/>
                      </a:lnTo>
                      <a:lnTo>
                        <a:pt x="205" y="86"/>
                      </a:lnTo>
                      <a:lnTo>
                        <a:pt x="195" y="84"/>
                      </a:lnTo>
                      <a:lnTo>
                        <a:pt x="175" y="90"/>
                      </a:lnTo>
                      <a:lnTo>
                        <a:pt x="153" y="94"/>
                      </a:lnTo>
                      <a:lnTo>
                        <a:pt x="131" y="95"/>
                      </a:lnTo>
                      <a:lnTo>
                        <a:pt x="109" y="97"/>
                      </a:lnTo>
                      <a:lnTo>
                        <a:pt x="88" y="102"/>
                      </a:lnTo>
                      <a:lnTo>
                        <a:pt x="67" y="108"/>
                      </a:lnTo>
                      <a:lnTo>
                        <a:pt x="49" y="118"/>
                      </a:lnTo>
                      <a:lnTo>
                        <a:pt x="33" y="134"/>
                      </a:lnTo>
                      <a:lnTo>
                        <a:pt x="24" y="132"/>
                      </a:lnTo>
                      <a:lnTo>
                        <a:pt x="16" y="131"/>
                      </a:lnTo>
                      <a:lnTo>
                        <a:pt x="9" y="129"/>
                      </a:lnTo>
                      <a:lnTo>
                        <a:pt x="2" y="128"/>
                      </a:lnTo>
                      <a:lnTo>
                        <a:pt x="0" y="119"/>
                      </a:lnTo>
                      <a:lnTo>
                        <a:pt x="0" y="110"/>
                      </a:lnTo>
                      <a:lnTo>
                        <a:pt x="3" y="102"/>
                      </a:lnTo>
                      <a:lnTo>
                        <a:pt x="9" y="95"/>
                      </a:lnTo>
                      <a:lnTo>
                        <a:pt x="16" y="88"/>
                      </a:lnTo>
                      <a:lnTo>
                        <a:pt x="23" y="82"/>
                      </a:lnTo>
                      <a:lnTo>
                        <a:pt x="31" y="76"/>
                      </a:lnTo>
                      <a:lnTo>
                        <a:pt x="36" y="71"/>
                      </a:lnTo>
                      <a:lnTo>
                        <a:pt x="48" y="63"/>
                      </a:lnTo>
                      <a:lnTo>
                        <a:pt x="61" y="57"/>
                      </a:lnTo>
                      <a:lnTo>
                        <a:pt x="73" y="56"/>
                      </a:lnTo>
                      <a:lnTo>
                        <a:pt x="87" y="55"/>
                      </a:lnTo>
                      <a:lnTo>
                        <a:pt x="101" y="53"/>
                      </a:lnTo>
                      <a:lnTo>
                        <a:pt x="114" y="52"/>
                      </a:lnTo>
                      <a:lnTo>
                        <a:pt x="126" y="48"/>
                      </a:lnTo>
                      <a:lnTo>
                        <a:pt x="139" y="41"/>
                      </a:lnTo>
                      <a:lnTo>
                        <a:pt x="149" y="40"/>
                      </a:lnTo>
                      <a:lnTo>
                        <a:pt x="161" y="40"/>
                      </a:lnTo>
                      <a:lnTo>
                        <a:pt x="171" y="42"/>
                      </a:lnTo>
                      <a:lnTo>
                        <a:pt x="181" y="44"/>
                      </a:lnTo>
                      <a:lnTo>
                        <a:pt x="192" y="46"/>
                      </a:lnTo>
                      <a:lnTo>
                        <a:pt x="202" y="46"/>
                      </a:lnTo>
                      <a:lnTo>
                        <a:pt x="213" y="45"/>
                      </a:lnTo>
                      <a:lnTo>
                        <a:pt x="223" y="41"/>
                      </a:lnTo>
                      <a:lnTo>
                        <a:pt x="236" y="37"/>
                      </a:lnTo>
                      <a:lnTo>
                        <a:pt x="247" y="33"/>
                      </a:lnTo>
                      <a:lnTo>
                        <a:pt x="259" y="27"/>
                      </a:lnTo>
                      <a:lnTo>
                        <a:pt x="270" y="22"/>
                      </a:lnTo>
                      <a:lnTo>
                        <a:pt x="282" y="18"/>
                      </a:lnTo>
                      <a:lnTo>
                        <a:pt x="293" y="14"/>
                      </a:lnTo>
                      <a:lnTo>
                        <a:pt x="307" y="13"/>
                      </a:lnTo>
                      <a:lnTo>
                        <a:pt x="321" y="14"/>
                      </a:lnTo>
                      <a:lnTo>
                        <a:pt x="336" y="7"/>
                      </a:lnTo>
                      <a:lnTo>
                        <a:pt x="351" y="4"/>
                      </a:lnTo>
                      <a:lnTo>
                        <a:pt x="368" y="0"/>
                      </a:lnTo>
                      <a:lnTo>
                        <a:pt x="384" y="0"/>
                      </a:lnTo>
                      <a:lnTo>
                        <a:pt x="401" y="0"/>
                      </a:lnTo>
                      <a:lnTo>
                        <a:pt x="418" y="3"/>
                      </a:lnTo>
                      <a:lnTo>
                        <a:pt x="434" y="7"/>
                      </a:lnTo>
                      <a:lnTo>
                        <a:pt x="449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09" name="未知"/>
                <p:cNvSpPr>
                  <a:spLocks/>
                </p:cNvSpPr>
                <p:nvPr/>
              </p:nvSpPr>
              <p:spPr bwMode="auto">
                <a:xfrm>
                  <a:off x="250" y="175"/>
                  <a:ext cx="90" cy="23"/>
                </a:xfrm>
                <a:custGeom>
                  <a:avLst/>
                  <a:gdLst>
                    <a:gd name="T0" fmla="*/ 181 w 181"/>
                    <a:gd name="T1" fmla="*/ 5 h 46"/>
                    <a:gd name="T2" fmla="*/ 180 w 181"/>
                    <a:gd name="T3" fmla="*/ 10 h 46"/>
                    <a:gd name="T4" fmla="*/ 175 w 181"/>
                    <a:gd name="T5" fmla="*/ 14 h 46"/>
                    <a:gd name="T6" fmla="*/ 169 w 181"/>
                    <a:gd name="T7" fmla="*/ 15 h 46"/>
                    <a:gd name="T8" fmla="*/ 164 w 181"/>
                    <a:gd name="T9" fmla="*/ 17 h 46"/>
                    <a:gd name="T10" fmla="*/ 143 w 181"/>
                    <a:gd name="T11" fmla="*/ 20 h 46"/>
                    <a:gd name="T12" fmla="*/ 122 w 181"/>
                    <a:gd name="T13" fmla="*/ 24 h 46"/>
                    <a:gd name="T14" fmla="*/ 103 w 181"/>
                    <a:gd name="T15" fmla="*/ 31 h 46"/>
                    <a:gd name="T16" fmla="*/ 82 w 181"/>
                    <a:gd name="T17" fmla="*/ 38 h 46"/>
                    <a:gd name="T18" fmla="*/ 62 w 181"/>
                    <a:gd name="T19" fmla="*/ 43 h 46"/>
                    <a:gd name="T20" fmla="*/ 41 w 181"/>
                    <a:gd name="T21" fmla="*/ 46 h 46"/>
                    <a:gd name="T22" fmla="*/ 21 w 181"/>
                    <a:gd name="T23" fmla="*/ 45 h 46"/>
                    <a:gd name="T24" fmla="*/ 0 w 181"/>
                    <a:gd name="T25" fmla="*/ 38 h 46"/>
                    <a:gd name="T26" fmla="*/ 3 w 181"/>
                    <a:gd name="T27" fmla="*/ 33 h 46"/>
                    <a:gd name="T28" fmla="*/ 8 w 181"/>
                    <a:gd name="T29" fmla="*/ 31 h 46"/>
                    <a:gd name="T30" fmla="*/ 14 w 181"/>
                    <a:gd name="T31" fmla="*/ 29 h 46"/>
                    <a:gd name="T32" fmla="*/ 21 w 181"/>
                    <a:gd name="T33" fmla="*/ 29 h 46"/>
                    <a:gd name="T34" fmla="*/ 28 w 181"/>
                    <a:gd name="T35" fmla="*/ 28 h 46"/>
                    <a:gd name="T36" fmla="*/ 33 w 181"/>
                    <a:gd name="T37" fmla="*/ 27 h 46"/>
                    <a:gd name="T38" fmla="*/ 39 w 181"/>
                    <a:gd name="T39" fmla="*/ 23 h 46"/>
                    <a:gd name="T40" fmla="*/ 43 w 181"/>
                    <a:gd name="T41" fmla="*/ 17 h 46"/>
                    <a:gd name="T42" fmla="*/ 59 w 181"/>
                    <a:gd name="T43" fmla="*/ 13 h 46"/>
                    <a:gd name="T44" fmla="*/ 75 w 181"/>
                    <a:gd name="T45" fmla="*/ 9 h 46"/>
                    <a:gd name="T46" fmla="*/ 92 w 181"/>
                    <a:gd name="T47" fmla="*/ 8 h 46"/>
                    <a:gd name="T48" fmla="*/ 109 w 181"/>
                    <a:gd name="T49" fmla="*/ 7 h 46"/>
                    <a:gd name="T50" fmla="*/ 127 w 181"/>
                    <a:gd name="T51" fmla="*/ 6 h 46"/>
                    <a:gd name="T52" fmla="*/ 144 w 181"/>
                    <a:gd name="T53" fmla="*/ 6 h 46"/>
                    <a:gd name="T54" fmla="*/ 160 w 181"/>
                    <a:gd name="T55" fmla="*/ 3 h 46"/>
                    <a:gd name="T56" fmla="*/ 176 w 181"/>
                    <a:gd name="T57" fmla="*/ 0 h 46"/>
                    <a:gd name="T58" fmla="*/ 181 w 181"/>
                    <a:gd name="T59" fmla="*/ 5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81" h="46">
                      <a:moveTo>
                        <a:pt x="181" y="5"/>
                      </a:moveTo>
                      <a:lnTo>
                        <a:pt x="180" y="10"/>
                      </a:lnTo>
                      <a:lnTo>
                        <a:pt x="175" y="14"/>
                      </a:lnTo>
                      <a:lnTo>
                        <a:pt x="169" y="15"/>
                      </a:lnTo>
                      <a:lnTo>
                        <a:pt x="164" y="17"/>
                      </a:lnTo>
                      <a:lnTo>
                        <a:pt x="143" y="20"/>
                      </a:lnTo>
                      <a:lnTo>
                        <a:pt x="122" y="24"/>
                      </a:lnTo>
                      <a:lnTo>
                        <a:pt x="103" y="31"/>
                      </a:lnTo>
                      <a:lnTo>
                        <a:pt x="82" y="38"/>
                      </a:lnTo>
                      <a:lnTo>
                        <a:pt x="62" y="43"/>
                      </a:lnTo>
                      <a:lnTo>
                        <a:pt x="41" y="46"/>
                      </a:lnTo>
                      <a:lnTo>
                        <a:pt x="21" y="45"/>
                      </a:lnTo>
                      <a:lnTo>
                        <a:pt x="0" y="38"/>
                      </a:lnTo>
                      <a:lnTo>
                        <a:pt x="3" y="33"/>
                      </a:lnTo>
                      <a:lnTo>
                        <a:pt x="8" y="31"/>
                      </a:lnTo>
                      <a:lnTo>
                        <a:pt x="14" y="29"/>
                      </a:lnTo>
                      <a:lnTo>
                        <a:pt x="21" y="29"/>
                      </a:lnTo>
                      <a:lnTo>
                        <a:pt x="28" y="28"/>
                      </a:lnTo>
                      <a:lnTo>
                        <a:pt x="33" y="27"/>
                      </a:lnTo>
                      <a:lnTo>
                        <a:pt x="39" y="23"/>
                      </a:lnTo>
                      <a:lnTo>
                        <a:pt x="43" y="17"/>
                      </a:lnTo>
                      <a:lnTo>
                        <a:pt x="59" y="13"/>
                      </a:lnTo>
                      <a:lnTo>
                        <a:pt x="75" y="9"/>
                      </a:lnTo>
                      <a:lnTo>
                        <a:pt x="92" y="8"/>
                      </a:lnTo>
                      <a:lnTo>
                        <a:pt x="109" y="7"/>
                      </a:lnTo>
                      <a:lnTo>
                        <a:pt x="127" y="6"/>
                      </a:lnTo>
                      <a:lnTo>
                        <a:pt x="144" y="6"/>
                      </a:lnTo>
                      <a:lnTo>
                        <a:pt x="160" y="3"/>
                      </a:lnTo>
                      <a:lnTo>
                        <a:pt x="176" y="0"/>
                      </a:lnTo>
                      <a:lnTo>
                        <a:pt x="181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0" name="未知"/>
                <p:cNvSpPr>
                  <a:spLocks/>
                </p:cNvSpPr>
                <p:nvPr/>
              </p:nvSpPr>
              <p:spPr bwMode="auto">
                <a:xfrm>
                  <a:off x="679" y="177"/>
                  <a:ext cx="26" cy="24"/>
                </a:xfrm>
                <a:custGeom>
                  <a:avLst/>
                  <a:gdLst>
                    <a:gd name="T0" fmla="*/ 51 w 52"/>
                    <a:gd name="T1" fmla="*/ 5 h 49"/>
                    <a:gd name="T2" fmla="*/ 52 w 52"/>
                    <a:gd name="T3" fmla="*/ 18 h 49"/>
                    <a:gd name="T4" fmla="*/ 47 w 52"/>
                    <a:gd name="T5" fmla="*/ 28 h 49"/>
                    <a:gd name="T6" fmla="*/ 39 w 52"/>
                    <a:gd name="T7" fmla="*/ 36 h 49"/>
                    <a:gd name="T8" fmla="*/ 30 w 52"/>
                    <a:gd name="T9" fmla="*/ 43 h 49"/>
                    <a:gd name="T10" fmla="*/ 23 w 52"/>
                    <a:gd name="T11" fmla="*/ 44 h 49"/>
                    <a:gd name="T12" fmla="*/ 16 w 52"/>
                    <a:gd name="T13" fmla="*/ 48 h 49"/>
                    <a:gd name="T14" fmla="*/ 9 w 52"/>
                    <a:gd name="T15" fmla="*/ 49 h 49"/>
                    <a:gd name="T16" fmla="*/ 2 w 52"/>
                    <a:gd name="T17" fmla="*/ 45 h 49"/>
                    <a:gd name="T18" fmla="*/ 0 w 52"/>
                    <a:gd name="T19" fmla="*/ 38 h 49"/>
                    <a:gd name="T20" fmla="*/ 1 w 52"/>
                    <a:gd name="T21" fmla="*/ 34 h 49"/>
                    <a:gd name="T22" fmla="*/ 4 w 52"/>
                    <a:gd name="T23" fmla="*/ 30 h 49"/>
                    <a:gd name="T24" fmla="*/ 9 w 52"/>
                    <a:gd name="T25" fmla="*/ 27 h 49"/>
                    <a:gd name="T26" fmla="*/ 15 w 52"/>
                    <a:gd name="T27" fmla="*/ 24 h 49"/>
                    <a:gd name="T28" fmla="*/ 21 w 52"/>
                    <a:gd name="T29" fmla="*/ 20 h 49"/>
                    <a:gd name="T30" fmla="*/ 27 w 52"/>
                    <a:gd name="T31" fmla="*/ 17 h 49"/>
                    <a:gd name="T32" fmla="*/ 30 w 52"/>
                    <a:gd name="T33" fmla="*/ 12 h 49"/>
                    <a:gd name="T34" fmla="*/ 35 w 52"/>
                    <a:gd name="T35" fmla="*/ 7 h 49"/>
                    <a:gd name="T36" fmla="*/ 40 w 52"/>
                    <a:gd name="T37" fmla="*/ 3 h 49"/>
                    <a:gd name="T38" fmla="*/ 45 w 52"/>
                    <a:gd name="T39" fmla="*/ 0 h 49"/>
                    <a:gd name="T40" fmla="*/ 51 w 52"/>
                    <a:gd name="T41" fmla="*/ 5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2" h="49">
                      <a:moveTo>
                        <a:pt x="51" y="5"/>
                      </a:moveTo>
                      <a:lnTo>
                        <a:pt x="52" y="18"/>
                      </a:lnTo>
                      <a:lnTo>
                        <a:pt x="47" y="28"/>
                      </a:lnTo>
                      <a:lnTo>
                        <a:pt x="39" y="36"/>
                      </a:lnTo>
                      <a:lnTo>
                        <a:pt x="30" y="43"/>
                      </a:lnTo>
                      <a:lnTo>
                        <a:pt x="23" y="44"/>
                      </a:lnTo>
                      <a:lnTo>
                        <a:pt x="16" y="48"/>
                      </a:lnTo>
                      <a:lnTo>
                        <a:pt x="9" y="49"/>
                      </a:lnTo>
                      <a:lnTo>
                        <a:pt x="2" y="45"/>
                      </a:lnTo>
                      <a:lnTo>
                        <a:pt x="0" y="38"/>
                      </a:lnTo>
                      <a:lnTo>
                        <a:pt x="1" y="34"/>
                      </a:lnTo>
                      <a:lnTo>
                        <a:pt x="4" y="30"/>
                      </a:lnTo>
                      <a:lnTo>
                        <a:pt x="9" y="27"/>
                      </a:lnTo>
                      <a:lnTo>
                        <a:pt x="15" y="24"/>
                      </a:lnTo>
                      <a:lnTo>
                        <a:pt x="21" y="20"/>
                      </a:lnTo>
                      <a:lnTo>
                        <a:pt x="27" y="17"/>
                      </a:lnTo>
                      <a:lnTo>
                        <a:pt x="30" y="12"/>
                      </a:lnTo>
                      <a:lnTo>
                        <a:pt x="35" y="7"/>
                      </a:lnTo>
                      <a:lnTo>
                        <a:pt x="40" y="3"/>
                      </a:lnTo>
                      <a:lnTo>
                        <a:pt x="45" y="0"/>
                      </a:lnTo>
                      <a:lnTo>
                        <a:pt x="51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1" name="未知"/>
                <p:cNvSpPr>
                  <a:spLocks/>
                </p:cNvSpPr>
                <p:nvPr/>
              </p:nvSpPr>
              <p:spPr bwMode="auto">
                <a:xfrm>
                  <a:off x="160" y="192"/>
                  <a:ext cx="229" cy="73"/>
                </a:xfrm>
                <a:custGeom>
                  <a:avLst/>
                  <a:gdLst>
                    <a:gd name="T0" fmla="*/ 58 w 457"/>
                    <a:gd name="T1" fmla="*/ 40 h 147"/>
                    <a:gd name="T2" fmla="*/ 72 w 457"/>
                    <a:gd name="T3" fmla="*/ 45 h 147"/>
                    <a:gd name="T4" fmla="*/ 85 w 457"/>
                    <a:gd name="T5" fmla="*/ 53 h 147"/>
                    <a:gd name="T6" fmla="*/ 94 w 457"/>
                    <a:gd name="T7" fmla="*/ 65 h 147"/>
                    <a:gd name="T8" fmla="*/ 105 w 457"/>
                    <a:gd name="T9" fmla="*/ 72 h 147"/>
                    <a:gd name="T10" fmla="*/ 125 w 457"/>
                    <a:gd name="T11" fmla="*/ 65 h 147"/>
                    <a:gd name="T12" fmla="*/ 143 w 457"/>
                    <a:gd name="T13" fmla="*/ 59 h 147"/>
                    <a:gd name="T14" fmla="*/ 163 w 457"/>
                    <a:gd name="T15" fmla="*/ 59 h 147"/>
                    <a:gd name="T16" fmla="*/ 186 w 457"/>
                    <a:gd name="T17" fmla="*/ 70 h 147"/>
                    <a:gd name="T18" fmla="*/ 210 w 457"/>
                    <a:gd name="T19" fmla="*/ 85 h 147"/>
                    <a:gd name="T20" fmla="*/ 236 w 457"/>
                    <a:gd name="T21" fmla="*/ 99 h 147"/>
                    <a:gd name="T22" fmla="*/ 260 w 457"/>
                    <a:gd name="T23" fmla="*/ 113 h 147"/>
                    <a:gd name="T24" fmla="*/ 283 w 457"/>
                    <a:gd name="T25" fmla="*/ 117 h 147"/>
                    <a:gd name="T26" fmla="*/ 301 w 457"/>
                    <a:gd name="T27" fmla="*/ 109 h 147"/>
                    <a:gd name="T28" fmla="*/ 320 w 457"/>
                    <a:gd name="T29" fmla="*/ 99 h 147"/>
                    <a:gd name="T30" fmla="*/ 338 w 457"/>
                    <a:gd name="T31" fmla="*/ 93 h 147"/>
                    <a:gd name="T32" fmla="*/ 361 w 457"/>
                    <a:gd name="T33" fmla="*/ 89 h 147"/>
                    <a:gd name="T34" fmla="*/ 386 w 457"/>
                    <a:gd name="T35" fmla="*/ 88 h 147"/>
                    <a:gd name="T36" fmla="*/ 413 w 457"/>
                    <a:gd name="T37" fmla="*/ 86 h 147"/>
                    <a:gd name="T38" fmla="*/ 439 w 457"/>
                    <a:gd name="T39" fmla="*/ 83 h 147"/>
                    <a:gd name="T40" fmla="*/ 454 w 457"/>
                    <a:gd name="T41" fmla="*/ 83 h 147"/>
                    <a:gd name="T42" fmla="*/ 457 w 457"/>
                    <a:gd name="T43" fmla="*/ 89 h 147"/>
                    <a:gd name="T44" fmla="*/ 441 w 457"/>
                    <a:gd name="T45" fmla="*/ 97 h 147"/>
                    <a:gd name="T46" fmla="*/ 407 w 457"/>
                    <a:gd name="T47" fmla="*/ 104 h 147"/>
                    <a:gd name="T48" fmla="*/ 373 w 457"/>
                    <a:gd name="T49" fmla="*/ 111 h 147"/>
                    <a:gd name="T50" fmla="*/ 342 w 457"/>
                    <a:gd name="T51" fmla="*/ 123 h 147"/>
                    <a:gd name="T52" fmla="*/ 309 w 457"/>
                    <a:gd name="T53" fmla="*/ 143 h 147"/>
                    <a:gd name="T54" fmla="*/ 272 w 457"/>
                    <a:gd name="T55" fmla="*/ 146 h 147"/>
                    <a:gd name="T56" fmla="*/ 238 w 457"/>
                    <a:gd name="T57" fmla="*/ 132 h 147"/>
                    <a:gd name="T58" fmla="*/ 205 w 457"/>
                    <a:gd name="T59" fmla="*/ 114 h 147"/>
                    <a:gd name="T60" fmla="*/ 183 w 457"/>
                    <a:gd name="T61" fmla="*/ 101 h 147"/>
                    <a:gd name="T62" fmla="*/ 170 w 457"/>
                    <a:gd name="T63" fmla="*/ 90 h 147"/>
                    <a:gd name="T64" fmla="*/ 156 w 457"/>
                    <a:gd name="T65" fmla="*/ 83 h 147"/>
                    <a:gd name="T66" fmla="*/ 140 w 457"/>
                    <a:gd name="T67" fmla="*/ 83 h 147"/>
                    <a:gd name="T68" fmla="*/ 127 w 457"/>
                    <a:gd name="T69" fmla="*/ 90 h 147"/>
                    <a:gd name="T70" fmla="*/ 117 w 457"/>
                    <a:gd name="T71" fmla="*/ 97 h 147"/>
                    <a:gd name="T72" fmla="*/ 105 w 457"/>
                    <a:gd name="T73" fmla="*/ 101 h 147"/>
                    <a:gd name="T74" fmla="*/ 93 w 457"/>
                    <a:gd name="T75" fmla="*/ 99 h 147"/>
                    <a:gd name="T76" fmla="*/ 79 w 457"/>
                    <a:gd name="T77" fmla="*/ 90 h 147"/>
                    <a:gd name="T78" fmla="*/ 66 w 457"/>
                    <a:gd name="T79" fmla="*/ 71 h 147"/>
                    <a:gd name="T80" fmla="*/ 53 w 457"/>
                    <a:gd name="T81" fmla="*/ 52 h 147"/>
                    <a:gd name="T82" fmla="*/ 35 w 457"/>
                    <a:gd name="T83" fmla="*/ 37 h 147"/>
                    <a:gd name="T84" fmla="*/ 16 w 457"/>
                    <a:gd name="T85" fmla="*/ 26 h 147"/>
                    <a:gd name="T86" fmla="*/ 4 w 457"/>
                    <a:gd name="T87" fmla="*/ 10 h 147"/>
                    <a:gd name="T88" fmla="*/ 6 w 457"/>
                    <a:gd name="T89" fmla="*/ 4 h 147"/>
                    <a:gd name="T90" fmla="*/ 19 w 457"/>
                    <a:gd name="T91" fmla="*/ 12 h 147"/>
                    <a:gd name="T92" fmla="*/ 32 w 457"/>
                    <a:gd name="T93" fmla="*/ 21 h 147"/>
                    <a:gd name="T94" fmla="*/ 44 w 457"/>
                    <a:gd name="T95" fmla="*/ 32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57" h="147">
                      <a:moveTo>
                        <a:pt x="51" y="36"/>
                      </a:moveTo>
                      <a:lnTo>
                        <a:pt x="58" y="40"/>
                      </a:lnTo>
                      <a:lnTo>
                        <a:pt x="65" y="42"/>
                      </a:lnTo>
                      <a:lnTo>
                        <a:pt x="72" y="45"/>
                      </a:lnTo>
                      <a:lnTo>
                        <a:pt x="79" y="49"/>
                      </a:lnTo>
                      <a:lnTo>
                        <a:pt x="85" y="53"/>
                      </a:lnTo>
                      <a:lnTo>
                        <a:pt x="91" y="59"/>
                      </a:lnTo>
                      <a:lnTo>
                        <a:pt x="94" y="65"/>
                      </a:lnTo>
                      <a:lnTo>
                        <a:pt x="96" y="73"/>
                      </a:lnTo>
                      <a:lnTo>
                        <a:pt x="105" y="72"/>
                      </a:lnTo>
                      <a:lnTo>
                        <a:pt x="115" y="68"/>
                      </a:lnTo>
                      <a:lnTo>
                        <a:pt x="125" y="65"/>
                      </a:lnTo>
                      <a:lnTo>
                        <a:pt x="134" y="61"/>
                      </a:lnTo>
                      <a:lnTo>
                        <a:pt x="143" y="59"/>
                      </a:lnTo>
                      <a:lnTo>
                        <a:pt x="154" y="58"/>
                      </a:lnTo>
                      <a:lnTo>
                        <a:pt x="163" y="59"/>
                      </a:lnTo>
                      <a:lnTo>
                        <a:pt x="173" y="63"/>
                      </a:lnTo>
                      <a:lnTo>
                        <a:pt x="186" y="70"/>
                      </a:lnTo>
                      <a:lnTo>
                        <a:pt x="199" y="76"/>
                      </a:lnTo>
                      <a:lnTo>
                        <a:pt x="210" y="85"/>
                      </a:lnTo>
                      <a:lnTo>
                        <a:pt x="223" y="91"/>
                      </a:lnTo>
                      <a:lnTo>
                        <a:pt x="236" y="99"/>
                      </a:lnTo>
                      <a:lnTo>
                        <a:pt x="247" y="106"/>
                      </a:lnTo>
                      <a:lnTo>
                        <a:pt x="260" y="113"/>
                      </a:lnTo>
                      <a:lnTo>
                        <a:pt x="272" y="119"/>
                      </a:lnTo>
                      <a:lnTo>
                        <a:pt x="283" y="117"/>
                      </a:lnTo>
                      <a:lnTo>
                        <a:pt x="292" y="113"/>
                      </a:lnTo>
                      <a:lnTo>
                        <a:pt x="301" y="109"/>
                      </a:lnTo>
                      <a:lnTo>
                        <a:pt x="310" y="104"/>
                      </a:lnTo>
                      <a:lnTo>
                        <a:pt x="320" y="99"/>
                      </a:lnTo>
                      <a:lnTo>
                        <a:pt x="329" y="96"/>
                      </a:lnTo>
                      <a:lnTo>
                        <a:pt x="338" y="93"/>
                      </a:lnTo>
                      <a:lnTo>
                        <a:pt x="348" y="91"/>
                      </a:lnTo>
                      <a:lnTo>
                        <a:pt x="361" y="89"/>
                      </a:lnTo>
                      <a:lnTo>
                        <a:pt x="374" y="88"/>
                      </a:lnTo>
                      <a:lnTo>
                        <a:pt x="386" y="88"/>
                      </a:lnTo>
                      <a:lnTo>
                        <a:pt x="400" y="87"/>
                      </a:lnTo>
                      <a:lnTo>
                        <a:pt x="413" y="86"/>
                      </a:lnTo>
                      <a:lnTo>
                        <a:pt x="427" y="85"/>
                      </a:lnTo>
                      <a:lnTo>
                        <a:pt x="439" y="83"/>
                      </a:lnTo>
                      <a:lnTo>
                        <a:pt x="452" y="81"/>
                      </a:lnTo>
                      <a:lnTo>
                        <a:pt x="454" y="83"/>
                      </a:lnTo>
                      <a:lnTo>
                        <a:pt x="456" y="86"/>
                      </a:lnTo>
                      <a:lnTo>
                        <a:pt x="457" y="89"/>
                      </a:lnTo>
                      <a:lnTo>
                        <a:pt x="457" y="91"/>
                      </a:lnTo>
                      <a:lnTo>
                        <a:pt x="441" y="97"/>
                      </a:lnTo>
                      <a:lnTo>
                        <a:pt x="424" y="102"/>
                      </a:lnTo>
                      <a:lnTo>
                        <a:pt x="407" y="104"/>
                      </a:lnTo>
                      <a:lnTo>
                        <a:pt x="390" y="108"/>
                      </a:lnTo>
                      <a:lnTo>
                        <a:pt x="373" y="111"/>
                      </a:lnTo>
                      <a:lnTo>
                        <a:pt x="357" y="116"/>
                      </a:lnTo>
                      <a:lnTo>
                        <a:pt x="342" y="123"/>
                      </a:lnTo>
                      <a:lnTo>
                        <a:pt x="328" y="133"/>
                      </a:lnTo>
                      <a:lnTo>
                        <a:pt x="309" y="143"/>
                      </a:lnTo>
                      <a:lnTo>
                        <a:pt x="291" y="147"/>
                      </a:lnTo>
                      <a:lnTo>
                        <a:pt x="272" y="146"/>
                      </a:lnTo>
                      <a:lnTo>
                        <a:pt x="255" y="140"/>
                      </a:lnTo>
                      <a:lnTo>
                        <a:pt x="238" y="132"/>
                      </a:lnTo>
                      <a:lnTo>
                        <a:pt x="221" y="124"/>
                      </a:lnTo>
                      <a:lnTo>
                        <a:pt x="205" y="114"/>
                      </a:lnTo>
                      <a:lnTo>
                        <a:pt x="188" y="106"/>
                      </a:lnTo>
                      <a:lnTo>
                        <a:pt x="183" y="101"/>
                      </a:lnTo>
                      <a:lnTo>
                        <a:pt x="177" y="95"/>
                      </a:lnTo>
                      <a:lnTo>
                        <a:pt x="170" y="90"/>
                      </a:lnTo>
                      <a:lnTo>
                        <a:pt x="163" y="87"/>
                      </a:lnTo>
                      <a:lnTo>
                        <a:pt x="156" y="83"/>
                      </a:lnTo>
                      <a:lnTo>
                        <a:pt x="148" y="82"/>
                      </a:lnTo>
                      <a:lnTo>
                        <a:pt x="140" y="83"/>
                      </a:lnTo>
                      <a:lnTo>
                        <a:pt x="132" y="86"/>
                      </a:lnTo>
                      <a:lnTo>
                        <a:pt x="127" y="90"/>
                      </a:lnTo>
                      <a:lnTo>
                        <a:pt x="123" y="94"/>
                      </a:lnTo>
                      <a:lnTo>
                        <a:pt x="117" y="97"/>
                      </a:lnTo>
                      <a:lnTo>
                        <a:pt x="111" y="99"/>
                      </a:lnTo>
                      <a:lnTo>
                        <a:pt x="105" y="101"/>
                      </a:lnTo>
                      <a:lnTo>
                        <a:pt x="99" y="101"/>
                      </a:lnTo>
                      <a:lnTo>
                        <a:pt x="93" y="99"/>
                      </a:lnTo>
                      <a:lnTo>
                        <a:pt x="86" y="98"/>
                      </a:lnTo>
                      <a:lnTo>
                        <a:pt x="79" y="90"/>
                      </a:lnTo>
                      <a:lnTo>
                        <a:pt x="72" y="80"/>
                      </a:lnTo>
                      <a:lnTo>
                        <a:pt x="66" y="71"/>
                      </a:lnTo>
                      <a:lnTo>
                        <a:pt x="59" y="60"/>
                      </a:lnTo>
                      <a:lnTo>
                        <a:pt x="53" y="52"/>
                      </a:lnTo>
                      <a:lnTo>
                        <a:pt x="44" y="44"/>
                      </a:lnTo>
                      <a:lnTo>
                        <a:pt x="35" y="37"/>
                      </a:lnTo>
                      <a:lnTo>
                        <a:pt x="24" y="34"/>
                      </a:lnTo>
                      <a:lnTo>
                        <a:pt x="16" y="26"/>
                      </a:lnTo>
                      <a:lnTo>
                        <a:pt x="10" y="18"/>
                      </a:lnTo>
                      <a:lnTo>
                        <a:pt x="4" y="10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13" y="7"/>
                      </a:lnTo>
                      <a:lnTo>
                        <a:pt x="19" y="12"/>
                      </a:lnTo>
                      <a:lnTo>
                        <a:pt x="26" y="17"/>
                      </a:lnTo>
                      <a:lnTo>
                        <a:pt x="32" y="21"/>
                      </a:lnTo>
                      <a:lnTo>
                        <a:pt x="39" y="26"/>
                      </a:lnTo>
                      <a:lnTo>
                        <a:pt x="44" y="32"/>
                      </a:lnTo>
                      <a:lnTo>
                        <a:pt x="51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2" name="未知"/>
                <p:cNvSpPr>
                  <a:spLocks/>
                </p:cNvSpPr>
                <p:nvPr/>
              </p:nvSpPr>
              <p:spPr bwMode="auto">
                <a:xfrm>
                  <a:off x="319" y="201"/>
                  <a:ext cx="52" cy="25"/>
                </a:xfrm>
                <a:custGeom>
                  <a:avLst/>
                  <a:gdLst>
                    <a:gd name="T0" fmla="*/ 105 w 105"/>
                    <a:gd name="T1" fmla="*/ 7 h 51"/>
                    <a:gd name="T2" fmla="*/ 100 w 105"/>
                    <a:gd name="T3" fmla="*/ 11 h 51"/>
                    <a:gd name="T4" fmla="*/ 95 w 105"/>
                    <a:gd name="T5" fmla="*/ 16 h 51"/>
                    <a:gd name="T6" fmla="*/ 89 w 105"/>
                    <a:gd name="T7" fmla="*/ 19 h 51"/>
                    <a:gd name="T8" fmla="*/ 83 w 105"/>
                    <a:gd name="T9" fmla="*/ 24 h 51"/>
                    <a:gd name="T10" fmla="*/ 77 w 105"/>
                    <a:gd name="T11" fmla="*/ 28 h 51"/>
                    <a:gd name="T12" fmla="*/ 73 w 105"/>
                    <a:gd name="T13" fmla="*/ 33 h 51"/>
                    <a:gd name="T14" fmla="*/ 69 w 105"/>
                    <a:gd name="T15" fmla="*/ 39 h 51"/>
                    <a:gd name="T16" fmla="*/ 67 w 105"/>
                    <a:gd name="T17" fmla="*/ 46 h 51"/>
                    <a:gd name="T18" fmla="*/ 59 w 105"/>
                    <a:gd name="T19" fmla="*/ 49 h 51"/>
                    <a:gd name="T20" fmla="*/ 52 w 105"/>
                    <a:gd name="T21" fmla="*/ 51 h 51"/>
                    <a:gd name="T22" fmla="*/ 44 w 105"/>
                    <a:gd name="T23" fmla="*/ 49 h 51"/>
                    <a:gd name="T24" fmla="*/ 36 w 105"/>
                    <a:gd name="T25" fmla="*/ 47 h 51"/>
                    <a:gd name="T26" fmla="*/ 28 w 105"/>
                    <a:gd name="T27" fmla="*/ 45 h 51"/>
                    <a:gd name="T28" fmla="*/ 20 w 105"/>
                    <a:gd name="T29" fmla="*/ 42 h 51"/>
                    <a:gd name="T30" fmla="*/ 12 w 105"/>
                    <a:gd name="T31" fmla="*/ 41 h 51"/>
                    <a:gd name="T32" fmla="*/ 3 w 105"/>
                    <a:gd name="T33" fmla="*/ 41 h 51"/>
                    <a:gd name="T34" fmla="*/ 1 w 105"/>
                    <a:gd name="T35" fmla="*/ 39 h 51"/>
                    <a:gd name="T36" fmla="*/ 0 w 105"/>
                    <a:gd name="T37" fmla="*/ 37 h 51"/>
                    <a:gd name="T38" fmla="*/ 1 w 105"/>
                    <a:gd name="T39" fmla="*/ 34 h 51"/>
                    <a:gd name="T40" fmla="*/ 1 w 105"/>
                    <a:gd name="T41" fmla="*/ 31 h 51"/>
                    <a:gd name="T42" fmla="*/ 5 w 105"/>
                    <a:gd name="T43" fmla="*/ 25 h 51"/>
                    <a:gd name="T44" fmla="*/ 8 w 105"/>
                    <a:gd name="T45" fmla="*/ 22 h 51"/>
                    <a:gd name="T46" fmla="*/ 12 w 105"/>
                    <a:gd name="T47" fmla="*/ 21 h 51"/>
                    <a:gd name="T48" fmla="*/ 16 w 105"/>
                    <a:gd name="T49" fmla="*/ 21 h 51"/>
                    <a:gd name="T50" fmla="*/ 21 w 105"/>
                    <a:gd name="T51" fmla="*/ 21 h 51"/>
                    <a:gd name="T52" fmla="*/ 26 w 105"/>
                    <a:gd name="T53" fmla="*/ 21 h 51"/>
                    <a:gd name="T54" fmla="*/ 31 w 105"/>
                    <a:gd name="T55" fmla="*/ 21 h 51"/>
                    <a:gd name="T56" fmla="*/ 36 w 105"/>
                    <a:gd name="T57" fmla="*/ 18 h 51"/>
                    <a:gd name="T58" fmla="*/ 44 w 105"/>
                    <a:gd name="T59" fmla="*/ 15 h 51"/>
                    <a:gd name="T60" fmla="*/ 52 w 105"/>
                    <a:gd name="T61" fmla="*/ 13 h 51"/>
                    <a:gd name="T62" fmla="*/ 59 w 105"/>
                    <a:gd name="T63" fmla="*/ 10 h 51"/>
                    <a:gd name="T64" fmla="*/ 67 w 105"/>
                    <a:gd name="T65" fmla="*/ 7 h 51"/>
                    <a:gd name="T66" fmla="*/ 75 w 105"/>
                    <a:gd name="T67" fmla="*/ 6 h 51"/>
                    <a:gd name="T68" fmla="*/ 83 w 105"/>
                    <a:gd name="T69" fmla="*/ 3 h 51"/>
                    <a:gd name="T70" fmla="*/ 92 w 105"/>
                    <a:gd name="T71" fmla="*/ 1 h 51"/>
                    <a:gd name="T72" fmla="*/ 100 w 105"/>
                    <a:gd name="T73" fmla="*/ 0 h 51"/>
                    <a:gd name="T74" fmla="*/ 105 w 105"/>
                    <a:gd name="T75" fmla="*/ 7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05" h="51">
                      <a:moveTo>
                        <a:pt x="105" y="7"/>
                      </a:moveTo>
                      <a:lnTo>
                        <a:pt x="100" y="11"/>
                      </a:lnTo>
                      <a:lnTo>
                        <a:pt x="95" y="16"/>
                      </a:lnTo>
                      <a:lnTo>
                        <a:pt x="89" y="19"/>
                      </a:lnTo>
                      <a:lnTo>
                        <a:pt x="83" y="24"/>
                      </a:lnTo>
                      <a:lnTo>
                        <a:pt x="77" y="28"/>
                      </a:lnTo>
                      <a:lnTo>
                        <a:pt x="73" y="33"/>
                      </a:lnTo>
                      <a:lnTo>
                        <a:pt x="69" y="39"/>
                      </a:lnTo>
                      <a:lnTo>
                        <a:pt x="67" y="46"/>
                      </a:lnTo>
                      <a:lnTo>
                        <a:pt x="59" y="49"/>
                      </a:lnTo>
                      <a:lnTo>
                        <a:pt x="52" y="51"/>
                      </a:lnTo>
                      <a:lnTo>
                        <a:pt x="44" y="49"/>
                      </a:lnTo>
                      <a:lnTo>
                        <a:pt x="36" y="47"/>
                      </a:lnTo>
                      <a:lnTo>
                        <a:pt x="28" y="45"/>
                      </a:lnTo>
                      <a:lnTo>
                        <a:pt x="20" y="42"/>
                      </a:lnTo>
                      <a:lnTo>
                        <a:pt x="12" y="41"/>
                      </a:lnTo>
                      <a:lnTo>
                        <a:pt x="3" y="41"/>
                      </a:lnTo>
                      <a:lnTo>
                        <a:pt x="1" y="39"/>
                      </a:lnTo>
                      <a:lnTo>
                        <a:pt x="0" y="37"/>
                      </a:lnTo>
                      <a:lnTo>
                        <a:pt x="1" y="34"/>
                      </a:lnTo>
                      <a:lnTo>
                        <a:pt x="1" y="31"/>
                      </a:lnTo>
                      <a:lnTo>
                        <a:pt x="5" y="25"/>
                      </a:lnTo>
                      <a:lnTo>
                        <a:pt x="8" y="22"/>
                      </a:lnTo>
                      <a:lnTo>
                        <a:pt x="12" y="21"/>
                      </a:lnTo>
                      <a:lnTo>
                        <a:pt x="16" y="21"/>
                      </a:lnTo>
                      <a:lnTo>
                        <a:pt x="21" y="21"/>
                      </a:lnTo>
                      <a:lnTo>
                        <a:pt x="26" y="21"/>
                      </a:lnTo>
                      <a:lnTo>
                        <a:pt x="31" y="21"/>
                      </a:lnTo>
                      <a:lnTo>
                        <a:pt x="36" y="18"/>
                      </a:lnTo>
                      <a:lnTo>
                        <a:pt x="44" y="15"/>
                      </a:lnTo>
                      <a:lnTo>
                        <a:pt x="52" y="13"/>
                      </a:lnTo>
                      <a:lnTo>
                        <a:pt x="59" y="10"/>
                      </a:lnTo>
                      <a:lnTo>
                        <a:pt x="67" y="7"/>
                      </a:lnTo>
                      <a:lnTo>
                        <a:pt x="75" y="6"/>
                      </a:lnTo>
                      <a:lnTo>
                        <a:pt x="83" y="3"/>
                      </a:lnTo>
                      <a:lnTo>
                        <a:pt x="92" y="1"/>
                      </a:lnTo>
                      <a:lnTo>
                        <a:pt x="100" y="0"/>
                      </a:lnTo>
                      <a:lnTo>
                        <a:pt x="105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3" name="未知"/>
                <p:cNvSpPr>
                  <a:spLocks/>
                </p:cNvSpPr>
                <p:nvPr/>
              </p:nvSpPr>
              <p:spPr bwMode="auto">
                <a:xfrm>
                  <a:off x="516" y="202"/>
                  <a:ext cx="153" cy="58"/>
                </a:xfrm>
                <a:custGeom>
                  <a:avLst/>
                  <a:gdLst>
                    <a:gd name="T0" fmla="*/ 307 w 307"/>
                    <a:gd name="T1" fmla="*/ 2 h 117"/>
                    <a:gd name="T2" fmla="*/ 304 w 307"/>
                    <a:gd name="T3" fmla="*/ 11 h 117"/>
                    <a:gd name="T4" fmla="*/ 297 w 307"/>
                    <a:gd name="T5" fmla="*/ 15 h 117"/>
                    <a:gd name="T6" fmla="*/ 288 w 307"/>
                    <a:gd name="T7" fmla="*/ 17 h 117"/>
                    <a:gd name="T8" fmla="*/ 281 w 307"/>
                    <a:gd name="T9" fmla="*/ 21 h 117"/>
                    <a:gd name="T10" fmla="*/ 269 w 307"/>
                    <a:gd name="T11" fmla="*/ 24 h 117"/>
                    <a:gd name="T12" fmla="*/ 256 w 307"/>
                    <a:gd name="T13" fmla="*/ 29 h 117"/>
                    <a:gd name="T14" fmla="*/ 242 w 307"/>
                    <a:gd name="T15" fmla="*/ 32 h 117"/>
                    <a:gd name="T16" fmla="*/ 229 w 307"/>
                    <a:gd name="T17" fmla="*/ 35 h 117"/>
                    <a:gd name="T18" fmla="*/ 217 w 307"/>
                    <a:gd name="T19" fmla="*/ 38 h 117"/>
                    <a:gd name="T20" fmla="*/ 204 w 307"/>
                    <a:gd name="T21" fmla="*/ 42 h 117"/>
                    <a:gd name="T22" fmla="*/ 190 w 307"/>
                    <a:gd name="T23" fmla="*/ 45 h 117"/>
                    <a:gd name="T24" fmla="*/ 178 w 307"/>
                    <a:gd name="T25" fmla="*/ 49 h 117"/>
                    <a:gd name="T26" fmla="*/ 165 w 307"/>
                    <a:gd name="T27" fmla="*/ 53 h 117"/>
                    <a:gd name="T28" fmla="*/ 153 w 307"/>
                    <a:gd name="T29" fmla="*/ 57 h 117"/>
                    <a:gd name="T30" fmla="*/ 141 w 307"/>
                    <a:gd name="T31" fmla="*/ 62 h 117"/>
                    <a:gd name="T32" fmla="*/ 129 w 307"/>
                    <a:gd name="T33" fmla="*/ 67 h 117"/>
                    <a:gd name="T34" fmla="*/ 118 w 307"/>
                    <a:gd name="T35" fmla="*/ 73 h 117"/>
                    <a:gd name="T36" fmla="*/ 106 w 307"/>
                    <a:gd name="T37" fmla="*/ 80 h 117"/>
                    <a:gd name="T38" fmla="*/ 95 w 307"/>
                    <a:gd name="T39" fmla="*/ 88 h 117"/>
                    <a:gd name="T40" fmla="*/ 84 w 307"/>
                    <a:gd name="T41" fmla="*/ 96 h 117"/>
                    <a:gd name="T42" fmla="*/ 74 w 307"/>
                    <a:gd name="T43" fmla="*/ 99 h 117"/>
                    <a:gd name="T44" fmla="*/ 64 w 307"/>
                    <a:gd name="T45" fmla="*/ 103 h 117"/>
                    <a:gd name="T46" fmla="*/ 53 w 307"/>
                    <a:gd name="T47" fmla="*/ 105 h 117"/>
                    <a:gd name="T48" fmla="*/ 44 w 307"/>
                    <a:gd name="T49" fmla="*/ 107 h 117"/>
                    <a:gd name="T50" fmla="*/ 34 w 307"/>
                    <a:gd name="T51" fmla="*/ 110 h 117"/>
                    <a:gd name="T52" fmla="*/ 23 w 307"/>
                    <a:gd name="T53" fmla="*/ 112 h 117"/>
                    <a:gd name="T54" fmla="*/ 13 w 307"/>
                    <a:gd name="T55" fmla="*/ 114 h 117"/>
                    <a:gd name="T56" fmla="*/ 3 w 307"/>
                    <a:gd name="T57" fmla="*/ 117 h 117"/>
                    <a:gd name="T58" fmla="*/ 0 w 307"/>
                    <a:gd name="T59" fmla="*/ 112 h 117"/>
                    <a:gd name="T60" fmla="*/ 1 w 307"/>
                    <a:gd name="T61" fmla="*/ 107 h 117"/>
                    <a:gd name="T62" fmla="*/ 4 w 307"/>
                    <a:gd name="T63" fmla="*/ 103 h 117"/>
                    <a:gd name="T64" fmla="*/ 5 w 307"/>
                    <a:gd name="T65" fmla="*/ 98 h 117"/>
                    <a:gd name="T66" fmla="*/ 16 w 307"/>
                    <a:gd name="T67" fmla="*/ 95 h 117"/>
                    <a:gd name="T68" fmla="*/ 28 w 307"/>
                    <a:gd name="T69" fmla="*/ 91 h 117"/>
                    <a:gd name="T70" fmla="*/ 39 w 307"/>
                    <a:gd name="T71" fmla="*/ 85 h 117"/>
                    <a:gd name="T72" fmla="*/ 50 w 307"/>
                    <a:gd name="T73" fmla="*/ 80 h 117"/>
                    <a:gd name="T74" fmla="*/ 60 w 307"/>
                    <a:gd name="T75" fmla="*/ 73 h 117"/>
                    <a:gd name="T76" fmla="*/ 69 w 307"/>
                    <a:gd name="T77" fmla="*/ 65 h 117"/>
                    <a:gd name="T78" fmla="*/ 77 w 307"/>
                    <a:gd name="T79" fmla="*/ 55 h 117"/>
                    <a:gd name="T80" fmla="*/ 84 w 307"/>
                    <a:gd name="T81" fmla="*/ 44 h 117"/>
                    <a:gd name="T82" fmla="*/ 95 w 307"/>
                    <a:gd name="T83" fmla="*/ 36 h 117"/>
                    <a:gd name="T84" fmla="*/ 106 w 307"/>
                    <a:gd name="T85" fmla="*/ 29 h 117"/>
                    <a:gd name="T86" fmla="*/ 119 w 307"/>
                    <a:gd name="T87" fmla="*/ 24 h 117"/>
                    <a:gd name="T88" fmla="*/ 132 w 307"/>
                    <a:gd name="T89" fmla="*/ 21 h 117"/>
                    <a:gd name="T90" fmla="*/ 144 w 307"/>
                    <a:gd name="T91" fmla="*/ 19 h 117"/>
                    <a:gd name="T92" fmla="*/ 158 w 307"/>
                    <a:gd name="T93" fmla="*/ 17 h 117"/>
                    <a:gd name="T94" fmla="*/ 172 w 307"/>
                    <a:gd name="T95" fmla="*/ 16 h 117"/>
                    <a:gd name="T96" fmla="*/ 186 w 307"/>
                    <a:gd name="T97" fmla="*/ 15 h 117"/>
                    <a:gd name="T98" fmla="*/ 199 w 307"/>
                    <a:gd name="T99" fmla="*/ 15 h 117"/>
                    <a:gd name="T100" fmla="*/ 214 w 307"/>
                    <a:gd name="T101" fmla="*/ 15 h 117"/>
                    <a:gd name="T102" fmla="*/ 228 w 307"/>
                    <a:gd name="T103" fmla="*/ 14 h 117"/>
                    <a:gd name="T104" fmla="*/ 242 w 307"/>
                    <a:gd name="T105" fmla="*/ 13 h 117"/>
                    <a:gd name="T106" fmla="*/ 255 w 307"/>
                    <a:gd name="T107" fmla="*/ 12 h 117"/>
                    <a:gd name="T108" fmla="*/ 269 w 307"/>
                    <a:gd name="T109" fmla="*/ 9 h 117"/>
                    <a:gd name="T110" fmla="*/ 281 w 307"/>
                    <a:gd name="T111" fmla="*/ 5 h 117"/>
                    <a:gd name="T112" fmla="*/ 293 w 307"/>
                    <a:gd name="T113" fmla="*/ 0 h 117"/>
                    <a:gd name="T114" fmla="*/ 296 w 307"/>
                    <a:gd name="T115" fmla="*/ 0 h 117"/>
                    <a:gd name="T116" fmla="*/ 300 w 307"/>
                    <a:gd name="T117" fmla="*/ 0 h 117"/>
                    <a:gd name="T118" fmla="*/ 303 w 307"/>
                    <a:gd name="T119" fmla="*/ 0 h 117"/>
                    <a:gd name="T120" fmla="*/ 307 w 307"/>
                    <a:gd name="T121" fmla="*/ 2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07" h="117">
                      <a:moveTo>
                        <a:pt x="307" y="2"/>
                      </a:moveTo>
                      <a:lnTo>
                        <a:pt x="304" y="11"/>
                      </a:lnTo>
                      <a:lnTo>
                        <a:pt x="297" y="15"/>
                      </a:lnTo>
                      <a:lnTo>
                        <a:pt x="288" y="17"/>
                      </a:lnTo>
                      <a:lnTo>
                        <a:pt x="281" y="21"/>
                      </a:lnTo>
                      <a:lnTo>
                        <a:pt x="269" y="24"/>
                      </a:lnTo>
                      <a:lnTo>
                        <a:pt x="256" y="29"/>
                      </a:lnTo>
                      <a:lnTo>
                        <a:pt x="242" y="32"/>
                      </a:lnTo>
                      <a:lnTo>
                        <a:pt x="229" y="35"/>
                      </a:lnTo>
                      <a:lnTo>
                        <a:pt x="217" y="38"/>
                      </a:lnTo>
                      <a:lnTo>
                        <a:pt x="204" y="42"/>
                      </a:lnTo>
                      <a:lnTo>
                        <a:pt x="190" y="45"/>
                      </a:lnTo>
                      <a:lnTo>
                        <a:pt x="178" y="49"/>
                      </a:lnTo>
                      <a:lnTo>
                        <a:pt x="165" y="53"/>
                      </a:lnTo>
                      <a:lnTo>
                        <a:pt x="153" y="57"/>
                      </a:lnTo>
                      <a:lnTo>
                        <a:pt x="141" y="62"/>
                      </a:lnTo>
                      <a:lnTo>
                        <a:pt x="129" y="67"/>
                      </a:lnTo>
                      <a:lnTo>
                        <a:pt x="118" y="73"/>
                      </a:lnTo>
                      <a:lnTo>
                        <a:pt x="106" y="80"/>
                      </a:lnTo>
                      <a:lnTo>
                        <a:pt x="95" y="88"/>
                      </a:lnTo>
                      <a:lnTo>
                        <a:pt x="84" y="96"/>
                      </a:lnTo>
                      <a:lnTo>
                        <a:pt x="74" y="99"/>
                      </a:lnTo>
                      <a:lnTo>
                        <a:pt x="64" y="103"/>
                      </a:lnTo>
                      <a:lnTo>
                        <a:pt x="53" y="105"/>
                      </a:lnTo>
                      <a:lnTo>
                        <a:pt x="44" y="107"/>
                      </a:lnTo>
                      <a:lnTo>
                        <a:pt x="34" y="110"/>
                      </a:lnTo>
                      <a:lnTo>
                        <a:pt x="23" y="112"/>
                      </a:lnTo>
                      <a:lnTo>
                        <a:pt x="13" y="114"/>
                      </a:lnTo>
                      <a:lnTo>
                        <a:pt x="3" y="117"/>
                      </a:lnTo>
                      <a:lnTo>
                        <a:pt x="0" y="112"/>
                      </a:lnTo>
                      <a:lnTo>
                        <a:pt x="1" y="107"/>
                      </a:lnTo>
                      <a:lnTo>
                        <a:pt x="4" y="103"/>
                      </a:lnTo>
                      <a:lnTo>
                        <a:pt x="5" y="98"/>
                      </a:lnTo>
                      <a:lnTo>
                        <a:pt x="16" y="95"/>
                      </a:lnTo>
                      <a:lnTo>
                        <a:pt x="28" y="91"/>
                      </a:lnTo>
                      <a:lnTo>
                        <a:pt x="39" y="85"/>
                      </a:lnTo>
                      <a:lnTo>
                        <a:pt x="50" y="80"/>
                      </a:lnTo>
                      <a:lnTo>
                        <a:pt x="60" y="73"/>
                      </a:lnTo>
                      <a:lnTo>
                        <a:pt x="69" y="65"/>
                      </a:lnTo>
                      <a:lnTo>
                        <a:pt x="77" y="55"/>
                      </a:lnTo>
                      <a:lnTo>
                        <a:pt x="84" y="44"/>
                      </a:lnTo>
                      <a:lnTo>
                        <a:pt x="95" y="36"/>
                      </a:lnTo>
                      <a:lnTo>
                        <a:pt x="106" y="29"/>
                      </a:lnTo>
                      <a:lnTo>
                        <a:pt x="119" y="24"/>
                      </a:lnTo>
                      <a:lnTo>
                        <a:pt x="132" y="21"/>
                      </a:lnTo>
                      <a:lnTo>
                        <a:pt x="144" y="19"/>
                      </a:lnTo>
                      <a:lnTo>
                        <a:pt x="158" y="17"/>
                      </a:lnTo>
                      <a:lnTo>
                        <a:pt x="172" y="16"/>
                      </a:lnTo>
                      <a:lnTo>
                        <a:pt x="186" y="15"/>
                      </a:lnTo>
                      <a:lnTo>
                        <a:pt x="199" y="15"/>
                      </a:lnTo>
                      <a:lnTo>
                        <a:pt x="214" y="15"/>
                      </a:lnTo>
                      <a:lnTo>
                        <a:pt x="228" y="14"/>
                      </a:lnTo>
                      <a:lnTo>
                        <a:pt x="242" y="13"/>
                      </a:lnTo>
                      <a:lnTo>
                        <a:pt x="255" y="12"/>
                      </a:lnTo>
                      <a:lnTo>
                        <a:pt x="269" y="9"/>
                      </a:lnTo>
                      <a:lnTo>
                        <a:pt x="281" y="5"/>
                      </a:lnTo>
                      <a:lnTo>
                        <a:pt x="293" y="0"/>
                      </a:lnTo>
                      <a:lnTo>
                        <a:pt x="296" y="0"/>
                      </a:lnTo>
                      <a:lnTo>
                        <a:pt x="300" y="0"/>
                      </a:lnTo>
                      <a:lnTo>
                        <a:pt x="303" y="0"/>
                      </a:lnTo>
                      <a:lnTo>
                        <a:pt x="307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4" name="未知"/>
                <p:cNvSpPr>
                  <a:spLocks/>
                </p:cNvSpPr>
                <p:nvPr/>
              </p:nvSpPr>
              <p:spPr bwMode="auto">
                <a:xfrm>
                  <a:off x="373" y="241"/>
                  <a:ext cx="105" cy="28"/>
                </a:xfrm>
                <a:custGeom>
                  <a:avLst/>
                  <a:gdLst>
                    <a:gd name="T0" fmla="*/ 210 w 210"/>
                    <a:gd name="T1" fmla="*/ 6 h 58"/>
                    <a:gd name="T2" fmla="*/ 205 w 210"/>
                    <a:gd name="T3" fmla="*/ 14 h 58"/>
                    <a:gd name="T4" fmla="*/ 197 w 210"/>
                    <a:gd name="T5" fmla="*/ 20 h 58"/>
                    <a:gd name="T6" fmla="*/ 188 w 210"/>
                    <a:gd name="T7" fmla="*/ 26 h 58"/>
                    <a:gd name="T8" fmla="*/ 181 w 210"/>
                    <a:gd name="T9" fmla="*/ 31 h 58"/>
                    <a:gd name="T10" fmla="*/ 185 w 210"/>
                    <a:gd name="T11" fmla="*/ 34 h 58"/>
                    <a:gd name="T12" fmla="*/ 191 w 210"/>
                    <a:gd name="T13" fmla="*/ 36 h 58"/>
                    <a:gd name="T14" fmla="*/ 196 w 210"/>
                    <a:gd name="T15" fmla="*/ 38 h 58"/>
                    <a:gd name="T16" fmla="*/ 202 w 210"/>
                    <a:gd name="T17" fmla="*/ 40 h 58"/>
                    <a:gd name="T18" fmla="*/ 207 w 210"/>
                    <a:gd name="T19" fmla="*/ 42 h 58"/>
                    <a:gd name="T20" fmla="*/ 209 w 210"/>
                    <a:gd name="T21" fmla="*/ 44 h 58"/>
                    <a:gd name="T22" fmla="*/ 210 w 210"/>
                    <a:gd name="T23" fmla="*/ 49 h 58"/>
                    <a:gd name="T24" fmla="*/ 207 w 210"/>
                    <a:gd name="T25" fmla="*/ 54 h 58"/>
                    <a:gd name="T26" fmla="*/ 192 w 210"/>
                    <a:gd name="T27" fmla="*/ 57 h 58"/>
                    <a:gd name="T28" fmla="*/ 178 w 210"/>
                    <a:gd name="T29" fmla="*/ 58 h 58"/>
                    <a:gd name="T30" fmla="*/ 163 w 210"/>
                    <a:gd name="T31" fmla="*/ 58 h 58"/>
                    <a:gd name="T32" fmla="*/ 149 w 210"/>
                    <a:gd name="T33" fmla="*/ 56 h 58"/>
                    <a:gd name="T34" fmla="*/ 134 w 210"/>
                    <a:gd name="T35" fmla="*/ 53 h 58"/>
                    <a:gd name="T36" fmla="*/ 121 w 210"/>
                    <a:gd name="T37" fmla="*/ 50 h 58"/>
                    <a:gd name="T38" fmla="*/ 108 w 210"/>
                    <a:gd name="T39" fmla="*/ 45 h 58"/>
                    <a:gd name="T40" fmla="*/ 95 w 210"/>
                    <a:gd name="T41" fmla="*/ 40 h 58"/>
                    <a:gd name="T42" fmla="*/ 82 w 210"/>
                    <a:gd name="T43" fmla="*/ 40 h 58"/>
                    <a:gd name="T44" fmla="*/ 70 w 210"/>
                    <a:gd name="T45" fmla="*/ 40 h 58"/>
                    <a:gd name="T46" fmla="*/ 58 w 210"/>
                    <a:gd name="T47" fmla="*/ 40 h 58"/>
                    <a:gd name="T48" fmla="*/ 47 w 210"/>
                    <a:gd name="T49" fmla="*/ 40 h 58"/>
                    <a:gd name="T50" fmla="*/ 35 w 210"/>
                    <a:gd name="T51" fmla="*/ 38 h 58"/>
                    <a:gd name="T52" fmla="*/ 24 w 210"/>
                    <a:gd name="T53" fmla="*/ 37 h 58"/>
                    <a:gd name="T54" fmla="*/ 12 w 210"/>
                    <a:gd name="T55" fmla="*/ 35 h 58"/>
                    <a:gd name="T56" fmla="*/ 2 w 210"/>
                    <a:gd name="T57" fmla="*/ 31 h 58"/>
                    <a:gd name="T58" fmla="*/ 0 w 210"/>
                    <a:gd name="T59" fmla="*/ 25 h 58"/>
                    <a:gd name="T60" fmla="*/ 5 w 210"/>
                    <a:gd name="T61" fmla="*/ 21 h 58"/>
                    <a:gd name="T62" fmla="*/ 11 w 210"/>
                    <a:gd name="T63" fmla="*/ 18 h 58"/>
                    <a:gd name="T64" fmla="*/ 15 w 210"/>
                    <a:gd name="T65" fmla="*/ 14 h 58"/>
                    <a:gd name="T66" fmla="*/ 27 w 210"/>
                    <a:gd name="T67" fmla="*/ 13 h 58"/>
                    <a:gd name="T68" fmla="*/ 38 w 210"/>
                    <a:gd name="T69" fmla="*/ 12 h 58"/>
                    <a:gd name="T70" fmla="*/ 50 w 210"/>
                    <a:gd name="T71" fmla="*/ 12 h 58"/>
                    <a:gd name="T72" fmla="*/ 62 w 210"/>
                    <a:gd name="T73" fmla="*/ 12 h 58"/>
                    <a:gd name="T74" fmla="*/ 74 w 210"/>
                    <a:gd name="T75" fmla="*/ 12 h 58"/>
                    <a:gd name="T76" fmla="*/ 86 w 210"/>
                    <a:gd name="T77" fmla="*/ 12 h 58"/>
                    <a:gd name="T78" fmla="*/ 98 w 210"/>
                    <a:gd name="T79" fmla="*/ 13 h 58"/>
                    <a:gd name="T80" fmla="*/ 110 w 210"/>
                    <a:gd name="T81" fmla="*/ 13 h 58"/>
                    <a:gd name="T82" fmla="*/ 123 w 210"/>
                    <a:gd name="T83" fmla="*/ 13 h 58"/>
                    <a:gd name="T84" fmla="*/ 135 w 210"/>
                    <a:gd name="T85" fmla="*/ 13 h 58"/>
                    <a:gd name="T86" fmla="*/ 147 w 210"/>
                    <a:gd name="T87" fmla="*/ 12 h 58"/>
                    <a:gd name="T88" fmla="*/ 158 w 210"/>
                    <a:gd name="T89" fmla="*/ 11 h 58"/>
                    <a:gd name="T90" fmla="*/ 171 w 210"/>
                    <a:gd name="T91" fmla="*/ 10 h 58"/>
                    <a:gd name="T92" fmla="*/ 182 w 210"/>
                    <a:gd name="T93" fmla="*/ 7 h 58"/>
                    <a:gd name="T94" fmla="*/ 193 w 210"/>
                    <a:gd name="T95" fmla="*/ 4 h 58"/>
                    <a:gd name="T96" fmla="*/ 204 w 210"/>
                    <a:gd name="T97" fmla="*/ 0 h 58"/>
                    <a:gd name="T98" fmla="*/ 210 w 210"/>
                    <a:gd name="T99" fmla="*/ 6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210" h="58">
                      <a:moveTo>
                        <a:pt x="210" y="6"/>
                      </a:moveTo>
                      <a:lnTo>
                        <a:pt x="205" y="14"/>
                      </a:lnTo>
                      <a:lnTo>
                        <a:pt x="197" y="20"/>
                      </a:lnTo>
                      <a:lnTo>
                        <a:pt x="188" y="26"/>
                      </a:lnTo>
                      <a:lnTo>
                        <a:pt x="181" y="31"/>
                      </a:lnTo>
                      <a:lnTo>
                        <a:pt x="185" y="34"/>
                      </a:lnTo>
                      <a:lnTo>
                        <a:pt x="191" y="36"/>
                      </a:lnTo>
                      <a:lnTo>
                        <a:pt x="196" y="38"/>
                      </a:lnTo>
                      <a:lnTo>
                        <a:pt x="202" y="40"/>
                      </a:lnTo>
                      <a:lnTo>
                        <a:pt x="207" y="42"/>
                      </a:lnTo>
                      <a:lnTo>
                        <a:pt x="209" y="44"/>
                      </a:lnTo>
                      <a:lnTo>
                        <a:pt x="210" y="49"/>
                      </a:lnTo>
                      <a:lnTo>
                        <a:pt x="207" y="54"/>
                      </a:lnTo>
                      <a:lnTo>
                        <a:pt x="192" y="57"/>
                      </a:lnTo>
                      <a:lnTo>
                        <a:pt x="178" y="58"/>
                      </a:lnTo>
                      <a:lnTo>
                        <a:pt x="163" y="58"/>
                      </a:lnTo>
                      <a:lnTo>
                        <a:pt x="149" y="56"/>
                      </a:lnTo>
                      <a:lnTo>
                        <a:pt x="134" y="53"/>
                      </a:lnTo>
                      <a:lnTo>
                        <a:pt x="121" y="50"/>
                      </a:lnTo>
                      <a:lnTo>
                        <a:pt x="108" y="45"/>
                      </a:lnTo>
                      <a:lnTo>
                        <a:pt x="95" y="40"/>
                      </a:lnTo>
                      <a:lnTo>
                        <a:pt x="82" y="40"/>
                      </a:lnTo>
                      <a:lnTo>
                        <a:pt x="70" y="40"/>
                      </a:lnTo>
                      <a:lnTo>
                        <a:pt x="58" y="40"/>
                      </a:lnTo>
                      <a:lnTo>
                        <a:pt x="47" y="40"/>
                      </a:lnTo>
                      <a:lnTo>
                        <a:pt x="35" y="38"/>
                      </a:lnTo>
                      <a:lnTo>
                        <a:pt x="24" y="37"/>
                      </a:lnTo>
                      <a:lnTo>
                        <a:pt x="12" y="35"/>
                      </a:lnTo>
                      <a:lnTo>
                        <a:pt x="2" y="31"/>
                      </a:lnTo>
                      <a:lnTo>
                        <a:pt x="0" y="25"/>
                      </a:lnTo>
                      <a:lnTo>
                        <a:pt x="5" y="21"/>
                      </a:lnTo>
                      <a:lnTo>
                        <a:pt x="11" y="18"/>
                      </a:lnTo>
                      <a:lnTo>
                        <a:pt x="15" y="14"/>
                      </a:lnTo>
                      <a:lnTo>
                        <a:pt x="27" y="13"/>
                      </a:lnTo>
                      <a:lnTo>
                        <a:pt x="38" y="12"/>
                      </a:lnTo>
                      <a:lnTo>
                        <a:pt x="50" y="12"/>
                      </a:lnTo>
                      <a:lnTo>
                        <a:pt x="62" y="12"/>
                      </a:lnTo>
                      <a:lnTo>
                        <a:pt x="74" y="12"/>
                      </a:lnTo>
                      <a:lnTo>
                        <a:pt x="86" y="12"/>
                      </a:lnTo>
                      <a:lnTo>
                        <a:pt x="98" y="13"/>
                      </a:lnTo>
                      <a:lnTo>
                        <a:pt x="110" y="13"/>
                      </a:lnTo>
                      <a:lnTo>
                        <a:pt x="123" y="13"/>
                      </a:lnTo>
                      <a:lnTo>
                        <a:pt x="135" y="13"/>
                      </a:lnTo>
                      <a:lnTo>
                        <a:pt x="147" y="12"/>
                      </a:lnTo>
                      <a:lnTo>
                        <a:pt x="158" y="11"/>
                      </a:lnTo>
                      <a:lnTo>
                        <a:pt x="171" y="10"/>
                      </a:lnTo>
                      <a:lnTo>
                        <a:pt x="182" y="7"/>
                      </a:lnTo>
                      <a:lnTo>
                        <a:pt x="193" y="4"/>
                      </a:lnTo>
                      <a:lnTo>
                        <a:pt x="204" y="0"/>
                      </a:lnTo>
                      <a:lnTo>
                        <a:pt x="21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5" name="未知"/>
                <p:cNvSpPr>
                  <a:spLocks/>
                </p:cNvSpPr>
                <p:nvPr/>
              </p:nvSpPr>
              <p:spPr bwMode="auto">
                <a:xfrm>
                  <a:off x="832" y="242"/>
                  <a:ext cx="178" cy="172"/>
                </a:xfrm>
                <a:custGeom>
                  <a:avLst/>
                  <a:gdLst>
                    <a:gd name="T0" fmla="*/ 103 w 355"/>
                    <a:gd name="T1" fmla="*/ 23 h 343"/>
                    <a:gd name="T2" fmla="*/ 127 w 355"/>
                    <a:gd name="T3" fmla="*/ 25 h 343"/>
                    <a:gd name="T4" fmla="*/ 146 w 355"/>
                    <a:gd name="T5" fmla="*/ 40 h 343"/>
                    <a:gd name="T6" fmla="*/ 158 w 355"/>
                    <a:gd name="T7" fmla="*/ 70 h 343"/>
                    <a:gd name="T8" fmla="*/ 191 w 355"/>
                    <a:gd name="T9" fmla="*/ 84 h 343"/>
                    <a:gd name="T10" fmla="*/ 204 w 355"/>
                    <a:gd name="T11" fmla="*/ 117 h 343"/>
                    <a:gd name="T12" fmla="*/ 195 w 355"/>
                    <a:gd name="T13" fmla="*/ 145 h 343"/>
                    <a:gd name="T14" fmla="*/ 218 w 355"/>
                    <a:gd name="T15" fmla="*/ 174 h 343"/>
                    <a:gd name="T16" fmla="*/ 231 w 355"/>
                    <a:gd name="T17" fmla="*/ 206 h 343"/>
                    <a:gd name="T18" fmla="*/ 247 w 355"/>
                    <a:gd name="T19" fmla="*/ 228 h 343"/>
                    <a:gd name="T20" fmla="*/ 249 w 355"/>
                    <a:gd name="T21" fmla="*/ 233 h 343"/>
                    <a:gd name="T22" fmla="*/ 247 w 355"/>
                    <a:gd name="T23" fmla="*/ 235 h 343"/>
                    <a:gd name="T24" fmla="*/ 252 w 355"/>
                    <a:gd name="T25" fmla="*/ 241 h 343"/>
                    <a:gd name="T26" fmla="*/ 270 w 355"/>
                    <a:gd name="T27" fmla="*/ 246 h 343"/>
                    <a:gd name="T28" fmla="*/ 281 w 355"/>
                    <a:gd name="T29" fmla="*/ 193 h 343"/>
                    <a:gd name="T30" fmla="*/ 313 w 355"/>
                    <a:gd name="T31" fmla="*/ 211 h 343"/>
                    <a:gd name="T32" fmla="*/ 334 w 355"/>
                    <a:gd name="T33" fmla="*/ 261 h 343"/>
                    <a:gd name="T34" fmla="*/ 355 w 355"/>
                    <a:gd name="T35" fmla="*/ 312 h 343"/>
                    <a:gd name="T36" fmla="*/ 337 w 355"/>
                    <a:gd name="T37" fmla="*/ 312 h 343"/>
                    <a:gd name="T38" fmla="*/ 316 w 355"/>
                    <a:gd name="T39" fmla="*/ 315 h 343"/>
                    <a:gd name="T40" fmla="*/ 300 w 355"/>
                    <a:gd name="T41" fmla="*/ 311 h 343"/>
                    <a:gd name="T42" fmla="*/ 287 w 355"/>
                    <a:gd name="T43" fmla="*/ 289 h 343"/>
                    <a:gd name="T44" fmla="*/ 272 w 355"/>
                    <a:gd name="T45" fmla="*/ 269 h 343"/>
                    <a:gd name="T46" fmla="*/ 270 w 355"/>
                    <a:gd name="T47" fmla="*/ 289 h 343"/>
                    <a:gd name="T48" fmla="*/ 281 w 355"/>
                    <a:gd name="T49" fmla="*/ 322 h 343"/>
                    <a:gd name="T50" fmla="*/ 260 w 355"/>
                    <a:gd name="T51" fmla="*/ 329 h 343"/>
                    <a:gd name="T52" fmla="*/ 203 w 355"/>
                    <a:gd name="T53" fmla="*/ 269 h 343"/>
                    <a:gd name="T54" fmla="*/ 155 w 355"/>
                    <a:gd name="T55" fmla="*/ 186 h 343"/>
                    <a:gd name="T56" fmla="*/ 117 w 355"/>
                    <a:gd name="T57" fmla="*/ 100 h 343"/>
                    <a:gd name="T58" fmla="*/ 105 w 355"/>
                    <a:gd name="T59" fmla="*/ 95 h 343"/>
                    <a:gd name="T60" fmla="*/ 102 w 355"/>
                    <a:gd name="T61" fmla="*/ 144 h 343"/>
                    <a:gd name="T62" fmla="*/ 104 w 355"/>
                    <a:gd name="T63" fmla="*/ 197 h 343"/>
                    <a:gd name="T64" fmla="*/ 128 w 355"/>
                    <a:gd name="T65" fmla="*/ 212 h 343"/>
                    <a:gd name="T66" fmla="*/ 123 w 355"/>
                    <a:gd name="T67" fmla="*/ 231 h 343"/>
                    <a:gd name="T68" fmla="*/ 131 w 355"/>
                    <a:gd name="T69" fmla="*/ 252 h 343"/>
                    <a:gd name="T70" fmla="*/ 147 w 355"/>
                    <a:gd name="T71" fmla="*/ 283 h 343"/>
                    <a:gd name="T72" fmla="*/ 156 w 355"/>
                    <a:gd name="T73" fmla="*/ 336 h 343"/>
                    <a:gd name="T74" fmla="*/ 66 w 355"/>
                    <a:gd name="T75" fmla="*/ 305 h 343"/>
                    <a:gd name="T76" fmla="*/ 66 w 355"/>
                    <a:gd name="T77" fmla="*/ 241 h 343"/>
                    <a:gd name="T78" fmla="*/ 55 w 355"/>
                    <a:gd name="T79" fmla="*/ 176 h 343"/>
                    <a:gd name="T80" fmla="*/ 58 w 355"/>
                    <a:gd name="T81" fmla="*/ 117 h 343"/>
                    <a:gd name="T82" fmla="*/ 30 w 355"/>
                    <a:gd name="T83" fmla="*/ 78 h 343"/>
                    <a:gd name="T84" fmla="*/ 5 w 355"/>
                    <a:gd name="T85" fmla="*/ 45 h 343"/>
                    <a:gd name="T86" fmla="*/ 4 w 355"/>
                    <a:gd name="T87" fmla="*/ 4 h 343"/>
                    <a:gd name="T88" fmla="*/ 17 w 355"/>
                    <a:gd name="T89" fmla="*/ 1 h 343"/>
                    <a:gd name="T90" fmla="*/ 30 w 355"/>
                    <a:gd name="T91" fmla="*/ 1 h 343"/>
                    <a:gd name="T92" fmla="*/ 44 w 355"/>
                    <a:gd name="T93" fmla="*/ 7 h 343"/>
                    <a:gd name="T94" fmla="*/ 60 w 355"/>
                    <a:gd name="T95" fmla="*/ 26 h 343"/>
                    <a:gd name="T96" fmla="*/ 80 w 355"/>
                    <a:gd name="T97" fmla="*/ 30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55" h="343">
                      <a:moveTo>
                        <a:pt x="87" y="23"/>
                      </a:moveTo>
                      <a:lnTo>
                        <a:pt x="95" y="23"/>
                      </a:lnTo>
                      <a:lnTo>
                        <a:pt x="103" y="23"/>
                      </a:lnTo>
                      <a:lnTo>
                        <a:pt x="112" y="23"/>
                      </a:lnTo>
                      <a:lnTo>
                        <a:pt x="120" y="24"/>
                      </a:lnTo>
                      <a:lnTo>
                        <a:pt x="127" y="25"/>
                      </a:lnTo>
                      <a:lnTo>
                        <a:pt x="134" y="27"/>
                      </a:lnTo>
                      <a:lnTo>
                        <a:pt x="140" y="33"/>
                      </a:lnTo>
                      <a:lnTo>
                        <a:pt x="146" y="40"/>
                      </a:lnTo>
                      <a:lnTo>
                        <a:pt x="144" y="54"/>
                      </a:lnTo>
                      <a:lnTo>
                        <a:pt x="149" y="63"/>
                      </a:lnTo>
                      <a:lnTo>
                        <a:pt x="158" y="70"/>
                      </a:lnTo>
                      <a:lnTo>
                        <a:pt x="169" y="74"/>
                      </a:lnTo>
                      <a:lnTo>
                        <a:pt x="180" y="78"/>
                      </a:lnTo>
                      <a:lnTo>
                        <a:pt x="191" y="84"/>
                      </a:lnTo>
                      <a:lnTo>
                        <a:pt x="199" y="93"/>
                      </a:lnTo>
                      <a:lnTo>
                        <a:pt x="202" y="107"/>
                      </a:lnTo>
                      <a:lnTo>
                        <a:pt x="204" y="117"/>
                      </a:lnTo>
                      <a:lnTo>
                        <a:pt x="201" y="127"/>
                      </a:lnTo>
                      <a:lnTo>
                        <a:pt x="196" y="136"/>
                      </a:lnTo>
                      <a:lnTo>
                        <a:pt x="195" y="145"/>
                      </a:lnTo>
                      <a:lnTo>
                        <a:pt x="205" y="153"/>
                      </a:lnTo>
                      <a:lnTo>
                        <a:pt x="212" y="162"/>
                      </a:lnTo>
                      <a:lnTo>
                        <a:pt x="218" y="174"/>
                      </a:lnTo>
                      <a:lnTo>
                        <a:pt x="222" y="184"/>
                      </a:lnTo>
                      <a:lnTo>
                        <a:pt x="226" y="196"/>
                      </a:lnTo>
                      <a:lnTo>
                        <a:pt x="231" y="206"/>
                      </a:lnTo>
                      <a:lnTo>
                        <a:pt x="238" y="216"/>
                      </a:lnTo>
                      <a:lnTo>
                        <a:pt x="247" y="226"/>
                      </a:lnTo>
                      <a:lnTo>
                        <a:pt x="247" y="228"/>
                      </a:lnTo>
                      <a:lnTo>
                        <a:pt x="247" y="229"/>
                      </a:lnTo>
                      <a:lnTo>
                        <a:pt x="248" y="231"/>
                      </a:lnTo>
                      <a:lnTo>
                        <a:pt x="249" y="233"/>
                      </a:lnTo>
                      <a:lnTo>
                        <a:pt x="248" y="233"/>
                      </a:lnTo>
                      <a:lnTo>
                        <a:pt x="247" y="234"/>
                      </a:lnTo>
                      <a:lnTo>
                        <a:pt x="247" y="235"/>
                      </a:lnTo>
                      <a:lnTo>
                        <a:pt x="246" y="236"/>
                      </a:lnTo>
                      <a:lnTo>
                        <a:pt x="249" y="238"/>
                      </a:lnTo>
                      <a:lnTo>
                        <a:pt x="252" y="241"/>
                      </a:lnTo>
                      <a:lnTo>
                        <a:pt x="255" y="243"/>
                      </a:lnTo>
                      <a:lnTo>
                        <a:pt x="257" y="248"/>
                      </a:lnTo>
                      <a:lnTo>
                        <a:pt x="270" y="246"/>
                      </a:lnTo>
                      <a:lnTo>
                        <a:pt x="269" y="229"/>
                      </a:lnTo>
                      <a:lnTo>
                        <a:pt x="273" y="211"/>
                      </a:lnTo>
                      <a:lnTo>
                        <a:pt x="281" y="193"/>
                      </a:lnTo>
                      <a:lnTo>
                        <a:pt x="293" y="181"/>
                      </a:lnTo>
                      <a:lnTo>
                        <a:pt x="303" y="196"/>
                      </a:lnTo>
                      <a:lnTo>
                        <a:pt x="313" y="211"/>
                      </a:lnTo>
                      <a:lnTo>
                        <a:pt x="321" y="228"/>
                      </a:lnTo>
                      <a:lnTo>
                        <a:pt x="328" y="244"/>
                      </a:lnTo>
                      <a:lnTo>
                        <a:pt x="334" y="261"/>
                      </a:lnTo>
                      <a:lnTo>
                        <a:pt x="341" y="279"/>
                      </a:lnTo>
                      <a:lnTo>
                        <a:pt x="348" y="296"/>
                      </a:lnTo>
                      <a:lnTo>
                        <a:pt x="355" y="312"/>
                      </a:lnTo>
                      <a:lnTo>
                        <a:pt x="349" y="312"/>
                      </a:lnTo>
                      <a:lnTo>
                        <a:pt x="344" y="312"/>
                      </a:lnTo>
                      <a:lnTo>
                        <a:pt x="337" y="312"/>
                      </a:lnTo>
                      <a:lnTo>
                        <a:pt x="330" y="313"/>
                      </a:lnTo>
                      <a:lnTo>
                        <a:pt x="323" y="314"/>
                      </a:lnTo>
                      <a:lnTo>
                        <a:pt x="316" y="315"/>
                      </a:lnTo>
                      <a:lnTo>
                        <a:pt x="309" y="317"/>
                      </a:lnTo>
                      <a:lnTo>
                        <a:pt x="303" y="319"/>
                      </a:lnTo>
                      <a:lnTo>
                        <a:pt x="300" y="311"/>
                      </a:lnTo>
                      <a:lnTo>
                        <a:pt x="295" y="304"/>
                      </a:lnTo>
                      <a:lnTo>
                        <a:pt x="292" y="297"/>
                      </a:lnTo>
                      <a:lnTo>
                        <a:pt x="287" y="289"/>
                      </a:lnTo>
                      <a:lnTo>
                        <a:pt x="283" y="283"/>
                      </a:lnTo>
                      <a:lnTo>
                        <a:pt x="277" y="276"/>
                      </a:lnTo>
                      <a:lnTo>
                        <a:pt x="272" y="269"/>
                      </a:lnTo>
                      <a:lnTo>
                        <a:pt x="267" y="264"/>
                      </a:lnTo>
                      <a:lnTo>
                        <a:pt x="265" y="276"/>
                      </a:lnTo>
                      <a:lnTo>
                        <a:pt x="270" y="289"/>
                      </a:lnTo>
                      <a:lnTo>
                        <a:pt x="277" y="303"/>
                      </a:lnTo>
                      <a:lnTo>
                        <a:pt x="283" y="315"/>
                      </a:lnTo>
                      <a:lnTo>
                        <a:pt x="281" y="322"/>
                      </a:lnTo>
                      <a:lnTo>
                        <a:pt x="275" y="326"/>
                      </a:lnTo>
                      <a:lnTo>
                        <a:pt x="267" y="327"/>
                      </a:lnTo>
                      <a:lnTo>
                        <a:pt x="260" y="329"/>
                      </a:lnTo>
                      <a:lnTo>
                        <a:pt x="216" y="333"/>
                      </a:lnTo>
                      <a:lnTo>
                        <a:pt x="212" y="301"/>
                      </a:lnTo>
                      <a:lnTo>
                        <a:pt x="203" y="269"/>
                      </a:lnTo>
                      <a:lnTo>
                        <a:pt x="189" y="242"/>
                      </a:lnTo>
                      <a:lnTo>
                        <a:pt x="172" y="214"/>
                      </a:lnTo>
                      <a:lnTo>
                        <a:pt x="155" y="186"/>
                      </a:lnTo>
                      <a:lnTo>
                        <a:pt x="139" y="159"/>
                      </a:lnTo>
                      <a:lnTo>
                        <a:pt x="125" y="130"/>
                      </a:lnTo>
                      <a:lnTo>
                        <a:pt x="117" y="100"/>
                      </a:lnTo>
                      <a:lnTo>
                        <a:pt x="113" y="98"/>
                      </a:lnTo>
                      <a:lnTo>
                        <a:pt x="110" y="97"/>
                      </a:lnTo>
                      <a:lnTo>
                        <a:pt x="105" y="95"/>
                      </a:lnTo>
                      <a:lnTo>
                        <a:pt x="102" y="98"/>
                      </a:lnTo>
                      <a:lnTo>
                        <a:pt x="102" y="121"/>
                      </a:lnTo>
                      <a:lnTo>
                        <a:pt x="102" y="144"/>
                      </a:lnTo>
                      <a:lnTo>
                        <a:pt x="100" y="167"/>
                      </a:lnTo>
                      <a:lnTo>
                        <a:pt x="96" y="190"/>
                      </a:lnTo>
                      <a:lnTo>
                        <a:pt x="104" y="197"/>
                      </a:lnTo>
                      <a:lnTo>
                        <a:pt x="113" y="199"/>
                      </a:lnTo>
                      <a:lnTo>
                        <a:pt x="123" y="203"/>
                      </a:lnTo>
                      <a:lnTo>
                        <a:pt x="128" y="212"/>
                      </a:lnTo>
                      <a:lnTo>
                        <a:pt x="126" y="218"/>
                      </a:lnTo>
                      <a:lnTo>
                        <a:pt x="124" y="224"/>
                      </a:lnTo>
                      <a:lnTo>
                        <a:pt x="123" y="231"/>
                      </a:lnTo>
                      <a:lnTo>
                        <a:pt x="123" y="239"/>
                      </a:lnTo>
                      <a:lnTo>
                        <a:pt x="128" y="245"/>
                      </a:lnTo>
                      <a:lnTo>
                        <a:pt x="131" y="252"/>
                      </a:lnTo>
                      <a:lnTo>
                        <a:pt x="131" y="260"/>
                      </a:lnTo>
                      <a:lnTo>
                        <a:pt x="133" y="268"/>
                      </a:lnTo>
                      <a:lnTo>
                        <a:pt x="147" y="283"/>
                      </a:lnTo>
                      <a:lnTo>
                        <a:pt x="154" y="301"/>
                      </a:lnTo>
                      <a:lnTo>
                        <a:pt x="157" y="318"/>
                      </a:lnTo>
                      <a:lnTo>
                        <a:pt x="156" y="336"/>
                      </a:lnTo>
                      <a:lnTo>
                        <a:pt x="81" y="343"/>
                      </a:lnTo>
                      <a:lnTo>
                        <a:pt x="71" y="325"/>
                      </a:lnTo>
                      <a:lnTo>
                        <a:pt x="66" y="305"/>
                      </a:lnTo>
                      <a:lnTo>
                        <a:pt x="65" y="284"/>
                      </a:lnTo>
                      <a:lnTo>
                        <a:pt x="65" y="262"/>
                      </a:lnTo>
                      <a:lnTo>
                        <a:pt x="66" y="241"/>
                      </a:lnTo>
                      <a:lnTo>
                        <a:pt x="66" y="218"/>
                      </a:lnTo>
                      <a:lnTo>
                        <a:pt x="63" y="197"/>
                      </a:lnTo>
                      <a:lnTo>
                        <a:pt x="55" y="176"/>
                      </a:lnTo>
                      <a:lnTo>
                        <a:pt x="51" y="156"/>
                      </a:lnTo>
                      <a:lnTo>
                        <a:pt x="56" y="137"/>
                      </a:lnTo>
                      <a:lnTo>
                        <a:pt x="58" y="117"/>
                      </a:lnTo>
                      <a:lnTo>
                        <a:pt x="51" y="98"/>
                      </a:lnTo>
                      <a:lnTo>
                        <a:pt x="41" y="87"/>
                      </a:lnTo>
                      <a:lnTo>
                        <a:pt x="30" y="78"/>
                      </a:lnTo>
                      <a:lnTo>
                        <a:pt x="21" y="67"/>
                      </a:lnTo>
                      <a:lnTo>
                        <a:pt x="12" y="56"/>
                      </a:lnTo>
                      <a:lnTo>
                        <a:pt x="5" y="45"/>
                      </a:lnTo>
                      <a:lnTo>
                        <a:pt x="2" y="32"/>
                      </a:lnTo>
                      <a:lnTo>
                        <a:pt x="0" y="19"/>
                      </a:lnTo>
                      <a:lnTo>
                        <a:pt x="4" y="4"/>
                      </a:lnTo>
                      <a:lnTo>
                        <a:pt x="7" y="2"/>
                      </a:lnTo>
                      <a:lnTo>
                        <a:pt x="12" y="1"/>
                      </a:lnTo>
                      <a:lnTo>
                        <a:pt x="17" y="1"/>
                      </a:lnTo>
                      <a:lnTo>
                        <a:pt x="21" y="0"/>
                      </a:lnTo>
                      <a:lnTo>
                        <a:pt x="26" y="0"/>
                      </a:lnTo>
                      <a:lnTo>
                        <a:pt x="30" y="1"/>
                      </a:lnTo>
                      <a:lnTo>
                        <a:pt x="35" y="1"/>
                      </a:lnTo>
                      <a:lnTo>
                        <a:pt x="40" y="2"/>
                      </a:lnTo>
                      <a:lnTo>
                        <a:pt x="44" y="7"/>
                      </a:lnTo>
                      <a:lnTo>
                        <a:pt x="49" y="14"/>
                      </a:lnTo>
                      <a:lnTo>
                        <a:pt x="55" y="19"/>
                      </a:lnTo>
                      <a:lnTo>
                        <a:pt x="60" y="26"/>
                      </a:lnTo>
                      <a:lnTo>
                        <a:pt x="67" y="30"/>
                      </a:lnTo>
                      <a:lnTo>
                        <a:pt x="73" y="32"/>
                      </a:lnTo>
                      <a:lnTo>
                        <a:pt x="80" y="30"/>
                      </a:lnTo>
                      <a:lnTo>
                        <a:pt x="87" y="23"/>
                      </a:lnTo>
                      <a:close/>
                    </a:path>
                  </a:pathLst>
                </a:custGeom>
                <a:solidFill>
                  <a:srgbClr val="87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6" name="未知"/>
                <p:cNvSpPr>
                  <a:spLocks/>
                </p:cNvSpPr>
                <p:nvPr/>
              </p:nvSpPr>
              <p:spPr bwMode="auto">
                <a:xfrm>
                  <a:off x="757" y="263"/>
                  <a:ext cx="66" cy="53"/>
                </a:xfrm>
                <a:custGeom>
                  <a:avLst/>
                  <a:gdLst>
                    <a:gd name="T0" fmla="*/ 31 w 131"/>
                    <a:gd name="T1" fmla="*/ 28 h 105"/>
                    <a:gd name="T2" fmla="*/ 38 w 131"/>
                    <a:gd name="T3" fmla="*/ 43 h 105"/>
                    <a:gd name="T4" fmla="*/ 48 w 131"/>
                    <a:gd name="T5" fmla="*/ 52 h 105"/>
                    <a:gd name="T6" fmla="*/ 60 w 131"/>
                    <a:gd name="T7" fmla="*/ 60 h 105"/>
                    <a:gd name="T8" fmla="*/ 73 w 131"/>
                    <a:gd name="T9" fmla="*/ 65 h 105"/>
                    <a:gd name="T10" fmla="*/ 88 w 131"/>
                    <a:gd name="T11" fmla="*/ 68 h 105"/>
                    <a:gd name="T12" fmla="*/ 103 w 131"/>
                    <a:gd name="T13" fmla="*/ 72 h 105"/>
                    <a:gd name="T14" fmla="*/ 117 w 131"/>
                    <a:gd name="T15" fmla="*/ 76 h 105"/>
                    <a:gd name="T16" fmla="*/ 131 w 131"/>
                    <a:gd name="T17" fmla="*/ 82 h 105"/>
                    <a:gd name="T18" fmla="*/ 126 w 131"/>
                    <a:gd name="T19" fmla="*/ 105 h 105"/>
                    <a:gd name="T20" fmla="*/ 117 w 131"/>
                    <a:gd name="T21" fmla="*/ 99 h 105"/>
                    <a:gd name="T22" fmla="*/ 106 w 131"/>
                    <a:gd name="T23" fmla="*/ 94 h 105"/>
                    <a:gd name="T24" fmla="*/ 94 w 131"/>
                    <a:gd name="T25" fmla="*/ 86 h 105"/>
                    <a:gd name="T26" fmla="*/ 82 w 131"/>
                    <a:gd name="T27" fmla="*/ 79 h 105"/>
                    <a:gd name="T28" fmla="*/ 68 w 131"/>
                    <a:gd name="T29" fmla="*/ 72 h 105"/>
                    <a:gd name="T30" fmla="*/ 55 w 131"/>
                    <a:gd name="T31" fmla="*/ 66 h 105"/>
                    <a:gd name="T32" fmla="*/ 40 w 131"/>
                    <a:gd name="T33" fmla="*/ 61 h 105"/>
                    <a:gd name="T34" fmla="*/ 26 w 131"/>
                    <a:gd name="T35" fmla="*/ 59 h 105"/>
                    <a:gd name="T36" fmla="*/ 16 w 131"/>
                    <a:gd name="T37" fmla="*/ 46 h 105"/>
                    <a:gd name="T38" fmla="*/ 8 w 131"/>
                    <a:gd name="T39" fmla="*/ 31 h 105"/>
                    <a:gd name="T40" fmla="*/ 2 w 131"/>
                    <a:gd name="T41" fmla="*/ 16 h 105"/>
                    <a:gd name="T42" fmla="*/ 0 w 131"/>
                    <a:gd name="T43" fmla="*/ 0 h 105"/>
                    <a:gd name="T44" fmla="*/ 9 w 131"/>
                    <a:gd name="T45" fmla="*/ 3 h 105"/>
                    <a:gd name="T46" fmla="*/ 17 w 131"/>
                    <a:gd name="T47" fmla="*/ 11 h 105"/>
                    <a:gd name="T48" fmla="*/ 24 w 131"/>
                    <a:gd name="T49" fmla="*/ 20 h 105"/>
                    <a:gd name="T50" fmla="*/ 31 w 131"/>
                    <a:gd name="T51" fmla="*/ 28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31" h="105">
                      <a:moveTo>
                        <a:pt x="31" y="28"/>
                      </a:moveTo>
                      <a:lnTo>
                        <a:pt x="38" y="43"/>
                      </a:lnTo>
                      <a:lnTo>
                        <a:pt x="48" y="52"/>
                      </a:lnTo>
                      <a:lnTo>
                        <a:pt x="60" y="60"/>
                      </a:lnTo>
                      <a:lnTo>
                        <a:pt x="73" y="65"/>
                      </a:lnTo>
                      <a:lnTo>
                        <a:pt x="88" y="68"/>
                      </a:lnTo>
                      <a:lnTo>
                        <a:pt x="103" y="72"/>
                      </a:lnTo>
                      <a:lnTo>
                        <a:pt x="117" y="76"/>
                      </a:lnTo>
                      <a:lnTo>
                        <a:pt x="131" y="82"/>
                      </a:lnTo>
                      <a:lnTo>
                        <a:pt x="126" y="105"/>
                      </a:lnTo>
                      <a:lnTo>
                        <a:pt x="117" y="99"/>
                      </a:lnTo>
                      <a:lnTo>
                        <a:pt x="106" y="94"/>
                      </a:lnTo>
                      <a:lnTo>
                        <a:pt x="94" y="86"/>
                      </a:lnTo>
                      <a:lnTo>
                        <a:pt x="82" y="79"/>
                      </a:lnTo>
                      <a:lnTo>
                        <a:pt x="68" y="72"/>
                      </a:lnTo>
                      <a:lnTo>
                        <a:pt x="55" y="66"/>
                      </a:lnTo>
                      <a:lnTo>
                        <a:pt x="40" y="61"/>
                      </a:lnTo>
                      <a:lnTo>
                        <a:pt x="26" y="59"/>
                      </a:lnTo>
                      <a:lnTo>
                        <a:pt x="16" y="46"/>
                      </a:lnTo>
                      <a:lnTo>
                        <a:pt x="8" y="31"/>
                      </a:lnTo>
                      <a:lnTo>
                        <a:pt x="2" y="16"/>
                      </a:lnTo>
                      <a:lnTo>
                        <a:pt x="0" y="0"/>
                      </a:lnTo>
                      <a:lnTo>
                        <a:pt x="9" y="3"/>
                      </a:lnTo>
                      <a:lnTo>
                        <a:pt x="17" y="11"/>
                      </a:lnTo>
                      <a:lnTo>
                        <a:pt x="24" y="20"/>
                      </a:lnTo>
                      <a:lnTo>
                        <a:pt x="31" y="28"/>
                      </a:lnTo>
                      <a:close/>
                    </a:path>
                  </a:pathLst>
                </a:custGeom>
                <a:solidFill>
                  <a:srgbClr val="87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7" name="未知"/>
                <p:cNvSpPr>
                  <a:spLocks/>
                </p:cNvSpPr>
                <p:nvPr/>
              </p:nvSpPr>
              <p:spPr bwMode="auto">
                <a:xfrm>
                  <a:off x="265" y="268"/>
                  <a:ext cx="32" cy="54"/>
                </a:xfrm>
                <a:custGeom>
                  <a:avLst/>
                  <a:gdLst>
                    <a:gd name="T0" fmla="*/ 43 w 63"/>
                    <a:gd name="T1" fmla="*/ 31 h 108"/>
                    <a:gd name="T2" fmla="*/ 58 w 63"/>
                    <a:gd name="T3" fmla="*/ 45 h 108"/>
                    <a:gd name="T4" fmla="*/ 60 w 63"/>
                    <a:gd name="T5" fmla="*/ 63 h 108"/>
                    <a:gd name="T6" fmla="*/ 59 w 63"/>
                    <a:gd name="T7" fmla="*/ 84 h 108"/>
                    <a:gd name="T8" fmla="*/ 63 w 63"/>
                    <a:gd name="T9" fmla="*/ 103 h 108"/>
                    <a:gd name="T10" fmla="*/ 61 w 63"/>
                    <a:gd name="T11" fmla="*/ 106 h 108"/>
                    <a:gd name="T12" fmla="*/ 59 w 63"/>
                    <a:gd name="T13" fmla="*/ 108 h 108"/>
                    <a:gd name="T14" fmla="*/ 57 w 63"/>
                    <a:gd name="T15" fmla="*/ 108 h 108"/>
                    <a:gd name="T16" fmla="*/ 53 w 63"/>
                    <a:gd name="T17" fmla="*/ 108 h 108"/>
                    <a:gd name="T18" fmla="*/ 46 w 63"/>
                    <a:gd name="T19" fmla="*/ 102 h 108"/>
                    <a:gd name="T20" fmla="*/ 38 w 63"/>
                    <a:gd name="T21" fmla="*/ 96 h 108"/>
                    <a:gd name="T22" fmla="*/ 29 w 63"/>
                    <a:gd name="T23" fmla="*/ 91 h 108"/>
                    <a:gd name="T24" fmla="*/ 20 w 63"/>
                    <a:gd name="T25" fmla="*/ 84 h 108"/>
                    <a:gd name="T26" fmla="*/ 12 w 63"/>
                    <a:gd name="T27" fmla="*/ 77 h 108"/>
                    <a:gd name="T28" fmla="*/ 6 w 63"/>
                    <a:gd name="T29" fmla="*/ 69 h 108"/>
                    <a:gd name="T30" fmla="*/ 1 w 63"/>
                    <a:gd name="T31" fmla="*/ 58 h 108"/>
                    <a:gd name="T32" fmla="*/ 0 w 63"/>
                    <a:gd name="T33" fmla="*/ 48 h 108"/>
                    <a:gd name="T34" fmla="*/ 4 w 63"/>
                    <a:gd name="T35" fmla="*/ 0 h 108"/>
                    <a:gd name="T36" fmla="*/ 9 w 63"/>
                    <a:gd name="T37" fmla="*/ 1 h 108"/>
                    <a:gd name="T38" fmla="*/ 14 w 63"/>
                    <a:gd name="T39" fmla="*/ 4 h 108"/>
                    <a:gd name="T40" fmla="*/ 19 w 63"/>
                    <a:gd name="T41" fmla="*/ 9 h 108"/>
                    <a:gd name="T42" fmla="*/ 23 w 63"/>
                    <a:gd name="T43" fmla="*/ 13 h 108"/>
                    <a:gd name="T44" fmla="*/ 28 w 63"/>
                    <a:gd name="T45" fmla="*/ 18 h 108"/>
                    <a:gd name="T46" fmla="*/ 32 w 63"/>
                    <a:gd name="T47" fmla="*/ 23 h 108"/>
                    <a:gd name="T48" fmla="*/ 38 w 63"/>
                    <a:gd name="T49" fmla="*/ 27 h 108"/>
                    <a:gd name="T50" fmla="*/ 43 w 63"/>
                    <a:gd name="T51" fmla="*/ 31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3" h="108">
                      <a:moveTo>
                        <a:pt x="43" y="31"/>
                      </a:moveTo>
                      <a:lnTo>
                        <a:pt x="58" y="45"/>
                      </a:lnTo>
                      <a:lnTo>
                        <a:pt x="60" y="63"/>
                      </a:lnTo>
                      <a:lnTo>
                        <a:pt x="59" y="84"/>
                      </a:lnTo>
                      <a:lnTo>
                        <a:pt x="63" y="103"/>
                      </a:lnTo>
                      <a:lnTo>
                        <a:pt x="61" y="106"/>
                      </a:lnTo>
                      <a:lnTo>
                        <a:pt x="59" y="108"/>
                      </a:lnTo>
                      <a:lnTo>
                        <a:pt x="57" y="108"/>
                      </a:lnTo>
                      <a:lnTo>
                        <a:pt x="53" y="108"/>
                      </a:lnTo>
                      <a:lnTo>
                        <a:pt x="46" y="102"/>
                      </a:lnTo>
                      <a:lnTo>
                        <a:pt x="38" y="96"/>
                      </a:lnTo>
                      <a:lnTo>
                        <a:pt x="29" y="91"/>
                      </a:lnTo>
                      <a:lnTo>
                        <a:pt x="20" y="84"/>
                      </a:lnTo>
                      <a:lnTo>
                        <a:pt x="12" y="77"/>
                      </a:lnTo>
                      <a:lnTo>
                        <a:pt x="6" y="69"/>
                      </a:lnTo>
                      <a:lnTo>
                        <a:pt x="1" y="58"/>
                      </a:lnTo>
                      <a:lnTo>
                        <a:pt x="0" y="48"/>
                      </a:lnTo>
                      <a:lnTo>
                        <a:pt x="4" y="0"/>
                      </a:lnTo>
                      <a:lnTo>
                        <a:pt x="9" y="1"/>
                      </a:lnTo>
                      <a:lnTo>
                        <a:pt x="14" y="4"/>
                      </a:lnTo>
                      <a:lnTo>
                        <a:pt x="19" y="9"/>
                      </a:lnTo>
                      <a:lnTo>
                        <a:pt x="23" y="13"/>
                      </a:lnTo>
                      <a:lnTo>
                        <a:pt x="28" y="18"/>
                      </a:lnTo>
                      <a:lnTo>
                        <a:pt x="32" y="23"/>
                      </a:lnTo>
                      <a:lnTo>
                        <a:pt x="38" y="27"/>
                      </a:lnTo>
                      <a:lnTo>
                        <a:pt x="4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8" name="未知"/>
                <p:cNvSpPr>
                  <a:spLocks/>
                </p:cNvSpPr>
                <p:nvPr/>
              </p:nvSpPr>
              <p:spPr bwMode="auto">
                <a:xfrm>
                  <a:off x="482" y="294"/>
                  <a:ext cx="409" cy="154"/>
                </a:xfrm>
                <a:custGeom>
                  <a:avLst/>
                  <a:gdLst>
                    <a:gd name="T0" fmla="*/ 539 w 818"/>
                    <a:gd name="T1" fmla="*/ 30 h 308"/>
                    <a:gd name="T2" fmla="*/ 618 w 818"/>
                    <a:gd name="T3" fmla="*/ 55 h 308"/>
                    <a:gd name="T4" fmla="*/ 692 w 818"/>
                    <a:gd name="T5" fmla="*/ 100 h 308"/>
                    <a:gd name="T6" fmla="*/ 737 w 818"/>
                    <a:gd name="T7" fmla="*/ 189 h 308"/>
                    <a:gd name="T8" fmla="*/ 771 w 818"/>
                    <a:gd name="T9" fmla="*/ 268 h 308"/>
                    <a:gd name="T10" fmla="*/ 802 w 818"/>
                    <a:gd name="T11" fmla="*/ 280 h 308"/>
                    <a:gd name="T12" fmla="*/ 780 w 818"/>
                    <a:gd name="T13" fmla="*/ 293 h 308"/>
                    <a:gd name="T14" fmla="*/ 681 w 818"/>
                    <a:gd name="T15" fmla="*/ 283 h 308"/>
                    <a:gd name="T16" fmla="*/ 657 w 818"/>
                    <a:gd name="T17" fmla="*/ 217 h 308"/>
                    <a:gd name="T18" fmla="*/ 615 w 818"/>
                    <a:gd name="T19" fmla="*/ 150 h 308"/>
                    <a:gd name="T20" fmla="*/ 570 w 818"/>
                    <a:gd name="T21" fmla="*/ 118 h 308"/>
                    <a:gd name="T22" fmla="*/ 578 w 818"/>
                    <a:gd name="T23" fmla="*/ 143 h 308"/>
                    <a:gd name="T24" fmla="*/ 606 w 818"/>
                    <a:gd name="T25" fmla="*/ 181 h 308"/>
                    <a:gd name="T26" fmla="*/ 600 w 818"/>
                    <a:gd name="T27" fmla="*/ 263 h 308"/>
                    <a:gd name="T28" fmla="*/ 578 w 818"/>
                    <a:gd name="T29" fmla="*/ 239 h 308"/>
                    <a:gd name="T30" fmla="*/ 570 w 818"/>
                    <a:gd name="T31" fmla="*/ 201 h 308"/>
                    <a:gd name="T32" fmla="*/ 540 w 818"/>
                    <a:gd name="T33" fmla="*/ 159 h 308"/>
                    <a:gd name="T34" fmla="*/ 522 w 818"/>
                    <a:gd name="T35" fmla="*/ 123 h 308"/>
                    <a:gd name="T36" fmla="*/ 521 w 818"/>
                    <a:gd name="T37" fmla="*/ 77 h 308"/>
                    <a:gd name="T38" fmla="*/ 493 w 818"/>
                    <a:gd name="T39" fmla="*/ 80 h 308"/>
                    <a:gd name="T40" fmla="*/ 457 w 818"/>
                    <a:gd name="T41" fmla="*/ 60 h 308"/>
                    <a:gd name="T42" fmla="*/ 421 w 818"/>
                    <a:gd name="T43" fmla="*/ 20 h 308"/>
                    <a:gd name="T44" fmla="*/ 377 w 818"/>
                    <a:gd name="T45" fmla="*/ 32 h 308"/>
                    <a:gd name="T46" fmla="*/ 300 w 818"/>
                    <a:gd name="T47" fmla="*/ 59 h 308"/>
                    <a:gd name="T48" fmla="*/ 244 w 818"/>
                    <a:gd name="T49" fmla="*/ 93 h 308"/>
                    <a:gd name="T50" fmla="*/ 259 w 818"/>
                    <a:gd name="T51" fmla="*/ 108 h 308"/>
                    <a:gd name="T52" fmla="*/ 326 w 818"/>
                    <a:gd name="T53" fmla="*/ 109 h 308"/>
                    <a:gd name="T54" fmla="*/ 327 w 818"/>
                    <a:gd name="T55" fmla="*/ 124 h 308"/>
                    <a:gd name="T56" fmla="*/ 355 w 818"/>
                    <a:gd name="T57" fmla="*/ 124 h 308"/>
                    <a:gd name="T58" fmla="*/ 426 w 818"/>
                    <a:gd name="T59" fmla="*/ 132 h 308"/>
                    <a:gd name="T60" fmla="*/ 507 w 818"/>
                    <a:gd name="T61" fmla="*/ 199 h 308"/>
                    <a:gd name="T62" fmla="*/ 540 w 818"/>
                    <a:gd name="T63" fmla="*/ 253 h 308"/>
                    <a:gd name="T64" fmla="*/ 536 w 818"/>
                    <a:gd name="T65" fmla="*/ 286 h 308"/>
                    <a:gd name="T66" fmla="*/ 467 w 818"/>
                    <a:gd name="T67" fmla="*/ 293 h 308"/>
                    <a:gd name="T68" fmla="*/ 399 w 818"/>
                    <a:gd name="T69" fmla="*/ 300 h 308"/>
                    <a:gd name="T70" fmla="*/ 341 w 818"/>
                    <a:gd name="T71" fmla="*/ 293 h 308"/>
                    <a:gd name="T72" fmla="*/ 319 w 818"/>
                    <a:gd name="T73" fmla="*/ 278 h 308"/>
                    <a:gd name="T74" fmla="*/ 308 w 818"/>
                    <a:gd name="T75" fmla="*/ 223 h 308"/>
                    <a:gd name="T76" fmla="*/ 292 w 818"/>
                    <a:gd name="T77" fmla="*/ 230 h 308"/>
                    <a:gd name="T78" fmla="*/ 262 w 818"/>
                    <a:gd name="T79" fmla="*/ 307 h 308"/>
                    <a:gd name="T80" fmla="*/ 221 w 818"/>
                    <a:gd name="T81" fmla="*/ 302 h 308"/>
                    <a:gd name="T82" fmla="*/ 159 w 818"/>
                    <a:gd name="T83" fmla="*/ 285 h 308"/>
                    <a:gd name="T84" fmla="*/ 96 w 818"/>
                    <a:gd name="T85" fmla="*/ 298 h 308"/>
                    <a:gd name="T86" fmla="*/ 31 w 818"/>
                    <a:gd name="T87" fmla="*/ 308 h 308"/>
                    <a:gd name="T88" fmla="*/ 0 w 818"/>
                    <a:gd name="T89" fmla="*/ 299 h 308"/>
                    <a:gd name="T90" fmla="*/ 26 w 818"/>
                    <a:gd name="T91" fmla="*/ 240 h 308"/>
                    <a:gd name="T92" fmla="*/ 94 w 818"/>
                    <a:gd name="T93" fmla="*/ 212 h 308"/>
                    <a:gd name="T94" fmla="*/ 188 w 818"/>
                    <a:gd name="T95" fmla="*/ 233 h 308"/>
                    <a:gd name="T96" fmla="*/ 235 w 818"/>
                    <a:gd name="T97" fmla="*/ 202 h 308"/>
                    <a:gd name="T98" fmla="*/ 264 w 818"/>
                    <a:gd name="T99" fmla="*/ 166 h 308"/>
                    <a:gd name="T100" fmla="*/ 304 w 818"/>
                    <a:gd name="T101" fmla="*/ 141 h 308"/>
                    <a:gd name="T102" fmla="*/ 295 w 818"/>
                    <a:gd name="T103" fmla="*/ 124 h 308"/>
                    <a:gd name="T104" fmla="*/ 274 w 818"/>
                    <a:gd name="T105" fmla="*/ 139 h 308"/>
                    <a:gd name="T106" fmla="*/ 226 w 818"/>
                    <a:gd name="T107" fmla="*/ 157 h 308"/>
                    <a:gd name="T108" fmla="*/ 203 w 818"/>
                    <a:gd name="T109" fmla="*/ 193 h 308"/>
                    <a:gd name="T110" fmla="*/ 176 w 818"/>
                    <a:gd name="T111" fmla="*/ 202 h 308"/>
                    <a:gd name="T112" fmla="*/ 148 w 818"/>
                    <a:gd name="T113" fmla="*/ 199 h 308"/>
                    <a:gd name="T114" fmla="*/ 186 w 818"/>
                    <a:gd name="T115" fmla="*/ 138 h 308"/>
                    <a:gd name="T116" fmla="*/ 240 w 818"/>
                    <a:gd name="T117" fmla="*/ 86 h 308"/>
                    <a:gd name="T118" fmla="*/ 295 w 818"/>
                    <a:gd name="T119" fmla="*/ 35 h 308"/>
                    <a:gd name="T120" fmla="*/ 379 w 818"/>
                    <a:gd name="T121" fmla="*/ 4 h 308"/>
                    <a:gd name="T122" fmla="*/ 474 w 818"/>
                    <a:gd name="T123" fmla="*/ 18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818" h="308">
                      <a:moveTo>
                        <a:pt x="474" y="18"/>
                      </a:moveTo>
                      <a:lnTo>
                        <a:pt x="490" y="21"/>
                      </a:lnTo>
                      <a:lnTo>
                        <a:pt x="507" y="25"/>
                      </a:lnTo>
                      <a:lnTo>
                        <a:pt x="523" y="27"/>
                      </a:lnTo>
                      <a:lnTo>
                        <a:pt x="539" y="30"/>
                      </a:lnTo>
                      <a:lnTo>
                        <a:pt x="555" y="34"/>
                      </a:lnTo>
                      <a:lnTo>
                        <a:pt x="572" y="37"/>
                      </a:lnTo>
                      <a:lnTo>
                        <a:pt x="588" y="42"/>
                      </a:lnTo>
                      <a:lnTo>
                        <a:pt x="603" y="47"/>
                      </a:lnTo>
                      <a:lnTo>
                        <a:pt x="618" y="55"/>
                      </a:lnTo>
                      <a:lnTo>
                        <a:pt x="633" y="64"/>
                      </a:lnTo>
                      <a:lnTo>
                        <a:pt x="648" y="73"/>
                      </a:lnTo>
                      <a:lnTo>
                        <a:pt x="662" y="82"/>
                      </a:lnTo>
                      <a:lnTo>
                        <a:pt x="676" y="92"/>
                      </a:lnTo>
                      <a:lnTo>
                        <a:pt x="692" y="100"/>
                      </a:lnTo>
                      <a:lnTo>
                        <a:pt x="707" y="106"/>
                      </a:lnTo>
                      <a:lnTo>
                        <a:pt x="725" y="111"/>
                      </a:lnTo>
                      <a:lnTo>
                        <a:pt x="734" y="135"/>
                      </a:lnTo>
                      <a:lnTo>
                        <a:pt x="736" y="162"/>
                      </a:lnTo>
                      <a:lnTo>
                        <a:pt x="737" y="189"/>
                      </a:lnTo>
                      <a:lnTo>
                        <a:pt x="741" y="216"/>
                      </a:lnTo>
                      <a:lnTo>
                        <a:pt x="744" y="231"/>
                      </a:lnTo>
                      <a:lnTo>
                        <a:pt x="749" y="246"/>
                      </a:lnTo>
                      <a:lnTo>
                        <a:pt x="758" y="259"/>
                      </a:lnTo>
                      <a:lnTo>
                        <a:pt x="771" y="268"/>
                      </a:lnTo>
                      <a:lnTo>
                        <a:pt x="778" y="270"/>
                      </a:lnTo>
                      <a:lnTo>
                        <a:pt x="783" y="271"/>
                      </a:lnTo>
                      <a:lnTo>
                        <a:pt x="790" y="275"/>
                      </a:lnTo>
                      <a:lnTo>
                        <a:pt x="796" y="277"/>
                      </a:lnTo>
                      <a:lnTo>
                        <a:pt x="802" y="280"/>
                      </a:lnTo>
                      <a:lnTo>
                        <a:pt x="808" y="284"/>
                      </a:lnTo>
                      <a:lnTo>
                        <a:pt x="813" y="289"/>
                      </a:lnTo>
                      <a:lnTo>
                        <a:pt x="818" y="294"/>
                      </a:lnTo>
                      <a:lnTo>
                        <a:pt x="800" y="293"/>
                      </a:lnTo>
                      <a:lnTo>
                        <a:pt x="780" y="293"/>
                      </a:lnTo>
                      <a:lnTo>
                        <a:pt x="760" y="292"/>
                      </a:lnTo>
                      <a:lnTo>
                        <a:pt x="741" y="291"/>
                      </a:lnTo>
                      <a:lnTo>
                        <a:pt x="720" y="290"/>
                      </a:lnTo>
                      <a:lnTo>
                        <a:pt x="700" y="286"/>
                      </a:lnTo>
                      <a:lnTo>
                        <a:pt x="681" y="283"/>
                      </a:lnTo>
                      <a:lnTo>
                        <a:pt x="662" y="278"/>
                      </a:lnTo>
                      <a:lnTo>
                        <a:pt x="657" y="265"/>
                      </a:lnTo>
                      <a:lnTo>
                        <a:pt x="657" y="251"/>
                      </a:lnTo>
                      <a:lnTo>
                        <a:pt x="659" y="233"/>
                      </a:lnTo>
                      <a:lnTo>
                        <a:pt x="657" y="217"/>
                      </a:lnTo>
                      <a:lnTo>
                        <a:pt x="651" y="203"/>
                      </a:lnTo>
                      <a:lnTo>
                        <a:pt x="643" y="189"/>
                      </a:lnTo>
                      <a:lnTo>
                        <a:pt x="635" y="176"/>
                      </a:lnTo>
                      <a:lnTo>
                        <a:pt x="626" y="163"/>
                      </a:lnTo>
                      <a:lnTo>
                        <a:pt x="615" y="150"/>
                      </a:lnTo>
                      <a:lnTo>
                        <a:pt x="605" y="139"/>
                      </a:lnTo>
                      <a:lnTo>
                        <a:pt x="592" y="128"/>
                      </a:lnTo>
                      <a:lnTo>
                        <a:pt x="580" y="118"/>
                      </a:lnTo>
                      <a:lnTo>
                        <a:pt x="575" y="118"/>
                      </a:lnTo>
                      <a:lnTo>
                        <a:pt x="570" y="118"/>
                      </a:lnTo>
                      <a:lnTo>
                        <a:pt x="567" y="119"/>
                      </a:lnTo>
                      <a:lnTo>
                        <a:pt x="563" y="123"/>
                      </a:lnTo>
                      <a:lnTo>
                        <a:pt x="567" y="130"/>
                      </a:lnTo>
                      <a:lnTo>
                        <a:pt x="573" y="136"/>
                      </a:lnTo>
                      <a:lnTo>
                        <a:pt x="578" y="143"/>
                      </a:lnTo>
                      <a:lnTo>
                        <a:pt x="584" y="150"/>
                      </a:lnTo>
                      <a:lnTo>
                        <a:pt x="584" y="161"/>
                      </a:lnTo>
                      <a:lnTo>
                        <a:pt x="590" y="169"/>
                      </a:lnTo>
                      <a:lnTo>
                        <a:pt x="599" y="176"/>
                      </a:lnTo>
                      <a:lnTo>
                        <a:pt x="606" y="181"/>
                      </a:lnTo>
                      <a:lnTo>
                        <a:pt x="627" y="219"/>
                      </a:lnTo>
                      <a:lnTo>
                        <a:pt x="623" y="233"/>
                      </a:lnTo>
                      <a:lnTo>
                        <a:pt x="619" y="246"/>
                      </a:lnTo>
                      <a:lnTo>
                        <a:pt x="612" y="256"/>
                      </a:lnTo>
                      <a:lnTo>
                        <a:pt x="600" y="263"/>
                      </a:lnTo>
                      <a:lnTo>
                        <a:pt x="597" y="257"/>
                      </a:lnTo>
                      <a:lnTo>
                        <a:pt x="592" y="253"/>
                      </a:lnTo>
                      <a:lnTo>
                        <a:pt x="588" y="248"/>
                      </a:lnTo>
                      <a:lnTo>
                        <a:pt x="582" y="244"/>
                      </a:lnTo>
                      <a:lnTo>
                        <a:pt x="578" y="239"/>
                      </a:lnTo>
                      <a:lnTo>
                        <a:pt x="576" y="234"/>
                      </a:lnTo>
                      <a:lnTo>
                        <a:pt x="577" y="229"/>
                      </a:lnTo>
                      <a:lnTo>
                        <a:pt x="582" y="222"/>
                      </a:lnTo>
                      <a:lnTo>
                        <a:pt x="577" y="210"/>
                      </a:lnTo>
                      <a:lnTo>
                        <a:pt x="570" y="201"/>
                      </a:lnTo>
                      <a:lnTo>
                        <a:pt x="561" y="193"/>
                      </a:lnTo>
                      <a:lnTo>
                        <a:pt x="551" y="186"/>
                      </a:lnTo>
                      <a:lnTo>
                        <a:pt x="542" y="181"/>
                      </a:lnTo>
                      <a:lnTo>
                        <a:pt x="539" y="171"/>
                      </a:lnTo>
                      <a:lnTo>
                        <a:pt x="540" y="159"/>
                      </a:lnTo>
                      <a:lnTo>
                        <a:pt x="540" y="147"/>
                      </a:lnTo>
                      <a:lnTo>
                        <a:pt x="537" y="140"/>
                      </a:lnTo>
                      <a:lnTo>
                        <a:pt x="532" y="134"/>
                      </a:lnTo>
                      <a:lnTo>
                        <a:pt x="528" y="128"/>
                      </a:lnTo>
                      <a:lnTo>
                        <a:pt x="522" y="123"/>
                      </a:lnTo>
                      <a:lnTo>
                        <a:pt x="524" y="112"/>
                      </a:lnTo>
                      <a:lnTo>
                        <a:pt x="527" y="102"/>
                      </a:lnTo>
                      <a:lnTo>
                        <a:pt x="528" y="93"/>
                      </a:lnTo>
                      <a:lnTo>
                        <a:pt x="525" y="82"/>
                      </a:lnTo>
                      <a:lnTo>
                        <a:pt x="521" y="77"/>
                      </a:lnTo>
                      <a:lnTo>
                        <a:pt x="515" y="73"/>
                      </a:lnTo>
                      <a:lnTo>
                        <a:pt x="509" y="71"/>
                      </a:lnTo>
                      <a:lnTo>
                        <a:pt x="502" y="70"/>
                      </a:lnTo>
                      <a:lnTo>
                        <a:pt x="497" y="74"/>
                      </a:lnTo>
                      <a:lnTo>
                        <a:pt x="493" y="80"/>
                      </a:lnTo>
                      <a:lnTo>
                        <a:pt x="489" y="86"/>
                      </a:lnTo>
                      <a:lnTo>
                        <a:pt x="482" y="87"/>
                      </a:lnTo>
                      <a:lnTo>
                        <a:pt x="474" y="77"/>
                      </a:lnTo>
                      <a:lnTo>
                        <a:pt x="466" y="68"/>
                      </a:lnTo>
                      <a:lnTo>
                        <a:pt x="457" y="60"/>
                      </a:lnTo>
                      <a:lnTo>
                        <a:pt x="451" y="49"/>
                      </a:lnTo>
                      <a:lnTo>
                        <a:pt x="443" y="42"/>
                      </a:lnTo>
                      <a:lnTo>
                        <a:pt x="436" y="34"/>
                      </a:lnTo>
                      <a:lnTo>
                        <a:pt x="429" y="27"/>
                      </a:lnTo>
                      <a:lnTo>
                        <a:pt x="421" y="20"/>
                      </a:lnTo>
                      <a:lnTo>
                        <a:pt x="413" y="15"/>
                      </a:lnTo>
                      <a:lnTo>
                        <a:pt x="405" y="12"/>
                      </a:lnTo>
                      <a:lnTo>
                        <a:pt x="395" y="12"/>
                      </a:lnTo>
                      <a:lnTo>
                        <a:pt x="385" y="15"/>
                      </a:lnTo>
                      <a:lnTo>
                        <a:pt x="377" y="32"/>
                      </a:lnTo>
                      <a:lnTo>
                        <a:pt x="365" y="42"/>
                      </a:lnTo>
                      <a:lnTo>
                        <a:pt x="352" y="49"/>
                      </a:lnTo>
                      <a:lnTo>
                        <a:pt x="334" y="52"/>
                      </a:lnTo>
                      <a:lnTo>
                        <a:pt x="317" y="55"/>
                      </a:lnTo>
                      <a:lnTo>
                        <a:pt x="300" y="59"/>
                      </a:lnTo>
                      <a:lnTo>
                        <a:pt x="285" y="65"/>
                      </a:lnTo>
                      <a:lnTo>
                        <a:pt x="271" y="77"/>
                      </a:lnTo>
                      <a:lnTo>
                        <a:pt x="262" y="80"/>
                      </a:lnTo>
                      <a:lnTo>
                        <a:pt x="253" y="86"/>
                      </a:lnTo>
                      <a:lnTo>
                        <a:pt x="244" y="93"/>
                      </a:lnTo>
                      <a:lnTo>
                        <a:pt x="241" y="103"/>
                      </a:lnTo>
                      <a:lnTo>
                        <a:pt x="246" y="108"/>
                      </a:lnTo>
                      <a:lnTo>
                        <a:pt x="250" y="109"/>
                      </a:lnTo>
                      <a:lnTo>
                        <a:pt x="255" y="109"/>
                      </a:lnTo>
                      <a:lnTo>
                        <a:pt x="259" y="108"/>
                      </a:lnTo>
                      <a:lnTo>
                        <a:pt x="264" y="105"/>
                      </a:lnTo>
                      <a:lnTo>
                        <a:pt x="269" y="104"/>
                      </a:lnTo>
                      <a:lnTo>
                        <a:pt x="273" y="103"/>
                      </a:lnTo>
                      <a:lnTo>
                        <a:pt x="278" y="103"/>
                      </a:lnTo>
                      <a:lnTo>
                        <a:pt x="326" y="109"/>
                      </a:lnTo>
                      <a:lnTo>
                        <a:pt x="325" y="111"/>
                      </a:lnTo>
                      <a:lnTo>
                        <a:pt x="323" y="113"/>
                      </a:lnTo>
                      <a:lnTo>
                        <a:pt x="322" y="116"/>
                      </a:lnTo>
                      <a:lnTo>
                        <a:pt x="323" y="119"/>
                      </a:lnTo>
                      <a:lnTo>
                        <a:pt x="327" y="124"/>
                      </a:lnTo>
                      <a:lnTo>
                        <a:pt x="332" y="126"/>
                      </a:lnTo>
                      <a:lnTo>
                        <a:pt x="338" y="126"/>
                      </a:lnTo>
                      <a:lnTo>
                        <a:pt x="343" y="125"/>
                      </a:lnTo>
                      <a:lnTo>
                        <a:pt x="349" y="124"/>
                      </a:lnTo>
                      <a:lnTo>
                        <a:pt x="355" y="124"/>
                      </a:lnTo>
                      <a:lnTo>
                        <a:pt x="360" y="125"/>
                      </a:lnTo>
                      <a:lnTo>
                        <a:pt x="364" y="128"/>
                      </a:lnTo>
                      <a:lnTo>
                        <a:pt x="386" y="126"/>
                      </a:lnTo>
                      <a:lnTo>
                        <a:pt x="407" y="127"/>
                      </a:lnTo>
                      <a:lnTo>
                        <a:pt x="426" y="132"/>
                      </a:lnTo>
                      <a:lnTo>
                        <a:pt x="446" y="140"/>
                      </a:lnTo>
                      <a:lnTo>
                        <a:pt x="463" y="151"/>
                      </a:lnTo>
                      <a:lnTo>
                        <a:pt x="479" y="165"/>
                      </a:lnTo>
                      <a:lnTo>
                        <a:pt x="493" y="181"/>
                      </a:lnTo>
                      <a:lnTo>
                        <a:pt x="507" y="199"/>
                      </a:lnTo>
                      <a:lnTo>
                        <a:pt x="514" y="209"/>
                      </a:lnTo>
                      <a:lnTo>
                        <a:pt x="521" y="221"/>
                      </a:lnTo>
                      <a:lnTo>
                        <a:pt x="528" y="231"/>
                      </a:lnTo>
                      <a:lnTo>
                        <a:pt x="534" y="242"/>
                      </a:lnTo>
                      <a:lnTo>
                        <a:pt x="540" y="253"/>
                      </a:lnTo>
                      <a:lnTo>
                        <a:pt x="547" y="264"/>
                      </a:lnTo>
                      <a:lnTo>
                        <a:pt x="554" y="274"/>
                      </a:lnTo>
                      <a:lnTo>
                        <a:pt x="563" y="284"/>
                      </a:lnTo>
                      <a:lnTo>
                        <a:pt x="550" y="285"/>
                      </a:lnTo>
                      <a:lnTo>
                        <a:pt x="536" y="286"/>
                      </a:lnTo>
                      <a:lnTo>
                        <a:pt x="522" y="287"/>
                      </a:lnTo>
                      <a:lnTo>
                        <a:pt x="508" y="289"/>
                      </a:lnTo>
                      <a:lnTo>
                        <a:pt x="494" y="290"/>
                      </a:lnTo>
                      <a:lnTo>
                        <a:pt x="481" y="291"/>
                      </a:lnTo>
                      <a:lnTo>
                        <a:pt x="467" y="293"/>
                      </a:lnTo>
                      <a:lnTo>
                        <a:pt x="453" y="294"/>
                      </a:lnTo>
                      <a:lnTo>
                        <a:pt x="439" y="295"/>
                      </a:lnTo>
                      <a:lnTo>
                        <a:pt x="425" y="298"/>
                      </a:lnTo>
                      <a:lnTo>
                        <a:pt x="413" y="299"/>
                      </a:lnTo>
                      <a:lnTo>
                        <a:pt x="399" y="300"/>
                      </a:lnTo>
                      <a:lnTo>
                        <a:pt x="385" y="301"/>
                      </a:lnTo>
                      <a:lnTo>
                        <a:pt x="371" y="302"/>
                      </a:lnTo>
                      <a:lnTo>
                        <a:pt x="357" y="304"/>
                      </a:lnTo>
                      <a:lnTo>
                        <a:pt x="343" y="305"/>
                      </a:lnTo>
                      <a:lnTo>
                        <a:pt x="341" y="293"/>
                      </a:lnTo>
                      <a:lnTo>
                        <a:pt x="340" y="282"/>
                      </a:lnTo>
                      <a:lnTo>
                        <a:pt x="337" y="271"/>
                      </a:lnTo>
                      <a:lnTo>
                        <a:pt x="326" y="268"/>
                      </a:lnTo>
                      <a:lnTo>
                        <a:pt x="323" y="272"/>
                      </a:lnTo>
                      <a:lnTo>
                        <a:pt x="319" y="278"/>
                      </a:lnTo>
                      <a:lnTo>
                        <a:pt x="317" y="284"/>
                      </a:lnTo>
                      <a:lnTo>
                        <a:pt x="316" y="290"/>
                      </a:lnTo>
                      <a:lnTo>
                        <a:pt x="315" y="267"/>
                      </a:lnTo>
                      <a:lnTo>
                        <a:pt x="311" y="245"/>
                      </a:lnTo>
                      <a:lnTo>
                        <a:pt x="308" y="223"/>
                      </a:lnTo>
                      <a:lnTo>
                        <a:pt x="303" y="201"/>
                      </a:lnTo>
                      <a:lnTo>
                        <a:pt x="295" y="192"/>
                      </a:lnTo>
                      <a:lnTo>
                        <a:pt x="289" y="202"/>
                      </a:lnTo>
                      <a:lnTo>
                        <a:pt x="289" y="215"/>
                      </a:lnTo>
                      <a:lnTo>
                        <a:pt x="292" y="230"/>
                      </a:lnTo>
                      <a:lnTo>
                        <a:pt x="292" y="245"/>
                      </a:lnTo>
                      <a:lnTo>
                        <a:pt x="285" y="300"/>
                      </a:lnTo>
                      <a:lnTo>
                        <a:pt x="278" y="305"/>
                      </a:lnTo>
                      <a:lnTo>
                        <a:pt x="270" y="306"/>
                      </a:lnTo>
                      <a:lnTo>
                        <a:pt x="262" y="307"/>
                      </a:lnTo>
                      <a:lnTo>
                        <a:pt x="254" y="306"/>
                      </a:lnTo>
                      <a:lnTo>
                        <a:pt x="246" y="306"/>
                      </a:lnTo>
                      <a:lnTo>
                        <a:pt x="238" y="304"/>
                      </a:lnTo>
                      <a:lnTo>
                        <a:pt x="229" y="302"/>
                      </a:lnTo>
                      <a:lnTo>
                        <a:pt x="221" y="302"/>
                      </a:lnTo>
                      <a:lnTo>
                        <a:pt x="209" y="295"/>
                      </a:lnTo>
                      <a:lnTo>
                        <a:pt x="196" y="290"/>
                      </a:lnTo>
                      <a:lnTo>
                        <a:pt x="185" y="287"/>
                      </a:lnTo>
                      <a:lnTo>
                        <a:pt x="172" y="285"/>
                      </a:lnTo>
                      <a:lnTo>
                        <a:pt x="159" y="285"/>
                      </a:lnTo>
                      <a:lnTo>
                        <a:pt x="147" y="286"/>
                      </a:lnTo>
                      <a:lnTo>
                        <a:pt x="134" y="289"/>
                      </a:lnTo>
                      <a:lnTo>
                        <a:pt x="121" y="292"/>
                      </a:lnTo>
                      <a:lnTo>
                        <a:pt x="109" y="295"/>
                      </a:lnTo>
                      <a:lnTo>
                        <a:pt x="96" y="298"/>
                      </a:lnTo>
                      <a:lnTo>
                        <a:pt x="82" y="301"/>
                      </a:lnTo>
                      <a:lnTo>
                        <a:pt x="69" y="305"/>
                      </a:lnTo>
                      <a:lnTo>
                        <a:pt x="57" y="307"/>
                      </a:lnTo>
                      <a:lnTo>
                        <a:pt x="44" y="308"/>
                      </a:lnTo>
                      <a:lnTo>
                        <a:pt x="31" y="308"/>
                      </a:lnTo>
                      <a:lnTo>
                        <a:pt x="19" y="307"/>
                      </a:lnTo>
                      <a:lnTo>
                        <a:pt x="14" y="305"/>
                      </a:lnTo>
                      <a:lnTo>
                        <a:pt x="8" y="305"/>
                      </a:lnTo>
                      <a:lnTo>
                        <a:pt x="4" y="302"/>
                      </a:lnTo>
                      <a:lnTo>
                        <a:pt x="0" y="299"/>
                      </a:lnTo>
                      <a:lnTo>
                        <a:pt x="1" y="285"/>
                      </a:lnTo>
                      <a:lnTo>
                        <a:pt x="5" y="274"/>
                      </a:lnTo>
                      <a:lnTo>
                        <a:pt x="11" y="262"/>
                      </a:lnTo>
                      <a:lnTo>
                        <a:pt x="18" y="251"/>
                      </a:lnTo>
                      <a:lnTo>
                        <a:pt x="26" y="240"/>
                      </a:lnTo>
                      <a:lnTo>
                        <a:pt x="34" y="231"/>
                      </a:lnTo>
                      <a:lnTo>
                        <a:pt x="43" y="221"/>
                      </a:lnTo>
                      <a:lnTo>
                        <a:pt x="52" y="211"/>
                      </a:lnTo>
                      <a:lnTo>
                        <a:pt x="73" y="210"/>
                      </a:lnTo>
                      <a:lnTo>
                        <a:pt x="94" y="212"/>
                      </a:lnTo>
                      <a:lnTo>
                        <a:pt x="113" y="216"/>
                      </a:lnTo>
                      <a:lnTo>
                        <a:pt x="132" y="221"/>
                      </a:lnTo>
                      <a:lnTo>
                        <a:pt x="150" y="226"/>
                      </a:lnTo>
                      <a:lnTo>
                        <a:pt x="170" y="230"/>
                      </a:lnTo>
                      <a:lnTo>
                        <a:pt x="188" y="233"/>
                      </a:lnTo>
                      <a:lnTo>
                        <a:pt x="208" y="233"/>
                      </a:lnTo>
                      <a:lnTo>
                        <a:pt x="218" y="230"/>
                      </a:lnTo>
                      <a:lnTo>
                        <a:pt x="225" y="222"/>
                      </a:lnTo>
                      <a:lnTo>
                        <a:pt x="231" y="211"/>
                      </a:lnTo>
                      <a:lnTo>
                        <a:pt x="235" y="202"/>
                      </a:lnTo>
                      <a:lnTo>
                        <a:pt x="234" y="191"/>
                      </a:lnTo>
                      <a:lnTo>
                        <a:pt x="238" y="183"/>
                      </a:lnTo>
                      <a:lnTo>
                        <a:pt x="244" y="176"/>
                      </a:lnTo>
                      <a:lnTo>
                        <a:pt x="254" y="171"/>
                      </a:lnTo>
                      <a:lnTo>
                        <a:pt x="264" y="166"/>
                      </a:lnTo>
                      <a:lnTo>
                        <a:pt x="274" y="162"/>
                      </a:lnTo>
                      <a:lnTo>
                        <a:pt x="285" y="157"/>
                      </a:lnTo>
                      <a:lnTo>
                        <a:pt x="293" y="150"/>
                      </a:lnTo>
                      <a:lnTo>
                        <a:pt x="299" y="147"/>
                      </a:lnTo>
                      <a:lnTo>
                        <a:pt x="304" y="141"/>
                      </a:lnTo>
                      <a:lnTo>
                        <a:pt x="309" y="135"/>
                      </a:lnTo>
                      <a:lnTo>
                        <a:pt x="309" y="128"/>
                      </a:lnTo>
                      <a:lnTo>
                        <a:pt x="304" y="124"/>
                      </a:lnTo>
                      <a:lnTo>
                        <a:pt x="300" y="123"/>
                      </a:lnTo>
                      <a:lnTo>
                        <a:pt x="295" y="124"/>
                      </a:lnTo>
                      <a:lnTo>
                        <a:pt x="292" y="127"/>
                      </a:lnTo>
                      <a:lnTo>
                        <a:pt x="287" y="131"/>
                      </a:lnTo>
                      <a:lnTo>
                        <a:pt x="284" y="134"/>
                      </a:lnTo>
                      <a:lnTo>
                        <a:pt x="279" y="138"/>
                      </a:lnTo>
                      <a:lnTo>
                        <a:pt x="274" y="139"/>
                      </a:lnTo>
                      <a:lnTo>
                        <a:pt x="263" y="138"/>
                      </a:lnTo>
                      <a:lnTo>
                        <a:pt x="253" y="140"/>
                      </a:lnTo>
                      <a:lnTo>
                        <a:pt x="242" y="145"/>
                      </a:lnTo>
                      <a:lnTo>
                        <a:pt x="234" y="150"/>
                      </a:lnTo>
                      <a:lnTo>
                        <a:pt x="226" y="157"/>
                      </a:lnTo>
                      <a:lnTo>
                        <a:pt x="218" y="165"/>
                      </a:lnTo>
                      <a:lnTo>
                        <a:pt x="211" y="173"/>
                      </a:lnTo>
                      <a:lnTo>
                        <a:pt x="204" y="181"/>
                      </a:lnTo>
                      <a:lnTo>
                        <a:pt x="204" y="188"/>
                      </a:lnTo>
                      <a:lnTo>
                        <a:pt x="203" y="193"/>
                      </a:lnTo>
                      <a:lnTo>
                        <a:pt x="198" y="198"/>
                      </a:lnTo>
                      <a:lnTo>
                        <a:pt x="194" y="201"/>
                      </a:lnTo>
                      <a:lnTo>
                        <a:pt x="188" y="202"/>
                      </a:lnTo>
                      <a:lnTo>
                        <a:pt x="182" y="202"/>
                      </a:lnTo>
                      <a:lnTo>
                        <a:pt x="176" y="202"/>
                      </a:lnTo>
                      <a:lnTo>
                        <a:pt x="171" y="201"/>
                      </a:lnTo>
                      <a:lnTo>
                        <a:pt x="165" y="201"/>
                      </a:lnTo>
                      <a:lnTo>
                        <a:pt x="159" y="200"/>
                      </a:lnTo>
                      <a:lnTo>
                        <a:pt x="153" y="199"/>
                      </a:lnTo>
                      <a:lnTo>
                        <a:pt x="148" y="199"/>
                      </a:lnTo>
                      <a:lnTo>
                        <a:pt x="158" y="187"/>
                      </a:lnTo>
                      <a:lnTo>
                        <a:pt x="166" y="176"/>
                      </a:lnTo>
                      <a:lnTo>
                        <a:pt x="173" y="163"/>
                      </a:lnTo>
                      <a:lnTo>
                        <a:pt x="179" y="149"/>
                      </a:lnTo>
                      <a:lnTo>
                        <a:pt x="186" y="138"/>
                      </a:lnTo>
                      <a:lnTo>
                        <a:pt x="194" y="126"/>
                      </a:lnTo>
                      <a:lnTo>
                        <a:pt x="204" y="116"/>
                      </a:lnTo>
                      <a:lnTo>
                        <a:pt x="218" y="108"/>
                      </a:lnTo>
                      <a:lnTo>
                        <a:pt x="229" y="97"/>
                      </a:lnTo>
                      <a:lnTo>
                        <a:pt x="240" y="86"/>
                      </a:lnTo>
                      <a:lnTo>
                        <a:pt x="250" y="75"/>
                      </a:lnTo>
                      <a:lnTo>
                        <a:pt x="261" y="64"/>
                      </a:lnTo>
                      <a:lnTo>
                        <a:pt x="271" y="53"/>
                      </a:lnTo>
                      <a:lnTo>
                        <a:pt x="282" y="44"/>
                      </a:lnTo>
                      <a:lnTo>
                        <a:pt x="295" y="35"/>
                      </a:lnTo>
                      <a:lnTo>
                        <a:pt x="309" y="28"/>
                      </a:lnTo>
                      <a:lnTo>
                        <a:pt x="326" y="22"/>
                      </a:lnTo>
                      <a:lnTo>
                        <a:pt x="343" y="15"/>
                      </a:lnTo>
                      <a:lnTo>
                        <a:pt x="361" y="10"/>
                      </a:lnTo>
                      <a:lnTo>
                        <a:pt x="379" y="4"/>
                      </a:lnTo>
                      <a:lnTo>
                        <a:pt x="396" y="0"/>
                      </a:lnTo>
                      <a:lnTo>
                        <a:pt x="414" y="0"/>
                      </a:lnTo>
                      <a:lnTo>
                        <a:pt x="431" y="5"/>
                      </a:lnTo>
                      <a:lnTo>
                        <a:pt x="448" y="15"/>
                      </a:lnTo>
                      <a:lnTo>
                        <a:pt x="474" y="18"/>
                      </a:lnTo>
                      <a:close/>
                    </a:path>
                  </a:pathLst>
                </a:custGeom>
                <a:solidFill>
                  <a:srgbClr val="8787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19" name="未知"/>
                <p:cNvSpPr>
                  <a:spLocks/>
                </p:cNvSpPr>
                <p:nvPr/>
              </p:nvSpPr>
              <p:spPr bwMode="auto">
                <a:xfrm>
                  <a:off x="114" y="330"/>
                  <a:ext cx="270" cy="122"/>
                </a:xfrm>
                <a:custGeom>
                  <a:avLst/>
                  <a:gdLst>
                    <a:gd name="T0" fmla="*/ 222 w 539"/>
                    <a:gd name="T1" fmla="*/ 52 h 243"/>
                    <a:gd name="T2" fmla="*/ 220 w 539"/>
                    <a:gd name="T3" fmla="*/ 94 h 243"/>
                    <a:gd name="T4" fmla="*/ 243 w 539"/>
                    <a:gd name="T5" fmla="*/ 85 h 243"/>
                    <a:gd name="T6" fmla="*/ 241 w 539"/>
                    <a:gd name="T7" fmla="*/ 106 h 243"/>
                    <a:gd name="T8" fmla="*/ 218 w 539"/>
                    <a:gd name="T9" fmla="*/ 113 h 243"/>
                    <a:gd name="T10" fmla="*/ 189 w 539"/>
                    <a:gd name="T11" fmla="*/ 124 h 243"/>
                    <a:gd name="T12" fmla="*/ 165 w 539"/>
                    <a:gd name="T13" fmla="*/ 147 h 243"/>
                    <a:gd name="T14" fmla="*/ 152 w 539"/>
                    <a:gd name="T15" fmla="*/ 151 h 243"/>
                    <a:gd name="T16" fmla="*/ 151 w 539"/>
                    <a:gd name="T17" fmla="*/ 160 h 243"/>
                    <a:gd name="T18" fmla="*/ 171 w 539"/>
                    <a:gd name="T19" fmla="*/ 164 h 243"/>
                    <a:gd name="T20" fmla="*/ 217 w 539"/>
                    <a:gd name="T21" fmla="*/ 159 h 243"/>
                    <a:gd name="T22" fmla="*/ 261 w 539"/>
                    <a:gd name="T23" fmla="*/ 158 h 243"/>
                    <a:gd name="T24" fmla="*/ 298 w 539"/>
                    <a:gd name="T25" fmla="*/ 168 h 243"/>
                    <a:gd name="T26" fmla="*/ 327 w 539"/>
                    <a:gd name="T27" fmla="*/ 196 h 243"/>
                    <a:gd name="T28" fmla="*/ 357 w 539"/>
                    <a:gd name="T29" fmla="*/ 175 h 243"/>
                    <a:gd name="T30" fmla="*/ 349 w 539"/>
                    <a:gd name="T31" fmla="*/ 162 h 243"/>
                    <a:gd name="T32" fmla="*/ 330 w 539"/>
                    <a:gd name="T33" fmla="*/ 164 h 243"/>
                    <a:gd name="T34" fmla="*/ 310 w 539"/>
                    <a:gd name="T35" fmla="*/ 151 h 243"/>
                    <a:gd name="T36" fmla="*/ 355 w 539"/>
                    <a:gd name="T37" fmla="*/ 144 h 243"/>
                    <a:gd name="T38" fmla="*/ 399 w 539"/>
                    <a:gd name="T39" fmla="*/ 155 h 243"/>
                    <a:gd name="T40" fmla="*/ 444 w 539"/>
                    <a:gd name="T41" fmla="*/ 168 h 243"/>
                    <a:gd name="T42" fmla="*/ 488 w 539"/>
                    <a:gd name="T43" fmla="*/ 185 h 243"/>
                    <a:gd name="T44" fmla="*/ 527 w 539"/>
                    <a:gd name="T45" fmla="*/ 217 h 243"/>
                    <a:gd name="T46" fmla="*/ 512 w 539"/>
                    <a:gd name="T47" fmla="*/ 227 h 243"/>
                    <a:gd name="T48" fmla="*/ 469 w 539"/>
                    <a:gd name="T49" fmla="*/ 228 h 243"/>
                    <a:gd name="T50" fmla="*/ 427 w 539"/>
                    <a:gd name="T51" fmla="*/ 230 h 243"/>
                    <a:gd name="T52" fmla="*/ 384 w 539"/>
                    <a:gd name="T53" fmla="*/ 230 h 243"/>
                    <a:gd name="T54" fmla="*/ 342 w 539"/>
                    <a:gd name="T55" fmla="*/ 227 h 243"/>
                    <a:gd name="T56" fmla="*/ 301 w 539"/>
                    <a:gd name="T57" fmla="*/ 215 h 243"/>
                    <a:gd name="T58" fmla="*/ 257 w 539"/>
                    <a:gd name="T59" fmla="*/ 214 h 243"/>
                    <a:gd name="T60" fmla="*/ 217 w 539"/>
                    <a:gd name="T61" fmla="*/ 225 h 243"/>
                    <a:gd name="T62" fmla="*/ 177 w 539"/>
                    <a:gd name="T63" fmla="*/ 236 h 243"/>
                    <a:gd name="T64" fmla="*/ 136 w 539"/>
                    <a:gd name="T65" fmla="*/ 243 h 243"/>
                    <a:gd name="T66" fmla="*/ 93 w 539"/>
                    <a:gd name="T67" fmla="*/ 235 h 243"/>
                    <a:gd name="T68" fmla="*/ 116 w 539"/>
                    <a:gd name="T69" fmla="*/ 179 h 243"/>
                    <a:gd name="T70" fmla="*/ 112 w 539"/>
                    <a:gd name="T71" fmla="*/ 155 h 243"/>
                    <a:gd name="T72" fmla="*/ 96 w 539"/>
                    <a:gd name="T73" fmla="*/ 161 h 243"/>
                    <a:gd name="T74" fmla="*/ 78 w 539"/>
                    <a:gd name="T75" fmla="*/ 161 h 243"/>
                    <a:gd name="T76" fmla="*/ 69 w 539"/>
                    <a:gd name="T77" fmla="*/ 134 h 243"/>
                    <a:gd name="T78" fmla="*/ 45 w 539"/>
                    <a:gd name="T79" fmla="*/ 127 h 243"/>
                    <a:gd name="T80" fmla="*/ 18 w 539"/>
                    <a:gd name="T81" fmla="*/ 136 h 243"/>
                    <a:gd name="T82" fmla="*/ 8 w 539"/>
                    <a:gd name="T83" fmla="*/ 139 h 243"/>
                    <a:gd name="T84" fmla="*/ 13 w 539"/>
                    <a:gd name="T85" fmla="*/ 124 h 243"/>
                    <a:gd name="T86" fmla="*/ 31 w 539"/>
                    <a:gd name="T87" fmla="*/ 111 h 243"/>
                    <a:gd name="T88" fmla="*/ 55 w 539"/>
                    <a:gd name="T89" fmla="*/ 108 h 243"/>
                    <a:gd name="T90" fmla="*/ 80 w 539"/>
                    <a:gd name="T91" fmla="*/ 91 h 243"/>
                    <a:gd name="T92" fmla="*/ 102 w 539"/>
                    <a:gd name="T93" fmla="*/ 70 h 243"/>
                    <a:gd name="T94" fmla="*/ 137 w 539"/>
                    <a:gd name="T95" fmla="*/ 66 h 243"/>
                    <a:gd name="T96" fmla="*/ 182 w 539"/>
                    <a:gd name="T97" fmla="*/ 47 h 243"/>
                    <a:gd name="T98" fmla="*/ 219 w 539"/>
                    <a:gd name="T99" fmla="*/ 13 h 243"/>
                    <a:gd name="T100" fmla="*/ 243 w 539"/>
                    <a:gd name="T101" fmla="*/ 3 h 2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39" h="243">
                      <a:moveTo>
                        <a:pt x="243" y="15"/>
                      </a:moveTo>
                      <a:lnTo>
                        <a:pt x="232" y="33"/>
                      </a:lnTo>
                      <a:lnTo>
                        <a:pt x="222" y="52"/>
                      </a:lnTo>
                      <a:lnTo>
                        <a:pt x="215" y="73"/>
                      </a:lnTo>
                      <a:lnTo>
                        <a:pt x="212" y="93"/>
                      </a:lnTo>
                      <a:lnTo>
                        <a:pt x="220" y="94"/>
                      </a:lnTo>
                      <a:lnTo>
                        <a:pt x="228" y="93"/>
                      </a:lnTo>
                      <a:lnTo>
                        <a:pt x="236" y="90"/>
                      </a:lnTo>
                      <a:lnTo>
                        <a:pt x="243" y="85"/>
                      </a:lnTo>
                      <a:lnTo>
                        <a:pt x="245" y="91"/>
                      </a:lnTo>
                      <a:lnTo>
                        <a:pt x="243" y="98"/>
                      </a:lnTo>
                      <a:lnTo>
                        <a:pt x="241" y="106"/>
                      </a:lnTo>
                      <a:lnTo>
                        <a:pt x="239" y="113"/>
                      </a:lnTo>
                      <a:lnTo>
                        <a:pt x="228" y="112"/>
                      </a:lnTo>
                      <a:lnTo>
                        <a:pt x="218" y="113"/>
                      </a:lnTo>
                      <a:lnTo>
                        <a:pt x="209" y="115"/>
                      </a:lnTo>
                      <a:lnTo>
                        <a:pt x="198" y="120"/>
                      </a:lnTo>
                      <a:lnTo>
                        <a:pt x="189" y="124"/>
                      </a:lnTo>
                      <a:lnTo>
                        <a:pt x="181" y="131"/>
                      </a:lnTo>
                      <a:lnTo>
                        <a:pt x="173" y="139"/>
                      </a:lnTo>
                      <a:lnTo>
                        <a:pt x="165" y="147"/>
                      </a:lnTo>
                      <a:lnTo>
                        <a:pt x="160" y="147"/>
                      </a:lnTo>
                      <a:lnTo>
                        <a:pt x="156" y="149"/>
                      </a:lnTo>
                      <a:lnTo>
                        <a:pt x="152" y="151"/>
                      </a:lnTo>
                      <a:lnTo>
                        <a:pt x="150" y="154"/>
                      </a:lnTo>
                      <a:lnTo>
                        <a:pt x="150" y="158"/>
                      </a:lnTo>
                      <a:lnTo>
                        <a:pt x="151" y="160"/>
                      </a:lnTo>
                      <a:lnTo>
                        <a:pt x="154" y="164"/>
                      </a:lnTo>
                      <a:lnTo>
                        <a:pt x="156" y="166"/>
                      </a:lnTo>
                      <a:lnTo>
                        <a:pt x="171" y="164"/>
                      </a:lnTo>
                      <a:lnTo>
                        <a:pt x="187" y="161"/>
                      </a:lnTo>
                      <a:lnTo>
                        <a:pt x="202" y="160"/>
                      </a:lnTo>
                      <a:lnTo>
                        <a:pt x="217" y="159"/>
                      </a:lnTo>
                      <a:lnTo>
                        <a:pt x="232" y="158"/>
                      </a:lnTo>
                      <a:lnTo>
                        <a:pt x="247" y="158"/>
                      </a:lnTo>
                      <a:lnTo>
                        <a:pt x="261" y="158"/>
                      </a:lnTo>
                      <a:lnTo>
                        <a:pt x="274" y="158"/>
                      </a:lnTo>
                      <a:lnTo>
                        <a:pt x="286" y="161"/>
                      </a:lnTo>
                      <a:lnTo>
                        <a:pt x="298" y="168"/>
                      </a:lnTo>
                      <a:lnTo>
                        <a:pt x="308" y="179"/>
                      </a:lnTo>
                      <a:lnTo>
                        <a:pt x="318" y="189"/>
                      </a:lnTo>
                      <a:lnTo>
                        <a:pt x="327" y="196"/>
                      </a:lnTo>
                      <a:lnTo>
                        <a:pt x="338" y="198"/>
                      </a:lnTo>
                      <a:lnTo>
                        <a:pt x="347" y="192"/>
                      </a:lnTo>
                      <a:lnTo>
                        <a:pt x="357" y="175"/>
                      </a:lnTo>
                      <a:lnTo>
                        <a:pt x="356" y="170"/>
                      </a:lnTo>
                      <a:lnTo>
                        <a:pt x="353" y="166"/>
                      </a:lnTo>
                      <a:lnTo>
                        <a:pt x="349" y="162"/>
                      </a:lnTo>
                      <a:lnTo>
                        <a:pt x="345" y="161"/>
                      </a:lnTo>
                      <a:lnTo>
                        <a:pt x="338" y="162"/>
                      </a:lnTo>
                      <a:lnTo>
                        <a:pt x="330" y="164"/>
                      </a:lnTo>
                      <a:lnTo>
                        <a:pt x="323" y="164"/>
                      </a:lnTo>
                      <a:lnTo>
                        <a:pt x="318" y="160"/>
                      </a:lnTo>
                      <a:lnTo>
                        <a:pt x="310" y="151"/>
                      </a:lnTo>
                      <a:lnTo>
                        <a:pt x="325" y="145"/>
                      </a:lnTo>
                      <a:lnTo>
                        <a:pt x="340" y="143"/>
                      </a:lnTo>
                      <a:lnTo>
                        <a:pt x="355" y="144"/>
                      </a:lnTo>
                      <a:lnTo>
                        <a:pt x="370" y="146"/>
                      </a:lnTo>
                      <a:lnTo>
                        <a:pt x="385" y="151"/>
                      </a:lnTo>
                      <a:lnTo>
                        <a:pt x="399" y="155"/>
                      </a:lnTo>
                      <a:lnTo>
                        <a:pt x="413" y="162"/>
                      </a:lnTo>
                      <a:lnTo>
                        <a:pt x="427" y="168"/>
                      </a:lnTo>
                      <a:lnTo>
                        <a:pt x="444" y="168"/>
                      </a:lnTo>
                      <a:lnTo>
                        <a:pt x="459" y="172"/>
                      </a:lnTo>
                      <a:lnTo>
                        <a:pt x="474" y="179"/>
                      </a:lnTo>
                      <a:lnTo>
                        <a:pt x="488" y="185"/>
                      </a:lnTo>
                      <a:lnTo>
                        <a:pt x="501" y="196"/>
                      </a:lnTo>
                      <a:lnTo>
                        <a:pt x="514" y="206"/>
                      </a:lnTo>
                      <a:lnTo>
                        <a:pt x="527" y="217"/>
                      </a:lnTo>
                      <a:lnTo>
                        <a:pt x="539" y="228"/>
                      </a:lnTo>
                      <a:lnTo>
                        <a:pt x="526" y="227"/>
                      </a:lnTo>
                      <a:lnTo>
                        <a:pt x="512" y="227"/>
                      </a:lnTo>
                      <a:lnTo>
                        <a:pt x="498" y="227"/>
                      </a:lnTo>
                      <a:lnTo>
                        <a:pt x="483" y="227"/>
                      </a:lnTo>
                      <a:lnTo>
                        <a:pt x="469" y="228"/>
                      </a:lnTo>
                      <a:lnTo>
                        <a:pt x="455" y="229"/>
                      </a:lnTo>
                      <a:lnTo>
                        <a:pt x="440" y="229"/>
                      </a:lnTo>
                      <a:lnTo>
                        <a:pt x="427" y="230"/>
                      </a:lnTo>
                      <a:lnTo>
                        <a:pt x="413" y="230"/>
                      </a:lnTo>
                      <a:lnTo>
                        <a:pt x="398" y="230"/>
                      </a:lnTo>
                      <a:lnTo>
                        <a:pt x="384" y="230"/>
                      </a:lnTo>
                      <a:lnTo>
                        <a:pt x="370" y="229"/>
                      </a:lnTo>
                      <a:lnTo>
                        <a:pt x="356" y="228"/>
                      </a:lnTo>
                      <a:lnTo>
                        <a:pt x="342" y="227"/>
                      </a:lnTo>
                      <a:lnTo>
                        <a:pt x="330" y="223"/>
                      </a:lnTo>
                      <a:lnTo>
                        <a:pt x="316" y="220"/>
                      </a:lnTo>
                      <a:lnTo>
                        <a:pt x="301" y="215"/>
                      </a:lnTo>
                      <a:lnTo>
                        <a:pt x="286" y="213"/>
                      </a:lnTo>
                      <a:lnTo>
                        <a:pt x="271" y="213"/>
                      </a:lnTo>
                      <a:lnTo>
                        <a:pt x="257" y="214"/>
                      </a:lnTo>
                      <a:lnTo>
                        <a:pt x="243" y="217"/>
                      </a:lnTo>
                      <a:lnTo>
                        <a:pt x="230" y="220"/>
                      </a:lnTo>
                      <a:lnTo>
                        <a:pt x="217" y="225"/>
                      </a:lnTo>
                      <a:lnTo>
                        <a:pt x="203" y="228"/>
                      </a:lnTo>
                      <a:lnTo>
                        <a:pt x="190" y="233"/>
                      </a:lnTo>
                      <a:lnTo>
                        <a:pt x="177" y="236"/>
                      </a:lnTo>
                      <a:lnTo>
                        <a:pt x="164" y="240"/>
                      </a:lnTo>
                      <a:lnTo>
                        <a:pt x="150" y="242"/>
                      </a:lnTo>
                      <a:lnTo>
                        <a:pt x="136" y="243"/>
                      </a:lnTo>
                      <a:lnTo>
                        <a:pt x="122" y="242"/>
                      </a:lnTo>
                      <a:lnTo>
                        <a:pt x="108" y="240"/>
                      </a:lnTo>
                      <a:lnTo>
                        <a:pt x="93" y="235"/>
                      </a:lnTo>
                      <a:lnTo>
                        <a:pt x="98" y="215"/>
                      </a:lnTo>
                      <a:lnTo>
                        <a:pt x="106" y="197"/>
                      </a:lnTo>
                      <a:lnTo>
                        <a:pt x="116" y="179"/>
                      </a:lnTo>
                      <a:lnTo>
                        <a:pt x="124" y="160"/>
                      </a:lnTo>
                      <a:lnTo>
                        <a:pt x="118" y="155"/>
                      </a:lnTo>
                      <a:lnTo>
                        <a:pt x="112" y="155"/>
                      </a:lnTo>
                      <a:lnTo>
                        <a:pt x="108" y="157"/>
                      </a:lnTo>
                      <a:lnTo>
                        <a:pt x="102" y="159"/>
                      </a:lnTo>
                      <a:lnTo>
                        <a:pt x="96" y="161"/>
                      </a:lnTo>
                      <a:lnTo>
                        <a:pt x="90" y="164"/>
                      </a:lnTo>
                      <a:lnTo>
                        <a:pt x="83" y="164"/>
                      </a:lnTo>
                      <a:lnTo>
                        <a:pt x="78" y="161"/>
                      </a:lnTo>
                      <a:lnTo>
                        <a:pt x="66" y="155"/>
                      </a:lnTo>
                      <a:lnTo>
                        <a:pt x="66" y="145"/>
                      </a:lnTo>
                      <a:lnTo>
                        <a:pt x="69" y="134"/>
                      </a:lnTo>
                      <a:lnTo>
                        <a:pt x="65" y="123"/>
                      </a:lnTo>
                      <a:lnTo>
                        <a:pt x="55" y="124"/>
                      </a:lnTo>
                      <a:lnTo>
                        <a:pt x="45" y="127"/>
                      </a:lnTo>
                      <a:lnTo>
                        <a:pt x="35" y="130"/>
                      </a:lnTo>
                      <a:lnTo>
                        <a:pt x="26" y="132"/>
                      </a:lnTo>
                      <a:lnTo>
                        <a:pt x="18" y="136"/>
                      </a:lnTo>
                      <a:lnTo>
                        <a:pt x="12" y="138"/>
                      </a:lnTo>
                      <a:lnTo>
                        <a:pt x="8" y="139"/>
                      </a:lnTo>
                      <a:lnTo>
                        <a:pt x="8" y="139"/>
                      </a:lnTo>
                      <a:lnTo>
                        <a:pt x="0" y="134"/>
                      </a:lnTo>
                      <a:lnTo>
                        <a:pt x="6" y="129"/>
                      </a:lnTo>
                      <a:lnTo>
                        <a:pt x="13" y="124"/>
                      </a:lnTo>
                      <a:lnTo>
                        <a:pt x="19" y="119"/>
                      </a:lnTo>
                      <a:lnTo>
                        <a:pt x="25" y="114"/>
                      </a:lnTo>
                      <a:lnTo>
                        <a:pt x="31" y="111"/>
                      </a:lnTo>
                      <a:lnTo>
                        <a:pt x="38" y="108"/>
                      </a:lnTo>
                      <a:lnTo>
                        <a:pt x="46" y="107"/>
                      </a:lnTo>
                      <a:lnTo>
                        <a:pt x="55" y="108"/>
                      </a:lnTo>
                      <a:lnTo>
                        <a:pt x="64" y="104"/>
                      </a:lnTo>
                      <a:lnTo>
                        <a:pt x="73" y="98"/>
                      </a:lnTo>
                      <a:lnTo>
                        <a:pt x="80" y="91"/>
                      </a:lnTo>
                      <a:lnTo>
                        <a:pt x="88" y="84"/>
                      </a:lnTo>
                      <a:lnTo>
                        <a:pt x="95" y="77"/>
                      </a:lnTo>
                      <a:lnTo>
                        <a:pt x="102" y="70"/>
                      </a:lnTo>
                      <a:lnTo>
                        <a:pt x="111" y="67"/>
                      </a:lnTo>
                      <a:lnTo>
                        <a:pt x="120" y="64"/>
                      </a:lnTo>
                      <a:lnTo>
                        <a:pt x="137" y="66"/>
                      </a:lnTo>
                      <a:lnTo>
                        <a:pt x="154" y="62"/>
                      </a:lnTo>
                      <a:lnTo>
                        <a:pt x="169" y="56"/>
                      </a:lnTo>
                      <a:lnTo>
                        <a:pt x="182" y="47"/>
                      </a:lnTo>
                      <a:lnTo>
                        <a:pt x="195" y="37"/>
                      </a:lnTo>
                      <a:lnTo>
                        <a:pt x="208" y="25"/>
                      </a:lnTo>
                      <a:lnTo>
                        <a:pt x="219" y="13"/>
                      </a:lnTo>
                      <a:lnTo>
                        <a:pt x="231" y="0"/>
                      </a:lnTo>
                      <a:lnTo>
                        <a:pt x="236" y="1"/>
                      </a:lnTo>
                      <a:lnTo>
                        <a:pt x="243" y="3"/>
                      </a:lnTo>
                      <a:lnTo>
                        <a:pt x="247" y="8"/>
                      </a:lnTo>
                      <a:lnTo>
                        <a:pt x="243" y="15"/>
                      </a:lnTo>
                      <a:close/>
                    </a:path>
                  </a:pathLst>
                </a:custGeom>
                <a:solidFill>
                  <a:srgbClr val="E2E2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20" name="未知"/>
                <p:cNvSpPr>
                  <a:spLocks/>
                </p:cNvSpPr>
                <p:nvPr/>
              </p:nvSpPr>
              <p:spPr bwMode="auto">
                <a:xfrm>
                  <a:off x="799" y="346"/>
                  <a:ext cx="46" cy="52"/>
                </a:xfrm>
                <a:custGeom>
                  <a:avLst/>
                  <a:gdLst>
                    <a:gd name="T0" fmla="*/ 39 w 93"/>
                    <a:gd name="T1" fmla="*/ 30 h 105"/>
                    <a:gd name="T2" fmla="*/ 42 w 93"/>
                    <a:gd name="T3" fmla="*/ 38 h 105"/>
                    <a:gd name="T4" fmla="*/ 46 w 93"/>
                    <a:gd name="T5" fmla="*/ 46 h 105"/>
                    <a:gd name="T6" fmla="*/ 52 w 93"/>
                    <a:gd name="T7" fmla="*/ 54 h 105"/>
                    <a:gd name="T8" fmla="*/ 56 w 93"/>
                    <a:gd name="T9" fmla="*/ 61 h 105"/>
                    <a:gd name="T10" fmla="*/ 63 w 93"/>
                    <a:gd name="T11" fmla="*/ 67 h 105"/>
                    <a:gd name="T12" fmla="*/ 70 w 93"/>
                    <a:gd name="T13" fmla="*/ 71 h 105"/>
                    <a:gd name="T14" fmla="*/ 77 w 93"/>
                    <a:gd name="T15" fmla="*/ 76 h 105"/>
                    <a:gd name="T16" fmla="*/ 86 w 93"/>
                    <a:gd name="T17" fmla="*/ 78 h 105"/>
                    <a:gd name="T18" fmla="*/ 91 w 93"/>
                    <a:gd name="T19" fmla="*/ 84 h 105"/>
                    <a:gd name="T20" fmla="*/ 93 w 93"/>
                    <a:gd name="T21" fmla="*/ 91 h 105"/>
                    <a:gd name="T22" fmla="*/ 93 w 93"/>
                    <a:gd name="T23" fmla="*/ 97 h 105"/>
                    <a:gd name="T24" fmla="*/ 91 w 93"/>
                    <a:gd name="T25" fmla="*/ 104 h 105"/>
                    <a:gd name="T26" fmla="*/ 84 w 93"/>
                    <a:gd name="T27" fmla="*/ 105 h 105"/>
                    <a:gd name="T28" fmla="*/ 79 w 93"/>
                    <a:gd name="T29" fmla="*/ 103 h 105"/>
                    <a:gd name="T30" fmla="*/ 73 w 93"/>
                    <a:gd name="T31" fmla="*/ 99 h 105"/>
                    <a:gd name="T32" fmla="*/ 69 w 93"/>
                    <a:gd name="T33" fmla="*/ 95 h 105"/>
                    <a:gd name="T34" fmla="*/ 63 w 93"/>
                    <a:gd name="T35" fmla="*/ 90 h 105"/>
                    <a:gd name="T36" fmla="*/ 57 w 93"/>
                    <a:gd name="T37" fmla="*/ 88 h 105"/>
                    <a:gd name="T38" fmla="*/ 52 w 93"/>
                    <a:gd name="T39" fmla="*/ 86 h 105"/>
                    <a:gd name="T40" fmla="*/ 43 w 93"/>
                    <a:gd name="T41" fmla="*/ 88 h 105"/>
                    <a:gd name="T42" fmla="*/ 35 w 93"/>
                    <a:gd name="T43" fmla="*/ 78 h 105"/>
                    <a:gd name="T44" fmla="*/ 31 w 93"/>
                    <a:gd name="T45" fmla="*/ 68 h 105"/>
                    <a:gd name="T46" fmla="*/ 28 w 93"/>
                    <a:gd name="T47" fmla="*/ 58 h 105"/>
                    <a:gd name="T48" fmla="*/ 27 w 93"/>
                    <a:gd name="T49" fmla="*/ 46 h 105"/>
                    <a:gd name="T50" fmla="*/ 19 w 93"/>
                    <a:gd name="T51" fmla="*/ 35 h 105"/>
                    <a:gd name="T52" fmla="*/ 9 w 93"/>
                    <a:gd name="T53" fmla="*/ 24 h 105"/>
                    <a:gd name="T54" fmla="*/ 1 w 93"/>
                    <a:gd name="T55" fmla="*/ 13 h 105"/>
                    <a:gd name="T56" fmla="*/ 0 w 93"/>
                    <a:gd name="T57" fmla="*/ 0 h 105"/>
                    <a:gd name="T58" fmla="*/ 5 w 93"/>
                    <a:gd name="T59" fmla="*/ 1 h 105"/>
                    <a:gd name="T60" fmla="*/ 11 w 93"/>
                    <a:gd name="T61" fmla="*/ 3 h 105"/>
                    <a:gd name="T62" fmla="*/ 17 w 93"/>
                    <a:gd name="T63" fmla="*/ 8 h 105"/>
                    <a:gd name="T64" fmla="*/ 22 w 93"/>
                    <a:gd name="T65" fmla="*/ 13 h 105"/>
                    <a:gd name="T66" fmla="*/ 26 w 93"/>
                    <a:gd name="T67" fmla="*/ 17 h 105"/>
                    <a:gd name="T68" fmla="*/ 31 w 93"/>
                    <a:gd name="T69" fmla="*/ 22 h 105"/>
                    <a:gd name="T70" fmla="*/ 34 w 93"/>
                    <a:gd name="T71" fmla="*/ 27 h 105"/>
                    <a:gd name="T72" fmla="*/ 39 w 93"/>
                    <a:gd name="T73" fmla="*/ 30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3" h="105">
                      <a:moveTo>
                        <a:pt x="39" y="30"/>
                      </a:moveTo>
                      <a:lnTo>
                        <a:pt x="42" y="38"/>
                      </a:lnTo>
                      <a:lnTo>
                        <a:pt x="46" y="46"/>
                      </a:lnTo>
                      <a:lnTo>
                        <a:pt x="52" y="54"/>
                      </a:lnTo>
                      <a:lnTo>
                        <a:pt x="56" y="61"/>
                      </a:lnTo>
                      <a:lnTo>
                        <a:pt x="63" y="67"/>
                      </a:lnTo>
                      <a:lnTo>
                        <a:pt x="70" y="71"/>
                      </a:lnTo>
                      <a:lnTo>
                        <a:pt x="77" y="76"/>
                      </a:lnTo>
                      <a:lnTo>
                        <a:pt x="86" y="78"/>
                      </a:lnTo>
                      <a:lnTo>
                        <a:pt x="91" y="84"/>
                      </a:lnTo>
                      <a:lnTo>
                        <a:pt x="93" y="91"/>
                      </a:lnTo>
                      <a:lnTo>
                        <a:pt x="93" y="97"/>
                      </a:lnTo>
                      <a:lnTo>
                        <a:pt x="91" y="104"/>
                      </a:lnTo>
                      <a:lnTo>
                        <a:pt x="84" y="105"/>
                      </a:lnTo>
                      <a:lnTo>
                        <a:pt x="79" y="103"/>
                      </a:lnTo>
                      <a:lnTo>
                        <a:pt x="73" y="99"/>
                      </a:lnTo>
                      <a:lnTo>
                        <a:pt x="69" y="95"/>
                      </a:lnTo>
                      <a:lnTo>
                        <a:pt x="63" y="90"/>
                      </a:lnTo>
                      <a:lnTo>
                        <a:pt x="57" y="88"/>
                      </a:lnTo>
                      <a:lnTo>
                        <a:pt x="52" y="86"/>
                      </a:lnTo>
                      <a:lnTo>
                        <a:pt x="43" y="88"/>
                      </a:lnTo>
                      <a:lnTo>
                        <a:pt x="35" y="78"/>
                      </a:lnTo>
                      <a:lnTo>
                        <a:pt x="31" y="68"/>
                      </a:lnTo>
                      <a:lnTo>
                        <a:pt x="28" y="58"/>
                      </a:lnTo>
                      <a:lnTo>
                        <a:pt x="27" y="46"/>
                      </a:lnTo>
                      <a:lnTo>
                        <a:pt x="19" y="35"/>
                      </a:lnTo>
                      <a:lnTo>
                        <a:pt x="9" y="24"/>
                      </a:lnTo>
                      <a:lnTo>
                        <a:pt x="1" y="13"/>
                      </a:lnTo>
                      <a:lnTo>
                        <a:pt x="0" y="0"/>
                      </a:lnTo>
                      <a:lnTo>
                        <a:pt x="5" y="1"/>
                      </a:lnTo>
                      <a:lnTo>
                        <a:pt x="11" y="3"/>
                      </a:lnTo>
                      <a:lnTo>
                        <a:pt x="17" y="8"/>
                      </a:lnTo>
                      <a:lnTo>
                        <a:pt x="22" y="13"/>
                      </a:lnTo>
                      <a:lnTo>
                        <a:pt x="26" y="17"/>
                      </a:lnTo>
                      <a:lnTo>
                        <a:pt x="31" y="22"/>
                      </a:lnTo>
                      <a:lnTo>
                        <a:pt x="34" y="27"/>
                      </a:lnTo>
                      <a:lnTo>
                        <a:pt x="39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21" name="未知"/>
                <p:cNvSpPr>
                  <a:spLocks/>
                </p:cNvSpPr>
                <p:nvPr/>
              </p:nvSpPr>
              <p:spPr bwMode="auto">
                <a:xfrm>
                  <a:off x="0" y="373"/>
                  <a:ext cx="8" cy="14"/>
                </a:xfrm>
                <a:custGeom>
                  <a:avLst/>
                  <a:gdLst>
                    <a:gd name="T0" fmla="*/ 14 w 15"/>
                    <a:gd name="T1" fmla="*/ 14 h 29"/>
                    <a:gd name="T2" fmla="*/ 14 w 15"/>
                    <a:gd name="T3" fmla="*/ 19 h 29"/>
                    <a:gd name="T4" fmla="*/ 15 w 15"/>
                    <a:gd name="T5" fmla="*/ 23 h 29"/>
                    <a:gd name="T6" fmla="*/ 14 w 15"/>
                    <a:gd name="T7" fmla="*/ 27 h 29"/>
                    <a:gd name="T8" fmla="*/ 11 w 15"/>
                    <a:gd name="T9" fmla="*/ 29 h 29"/>
                    <a:gd name="T10" fmla="*/ 6 w 15"/>
                    <a:gd name="T11" fmla="*/ 29 h 29"/>
                    <a:gd name="T12" fmla="*/ 4 w 15"/>
                    <a:gd name="T13" fmla="*/ 27 h 29"/>
                    <a:gd name="T14" fmla="*/ 2 w 15"/>
                    <a:gd name="T15" fmla="*/ 22 h 29"/>
                    <a:gd name="T16" fmla="*/ 0 w 15"/>
                    <a:gd name="T17" fmla="*/ 19 h 29"/>
                    <a:gd name="T18" fmla="*/ 2 w 15"/>
                    <a:gd name="T19" fmla="*/ 0 h 29"/>
                    <a:gd name="T20" fmla="*/ 8 w 15"/>
                    <a:gd name="T21" fmla="*/ 0 h 29"/>
                    <a:gd name="T22" fmla="*/ 12 w 15"/>
                    <a:gd name="T23" fmla="*/ 5 h 29"/>
                    <a:gd name="T24" fmla="*/ 13 w 15"/>
                    <a:gd name="T25" fmla="*/ 9 h 29"/>
                    <a:gd name="T26" fmla="*/ 14 w 15"/>
                    <a:gd name="T27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5" h="29">
                      <a:moveTo>
                        <a:pt x="14" y="14"/>
                      </a:moveTo>
                      <a:lnTo>
                        <a:pt x="14" y="19"/>
                      </a:lnTo>
                      <a:lnTo>
                        <a:pt x="15" y="23"/>
                      </a:lnTo>
                      <a:lnTo>
                        <a:pt x="14" y="27"/>
                      </a:lnTo>
                      <a:lnTo>
                        <a:pt x="11" y="29"/>
                      </a:lnTo>
                      <a:lnTo>
                        <a:pt x="6" y="29"/>
                      </a:lnTo>
                      <a:lnTo>
                        <a:pt x="4" y="27"/>
                      </a:lnTo>
                      <a:lnTo>
                        <a:pt x="2" y="22"/>
                      </a:lnTo>
                      <a:lnTo>
                        <a:pt x="0" y="19"/>
                      </a:lnTo>
                      <a:lnTo>
                        <a:pt x="2" y="0"/>
                      </a:lnTo>
                      <a:lnTo>
                        <a:pt x="8" y="0"/>
                      </a:lnTo>
                      <a:lnTo>
                        <a:pt x="12" y="5"/>
                      </a:lnTo>
                      <a:lnTo>
                        <a:pt x="13" y="9"/>
                      </a:lnTo>
                      <a:lnTo>
                        <a:pt x="14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22" name="未知"/>
                <p:cNvSpPr>
                  <a:spLocks/>
                </p:cNvSpPr>
                <p:nvPr/>
              </p:nvSpPr>
              <p:spPr bwMode="auto">
                <a:xfrm>
                  <a:off x="670" y="390"/>
                  <a:ext cx="41" cy="33"/>
                </a:xfrm>
                <a:custGeom>
                  <a:avLst/>
                  <a:gdLst>
                    <a:gd name="T0" fmla="*/ 83 w 83"/>
                    <a:gd name="T1" fmla="*/ 46 h 65"/>
                    <a:gd name="T2" fmla="*/ 78 w 83"/>
                    <a:gd name="T3" fmla="*/ 50 h 65"/>
                    <a:gd name="T4" fmla="*/ 72 w 83"/>
                    <a:gd name="T5" fmla="*/ 50 h 65"/>
                    <a:gd name="T6" fmla="*/ 68 w 83"/>
                    <a:gd name="T7" fmla="*/ 49 h 65"/>
                    <a:gd name="T8" fmla="*/ 63 w 83"/>
                    <a:gd name="T9" fmla="*/ 45 h 65"/>
                    <a:gd name="T10" fmla="*/ 58 w 83"/>
                    <a:gd name="T11" fmla="*/ 41 h 65"/>
                    <a:gd name="T12" fmla="*/ 54 w 83"/>
                    <a:gd name="T13" fmla="*/ 37 h 65"/>
                    <a:gd name="T14" fmla="*/ 49 w 83"/>
                    <a:gd name="T15" fmla="*/ 32 h 65"/>
                    <a:gd name="T16" fmla="*/ 43 w 83"/>
                    <a:gd name="T17" fmla="*/ 31 h 65"/>
                    <a:gd name="T18" fmla="*/ 39 w 83"/>
                    <a:gd name="T19" fmla="*/ 41 h 65"/>
                    <a:gd name="T20" fmla="*/ 32 w 83"/>
                    <a:gd name="T21" fmla="*/ 52 h 65"/>
                    <a:gd name="T22" fmla="*/ 23 w 83"/>
                    <a:gd name="T23" fmla="*/ 60 h 65"/>
                    <a:gd name="T24" fmla="*/ 12 w 83"/>
                    <a:gd name="T25" fmla="*/ 65 h 65"/>
                    <a:gd name="T26" fmla="*/ 11 w 83"/>
                    <a:gd name="T27" fmla="*/ 54 h 65"/>
                    <a:gd name="T28" fmla="*/ 15 w 83"/>
                    <a:gd name="T29" fmla="*/ 41 h 65"/>
                    <a:gd name="T30" fmla="*/ 14 w 83"/>
                    <a:gd name="T31" fmla="*/ 31 h 65"/>
                    <a:gd name="T32" fmla="*/ 2 w 83"/>
                    <a:gd name="T33" fmla="*/ 25 h 65"/>
                    <a:gd name="T34" fmla="*/ 1 w 83"/>
                    <a:gd name="T35" fmla="*/ 24 h 65"/>
                    <a:gd name="T36" fmla="*/ 0 w 83"/>
                    <a:gd name="T37" fmla="*/ 22 h 65"/>
                    <a:gd name="T38" fmla="*/ 0 w 83"/>
                    <a:gd name="T39" fmla="*/ 19 h 65"/>
                    <a:gd name="T40" fmla="*/ 0 w 83"/>
                    <a:gd name="T41" fmla="*/ 17 h 65"/>
                    <a:gd name="T42" fmla="*/ 4 w 83"/>
                    <a:gd name="T43" fmla="*/ 12 h 65"/>
                    <a:gd name="T44" fmla="*/ 10 w 83"/>
                    <a:gd name="T45" fmla="*/ 9 h 65"/>
                    <a:gd name="T46" fmla="*/ 15 w 83"/>
                    <a:gd name="T47" fmla="*/ 8 h 65"/>
                    <a:gd name="T48" fmla="*/ 20 w 83"/>
                    <a:gd name="T49" fmla="*/ 7 h 65"/>
                    <a:gd name="T50" fmla="*/ 25 w 83"/>
                    <a:gd name="T51" fmla="*/ 7 h 65"/>
                    <a:gd name="T52" fmla="*/ 31 w 83"/>
                    <a:gd name="T53" fmla="*/ 6 h 65"/>
                    <a:gd name="T54" fmla="*/ 35 w 83"/>
                    <a:gd name="T55" fmla="*/ 3 h 65"/>
                    <a:gd name="T56" fmla="*/ 41 w 83"/>
                    <a:gd name="T57" fmla="*/ 0 h 65"/>
                    <a:gd name="T58" fmla="*/ 48 w 83"/>
                    <a:gd name="T59" fmla="*/ 3 h 65"/>
                    <a:gd name="T60" fmla="*/ 56 w 83"/>
                    <a:gd name="T61" fmla="*/ 8 h 65"/>
                    <a:gd name="T62" fmla="*/ 63 w 83"/>
                    <a:gd name="T63" fmla="*/ 12 h 65"/>
                    <a:gd name="T64" fmla="*/ 69 w 83"/>
                    <a:gd name="T65" fmla="*/ 17 h 65"/>
                    <a:gd name="T66" fmla="*/ 75 w 83"/>
                    <a:gd name="T67" fmla="*/ 24 h 65"/>
                    <a:gd name="T68" fmla="*/ 78 w 83"/>
                    <a:gd name="T69" fmla="*/ 31 h 65"/>
                    <a:gd name="T70" fmla="*/ 81 w 83"/>
                    <a:gd name="T71" fmla="*/ 38 h 65"/>
                    <a:gd name="T72" fmla="*/ 83 w 83"/>
                    <a:gd name="T73" fmla="*/ 46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83" h="65">
                      <a:moveTo>
                        <a:pt x="83" y="46"/>
                      </a:moveTo>
                      <a:lnTo>
                        <a:pt x="78" y="50"/>
                      </a:lnTo>
                      <a:lnTo>
                        <a:pt x="72" y="50"/>
                      </a:lnTo>
                      <a:lnTo>
                        <a:pt x="68" y="49"/>
                      </a:lnTo>
                      <a:lnTo>
                        <a:pt x="63" y="45"/>
                      </a:lnTo>
                      <a:lnTo>
                        <a:pt x="58" y="41"/>
                      </a:lnTo>
                      <a:lnTo>
                        <a:pt x="54" y="37"/>
                      </a:lnTo>
                      <a:lnTo>
                        <a:pt x="49" y="32"/>
                      </a:lnTo>
                      <a:lnTo>
                        <a:pt x="43" y="31"/>
                      </a:lnTo>
                      <a:lnTo>
                        <a:pt x="39" y="41"/>
                      </a:lnTo>
                      <a:lnTo>
                        <a:pt x="32" y="52"/>
                      </a:lnTo>
                      <a:lnTo>
                        <a:pt x="23" y="60"/>
                      </a:lnTo>
                      <a:lnTo>
                        <a:pt x="12" y="65"/>
                      </a:lnTo>
                      <a:lnTo>
                        <a:pt x="11" y="54"/>
                      </a:lnTo>
                      <a:lnTo>
                        <a:pt x="15" y="41"/>
                      </a:lnTo>
                      <a:lnTo>
                        <a:pt x="14" y="31"/>
                      </a:lnTo>
                      <a:lnTo>
                        <a:pt x="2" y="25"/>
                      </a:lnTo>
                      <a:lnTo>
                        <a:pt x="1" y="24"/>
                      </a:lnTo>
                      <a:lnTo>
                        <a:pt x="0" y="22"/>
                      </a:lnTo>
                      <a:lnTo>
                        <a:pt x="0" y="19"/>
                      </a:lnTo>
                      <a:lnTo>
                        <a:pt x="0" y="17"/>
                      </a:lnTo>
                      <a:lnTo>
                        <a:pt x="4" y="12"/>
                      </a:lnTo>
                      <a:lnTo>
                        <a:pt x="10" y="9"/>
                      </a:lnTo>
                      <a:lnTo>
                        <a:pt x="15" y="8"/>
                      </a:lnTo>
                      <a:lnTo>
                        <a:pt x="20" y="7"/>
                      </a:lnTo>
                      <a:lnTo>
                        <a:pt x="25" y="7"/>
                      </a:lnTo>
                      <a:lnTo>
                        <a:pt x="31" y="6"/>
                      </a:lnTo>
                      <a:lnTo>
                        <a:pt x="35" y="3"/>
                      </a:lnTo>
                      <a:lnTo>
                        <a:pt x="41" y="0"/>
                      </a:lnTo>
                      <a:lnTo>
                        <a:pt x="48" y="3"/>
                      </a:lnTo>
                      <a:lnTo>
                        <a:pt x="56" y="8"/>
                      </a:lnTo>
                      <a:lnTo>
                        <a:pt x="63" y="12"/>
                      </a:lnTo>
                      <a:lnTo>
                        <a:pt x="69" y="17"/>
                      </a:lnTo>
                      <a:lnTo>
                        <a:pt x="75" y="24"/>
                      </a:lnTo>
                      <a:lnTo>
                        <a:pt x="78" y="31"/>
                      </a:lnTo>
                      <a:lnTo>
                        <a:pt x="81" y="38"/>
                      </a:lnTo>
                      <a:lnTo>
                        <a:pt x="83" y="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23" name="未知"/>
                <p:cNvSpPr>
                  <a:spLocks/>
                </p:cNvSpPr>
                <p:nvPr/>
              </p:nvSpPr>
              <p:spPr bwMode="auto">
                <a:xfrm>
                  <a:off x="664" y="468"/>
                  <a:ext cx="19" cy="13"/>
                </a:xfrm>
                <a:custGeom>
                  <a:avLst/>
                  <a:gdLst>
                    <a:gd name="T0" fmla="*/ 38 w 38"/>
                    <a:gd name="T1" fmla="*/ 5 h 27"/>
                    <a:gd name="T2" fmla="*/ 33 w 38"/>
                    <a:gd name="T3" fmla="*/ 13 h 27"/>
                    <a:gd name="T4" fmla="*/ 24 w 38"/>
                    <a:gd name="T5" fmla="*/ 15 h 27"/>
                    <a:gd name="T6" fmla="*/ 14 w 38"/>
                    <a:gd name="T7" fmla="*/ 18 h 27"/>
                    <a:gd name="T8" fmla="*/ 8 w 38"/>
                    <a:gd name="T9" fmla="*/ 27 h 27"/>
                    <a:gd name="T10" fmla="*/ 1 w 38"/>
                    <a:gd name="T11" fmla="*/ 27 h 27"/>
                    <a:gd name="T12" fmla="*/ 0 w 38"/>
                    <a:gd name="T13" fmla="*/ 19 h 27"/>
                    <a:gd name="T14" fmla="*/ 2 w 38"/>
                    <a:gd name="T15" fmla="*/ 11 h 27"/>
                    <a:gd name="T16" fmla="*/ 8 w 38"/>
                    <a:gd name="T17" fmla="*/ 5 h 27"/>
                    <a:gd name="T18" fmla="*/ 15 w 38"/>
                    <a:gd name="T19" fmla="*/ 1 h 27"/>
                    <a:gd name="T20" fmla="*/ 22 w 38"/>
                    <a:gd name="T21" fmla="*/ 1 h 27"/>
                    <a:gd name="T22" fmla="*/ 29 w 38"/>
                    <a:gd name="T23" fmla="*/ 0 h 27"/>
                    <a:gd name="T24" fmla="*/ 33 w 38"/>
                    <a:gd name="T25" fmla="*/ 1 h 27"/>
                    <a:gd name="T26" fmla="*/ 38 w 38"/>
                    <a:gd name="T27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8" h="27">
                      <a:moveTo>
                        <a:pt x="38" y="5"/>
                      </a:moveTo>
                      <a:lnTo>
                        <a:pt x="33" y="13"/>
                      </a:lnTo>
                      <a:lnTo>
                        <a:pt x="24" y="15"/>
                      </a:lnTo>
                      <a:lnTo>
                        <a:pt x="14" y="18"/>
                      </a:lnTo>
                      <a:lnTo>
                        <a:pt x="8" y="27"/>
                      </a:lnTo>
                      <a:lnTo>
                        <a:pt x="1" y="27"/>
                      </a:lnTo>
                      <a:lnTo>
                        <a:pt x="0" y="19"/>
                      </a:lnTo>
                      <a:lnTo>
                        <a:pt x="2" y="11"/>
                      </a:lnTo>
                      <a:lnTo>
                        <a:pt x="8" y="5"/>
                      </a:lnTo>
                      <a:lnTo>
                        <a:pt x="15" y="1"/>
                      </a:lnTo>
                      <a:lnTo>
                        <a:pt x="22" y="1"/>
                      </a:lnTo>
                      <a:lnTo>
                        <a:pt x="29" y="0"/>
                      </a:lnTo>
                      <a:lnTo>
                        <a:pt x="33" y="1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23624" name="未知"/>
                <p:cNvSpPr>
                  <a:spLocks/>
                </p:cNvSpPr>
                <p:nvPr/>
              </p:nvSpPr>
              <p:spPr bwMode="auto">
                <a:xfrm>
                  <a:off x="706" y="468"/>
                  <a:ext cx="9" cy="8"/>
                </a:xfrm>
                <a:custGeom>
                  <a:avLst/>
                  <a:gdLst>
                    <a:gd name="T0" fmla="*/ 19 w 19"/>
                    <a:gd name="T1" fmla="*/ 3 h 17"/>
                    <a:gd name="T2" fmla="*/ 17 w 19"/>
                    <a:gd name="T3" fmla="*/ 7 h 17"/>
                    <a:gd name="T4" fmla="*/ 13 w 19"/>
                    <a:gd name="T5" fmla="*/ 12 h 17"/>
                    <a:gd name="T6" fmla="*/ 8 w 19"/>
                    <a:gd name="T7" fmla="*/ 15 h 17"/>
                    <a:gd name="T8" fmla="*/ 4 w 19"/>
                    <a:gd name="T9" fmla="*/ 17 h 17"/>
                    <a:gd name="T10" fmla="*/ 0 w 19"/>
                    <a:gd name="T11" fmla="*/ 13 h 17"/>
                    <a:gd name="T12" fmla="*/ 5 w 19"/>
                    <a:gd name="T13" fmla="*/ 9 h 17"/>
                    <a:gd name="T14" fmla="*/ 8 w 19"/>
                    <a:gd name="T15" fmla="*/ 3 h 17"/>
                    <a:gd name="T16" fmla="*/ 13 w 19"/>
                    <a:gd name="T17" fmla="*/ 0 h 17"/>
                    <a:gd name="T18" fmla="*/ 19 w 19"/>
                    <a:gd name="T19" fmla="*/ 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" h="17">
                      <a:moveTo>
                        <a:pt x="19" y="3"/>
                      </a:moveTo>
                      <a:lnTo>
                        <a:pt x="17" y="7"/>
                      </a:lnTo>
                      <a:lnTo>
                        <a:pt x="13" y="12"/>
                      </a:lnTo>
                      <a:lnTo>
                        <a:pt x="8" y="15"/>
                      </a:lnTo>
                      <a:lnTo>
                        <a:pt x="4" y="17"/>
                      </a:lnTo>
                      <a:lnTo>
                        <a:pt x="0" y="13"/>
                      </a:lnTo>
                      <a:lnTo>
                        <a:pt x="5" y="9"/>
                      </a:lnTo>
                      <a:lnTo>
                        <a:pt x="8" y="3"/>
                      </a:lnTo>
                      <a:lnTo>
                        <a:pt x="13" y="0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3625" name="Group 73"/>
              <p:cNvGrpSpPr>
                <a:grpSpLocks/>
              </p:cNvGrpSpPr>
              <p:nvPr/>
            </p:nvGrpSpPr>
            <p:grpSpPr bwMode="auto">
              <a:xfrm>
                <a:off x="0" y="0"/>
                <a:ext cx="3231" cy="1717"/>
                <a:chOff x="0" y="0"/>
                <a:chExt cx="3231" cy="1717"/>
              </a:xfrm>
            </p:grpSpPr>
            <p:grpSp>
              <p:nvGrpSpPr>
                <p:cNvPr id="23626" name="Group 74"/>
                <p:cNvGrpSpPr>
                  <a:grpSpLocks/>
                </p:cNvGrpSpPr>
                <p:nvPr/>
              </p:nvGrpSpPr>
              <p:grpSpPr bwMode="auto">
                <a:xfrm rot="-21562905">
                  <a:off x="0" y="921"/>
                  <a:ext cx="874" cy="419"/>
                  <a:chOff x="0" y="0"/>
                  <a:chExt cx="1033" cy="481"/>
                </a:xfrm>
              </p:grpSpPr>
              <p:sp>
                <p:nvSpPr>
                  <p:cNvPr id="23627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28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29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0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1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2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3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4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5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6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7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8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39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0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1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2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3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4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5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6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7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8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49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0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1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2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3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4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5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6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7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8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59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660" name="Group 108"/>
                <p:cNvGrpSpPr>
                  <a:grpSpLocks/>
                </p:cNvGrpSpPr>
                <p:nvPr/>
              </p:nvGrpSpPr>
              <p:grpSpPr bwMode="auto">
                <a:xfrm rot="-21562905">
                  <a:off x="163" y="1256"/>
                  <a:ext cx="874" cy="419"/>
                  <a:chOff x="0" y="0"/>
                  <a:chExt cx="1033" cy="481"/>
                </a:xfrm>
              </p:grpSpPr>
              <p:sp>
                <p:nvSpPr>
                  <p:cNvPr id="23661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2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3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4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5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6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7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8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69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0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1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2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3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4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5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6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7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8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79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0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1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2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3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4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5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6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7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8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89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0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1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2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3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694" name="Group 142"/>
                <p:cNvGrpSpPr>
                  <a:grpSpLocks/>
                </p:cNvGrpSpPr>
                <p:nvPr/>
              </p:nvGrpSpPr>
              <p:grpSpPr bwMode="auto">
                <a:xfrm rot="-21562905">
                  <a:off x="1178" y="1298"/>
                  <a:ext cx="875" cy="419"/>
                  <a:chOff x="0" y="0"/>
                  <a:chExt cx="1033" cy="481"/>
                </a:xfrm>
              </p:grpSpPr>
              <p:sp>
                <p:nvSpPr>
                  <p:cNvPr id="23695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6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7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8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699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0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1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2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3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4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5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6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7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8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09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0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1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2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3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4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5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6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7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8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19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0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1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2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3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4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5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6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27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728" name="Group 176"/>
                <p:cNvGrpSpPr>
                  <a:grpSpLocks/>
                </p:cNvGrpSpPr>
                <p:nvPr/>
              </p:nvGrpSpPr>
              <p:grpSpPr bwMode="auto">
                <a:xfrm rot="-21562905">
                  <a:off x="650" y="1129"/>
                  <a:ext cx="874" cy="420"/>
                  <a:chOff x="0" y="0"/>
                  <a:chExt cx="1033" cy="481"/>
                </a:xfrm>
              </p:grpSpPr>
              <p:sp>
                <p:nvSpPr>
                  <p:cNvPr id="23729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0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1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2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3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4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5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6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7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8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39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0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1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2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3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4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5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6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7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8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49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0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1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2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3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4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5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6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7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8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59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0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1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762" name="Group 210"/>
                <p:cNvGrpSpPr>
                  <a:grpSpLocks/>
                </p:cNvGrpSpPr>
                <p:nvPr/>
              </p:nvGrpSpPr>
              <p:grpSpPr bwMode="auto">
                <a:xfrm rot="-21562905">
                  <a:off x="1950" y="1298"/>
                  <a:ext cx="874" cy="419"/>
                  <a:chOff x="0" y="0"/>
                  <a:chExt cx="1033" cy="481"/>
                </a:xfrm>
              </p:grpSpPr>
              <p:sp>
                <p:nvSpPr>
                  <p:cNvPr id="23763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4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5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6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7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8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69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0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1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2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3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4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5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6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7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8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79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0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1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2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3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4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5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6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7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8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89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0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1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2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3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4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5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796" name="Group 244"/>
                <p:cNvGrpSpPr>
                  <a:grpSpLocks/>
                </p:cNvGrpSpPr>
                <p:nvPr/>
              </p:nvGrpSpPr>
              <p:grpSpPr bwMode="auto">
                <a:xfrm rot="-21562905">
                  <a:off x="2356" y="1256"/>
                  <a:ext cx="875" cy="419"/>
                  <a:chOff x="0" y="0"/>
                  <a:chExt cx="1033" cy="481"/>
                </a:xfrm>
              </p:grpSpPr>
              <p:sp>
                <p:nvSpPr>
                  <p:cNvPr id="23797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8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799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0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1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2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3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4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5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6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7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8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09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0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1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2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3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4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5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6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7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8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19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0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1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2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3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4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5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6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7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8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29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830" name="Group 278"/>
                <p:cNvGrpSpPr>
                  <a:grpSpLocks/>
                </p:cNvGrpSpPr>
                <p:nvPr/>
              </p:nvGrpSpPr>
              <p:grpSpPr bwMode="auto">
                <a:xfrm rot="-21562905">
                  <a:off x="488" y="502"/>
                  <a:ext cx="874" cy="420"/>
                  <a:chOff x="0" y="0"/>
                  <a:chExt cx="1033" cy="481"/>
                </a:xfrm>
              </p:grpSpPr>
              <p:sp>
                <p:nvSpPr>
                  <p:cNvPr id="23831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2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3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4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5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6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7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8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39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0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1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2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3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4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5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6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7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8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49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0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1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2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3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4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5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6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7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8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59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0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1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2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3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864" name="Group 312"/>
                <p:cNvGrpSpPr>
                  <a:grpSpLocks/>
                </p:cNvGrpSpPr>
                <p:nvPr/>
              </p:nvGrpSpPr>
              <p:grpSpPr bwMode="auto">
                <a:xfrm rot="-21562905">
                  <a:off x="1300" y="461"/>
                  <a:ext cx="874" cy="419"/>
                  <a:chOff x="0" y="0"/>
                  <a:chExt cx="1033" cy="481"/>
                </a:xfrm>
              </p:grpSpPr>
              <p:sp>
                <p:nvSpPr>
                  <p:cNvPr id="23865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6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7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8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69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0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1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2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3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4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5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6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7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8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79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0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1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2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3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4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5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6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7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8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89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0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1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2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3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4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5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6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897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898" name="Group 346"/>
                <p:cNvGrpSpPr>
                  <a:grpSpLocks/>
                </p:cNvGrpSpPr>
                <p:nvPr/>
              </p:nvGrpSpPr>
              <p:grpSpPr bwMode="auto">
                <a:xfrm rot="-21562905">
                  <a:off x="1544" y="1005"/>
                  <a:ext cx="874" cy="419"/>
                  <a:chOff x="0" y="0"/>
                  <a:chExt cx="1033" cy="481"/>
                </a:xfrm>
              </p:grpSpPr>
              <p:sp>
                <p:nvSpPr>
                  <p:cNvPr id="23899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0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1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2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3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4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5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6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7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8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09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0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1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2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3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4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5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6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7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8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19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0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1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2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3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4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5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6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7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8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29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0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1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932" name="Group 380"/>
                <p:cNvGrpSpPr>
                  <a:grpSpLocks/>
                </p:cNvGrpSpPr>
                <p:nvPr/>
              </p:nvGrpSpPr>
              <p:grpSpPr bwMode="auto">
                <a:xfrm rot="-21562905">
                  <a:off x="284" y="795"/>
                  <a:ext cx="875" cy="420"/>
                  <a:chOff x="0" y="0"/>
                  <a:chExt cx="1033" cy="481"/>
                </a:xfrm>
              </p:grpSpPr>
              <p:sp>
                <p:nvSpPr>
                  <p:cNvPr id="23933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4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5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6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7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8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39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0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1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2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3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4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5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6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7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8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49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0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1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2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3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4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5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6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7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8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59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0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1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2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3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4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5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3966" name="Group 414"/>
                <p:cNvGrpSpPr>
                  <a:grpSpLocks/>
                </p:cNvGrpSpPr>
                <p:nvPr/>
              </p:nvGrpSpPr>
              <p:grpSpPr bwMode="auto">
                <a:xfrm rot="-21562905">
                  <a:off x="853" y="921"/>
                  <a:ext cx="875" cy="419"/>
                  <a:chOff x="0" y="0"/>
                  <a:chExt cx="1033" cy="481"/>
                </a:xfrm>
              </p:grpSpPr>
              <p:sp>
                <p:nvSpPr>
                  <p:cNvPr id="23967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8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69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0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1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2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3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4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5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6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7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8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79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0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1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2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3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4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5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6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7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8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89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0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1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2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3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4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5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6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7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8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3999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000" name="Group 448"/>
                <p:cNvGrpSpPr>
                  <a:grpSpLocks/>
                </p:cNvGrpSpPr>
                <p:nvPr/>
              </p:nvGrpSpPr>
              <p:grpSpPr bwMode="auto">
                <a:xfrm rot="-21562905">
                  <a:off x="1869" y="712"/>
                  <a:ext cx="874" cy="419"/>
                  <a:chOff x="0" y="0"/>
                  <a:chExt cx="1033" cy="481"/>
                </a:xfrm>
              </p:grpSpPr>
              <p:sp>
                <p:nvSpPr>
                  <p:cNvPr id="24001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2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3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4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5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6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7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8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09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0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1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2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3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4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5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6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7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8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19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0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1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2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3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4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5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6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7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8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29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0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1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2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3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034" name="Group 482"/>
                <p:cNvGrpSpPr>
                  <a:grpSpLocks/>
                </p:cNvGrpSpPr>
                <p:nvPr/>
              </p:nvGrpSpPr>
              <p:grpSpPr bwMode="auto">
                <a:xfrm rot="-21562905">
                  <a:off x="2153" y="1046"/>
                  <a:ext cx="875" cy="420"/>
                  <a:chOff x="0" y="0"/>
                  <a:chExt cx="1033" cy="481"/>
                </a:xfrm>
              </p:grpSpPr>
              <p:sp>
                <p:nvSpPr>
                  <p:cNvPr id="24035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6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7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8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39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0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1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2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3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4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5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6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7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8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49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0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1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2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3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4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5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6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7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8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59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0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1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2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3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4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5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6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67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068" name="Group 516"/>
                <p:cNvGrpSpPr>
                  <a:grpSpLocks/>
                </p:cNvGrpSpPr>
                <p:nvPr/>
              </p:nvGrpSpPr>
              <p:grpSpPr bwMode="auto">
                <a:xfrm rot="-21562905">
                  <a:off x="1341" y="795"/>
                  <a:ext cx="874" cy="420"/>
                  <a:chOff x="0" y="0"/>
                  <a:chExt cx="1033" cy="481"/>
                </a:xfrm>
              </p:grpSpPr>
              <p:sp>
                <p:nvSpPr>
                  <p:cNvPr id="24069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0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1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2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3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4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5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6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7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8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79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0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1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2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3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4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5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6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7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8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89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0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1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2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3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4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5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6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7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8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099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0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1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102" name="Group 550"/>
                <p:cNvGrpSpPr>
                  <a:grpSpLocks/>
                </p:cNvGrpSpPr>
                <p:nvPr/>
              </p:nvGrpSpPr>
              <p:grpSpPr bwMode="auto">
                <a:xfrm rot="-21562905">
                  <a:off x="1666" y="502"/>
                  <a:ext cx="874" cy="420"/>
                  <a:chOff x="0" y="0"/>
                  <a:chExt cx="1033" cy="481"/>
                </a:xfrm>
              </p:grpSpPr>
              <p:sp>
                <p:nvSpPr>
                  <p:cNvPr id="24103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4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5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6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7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8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09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0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1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2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3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4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5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6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7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8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19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0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1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2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3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4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5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6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7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8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29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0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1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2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3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4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5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136" name="Group 584"/>
                <p:cNvGrpSpPr>
                  <a:grpSpLocks/>
                </p:cNvGrpSpPr>
                <p:nvPr/>
              </p:nvGrpSpPr>
              <p:grpSpPr bwMode="auto">
                <a:xfrm rot="-21562905">
                  <a:off x="934" y="335"/>
                  <a:ext cx="875" cy="419"/>
                  <a:chOff x="0" y="0"/>
                  <a:chExt cx="1033" cy="481"/>
                </a:xfrm>
              </p:grpSpPr>
              <p:sp>
                <p:nvSpPr>
                  <p:cNvPr id="24137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8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39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0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1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2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3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4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5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6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7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8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49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0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1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2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3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4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5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6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7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8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59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0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1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2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3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4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5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6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7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8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69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170" name="Group 618"/>
                <p:cNvGrpSpPr>
                  <a:grpSpLocks/>
                </p:cNvGrpSpPr>
                <p:nvPr/>
              </p:nvGrpSpPr>
              <p:grpSpPr bwMode="auto">
                <a:xfrm rot="-21562905">
                  <a:off x="894" y="628"/>
                  <a:ext cx="874" cy="419"/>
                  <a:chOff x="0" y="0"/>
                  <a:chExt cx="1033" cy="481"/>
                </a:xfrm>
              </p:grpSpPr>
              <p:sp>
                <p:nvSpPr>
                  <p:cNvPr id="24171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2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3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4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5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6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7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8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79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0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1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2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3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4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5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6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7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8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89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0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1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2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3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4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5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6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7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8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199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0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1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2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3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204" name="Group 652"/>
                <p:cNvGrpSpPr>
                  <a:grpSpLocks/>
                </p:cNvGrpSpPr>
                <p:nvPr/>
              </p:nvGrpSpPr>
              <p:grpSpPr bwMode="auto">
                <a:xfrm rot="-21562905">
                  <a:off x="1341" y="251"/>
                  <a:ext cx="874" cy="420"/>
                  <a:chOff x="0" y="0"/>
                  <a:chExt cx="1033" cy="481"/>
                </a:xfrm>
              </p:grpSpPr>
              <p:sp>
                <p:nvSpPr>
                  <p:cNvPr id="24205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6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7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8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09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0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1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2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3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4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5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6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7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8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19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0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1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2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3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4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5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6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7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8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29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0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1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2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3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4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5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6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37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238" name="Group 686"/>
                <p:cNvGrpSpPr>
                  <a:grpSpLocks/>
                </p:cNvGrpSpPr>
                <p:nvPr/>
              </p:nvGrpSpPr>
              <p:grpSpPr bwMode="auto">
                <a:xfrm rot="-21562905">
                  <a:off x="2235" y="502"/>
                  <a:ext cx="874" cy="420"/>
                  <a:chOff x="0" y="0"/>
                  <a:chExt cx="1033" cy="481"/>
                </a:xfrm>
              </p:grpSpPr>
              <p:sp>
                <p:nvSpPr>
                  <p:cNvPr id="24239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0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1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2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3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4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5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6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7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8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49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0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1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2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3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4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5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6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7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8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59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0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1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2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3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4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5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6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7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8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69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0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1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272" name="Group 720"/>
                <p:cNvGrpSpPr>
                  <a:grpSpLocks/>
                </p:cNvGrpSpPr>
                <p:nvPr/>
              </p:nvGrpSpPr>
              <p:grpSpPr bwMode="auto">
                <a:xfrm rot="-21562905">
                  <a:off x="1869" y="293"/>
                  <a:ext cx="874" cy="420"/>
                  <a:chOff x="0" y="0"/>
                  <a:chExt cx="1033" cy="481"/>
                </a:xfrm>
              </p:grpSpPr>
              <p:sp>
                <p:nvSpPr>
                  <p:cNvPr id="24273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4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5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6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7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8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79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0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1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2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3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4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5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6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7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8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89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0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1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2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3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4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5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6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7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8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299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0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1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2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3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4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5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306" name="Group 754"/>
                <p:cNvGrpSpPr>
                  <a:grpSpLocks/>
                </p:cNvGrpSpPr>
                <p:nvPr/>
              </p:nvGrpSpPr>
              <p:grpSpPr bwMode="auto">
                <a:xfrm rot="-21562905">
                  <a:off x="1747" y="0"/>
                  <a:ext cx="874" cy="420"/>
                  <a:chOff x="0" y="0"/>
                  <a:chExt cx="1033" cy="481"/>
                </a:xfrm>
              </p:grpSpPr>
              <p:sp>
                <p:nvSpPr>
                  <p:cNvPr id="24307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8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09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0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1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2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3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4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5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6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7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8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19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0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1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2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3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4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5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6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7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8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29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0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1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2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3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4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5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6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7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8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39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340" name="Group 788"/>
                <p:cNvGrpSpPr>
                  <a:grpSpLocks/>
                </p:cNvGrpSpPr>
                <p:nvPr/>
              </p:nvGrpSpPr>
              <p:grpSpPr bwMode="auto">
                <a:xfrm rot="-21562905">
                  <a:off x="975" y="84"/>
                  <a:ext cx="874" cy="419"/>
                  <a:chOff x="0" y="0"/>
                  <a:chExt cx="1033" cy="481"/>
                </a:xfrm>
              </p:grpSpPr>
              <p:sp>
                <p:nvSpPr>
                  <p:cNvPr id="24341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2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3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4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5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6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7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8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49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0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1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2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3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4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5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6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7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8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59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0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1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2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3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4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5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6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7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8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69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0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1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2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3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4374" name="Group 822"/>
                <p:cNvGrpSpPr>
                  <a:grpSpLocks/>
                </p:cNvGrpSpPr>
                <p:nvPr/>
              </p:nvGrpSpPr>
              <p:grpSpPr bwMode="auto">
                <a:xfrm rot="-21562905">
                  <a:off x="1381" y="42"/>
                  <a:ext cx="875" cy="419"/>
                  <a:chOff x="0" y="0"/>
                  <a:chExt cx="1033" cy="481"/>
                </a:xfrm>
              </p:grpSpPr>
              <p:sp>
                <p:nvSpPr>
                  <p:cNvPr id="24375" name="未知"/>
                  <p:cNvSpPr>
                    <a:spLocks/>
                  </p:cNvSpPr>
                  <p:nvPr/>
                </p:nvSpPr>
                <p:spPr bwMode="auto">
                  <a:xfrm>
                    <a:off x="29" y="0"/>
                    <a:ext cx="1004" cy="480"/>
                  </a:xfrm>
                  <a:custGeom>
                    <a:avLst/>
                    <a:gdLst>
                      <a:gd name="T0" fmla="*/ 1800 w 2007"/>
                      <a:gd name="T1" fmla="*/ 47 h 959"/>
                      <a:gd name="T2" fmla="*/ 1647 w 2007"/>
                      <a:gd name="T3" fmla="*/ 311 h 959"/>
                      <a:gd name="T4" fmla="*/ 1533 w 2007"/>
                      <a:gd name="T5" fmla="*/ 436 h 959"/>
                      <a:gd name="T6" fmla="*/ 1481 w 2007"/>
                      <a:gd name="T7" fmla="*/ 516 h 959"/>
                      <a:gd name="T8" fmla="*/ 1552 w 2007"/>
                      <a:gd name="T9" fmla="*/ 567 h 959"/>
                      <a:gd name="T10" fmla="*/ 1568 w 2007"/>
                      <a:gd name="T11" fmla="*/ 529 h 959"/>
                      <a:gd name="T12" fmla="*/ 1588 w 2007"/>
                      <a:gd name="T13" fmla="*/ 469 h 959"/>
                      <a:gd name="T14" fmla="*/ 1684 w 2007"/>
                      <a:gd name="T15" fmla="*/ 478 h 959"/>
                      <a:gd name="T16" fmla="*/ 1725 w 2007"/>
                      <a:gd name="T17" fmla="*/ 481 h 959"/>
                      <a:gd name="T18" fmla="*/ 1780 w 2007"/>
                      <a:gd name="T19" fmla="*/ 541 h 959"/>
                      <a:gd name="T20" fmla="*/ 1853 w 2007"/>
                      <a:gd name="T21" fmla="*/ 633 h 959"/>
                      <a:gd name="T22" fmla="*/ 1930 w 2007"/>
                      <a:gd name="T23" fmla="*/ 660 h 959"/>
                      <a:gd name="T24" fmla="*/ 1987 w 2007"/>
                      <a:gd name="T25" fmla="*/ 787 h 959"/>
                      <a:gd name="T26" fmla="*/ 1961 w 2007"/>
                      <a:gd name="T27" fmla="*/ 825 h 959"/>
                      <a:gd name="T28" fmla="*/ 1858 w 2007"/>
                      <a:gd name="T29" fmla="*/ 843 h 959"/>
                      <a:gd name="T30" fmla="*/ 1752 w 2007"/>
                      <a:gd name="T31" fmla="*/ 850 h 959"/>
                      <a:gd name="T32" fmla="*/ 1738 w 2007"/>
                      <a:gd name="T33" fmla="*/ 900 h 959"/>
                      <a:gd name="T34" fmla="*/ 1639 w 2007"/>
                      <a:gd name="T35" fmla="*/ 894 h 959"/>
                      <a:gd name="T36" fmla="*/ 1514 w 2007"/>
                      <a:gd name="T37" fmla="*/ 885 h 959"/>
                      <a:gd name="T38" fmla="*/ 1375 w 2007"/>
                      <a:gd name="T39" fmla="*/ 910 h 959"/>
                      <a:gd name="T40" fmla="*/ 1246 w 2007"/>
                      <a:gd name="T41" fmla="*/ 936 h 959"/>
                      <a:gd name="T42" fmla="*/ 1208 w 2007"/>
                      <a:gd name="T43" fmla="*/ 930 h 959"/>
                      <a:gd name="T44" fmla="*/ 1168 w 2007"/>
                      <a:gd name="T45" fmla="*/ 946 h 959"/>
                      <a:gd name="T46" fmla="*/ 1103 w 2007"/>
                      <a:gd name="T47" fmla="*/ 925 h 959"/>
                      <a:gd name="T48" fmla="*/ 994 w 2007"/>
                      <a:gd name="T49" fmla="*/ 931 h 959"/>
                      <a:gd name="T50" fmla="*/ 902 w 2007"/>
                      <a:gd name="T51" fmla="*/ 921 h 959"/>
                      <a:gd name="T52" fmla="*/ 891 w 2007"/>
                      <a:gd name="T53" fmla="*/ 909 h 959"/>
                      <a:gd name="T54" fmla="*/ 916 w 2007"/>
                      <a:gd name="T55" fmla="*/ 804 h 959"/>
                      <a:gd name="T56" fmla="*/ 897 w 2007"/>
                      <a:gd name="T57" fmla="*/ 772 h 959"/>
                      <a:gd name="T58" fmla="*/ 819 w 2007"/>
                      <a:gd name="T59" fmla="*/ 903 h 959"/>
                      <a:gd name="T60" fmla="*/ 690 w 2007"/>
                      <a:gd name="T61" fmla="*/ 913 h 959"/>
                      <a:gd name="T62" fmla="*/ 530 w 2007"/>
                      <a:gd name="T63" fmla="*/ 905 h 959"/>
                      <a:gd name="T64" fmla="*/ 396 w 2007"/>
                      <a:gd name="T65" fmla="*/ 919 h 959"/>
                      <a:gd name="T66" fmla="*/ 230 w 2007"/>
                      <a:gd name="T67" fmla="*/ 880 h 959"/>
                      <a:gd name="T68" fmla="*/ 193 w 2007"/>
                      <a:gd name="T69" fmla="*/ 826 h 959"/>
                      <a:gd name="T70" fmla="*/ 136 w 2007"/>
                      <a:gd name="T71" fmla="*/ 810 h 959"/>
                      <a:gd name="T72" fmla="*/ 208 w 2007"/>
                      <a:gd name="T73" fmla="*/ 754 h 959"/>
                      <a:gd name="T74" fmla="*/ 304 w 2007"/>
                      <a:gd name="T75" fmla="*/ 699 h 959"/>
                      <a:gd name="T76" fmla="*/ 341 w 2007"/>
                      <a:gd name="T77" fmla="*/ 633 h 959"/>
                      <a:gd name="T78" fmla="*/ 283 w 2007"/>
                      <a:gd name="T79" fmla="*/ 570 h 959"/>
                      <a:gd name="T80" fmla="*/ 215 w 2007"/>
                      <a:gd name="T81" fmla="*/ 535 h 959"/>
                      <a:gd name="T82" fmla="*/ 145 w 2007"/>
                      <a:gd name="T83" fmla="*/ 481 h 959"/>
                      <a:gd name="T84" fmla="*/ 43 w 2007"/>
                      <a:gd name="T85" fmla="*/ 427 h 959"/>
                      <a:gd name="T86" fmla="*/ 18 w 2007"/>
                      <a:gd name="T87" fmla="*/ 252 h 959"/>
                      <a:gd name="T88" fmla="*/ 127 w 2007"/>
                      <a:gd name="T89" fmla="*/ 196 h 959"/>
                      <a:gd name="T90" fmla="*/ 254 w 2007"/>
                      <a:gd name="T91" fmla="*/ 161 h 959"/>
                      <a:gd name="T92" fmla="*/ 365 w 2007"/>
                      <a:gd name="T93" fmla="*/ 155 h 959"/>
                      <a:gd name="T94" fmla="*/ 482 w 2007"/>
                      <a:gd name="T95" fmla="*/ 138 h 959"/>
                      <a:gd name="T96" fmla="*/ 608 w 2007"/>
                      <a:gd name="T97" fmla="*/ 110 h 959"/>
                      <a:gd name="T98" fmla="*/ 768 w 2007"/>
                      <a:gd name="T99" fmla="*/ 61 h 959"/>
                      <a:gd name="T100" fmla="*/ 842 w 2007"/>
                      <a:gd name="T101" fmla="*/ 59 h 959"/>
                      <a:gd name="T102" fmla="*/ 951 w 2007"/>
                      <a:gd name="T103" fmla="*/ 75 h 959"/>
                      <a:gd name="T104" fmla="*/ 1094 w 2007"/>
                      <a:gd name="T105" fmla="*/ 78 h 959"/>
                      <a:gd name="T106" fmla="*/ 1236 w 2007"/>
                      <a:gd name="T107" fmla="*/ 60 h 959"/>
                      <a:gd name="T108" fmla="*/ 1325 w 2007"/>
                      <a:gd name="T109" fmla="*/ 46 h 959"/>
                      <a:gd name="T110" fmla="*/ 1412 w 2007"/>
                      <a:gd name="T111" fmla="*/ 37 h 959"/>
                      <a:gd name="T112" fmla="*/ 1507 w 2007"/>
                      <a:gd name="T113" fmla="*/ 48 h 959"/>
                      <a:gd name="T114" fmla="*/ 1615 w 2007"/>
                      <a:gd name="T115" fmla="*/ 31 h 959"/>
                      <a:gd name="T116" fmla="*/ 1696 w 2007"/>
                      <a:gd name="T117" fmla="*/ 3 h 9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2007" h="959">
                        <a:moveTo>
                          <a:pt x="1754" y="7"/>
                        </a:moveTo>
                        <a:lnTo>
                          <a:pt x="1760" y="11"/>
                        </a:lnTo>
                        <a:lnTo>
                          <a:pt x="1767" y="15"/>
                        </a:lnTo>
                        <a:lnTo>
                          <a:pt x="1772" y="19"/>
                        </a:lnTo>
                        <a:lnTo>
                          <a:pt x="1779" y="24"/>
                        </a:lnTo>
                        <a:lnTo>
                          <a:pt x="1785" y="29"/>
                        </a:lnTo>
                        <a:lnTo>
                          <a:pt x="1791" y="34"/>
                        </a:lnTo>
                        <a:lnTo>
                          <a:pt x="1797" y="40"/>
                        </a:lnTo>
                        <a:lnTo>
                          <a:pt x="1800" y="47"/>
                        </a:lnTo>
                        <a:lnTo>
                          <a:pt x="1803" y="68"/>
                        </a:lnTo>
                        <a:lnTo>
                          <a:pt x="1802" y="87"/>
                        </a:lnTo>
                        <a:lnTo>
                          <a:pt x="1798" y="108"/>
                        </a:lnTo>
                        <a:lnTo>
                          <a:pt x="1790" y="125"/>
                        </a:lnTo>
                        <a:lnTo>
                          <a:pt x="1677" y="244"/>
                        </a:lnTo>
                        <a:lnTo>
                          <a:pt x="1663" y="258"/>
                        </a:lnTo>
                        <a:lnTo>
                          <a:pt x="1661" y="276"/>
                        </a:lnTo>
                        <a:lnTo>
                          <a:pt x="1659" y="296"/>
                        </a:lnTo>
                        <a:lnTo>
                          <a:pt x="1647" y="311"/>
                        </a:lnTo>
                        <a:lnTo>
                          <a:pt x="1635" y="327"/>
                        </a:lnTo>
                        <a:lnTo>
                          <a:pt x="1625" y="345"/>
                        </a:lnTo>
                        <a:lnTo>
                          <a:pt x="1617" y="364"/>
                        </a:lnTo>
                        <a:lnTo>
                          <a:pt x="1608" y="382"/>
                        </a:lnTo>
                        <a:lnTo>
                          <a:pt x="1597" y="400"/>
                        </a:lnTo>
                        <a:lnTo>
                          <a:pt x="1583" y="413"/>
                        </a:lnTo>
                        <a:lnTo>
                          <a:pt x="1566" y="424"/>
                        </a:lnTo>
                        <a:lnTo>
                          <a:pt x="1543" y="427"/>
                        </a:lnTo>
                        <a:lnTo>
                          <a:pt x="1533" y="436"/>
                        </a:lnTo>
                        <a:lnTo>
                          <a:pt x="1522" y="448"/>
                        </a:lnTo>
                        <a:lnTo>
                          <a:pt x="1512" y="458"/>
                        </a:lnTo>
                        <a:lnTo>
                          <a:pt x="1503" y="470"/>
                        </a:lnTo>
                        <a:lnTo>
                          <a:pt x="1492" y="480"/>
                        </a:lnTo>
                        <a:lnTo>
                          <a:pt x="1482" y="491"/>
                        </a:lnTo>
                        <a:lnTo>
                          <a:pt x="1472" y="500"/>
                        </a:lnTo>
                        <a:lnTo>
                          <a:pt x="1459" y="508"/>
                        </a:lnTo>
                        <a:lnTo>
                          <a:pt x="1471" y="511"/>
                        </a:lnTo>
                        <a:lnTo>
                          <a:pt x="1481" y="516"/>
                        </a:lnTo>
                        <a:lnTo>
                          <a:pt x="1489" y="524"/>
                        </a:lnTo>
                        <a:lnTo>
                          <a:pt x="1496" y="532"/>
                        </a:lnTo>
                        <a:lnTo>
                          <a:pt x="1503" y="541"/>
                        </a:lnTo>
                        <a:lnTo>
                          <a:pt x="1511" y="550"/>
                        </a:lnTo>
                        <a:lnTo>
                          <a:pt x="1519" y="559"/>
                        </a:lnTo>
                        <a:lnTo>
                          <a:pt x="1529" y="564"/>
                        </a:lnTo>
                        <a:lnTo>
                          <a:pt x="1537" y="565"/>
                        </a:lnTo>
                        <a:lnTo>
                          <a:pt x="1544" y="565"/>
                        </a:lnTo>
                        <a:lnTo>
                          <a:pt x="1552" y="567"/>
                        </a:lnTo>
                        <a:lnTo>
                          <a:pt x="1559" y="569"/>
                        </a:lnTo>
                        <a:lnTo>
                          <a:pt x="1567" y="570"/>
                        </a:lnTo>
                        <a:lnTo>
                          <a:pt x="1574" y="572"/>
                        </a:lnTo>
                        <a:lnTo>
                          <a:pt x="1581" y="575"/>
                        </a:lnTo>
                        <a:lnTo>
                          <a:pt x="1588" y="577"/>
                        </a:lnTo>
                        <a:lnTo>
                          <a:pt x="1585" y="565"/>
                        </a:lnTo>
                        <a:lnTo>
                          <a:pt x="1580" y="553"/>
                        </a:lnTo>
                        <a:lnTo>
                          <a:pt x="1574" y="540"/>
                        </a:lnTo>
                        <a:lnTo>
                          <a:pt x="1568" y="529"/>
                        </a:lnTo>
                        <a:lnTo>
                          <a:pt x="1570" y="517"/>
                        </a:lnTo>
                        <a:lnTo>
                          <a:pt x="1573" y="506"/>
                        </a:lnTo>
                        <a:lnTo>
                          <a:pt x="1577" y="495"/>
                        </a:lnTo>
                        <a:lnTo>
                          <a:pt x="1583" y="485"/>
                        </a:lnTo>
                        <a:lnTo>
                          <a:pt x="1581" y="482"/>
                        </a:lnTo>
                        <a:lnTo>
                          <a:pt x="1578" y="480"/>
                        </a:lnTo>
                        <a:lnTo>
                          <a:pt x="1577" y="477"/>
                        </a:lnTo>
                        <a:lnTo>
                          <a:pt x="1578" y="473"/>
                        </a:lnTo>
                        <a:lnTo>
                          <a:pt x="1588" y="469"/>
                        </a:lnTo>
                        <a:lnTo>
                          <a:pt x="1600" y="465"/>
                        </a:lnTo>
                        <a:lnTo>
                          <a:pt x="1612" y="462"/>
                        </a:lnTo>
                        <a:lnTo>
                          <a:pt x="1625" y="459"/>
                        </a:lnTo>
                        <a:lnTo>
                          <a:pt x="1636" y="458"/>
                        </a:lnTo>
                        <a:lnTo>
                          <a:pt x="1649" y="459"/>
                        </a:lnTo>
                        <a:lnTo>
                          <a:pt x="1661" y="462"/>
                        </a:lnTo>
                        <a:lnTo>
                          <a:pt x="1672" y="466"/>
                        </a:lnTo>
                        <a:lnTo>
                          <a:pt x="1679" y="471"/>
                        </a:lnTo>
                        <a:lnTo>
                          <a:pt x="1684" y="478"/>
                        </a:lnTo>
                        <a:lnTo>
                          <a:pt x="1688" y="485"/>
                        </a:lnTo>
                        <a:lnTo>
                          <a:pt x="1692" y="492"/>
                        </a:lnTo>
                        <a:lnTo>
                          <a:pt x="1695" y="487"/>
                        </a:lnTo>
                        <a:lnTo>
                          <a:pt x="1700" y="485"/>
                        </a:lnTo>
                        <a:lnTo>
                          <a:pt x="1704" y="481"/>
                        </a:lnTo>
                        <a:lnTo>
                          <a:pt x="1709" y="480"/>
                        </a:lnTo>
                        <a:lnTo>
                          <a:pt x="1715" y="479"/>
                        </a:lnTo>
                        <a:lnTo>
                          <a:pt x="1721" y="479"/>
                        </a:lnTo>
                        <a:lnTo>
                          <a:pt x="1725" y="481"/>
                        </a:lnTo>
                        <a:lnTo>
                          <a:pt x="1731" y="484"/>
                        </a:lnTo>
                        <a:lnTo>
                          <a:pt x="1738" y="489"/>
                        </a:lnTo>
                        <a:lnTo>
                          <a:pt x="1747" y="494"/>
                        </a:lnTo>
                        <a:lnTo>
                          <a:pt x="1755" y="501"/>
                        </a:lnTo>
                        <a:lnTo>
                          <a:pt x="1763" y="507"/>
                        </a:lnTo>
                        <a:lnTo>
                          <a:pt x="1770" y="514"/>
                        </a:lnTo>
                        <a:lnTo>
                          <a:pt x="1776" y="522"/>
                        </a:lnTo>
                        <a:lnTo>
                          <a:pt x="1779" y="531"/>
                        </a:lnTo>
                        <a:lnTo>
                          <a:pt x="1780" y="541"/>
                        </a:lnTo>
                        <a:lnTo>
                          <a:pt x="1791" y="546"/>
                        </a:lnTo>
                        <a:lnTo>
                          <a:pt x="1801" y="550"/>
                        </a:lnTo>
                        <a:lnTo>
                          <a:pt x="1811" y="555"/>
                        </a:lnTo>
                        <a:lnTo>
                          <a:pt x="1822" y="561"/>
                        </a:lnTo>
                        <a:lnTo>
                          <a:pt x="1831" y="568"/>
                        </a:lnTo>
                        <a:lnTo>
                          <a:pt x="1838" y="577"/>
                        </a:lnTo>
                        <a:lnTo>
                          <a:pt x="1844" y="586"/>
                        </a:lnTo>
                        <a:lnTo>
                          <a:pt x="1847" y="598"/>
                        </a:lnTo>
                        <a:lnTo>
                          <a:pt x="1853" y="633"/>
                        </a:lnTo>
                        <a:lnTo>
                          <a:pt x="1861" y="633"/>
                        </a:lnTo>
                        <a:lnTo>
                          <a:pt x="1870" y="633"/>
                        </a:lnTo>
                        <a:lnTo>
                          <a:pt x="1879" y="632"/>
                        </a:lnTo>
                        <a:lnTo>
                          <a:pt x="1890" y="633"/>
                        </a:lnTo>
                        <a:lnTo>
                          <a:pt x="1898" y="635"/>
                        </a:lnTo>
                        <a:lnTo>
                          <a:pt x="1907" y="637"/>
                        </a:lnTo>
                        <a:lnTo>
                          <a:pt x="1915" y="640"/>
                        </a:lnTo>
                        <a:lnTo>
                          <a:pt x="1922" y="647"/>
                        </a:lnTo>
                        <a:lnTo>
                          <a:pt x="1930" y="660"/>
                        </a:lnTo>
                        <a:lnTo>
                          <a:pt x="1937" y="674"/>
                        </a:lnTo>
                        <a:lnTo>
                          <a:pt x="1943" y="688"/>
                        </a:lnTo>
                        <a:lnTo>
                          <a:pt x="1950" y="701"/>
                        </a:lnTo>
                        <a:lnTo>
                          <a:pt x="1955" y="715"/>
                        </a:lnTo>
                        <a:lnTo>
                          <a:pt x="1961" y="729"/>
                        </a:lnTo>
                        <a:lnTo>
                          <a:pt x="1968" y="743"/>
                        </a:lnTo>
                        <a:lnTo>
                          <a:pt x="1976" y="756"/>
                        </a:lnTo>
                        <a:lnTo>
                          <a:pt x="1981" y="772"/>
                        </a:lnTo>
                        <a:lnTo>
                          <a:pt x="1987" y="787"/>
                        </a:lnTo>
                        <a:lnTo>
                          <a:pt x="1995" y="802"/>
                        </a:lnTo>
                        <a:lnTo>
                          <a:pt x="2007" y="814"/>
                        </a:lnTo>
                        <a:lnTo>
                          <a:pt x="2007" y="818"/>
                        </a:lnTo>
                        <a:lnTo>
                          <a:pt x="2006" y="821"/>
                        </a:lnTo>
                        <a:lnTo>
                          <a:pt x="2004" y="825"/>
                        </a:lnTo>
                        <a:lnTo>
                          <a:pt x="2000" y="826"/>
                        </a:lnTo>
                        <a:lnTo>
                          <a:pt x="1988" y="828"/>
                        </a:lnTo>
                        <a:lnTo>
                          <a:pt x="1975" y="827"/>
                        </a:lnTo>
                        <a:lnTo>
                          <a:pt x="1961" y="825"/>
                        </a:lnTo>
                        <a:lnTo>
                          <a:pt x="1949" y="822"/>
                        </a:lnTo>
                        <a:lnTo>
                          <a:pt x="1936" y="821"/>
                        </a:lnTo>
                        <a:lnTo>
                          <a:pt x="1923" y="822"/>
                        </a:lnTo>
                        <a:lnTo>
                          <a:pt x="1913" y="827"/>
                        </a:lnTo>
                        <a:lnTo>
                          <a:pt x="1904" y="836"/>
                        </a:lnTo>
                        <a:lnTo>
                          <a:pt x="1892" y="839"/>
                        </a:lnTo>
                        <a:lnTo>
                          <a:pt x="1881" y="840"/>
                        </a:lnTo>
                        <a:lnTo>
                          <a:pt x="1869" y="842"/>
                        </a:lnTo>
                        <a:lnTo>
                          <a:pt x="1858" y="843"/>
                        </a:lnTo>
                        <a:lnTo>
                          <a:pt x="1846" y="844"/>
                        </a:lnTo>
                        <a:lnTo>
                          <a:pt x="1835" y="845"/>
                        </a:lnTo>
                        <a:lnTo>
                          <a:pt x="1822" y="847"/>
                        </a:lnTo>
                        <a:lnTo>
                          <a:pt x="1810" y="848"/>
                        </a:lnTo>
                        <a:lnTo>
                          <a:pt x="1799" y="849"/>
                        </a:lnTo>
                        <a:lnTo>
                          <a:pt x="1786" y="849"/>
                        </a:lnTo>
                        <a:lnTo>
                          <a:pt x="1775" y="850"/>
                        </a:lnTo>
                        <a:lnTo>
                          <a:pt x="1763" y="850"/>
                        </a:lnTo>
                        <a:lnTo>
                          <a:pt x="1752" y="850"/>
                        </a:lnTo>
                        <a:lnTo>
                          <a:pt x="1740" y="851"/>
                        </a:lnTo>
                        <a:lnTo>
                          <a:pt x="1729" y="851"/>
                        </a:lnTo>
                        <a:lnTo>
                          <a:pt x="1717" y="851"/>
                        </a:lnTo>
                        <a:lnTo>
                          <a:pt x="1726" y="859"/>
                        </a:lnTo>
                        <a:lnTo>
                          <a:pt x="1735" y="868"/>
                        </a:lnTo>
                        <a:lnTo>
                          <a:pt x="1742" y="879"/>
                        </a:lnTo>
                        <a:lnTo>
                          <a:pt x="1745" y="890"/>
                        </a:lnTo>
                        <a:lnTo>
                          <a:pt x="1742" y="897"/>
                        </a:lnTo>
                        <a:lnTo>
                          <a:pt x="1738" y="900"/>
                        </a:lnTo>
                        <a:lnTo>
                          <a:pt x="1732" y="901"/>
                        </a:lnTo>
                        <a:lnTo>
                          <a:pt x="1726" y="901"/>
                        </a:lnTo>
                        <a:lnTo>
                          <a:pt x="1719" y="900"/>
                        </a:lnTo>
                        <a:lnTo>
                          <a:pt x="1714" y="897"/>
                        </a:lnTo>
                        <a:lnTo>
                          <a:pt x="1708" y="897"/>
                        </a:lnTo>
                        <a:lnTo>
                          <a:pt x="1702" y="898"/>
                        </a:lnTo>
                        <a:lnTo>
                          <a:pt x="1681" y="896"/>
                        </a:lnTo>
                        <a:lnTo>
                          <a:pt x="1661" y="895"/>
                        </a:lnTo>
                        <a:lnTo>
                          <a:pt x="1639" y="894"/>
                        </a:lnTo>
                        <a:lnTo>
                          <a:pt x="1618" y="892"/>
                        </a:lnTo>
                        <a:lnTo>
                          <a:pt x="1596" y="889"/>
                        </a:lnTo>
                        <a:lnTo>
                          <a:pt x="1575" y="886"/>
                        </a:lnTo>
                        <a:lnTo>
                          <a:pt x="1556" y="880"/>
                        </a:lnTo>
                        <a:lnTo>
                          <a:pt x="1537" y="872"/>
                        </a:lnTo>
                        <a:lnTo>
                          <a:pt x="1524" y="868"/>
                        </a:lnTo>
                        <a:lnTo>
                          <a:pt x="1517" y="871"/>
                        </a:lnTo>
                        <a:lnTo>
                          <a:pt x="1514" y="877"/>
                        </a:lnTo>
                        <a:lnTo>
                          <a:pt x="1514" y="885"/>
                        </a:lnTo>
                        <a:lnTo>
                          <a:pt x="1514" y="893"/>
                        </a:lnTo>
                        <a:lnTo>
                          <a:pt x="1512" y="900"/>
                        </a:lnTo>
                        <a:lnTo>
                          <a:pt x="1505" y="903"/>
                        </a:lnTo>
                        <a:lnTo>
                          <a:pt x="1491" y="901"/>
                        </a:lnTo>
                        <a:lnTo>
                          <a:pt x="1468" y="901"/>
                        </a:lnTo>
                        <a:lnTo>
                          <a:pt x="1444" y="902"/>
                        </a:lnTo>
                        <a:lnTo>
                          <a:pt x="1421" y="904"/>
                        </a:lnTo>
                        <a:lnTo>
                          <a:pt x="1398" y="906"/>
                        </a:lnTo>
                        <a:lnTo>
                          <a:pt x="1375" y="910"/>
                        </a:lnTo>
                        <a:lnTo>
                          <a:pt x="1352" y="915"/>
                        </a:lnTo>
                        <a:lnTo>
                          <a:pt x="1330" y="921"/>
                        </a:lnTo>
                        <a:lnTo>
                          <a:pt x="1309" y="928"/>
                        </a:lnTo>
                        <a:lnTo>
                          <a:pt x="1300" y="932"/>
                        </a:lnTo>
                        <a:lnTo>
                          <a:pt x="1289" y="933"/>
                        </a:lnTo>
                        <a:lnTo>
                          <a:pt x="1277" y="932"/>
                        </a:lnTo>
                        <a:lnTo>
                          <a:pt x="1264" y="932"/>
                        </a:lnTo>
                        <a:lnTo>
                          <a:pt x="1254" y="933"/>
                        </a:lnTo>
                        <a:lnTo>
                          <a:pt x="1246" y="936"/>
                        </a:lnTo>
                        <a:lnTo>
                          <a:pt x="1241" y="946"/>
                        </a:lnTo>
                        <a:lnTo>
                          <a:pt x="1240" y="959"/>
                        </a:lnTo>
                        <a:lnTo>
                          <a:pt x="1232" y="959"/>
                        </a:lnTo>
                        <a:lnTo>
                          <a:pt x="1229" y="932"/>
                        </a:lnTo>
                        <a:lnTo>
                          <a:pt x="1225" y="938"/>
                        </a:lnTo>
                        <a:lnTo>
                          <a:pt x="1224" y="947"/>
                        </a:lnTo>
                        <a:lnTo>
                          <a:pt x="1221" y="954"/>
                        </a:lnTo>
                        <a:lnTo>
                          <a:pt x="1211" y="955"/>
                        </a:lnTo>
                        <a:lnTo>
                          <a:pt x="1208" y="930"/>
                        </a:lnTo>
                        <a:lnTo>
                          <a:pt x="1202" y="932"/>
                        </a:lnTo>
                        <a:lnTo>
                          <a:pt x="1198" y="934"/>
                        </a:lnTo>
                        <a:lnTo>
                          <a:pt x="1193" y="939"/>
                        </a:lnTo>
                        <a:lnTo>
                          <a:pt x="1188" y="942"/>
                        </a:lnTo>
                        <a:lnTo>
                          <a:pt x="1184" y="946"/>
                        </a:lnTo>
                        <a:lnTo>
                          <a:pt x="1179" y="948"/>
                        </a:lnTo>
                        <a:lnTo>
                          <a:pt x="1175" y="950"/>
                        </a:lnTo>
                        <a:lnTo>
                          <a:pt x="1170" y="950"/>
                        </a:lnTo>
                        <a:lnTo>
                          <a:pt x="1168" y="946"/>
                        </a:lnTo>
                        <a:lnTo>
                          <a:pt x="1169" y="941"/>
                        </a:lnTo>
                        <a:lnTo>
                          <a:pt x="1172" y="938"/>
                        </a:lnTo>
                        <a:lnTo>
                          <a:pt x="1173" y="932"/>
                        </a:lnTo>
                        <a:lnTo>
                          <a:pt x="1162" y="931"/>
                        </a:lnTo>
                        <a:lnTo>
                          <a:pt x="1150" y="930"/>
                        </a:lnTo>
                        <a:lnTo>
                          <a:pt x="1139" y="928"/>
                        </a:lnTo>
                        <a:lnTo>
                          <a:pt x="1127" y="927"/>
                        </a:lnTo>
                        <a:lnTo>
                          <a:pt x="1115" y="926"/>
                        </a:lnTo>
                        <a:lnTo>
                          <a:pt x="1103" y="925"/>
                        </a:lnTo>
                        <a:lnTo>
                          <a:pt x="1091" y="925"/>
                        </a:lnTo>
                        <a:lnTo>
                          <a:pt x="1078" y="924"/>
                        </a:lnTo>
                        <a:lnTo>
                          <a:pt x="1065" y="924"/>
                        </a:lnTo>
                        <a:lnTo>
                          <a:pt x="1053" y="924"/>
                        </a:lnTo>
                        <a:lnTo>
                          <a:pt x="1041" y="924"/>
                        </a:lnTo>
                        <a:lnTo>
                          <a:pt x="1028" y="925"/>
                        </a:lnTo>
                        <a:lnTo>
                          <a:pt x="1017" y="926"/>
                        </a:lnTo>
                        <a:lnTo>
                          <a:pt x="1005" y="928"/>
                        </a:lnTo>
                        <a:lnTo>
                          <a:pt x="994" y="931"/>
                        </a:lnTo>
                        <a:lnTo>
                          <a:pt x="982" y="934"/>
                        </a:lnTo>
                        <a:lnTo>
                          <a:pt x="972" y="934"/>
                        </a:lnTo>
                        <a:lnTo>
                          <a:pt x="962" y="934"/>
                        </a:lnTo>
                        <a:lnTo>
                          <a:pt x="950" y="934"/>
                        </a:lnTo>
                        <a:lnTo>
                          <a:pt x="940" y="934"/>
                        </a:lnTo>
                        <a:lnTo>
                          <a:pt x="929" y="933"/>
                        </a:lnTo>
                        <a:lnTo>
                          <a:pt x="919" y="932"/>
                        </a:lnTo>
                        <a:lnTo>
                          <a:pt x="910" y="927"/>
                        </a:lnTo>
                        <a:lnTo>
                          <a:pt x="902" y="921"/>
                        </a:lnTo>
                        <a:lnTo>
                          <a:pt x="894" y="930"/>
                        </a:lnTo>
                        <a:lnTo>
                          <a:pt x="889" y="940"/>
                        </a:lnTo>
                        <a:lnTo>
                          <a:pt x="883" y="951"/>
                        </a:lnTo>
                        <a:lnTo>
                          <a:pt x="876" y="959"/>
                        </a:lnTo>
                        <a:lnTo>
                          <a:pt x="874" y="948"/>
                        </a:lnTo>
                        <a:lnTo>
                          <a:pt x="876" y="936"/>
                        </a:lnTo>
                        <a:lnTo>
                          <a:pt x="882" y="925"/>
                        </a:lnTo>
                        <a:lnTo>
                          <a:pt x="889" y="916"/>
                        </a:lnTo>
                        <a:lnTo>
                          <a:pt x="891" y="909"/>
                        </a:lnTo>
                        <a:lnTo>
                          <a:pt x="888" y="902"/>
                        </a:lnTo>
                        <a:lnTo>
                          <a:pt x="884" y="894"/>
                        </a:lnTo>
                        <a:lnTo>
                          <a:pt x="883" y="885"/>
                        </a:lnTo>
                        <a:lnTo>
                          <a:pt x="883" y="868"/>
                        </a:lnTo>
                        <a:lnTo>
                          <a:pt x="886" y="855"/>
                        </a:lnTo>
                        <a:lnTo>
                          <a:pt x="891" y="841"/>
                        </a:lnTo>
                        <a:lnTo>
                          <a:pt x="899" y="828"/>
                        </a:lnTo>
                        <a:lnTo>
                          <a:pt x="907" y="815"/>
                        </a:lnTo>
                        <a:lnTo>
                          <a:pt x="916" y="804"/>
                        </a:lnTo>
                        <a:lnTo>
                          <a:pt x="924" y="791"/>
                        </a:lnTo>
                        <a:lnTo>
                          <a:pt x="929" y="779"/>
                        </a:lnTo>
                        <a:lnTo>
                          <a:pt x="926" y="759"/>
                        </a:lnTo>
                        <a:lnTo>
                          <a:pt x="921" y="739"/>
                        </a:lnTo>
                        <a:lnTo>
                          <a:pt x="917" y="721"/>
                        </a:lnTo>
                        <a:lnTo>
                          <a:pt x="914" y="701"/>
                        </a:lnTo>
                        <a:lnTo>
                          <a:pt x="910" y="726"/>
                        </a:lnTo>
                        <a:lnTo>
                          <a:pt x="904" y="749"/>
                        </a:lnTo>
                        <a:lnTo>
                          <a:pt x="897" y="772"/>
                        </a:lnTo>
                        <a:lnTo>
                          <a:pt x="890" y="795"/>
                        </a:lnTo>
                        <a:lnTo>
                          <a:pt x="882" y="818"/>
                        </a:lnTo>
                        <a:lnTo>
                          <a:pt x="874" y="840"/>
                        </a:lnTo>
                        <a:lnTo>
                          <a:pt x="865" y="863"/>
                        </a:lnTo>
                        <a:lnTo>
                          <a:pt x="856" y="885"/>
                        </a:lnTo>
                        <a:lnTo>
                          <a:pt x="848" y="893"/>
                        </a:lnTo>
                        <a:lnTo>
                          <a:pt x="838" y="898"/>
                        </a:lnTo>
                        <a:lnTo>
                          <a:pt x="829" y="902"/>
                        </a:lnTo>
                        <a:lnTo>
                          <a:pt x="819" y="903"/>
                        </a:lnTo>
                        <a:lnTo>
                          <a:pt x="807" y="904"/>
                        </a:lnTo>
                        <a:lnTo>
                          <a:pt x="797" y="906"/>
                        </a:lnTo>
                        <a:lnTo>
                          <a:pt x="787" y="909"/>
                        </a:lnTo>
                        <a:lnTo>
                          <a:pt x="777" y="913"/>
                        </a:lnTo>
                        <a:lnTo>
                          <a:pt x="760" y="915"/>
                        </a:lnTo>
                        <a:lnTo>
                          <a:pt x="743" y="915"/>
                        </a:lnTo>
                        <a:lnTo>
                          <a:pt x="724" y="915"/>
                        </a:lnTo>
                        <a:lnTo>
                          <a:pt x="707" y="915"/>
                        </a:lnTo>
                        <a:lnTo>
                          <a:pt x="690" y="913"/>
                        </a:lnTo>
                        <a:lnTo>
                          <a:pt x="673" y="912"/>
                        </a:lnTo>
                        <a:lnTo>
                          <a:pt x="654" y="911"/>
                        </a:lnTo>
                        <a:lnTo>
                          <a:pt x="637" y="910"/>
                        </a:lnTo>
                        <a:lnTo>
                          <a:pt x="620" y="909"/>
                        </a:lnTo>
                        <a:lnTo>
                          <a:pt x="601" y="908"/>
                        </a:lnTo>
                        <a:lnTo>
                          <a:pt x="584" y="906"/>
                        </a:lnTo>
                        <a:lnTo>
                          <a:pt x="565" y="906"/>
                        </a:lnTo>
                        <a:lnTo>
                          <a:pt x="548" y="905"/>
                        </a:lnTo>
                        <a:lnTo>
                          <a:pt x="530" y="905"/>
                        </a:lnTo>
                        <a:lnTo>
                          <a:pt x="512" y="906"/>
                        </a:lnTo>
                        <a:lnTo>
                          <a:pt x="494" y="908"/>
                        </a:lnTo>
                        <a:lnTo>
                          <a:pt x="479" y="904"/>
                        </a:lnTo>
                        <a:lnTo>
                          <a:pt x="464" y="903"/>
                        </a:lnTo>
                        <a:lnTo>
                          <a:pt x="449" y="904"/>
                        </a:lnTo>
                        <a:lnTo>
                          <a:pt x="436" y="906"/>
                        </a:lnTo>
                        <a:lnTo>
                          <a:pt x="423" y="910"/>
                        </a:lnTo>
                        <a:lnTo>
                          <a:pt x="409" y="915"/>
                        </a:lnTo>
                        <a:lnTo>
                          <a:pt x="396" y="919"/>
                        </a:lnTo>
                        <a:lnTo>
                          <a:pt x="382" y="924"/>
                        </a:lnTo>
                        <a:lnTo>
                          <a:pt x="201" y="919"/>
                        </a:lnTo>
                        <a:lnTo>
                          <a:pt x="200" y="912"/>
                        </a:lnTo>
                        <a:lnTo>
                          <a:pt x="203" y="906"/>
                        </a:lnTo>
                        <a:lnTo>
                          <a:pt x="208" y="901"/>
                        </a:lnTo>
                        <a:lnTo>
                          <a:pt x="214" y="897"/>
                        </a:lnTo>
                        <a:lnTo>
                          <a:pt x="221" y="893"/>
                        </a:lnTo>
                        <a:lnTo>
                          <a:pt x="227" y="887"/>
                        </a:lnTo>
                        <a:lnTo>
                          <a:pt x="230" y="880"/>
                        </a:lnTo>
                        <a:lnTo>
                          <a:pt x="231" y="872"/>
                        </a:lnTo>
                        <a:lnTo>
                          <a:pt x="234" y="857"/>
                        </a:lnTo>
                        <a:lnTo>
                          <a:pt x="230" y="843"/>
                        </a:lnTo>
                        <a:lnTo>
                          <a:pt x="225" y="829"/>
                        </a:lnTo>
                        <a:lnTo>
                          <a:pt x="216" y="818"/>
                        </a:lnTo>
                        <a:lnTo>
                          <a:pt x="211" y="818"/>
                        </a:lnTo>
                        <a:lnTo>
                          <a:pt x="205" y="820"/>
                        </a:lnTo>
                        <a:lnTo>
                          <a:pt x="199" y="824"/>
                        </a:lnTo>
                        <a:lnTo>
                          <a:pt x="193" y="826"/>
                        </a:lnTo>
                        <a:lnTo>
                          <a:pt x="185" y="826"/>
                        </a:lnTo>
                        <a:lnTo>
                          <a:pt x="178" y="825"/>
                        </a:lnTo>
                        <a:lnTo>
                          <a:pt x="172" y="824"/>
                        </a:lnTo>
                        <a:lnTo>
                          <a:pt x="165" y="821"/>
                        </a:lnTo>
                        <a:lnTo>
                          <a:pt x="157" y="820"/>
                        </a:lnTo>
                        <a:lnTo>
                          <a:pt x="150" y="819"/>
                        </a:lnTo>
                        <a:lnTo>
                          <a:pt x="143" y="819"/>
                        </a:lnTo>
                        <a:lnTo>
                          <a:pt x="135" y="820"/>
                        </a:lnTo>
                        <a:lnTo>
                          <a:pt x="136" y="810"/>
                        </a:lnTo>
                        <a:lnTo>
                          <a:pt x="139" y="800"/>
                        </a:lnTo>
                        <a:lnTo>
                          <a:pt x="145" y="792"/>
                        </a:lnTo>
                        <a:lnTo>
                          <a:pt x="152" y="784"/>
                        </a:lnTo>
                        <a:lnTo>
                          <a:pt x="160" y="777"/>
                        </a:lnTo>
                        <a:lnTo>
                          <a:pt x="169" y="771"/>
                        </a:lnTo>
                        <a:lnTo>
                          <a:pt x="177" y="764"/>
                        </a:lnTo>
                        <a:lnTo>
                          <a:pt x="185" y="756"/>
                        </a:lnTo>
                        <a:lnTo>
                          <a:pt x="198" y="758"/>
                        </a:lnTo>
                        <a:lnTo>
                          <a:pt x="208" y="754"/>
                        </a:lnTo>
                        <a:lnTo>
                          <a:pt x="215" y="749"/>
                        </a:lnTo>
                        <a:lnTo>
                          <a:pt x="222" y="739"/>
                        </a:lnTo>
                        <a:lnTo>
                          <a:pt x="229" y="731"/>
                        </a:lnTo>
                        <a:lnTo>
                          <a:pt x="236" y="723"/>
                        </a:lnTo>
                        <a:lnTo>
                          <a:pt x="245" y="716"/>
                        </a:lnTo>
                        <a:lnTo>
                          <a:pt x="256" y="714"/>
                        </a:lnTo>
                        <a:lnTo>
                          <a:pt x="273" y="712"/>
                        </a:lnTo>
                        <a:lnTo>
                          <a:pt x="289" y="707"/>
                        </a:lnTo>
                        <a:lnTo>
                          <a:pt x="304" y="699"/>
                        </a:lnTo>
                        <a:lnTo>
                          <a:pt x="318" y="690"/>
                        </a:lnTo>
                        <a:lnTo>
                          <a:pt x="332" y="680"/>
                        </a:lnTo>
                        <a:lnTo>
                          <a:pt x="344" y="668"/>
                        </a:lnTo>
                        <a:lnTo>
                          <a:pt x="357" y="656"/>
                        </a:lnTo>
                        <a:lnTo>
                          <a:pt x="370" y="645"/>
                        </a:lnTo>
                        <a:lnTo>
                          <a:pt x="364" y="640"/>
                        </a:lnTo>
                        <a:lnTo>
                          <a:pt x="357" y="636"/>
                        </a:lnTo>
                        <a:lnTo>
                          <a:pt x="350" y="633"/>
                        </a:lnTo>
                        <a:lnTo>
                          <a:pt x="341" y="633"/>
                        </a:lnTo>
                        <a:lnTo>
                          <a:pt x="333" y="628"/>
                        </a:lnTo>
                        <a:lnTo>
                          <a:pt x="325" y="622"/>
                        </a:lnTo>
                        <a:lnTo>
                          <a:pt x="317" y="616"/>
                        </a:lnTo>
                        <a:lnTo>
                          <a:pt x="309" y="609"/>
                        </a:lnTo>
                        <a:lnTo>
                          <a:pt x="302" y="602"/>
                        </a:lnTo>
                        <a:lnTo>
                          <a:pt x="297" y="593"/>
                        </a:lnTo>
                        <a:lnTo>
                          <a:pt x="292" y="585"/>
                        </a:lnTo>
                        <a:lnTo>
                          <a:pt x="290" y="575"/>
                        </a:lnTo>
                        <a:lnTo>
                          <a:pt x="283" y="570"/>
                        </a:lnTo>
                        <a:lnTo>
                          <a:pt x="275" y="568"/>
                        </a:lnTo>
                        <a:lnTo>
                          <a:pt x="266" y="565"/>
                        </a:lnTo>
                        <a:lnTo>
                          <a:pt x="258" y="564"/>
                        </a:lnTo>
                        <a:lnTo>
                          <a:pt x="249" y="563"/>
                        </a:lnTo>
                        <a:lnTo>
                          <a:pt x="241" y="560"/>
                        </a:lnTo>
                        <a:lnTo>
                          <a:pt x="233" y="555"/>
                        </a:lnTo>
                        <a:lnTo>
                          <a:pt x="227" y="547"/>
                        </a:lnTo>
                        <a:lnTo>
                          <a:pt x="221" y="541"/>
                        </a:lnTo>
                        <a:lnTo>
                          <a:pt x="215" y="535"/>
                        </a:lnTo>
                        <a:lnTo>
                          <a:pt x="211" y="529"/>
                        </a:lnTo>
                        <a:lnTo>
                          <a:pt x="205" y="522"/>
                        </a:lnTo>
                        <a:lnTo>
                          <a:pt x="199" y="516"/>
                        </a:lnTo>
                        <a:lnTo>
                          <a:pt x="193" y="510"/>
                        </a:lnTo>
                        <a:lnTo>
                          <a:pt x="188" y="507"/>
                        </a:lnTo>
                        <a:lnTo>
                          <a:pt x="181" y="504"/>
                        </a:lnTo>
                        <a:lnTo>
                          <a:pt x="167" y="500"/>
                        </a:lnTo>
                        <a:lnTo>
                          <a:pt x="155" y="492"/>
                        </a:lnTo>
                        <a:lnTo>
                          <a:pt x="145" y="481"/>
                        </a:lnTo>
                        <a:lnTo>
                          <a:pt x="136" y="471"/>
                        </a:lnTo>
                        <a:lnTo>
                          <a:pt x="127" y="461"/>
                        </a:lnTo>
                        <a:lnTo>
                          <a:pt x="115" y="453"/>
                        </a:lnTo>
                        <a:lnTo>
                          <a:pt x="102" y="448"/>
                        </a:lnTo>
                        <a:lnTo>
                          <a:pt x="87" y="448"/>
                        </a:lnTo>
                        <a:lnTo>
                          <a:pt x="78" y="440"/>
                        </a:lnTo>
                        <a:lnTo>
                          <a:pt x="67" y="434"/>
                        </a:lnTo>
                        <a:lnTo>
                          <a:pt x="55" y="431"/>
                        </a:lnTo>
                        <a:lnTo>
                          <a:pt x="43" y="427"/>
                        </a:lnTo>
                        <a:lnTo>
                          <a:pt x="31" y="423"/>
                        </a:lnTo>
                        <a:lnTo>
                          <a:pt x="21" y="417"/>
                        </a:lnTo>
                        <a:lnTo>
                          <a:pt x="11" y="408"/>
                        </a:lnTo>
                        <a:lnTo>
                          <a:pt x="6" y="394"/>
                        </a:lnTo>
                        <a:lnTo>
                          <a:pt x="0" y="360"/>
                        </a:lnTo>
                        <a:lnTo>
                          <a:pt x="0" y="326"/>
                        </a:lnTo>
                        <a:lnTo>
                          <a:pt x="3" y="292"/>
                        </a:lnTo>
                        <a:lnTo>
                          <a:pt x="8" y="259"/>
                        </a:lnTo>
                        <a:lnTo>
                          <a:pt x="18" y="252"/>
                        </a:lnTo>
                        <a:lnTo>
                          <a:pt x="29" y="245"/>
                        </a:lnTo>
                        <a:lnTo>
                          <a:pt x="39" y="237"/>
                        </a:lnTo>
                        <a:lnTo>
                          <a:pt x="51" y="230"/>
                        </a:lnTo>
                        <a:lnTo>
                          <a:pt x="61" y="223"/>
                        </a:lnTo>
                        <a:lnTo>
                          <a:pt x="74" y="219"/>
                        </a:lnTo>
                        <a:lnTo>
                          <a:pt x="85" y="215"/>
                        </a:lnTo>
                        <a:lnTo>
                          <a:pt x="99" y="215"/>
                        </a:lnTo>
                        <a:lnTo>
                          <a:pt x="113" y="205"/>
                        </a:lnTo>
                        <a:lnTo>
                          <a:pt x="127" y="196"/>
                        </a:lnTo>
                        <a:lnTo>
                          <a:pt x="142" y="185"/>
                        </a:lnTo>
                        <a:lnTo>
                          <a:pt x="155" y="176"/>
                        </a:lnTo>
                        <a:lnTo>
                          <a:pt x="170" y="169"/>
                        </a:lnTo>
                        <a:lnTo>
                          <a:pt x="185" y="162"/>
                        </a:lnTo>
                        <a:lnTo>
                          <a:pt x="200" y="158"/>
                        </a:lnTo>
                        <a:lnTo>
                          <a:pt x="218" y="155"/>
                        </a:lnTo>
                        <a:lnTo>
                          <a:pt x="229" y="158"/>
                        </a:lnTo>
                        <a:lnTo>
                          <a:pt x="242" y="159"/>
                        </a:lnTo>
                        <a:lnTo>
                          <a:pt x="254" y="161"/>
                        </a:lnTo>
                        <a:lnTo>
                          <a:pt x="267" y="162"/>
                        </a:lnTo>
                        <a:lnTo>
                          <a:pt x="279" y="162"/>
                        </a:lnTo>
                        <a:lnTo>
                          <a:pt x="291" y="163"/>
                        </a:lnTo>
                        <a:lnTo>
                          <a:pt x="304" y="163"/>
                        </a:lnTo>
                        <a:lnTo>
                          <a:pt x="317" y="163"/>
                        </a:lnTo>
                        <a:lnTo>
                          <a:pt x="329" y="162"/>
                        </a:lnTo>
                        <a:lnTo>
                          <a:pt x="341" y="161"/>
                        </a:lnTo>
                        <a:lnTo>
                          <a:pt x="352" y="159"/>
                        </a:lnTo>
                        <a:lnTo>
                          <a:pt x="365" y="155"/>
                        </a:lnTo>
                        <a:lnTo>
                          <a:pt x="375" y="152"/>
                        </a:lnTo>
                        <a:lnTo>
                          <a:pt x="387" y="147"/>
                        </a:lnTo>
                        <a:lnTo>
                          <a:pt x="397" y="141"/>
                        </a:lnTo>
                        <a:lnTo>
                          <a:pt x="408" y="135"/>
                        </a:lnTo>
                        <a:lnTo>
                          <a:pt x="423" y="136"/>
                        </a:lnTo>
                        <a:lnTo>
                          <a:pt x="438" y="137"/>
                        </a:lnTo>
                        <a:lnTo>
                          <a:pt x="453" y="138"/>
                        </a:lnTo>
                        <a:lnTo>
                          <a:pt x="468" y="138"/>
                        </a:lnTo>
                        <a:lnTo>
                          <a:pt x="482" y="138"/>
                        </a:lnTo>
                        <a:lnTo>
                          <a:pt x="497" y="138"/>
                        </a:lnTo>
                        <a:lnTo>
                          <a:pt x="511" y="137"/>
                        </a:lnTo>
                        <a:lnTo>
                          <a:pt x="526" y="135"/>
                        </a:lnTo>
                        <a:lnTo>
                          <a:pt x="541" y="133"/>
                        </a:lnTo>
                        <a:lnTo>
                          <a:pt x="555" y="130"/>
                        </a:lnTo>
                        <a:lnTo>
                          <a:pt x="569" y="126"/>
                        </a:lnTo>
                        <a:lnTo>
                          <a:pt x="583" y="122"/>
                        </a:lnTo>
                        <a:lnTo>
                          <a:pt x="595" y="116"/>
                        </a:lnTo>
                        <a:lnTo>
                          <a:pt x="608" y="110"/>
                        </a:lnTo>
                        <a:lnTo>
                          <a:pt x="621" y="102"/>
                        </a:lnTo>
                        <a:lnTo>
                          <a:pt x="632" y="94"/>
                        </a:lnTo>
                        <a:lnTo>
                          <a:pt x="652" y="88"/>
                        </a:lnTo>
                        <a:lnTo>
                          <a:pt x="670" y="83"/>
                        </a:lnTo>
                        <a:lnTo>
                          <a:pt x="690" y="78"/>
                        </a:lnTo>
                        <a:lnTo>
                          <a:pt x="708" y="72"/>
                        </a:lnTo>
                        <a:lnTo>
                          <a:pt x="728" y="69"/>
                        </a:lnTo>
                        <a:lnTo>
                          <a:pt x="747" y="64"/>
                        </a:lnTo>
                        <a:lnTo>
                          <a:pt x="768" y="61"/>
                        </a:lnTo>
                        <a:lnTo>
                          <a:pt x="788" y="59"/>
                        </a:lnTo>
                        <a:lnTo>
                          <a:pt x="793" y="61"/>
                        </a:lnTo>
                        <a:lnTo>
                          <a:pt x="800" y="62"/>
                        </a:lnTo>
                        <a:lnTo>
                          <a:pt x="807" y="63"/>
                        </a:lnTo>
                        <a:lnTo>
                          <a:pt x="814" y="62"/>
                        </a:lnTo>
                        <a:lnTo>
                          <a:pt x="821" y="61"/>
                        </a:lnTo>
                        <a:lnTo>
                          <a:pt x="828" y="60"/>
                        </a:lnTo>
                        <a:lnTo>
                          <a:pt x="835" y="59"/>
                        </a:lnTo>
                        <a:lnTo>
                          <a:pt x="842" y="59"/>
                        </a:lnTo>
                        <a:lnTo>
                          <a:pt x="853" y="60"/>
                        </a:lnTo>
                        <a:lnTo>
                          <a:pt x="865" y="62"/>
                        </a:lnTo>
                        <a:lnTo>
                          <a:pt x="876" y="63"/>
                        </a:lnTo>
                        <a:lnTo>
                          <a:pt x="889" y="65"/>
                        </a:lnTo>
                        <a:lnTo>
                          <a:pt x="901" y="68"/>
                        </a:lnTo>
                        <a:lnTo>
                          <a:pt x="912" y="71"/>
                        </a:lnTo>
                        <a:lnTo>
                          <a:pt x="924" y="75"/>
                        </a:lnTo>
                        <a:lnTo>
                          <a:pt x="935" y="78"/>
                        </a:lnTo>
                        <a:lnTo>
                          <a:pt x="951" y="75"/>
                        </a:lnTo>
                        <a:lnTo>
                          <a:pt x="967" y="75"/>
                        </a:lnTo>
                        <a:lnTo>
                          <a:pt x="982" y="77"/>
                        </a:lnTo>
                        <a:lnTo>
                          <a:pt x="997" y="79"/>
                        </a:lnTo>
                        <a:lnTo>
                          <a:pt x="1011" y="83"/>
                        </a:lnTo>
                        <a:lnTo>
                          <a:pt x="1026" y="85"/>
                        </a:lnTo>
                        <a:lnTo>
                          <a:pt x="1040" y="86"/>
                        </a:lnTo>
                        <a:lnTo>
                          <a:pt x="1055" y="84"/>
                        </a:lnTo>
                        <a:lnTo>
                          <a:pt x="1074" y="82"/>
                        </a:lnTo>
                        <a:lnTo>
                          <a:pt x="1094" y="78"/>
                        </a:lnTo>
                        <a:lnTo>
                          <a:pt x="1115" y="75"/>
                        </a:lnTo>
                        <a:lnTo>
                          <a:pt x="1134" y="72"/>
                        </a:lnTo>
                        <a:lnTo>
                          <a:pt x="1155" y="70"/>
                        </a:lnTo>
                        <a:lnTo>
                          <a:pt x="1175" y="69"/>
                        </a:lnTo>
                        <a:lnTo>
                          <a:pt x="1195" y="69"/>
                        </a:lnTo>
                        <a:lnTo>
                          <a:pt x="1215" y="71"/>
                        </a:lnTo>
                        <a:lnTo>
                          <a:pt x="1222" y="68"/>
                        </a:lnTo>
                        <a:lnTo>
                          <a:pt x="1230" y="64"/>
                        </a:lnTo>
                        <a:lnTo>
                          <a:pt x="1236" y="60"/>
                        </a:lnTo>
                        <a:lnTo>
                          <a:pt x="1243" y="54"/>
                        </a:lnTo>
                        <a:lnTo>
                          <a:pt x="1249" y="49"/>
                        </a:lnTo>
                        <a:lnTo>
                          <a:pt x="1255" y="45"/>
                        </a:lnTo>
                        <a:lnTo>
                          <a:pt x="1263" y="41"/>
                        </a:lnTo>
                        <a:lnTo>
                          <a:pt x="1270" y="38"/>
                        </a:lnTo>
                        <a:lnTo>
                          <a:pt x="1285" y="35"/>
                        </a:lnTo>
                        <a:lnTo>
                          <a:pt x="1299" y="38"/>
                        </a:lnTo>
                        <a:lnTo>
                          <a:pt x="1312" y="41"/>
                        </a:lnTo>
                        <a:lnTo>
                          <a:pt x="1325" y="46"/>
                        </a:lnTo>
                        <a:lnTo>
                          <a:pt x="1338" y="50"/>
                        </a:lnTo>
                        <a:lnTo>
                          <a:pt x="1350" y="50"/>
                        </a:lnTo>
                        <a:lnTo>
                          <a:pt x="1361" y="46"/>
                        </a:lnTo>
                        <a:lnTo>
                          <a:pt x="1372" y="34"/>
                        </a:lnTo>
                        <a:lnTo>
                          <a:pt x="1380" y="32"/>
                        </a:lnTo>
                        <a:lnTo>
                          <a:pt x="1389" y="32"/>
                        </a:lnTo>
                        <a:lnTo>
                          <a:pt x="1397" y="32"/>
                        </a:lnTo>
                        <a:lnTo>
                          <a:pt x="1404" y="34"/>
                        </a:lnTo>
                        <a:lnTo>
                          <a:pt x="1412" y="37"/>
                        </a:lnTo>
                        <a:lnTo>
                          <a:pt x="1419" y="40"/>
                        </a:lnTo>
                        <a:lnTo>
                          <a:pt x="1426" y="45"/>
                        </a:lnTo>
                        <a:lnTo>
                          <a:pt x="1431" y="50"/>
                        </a:lnTo>
                        <a:lnTo>
                          <a:pt x="1444" y="49"/>
                        </a:lnTo>
                        <a:lnTo>
                          <a:pt x="1457" y="49"/>
                        </a:lnTo>
                        <a:lnTo>
                          <a:pt x="1469" y="49"/>
                        </a:lnTo>
                        <a:lnTo>
                          <a:pt x="1482" y="49"/>
                        </a:lnTo>
                        <a:lnTo>
                          <a:pt x="1495" y="49"/>
                        </a:lnTo>
                        <a:lnTo>
                          <a:pt x="1507" y="48"/>
                        </a:lnTo>
                        <a:lnTo>
                          <a:pt x="1520" y="48"/>
                        </a:lnTo>
                        <a:lnTo>
                          <a:pt x="1532" y="48"/>
                        </a:lnTo>
                        <a:lnTo>
                          <a:pt x="1544" y="47"/>
                        </a:lnTo>
                        <a:lnTo>
                          <a:pt x="1556" y="46"/>
                        </a:lnTo>
                        <a:lnTo>
                          <a:pt x="1568" y="45"/>
                        </a:lnTo>
                        <a:lnTo>
                          <a:pt x="1580" y="42"/>
                        </a:lnTo>
                        <a:lnTo>
                          <a:pt x="1592" y="39"/>
                        </a:lnTo>
                        <a:lnTo>
                          <a:pt x="1603" y="35"/>
                        </a:lnTo>
                        <a:lnTo>
                          <a:pt x="1615" y="31"/>
                        </a:lnTo>
                        <a:lnTo>
                          <a:pt x="1625" y="26"/>
                        </a:lnTo>
                        <a:lnTo>
                          <a:pt x="1633" y="22"/>
                        </a:lnTo>
                        <a:lnTo>
                          <a:pt x="1641" y="16"/>
                        </a:lnTo>
                        <a:lnTo>
                          <a:pt x="1650" y="10"/>
                        </a:lnTo>
                        <a:lnTo>
                          <a:pt x="1658" y="6"/>
                        </a:lnTo>
                        <a:lnTo>
                          <a:pt x="1668" y="2"/>
                        </a:lnTo>
                        <a:lnTo>
                          <a:pt x="1677" y="0"/>
                        </a:lnTo>
                        <a:lnTo>
                          <a:pt x="1686" y="1"/>
                        </a:lnTo>
                        <a:lnTo>
                          <a:pt x="1696" y="3"/>
                        </a:lnTo>
                        <a:lnTo>
                          <a:pt x="1703" y="6"/>
                        </a:lnTo>
                        <a:lnTo>
                          <a:pt x="1710" y="7"/>
                        </a:lnTo>
                        <a:lnTo>
                          <a:pt x="1717" y="7"/>
                        </a:lnTo>
                        <a:lnTo>
                          <a:pt x="1724" y="6"/>
                        </a:lnTo>
                        <a:lnTo>
                          <a:pt x="1732" y="4"/>
                        </a:lnTo>
                        <a:lnTo>
                          <a:pt x="1739" y="4"/>
                        </a:lnTo>
                        <a:lnTo>
                          <a:pt x="1747" y="4"/>
                        </a:lnTo>
                        <a:lnTo>
                          <a:pt x="1754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6" name="未知"/>
                  <p:cNvSpPr>
                    <a:spLocks/>
                  </p:cNvSpPr>
                  <p:nvPr/>
                </p:nvSpPr>
                <p:spPr bwMode="auto">
                  <a:xfrm>
                    <a:off x="47" y="11"/>
                    <a:ext cx="869" cy="320"/>
                  </a:xfrm>
                  <a:custGeom>
                    <a:avLst/>
                    <a:gdLst>
                      <a:gd name="T0" fmla="*/ 1673 w 1738"/>
                      <a:gd name="T1" fmla="*/ 110 h 640"/>
                      <a:gd name="T2" fmla="*/ 1625 w 1738"/>
                      <a:gd name="T3" fmla="*/ 185 h 640"/>
                      <a:gd name="T4" fmla="*/ 1594 w 1738"/>
                      <a:gd name="T5" fmla="*/ 231 h 640"/>
                      <a:gd name="T6" fmla="*/ 1514 w 1738"/>
                      <a:gd name="T7" fmla="*/ 214 h 640"/>
                      <a:gd name="T8" fmla="*/ 1504 w 1738"/>
                      <a:gd name="T9" fmla="*/ 238 h 640"/>
                      <a:gd name="T10" fmla="*/ 1588 w 1738"/>
                      <a:gd name="T11" fmla="*/ 266 h 640"/>
                      <a:gd name="T12" fmla="*/ 1517 w 1738"/>
                      <a:gd name="T13" fmla="*/ 341 h 640"/>
                      <a:gd name="T14" fmla="*/ 1488 w 1738"/>
                      <a:gd name="T15" fmla="*/ 312 h 640"/>
                      <a:gd name="T16" fmla="*/ 1413 w 1738"/>
                      <a:gd name="T17" fmla="*/ 375 h 640"/>
                      <a:gd name="T18" fmla="*/ 1332 w 1738"/>
                      <a:gd name="T19" fmla="*/ 450 h 640"/>
                      <a:gd name="T20" fmla="*/ 1232 w 1738"/>
                      <a:gd name="T21" fmla="*/ 503 h 640"/>
                      <a:gd name="T22" fmla="*/ 1080 w 1738"/>
                      <a:gd name="T23" fmla="*/ 550 h 640"/>
                      <a:gd name="T24" fmla="*/ 976 w 1738"/>
                      <a:gd name="T25" fmla="*/ 584 h 640"/>
                      <a:gd name="T26" fmla="*/ 842 w 1738"/>
                      <a:gd name="T27" fmla="*/ 581 h 640"/>
                      <a:gd name="T28" fmla="*/ 702 w 1738"/>
                      <a:gd name="T29" fmla="*/ 565 h 640"/>
                      <a:gd name="T30" fmla="*/ 596 w 1738"/>
                      <a:gd name="T31" fmla="*/ 528 h 640"/>
                      <a:gd name="T32" fmla="*/ 566 w 1738"/>
                      <a:gd name="T33" fmla="*/ 593 h 640"/>
                      <a:gd name="T34" fmla="*/ 554 w 1738"/>
                      <a:gd name="T35" fmla="*/ 625 h 640"/>
                      <a:gd name="T36" fmla="*/ 527 w 1738"/>
                      <a:gd name="T37" fmla="*/ 554 h 640"/>
                      <a:gd name="T38" fmla="*/ 507 w 1738"/>
                      <a:gd name="T39" fmla="*/ 602 h 640"/>
                      <a:gd name="T40" fmla="*/ 458 w 1738"/>
                      <a:gd name="T41" fmla="*/ 629 h 640"/>
                      <a:gd name="T42" fmla="*/ 389 w 1738"/>
                      <a:gd name="T43" fmla="*/ 541 h 640"/>
                      <a:gd name="T44" fmla="*/ 359 w 1738"/>
                      <a:gd name="T45" fmla="*/ 525 h 640"/>
                      <a:gd name="T46" fmla="*/ 368 w 1738"/>
                      <a:gd name="T47" fmla="*/ 590 h 640"/>
                      <a:gd name="T48" fmla="*/ 335 w 1738"/>
                      <a:gd name="T49" fmla="*/ 576 h 640"/>
                      <a:gd name="T50" fmla="*/ 313 w 1738"/>
                      <a:gd name="T51" fmla="*/ 504 h 640"/>
                      <a:gd name="T52" fmla="*/ 279 w 1738"/>
                      <a:gd name="T53" fmla="*/ 526 h 640"/>
                      <a:gd name="T54" fmla="*/ 258 w 1738"/>
                      <a:gd name="T55" fmla="*/ 535 h 640"/>
                      <a:gd name="T56" fmla="*/ 221 w 1738"/>
                      <a:gd name="T57" fmla="*/ 382 h 640"/>
                      <a:gd name="T58" fmla="*/ 170 w 1738"/>
                      <a:gd name="T59" fmla="*/ 296 h 640"/>
                      <a:gd name="T60" fmla="*/ 154 w 1738"/>
                      <a:gd name="T61" fmla="*/ 320 h 640"/>
                      <a:gd name="T62" fmla="*/ 148 w 1738"/>
                      <a:gd name="T63" fmla="*/ 455 h 640"/>
                      <a:gd name="T64" fmla="*/ 107 w 1738"/>
                      <a:gd name="T65" fmla="*/ 399 h 640"/>
                      <a:gd name="T66" fmla="*/ 70 w 1738"/>
                      <a:gd name="T67" fmla="*/ 345 h 640"/>
                      <a:gd name="T68" fmla="*/ 102 w 1738"/>
                      <a:gd name="T69" fmla="*/ 322 h 640"/>
                      <a:gd name="T70" fmla="*/ 94 w 1738"/>
                      <a:gd name="T71" fmla="*/ 299 h 640"/>
                      <a:gd name="T72" fmla="*/ 50 w 1738"/>
                      <a:gd name="T73" fmla="*/ 289 h 640"/>
                      <a:gd name="T74" fmla="*/ 25 w 1738"/>
                      <a:gd name="T75" fmla="*/ 263 h 640"/>
                      <a:gd name="T76" fmla="*/ 11 w 1738"/>
                      <a:gd name="T77" fmla="*/ 236 h 640"/>
                      <a:gd name="T78" fmla="*/ 99 w 1738"/>
                      <a:gd name="T79" fmla="*/ 223 h 640"/>
                      <a:gd name="T80" fmla="*/ 190 w 1738"/>
                      <a:gd name="T81" fmla="*/ 228 h 640"/>
                      <a:gd name="T82" fmla="*/ 247 w 1738"/>
                      <a:gd name="T83" fmla="*/ 190 h 640"/>
                      <a:gd name="T84" fmla="*/ 251 w 1738"/>
                      <a:gd name="T85" fmla="*/ 169 h 640"/>
                      <a:gd name="T86" fmla="*/ 194 w 1738"/>
                      <a:gd name="T87" fmla="*/ 175 h 640"/>
                      <a:gd name="T88" fmla="*/ 133 w 1738"/>
                      <a:gd name="T89" fmla="*/ 184 h 640"/>
                      <a:gd name="T90" fmla="*/ 234 w 1738"/>
                      <a:gd name="T91" fmla="*/ 159 h 640"/>
                      <a:gd name="T92" fmla="*/ 295 w 1738"/>
                      <a:gd name="T93" fmla="*/ 170 h 640"/>
                      <a:gd name="T94" fmla="*/ 414 w 1738"/>
                      <a:gd name="T95" fmla="*/ 134 h 640"/>
                      <a:gd name="T96" fmla="*/ 520 w 1738"/>
                      <a:gd name="T97" fmla="*/ 132 h 640"/>
                      <a:gd name="T98" fmla="*/ 619 w 1738"/>
                      <a:gd name="T99" fmla="*/ 101 h 640"/>
                      <a:gd name="T100" fmla="*/ 746 w 1738"/>
                      <a:gd name="T101" fmla="*/ 61 h 640"/>
                      <a:gd name="T102" fmla="*/ 895 w 1738"/>
                      <a:gd name="T103" fmla="*/ 75 h 640"/>
                      <a:gd name="T104" fmla="*/ 1021 w 1738"/>
                      <a:gd name="T105" fmla="*/ 91 h 640"/>
                      <a:gd name="T106" fmla="*/ 1123 w 1738"/>
                      <a:gd name="T107" fmla="*/ 71 h 640"/>
                      <a:gd name="T108" fmla="*/ 1209 w 1738"/>
                      <a:gd name="T109" fmla="*/ 54 h 640"/>
                      <a:gd name="T110" fmla="*/ 1285 w 1738"/>
                      <a:gd name="T111" fmla="*/ 54 h 640"/>
                      <a:gd name="T112" fmla="*/ 1378 w 1738"/>
                      <a:gd name="T113" fmla="*/ 70 h 640"/>
                      <a:gd name="T114" fmla="*/ 1414 w 1738"/>
                      <a:gd name="T115" fmla="*/ 56 h 640"/>
                      <a:gd name="T116" fmla="*/ 1527 w 1738"/>
                      <a:gd name="T117" fmla="*/ 48 h 640"/>
                      <a:gd name="T118" fmla="*/ 1619 w 1738"/>
                      <a:gd name="T119" fmla="*/ 22 h 640"/>
                      <a:gd name="T120" fmla="*/ 1689 w 1738"/>
                      <a:gd name="T121" fmla="*/ 2 h 6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738" h="640">
                        <a:moveTo>
                          <a:pt x="1738" y="33"/>
                        </a:moveTo>
                        <a:lnTo>
                          <a:pt x="1733" y="50"/>
                        </a:lnTo>
                        <a:lnTo>
                          <a:pt x="1724" y="65"/>
                        </a:lnTo>
                        <a:lnTo>
                          <a:pt x="1712" y="77"/>
                        </a:lnTo>
                        <a:lnTo>
                          <a:pt x="1700" y="87"/>
                        </a:lnTo>
                        <a:lnTo>
                          <a:pt x="1686" y="99"/>
                        </a:lnTo>
                        <a:lnTo>
                          <a:pt x="1673" y="110"/>
                        </a:lnTo>
                        <a:lnTo>
                          <a:pt x="1663" y="123"/>
                        </a:lnTo>
                        <a:lnTo>
                          <a:pt x="1655" y="139"/>
                        </a:lnTo>
                        <a:lnTo>
                          <a:pt x="1654" y="151"/>
                        </a:lnTo>
                        <a:lnTo>
                          <a:pt x="1649" y="161"/>
                        </a:lnTo>
                        <a:lnTo>
                          <a:pt x="1642" y="169"/>
                        </a:lnTo>
                        <a:lnTo>
                          <a:pt x="1633" y="177"/>
                        </a:lnTo>
                        <a:lnTo>
                          <a:pt x="1625" y="185"/>
                        </a:lnTo>
                        <a:lnTo>
                          <a:pt x="1617" y="193"/>
                        </a:lnTo>
                        <a:lnTo>
                          <a:pt x="1612" y="204"/>
                        </a:lnTo>
                        <a:lnTo>
                          <a:pt x="1610" y="216"/>
                        </a:lnTo>
                        <a:lnTo>
                          <a:pt x="1605" y="219"/>
                        </a:lnTo>
                        <a:lnTo>
                          <a:pt x="1602" y="222"/>
                        </a:lnTo>
                        <a:lnTo>
                          <a:pt x="1598" y="227"/>
                        </a:lnTo>
                        <a:lnTo>
                          <a:pt x="1594" y="231"/>
                        </a:lnTo>
                        <a:lnTo>
                          <a:pt x="1583" y="225"/>
                        </a:lnTo>
                        <a:lnTo>
                          <a:pt x="1573" y="220"/>
                        </a:lnTo>
                        <a:lnTo>
                          <a:pt x="1561" y="216"/>
                        </a:lnTo>
                        <a:lnTo>
                          <a:pt x="1550" y="214"/>
                        </a:lnTo>
                        <a:lnTo>
                          <a:pt x="1538" y="213"/>
                        </a:lnTo>
                        <a:lnTo>
                          <a:pt x="1527" y="213"/>
                        </a:lnTo>
                        <a:lnTo>
                          <a:pt x="1514" y="214"/>
                        </a:lnTo>
                        <a:lnTo>
                          <a:pt x="1503" y="216"/>
                        </a:lnTo>
                        <a:lnTo>
                          <a:pt x="1499" y="220"/>
                        </a:lnTo>
                        <a:lnTo>
                          <a:pt x="1497" y="223"/>
                        </a:lnTo>
                        <a:lnTo>
                          <a:pt x="1496" y="227"/>
                        </a:lnTo>
                        <a:lnTo>
                          <a:pt x="1495" y="231"/>
                        </a:lnTo>
                        <a:lnTo>
                          <a:pt x="1499" y="236"/>
                        </a:lnTo>
                        <a:lnTo>
                          <a:pt x="1504" y="238"/>
                        </a:lnTo>
                        <a:lnTo>
                          <a:pt x="1508" y="239"/>
                        </a:lnTo>
                        <a:lnTo>
                          <a:pt x="1514" y="239"/>
                        </a:lnTo>
                        <a:lnTo>
                          <a:pt x="1519" y="238"/>
                        </a:lnTo>
                        <a:lnTo>
                          <a:pt x="1525" y="238"/>
                        </a:lnTo>
                        <a:lnTo>
                          <a:pt x="1530" y="238"/>
                        </a:lnTo>
                        <a:lnTo>
                          <a:pt x="1536" y="238"/>
                        </a:lnTo>
                        <a:lnTo>
                          <a:pt x="1588" y="266"/>
                        </a:lnTo>
                        <a:lnTo>
                          <a:pt x="1546" y="336"/>
                        </a:lnTo>
                        <a:lnTo>
                          <a:pt x="1542" y="337"/>
                        </a:lnTo>
                        <a:lnTo>
                          <a:pt x="1537" y="337"/>
                        </a:lnTo>
                        <a:lnTo>
                          <a:pt x="1531" y="338"/>
                        </a:lnTo>
                        <a:lnTo>
                          <a:pt x="1527" y="340"/>
                        </a:lnTo>
                        <a:lnTo>
                          <a:pt x="1521" y="341"/>
                        </a:lnTo>
                        <a:lnTo>
                          <a:pt x="1517" y="341"/>
                        </a:lnTo>
                        <a:lnTo>
                          <a:pt x="1511" y="340"/>
                        </a:lnTo>
                        <a:lnTo>
                          <a:pt x="1506" y="338"/>
                        </a:lnTo>
                        <a:lnTo>
                          <a:pt x="1505" y="330"/>
                        </a:lnTo>
                        <a:lnTo>
                          <a:pt x="1505" y="320"/>
                        </a:lnTo>
                        <a:lnTo>
                          <a:pt x="1504" y="311"/>
                        </a:lnTo>
                        <a:lnTo>
                          <a:pt x="1495" y="305"/>
                        </a:lnTo>
                        <a:lnTo>
                          <a:pt x="1488" y="312"/>
                        </a:lnTo>
                        <a:lnTo>
                          <a:pt x="1485" y="323"/>
                        </a:lnTo>
                        <a:lnTo>
                          <a:pt x="1483" y="335"/>
                        </a:lnTo>
                        <a:lnTo>
                          <a:pt x="1480" y="345"/>
                        </a:lnTo>
                        <a:lnTo>
                          <a:pt x="1464" y="355"/>
                        </a:lnTo>
                        <a:lnTo>
                          <a:pt x="1447" y="361"/>
                        </a:lnTo>
                        <a:lnTo>
                          <a:pt x="1430" y="368"/>
                        </a:lnTo>
                        <a:lnTo>
                          <a:pt x="1413" y="375"/>
                        </a:lnTo>
                        <a:lnTo>
                          <a:pt x="1397" y="383"/>
                        </a:lnTo>
                        <a:lnTo>
                          <a:pt x="1382" y="394"/>
                        </a:lnTo>
                        <a:lnTo>
                          <a:pt x="1371" y="408"/>
                        </a:lnTo>
                        <a:lnTo>
                          <a:pt x="1363" y="426"/>
                        </a:lnTo>
                        <a:lnTo>
                          <a:pt x="1353" y="435"/>
                        </a:lnTo>
                        <a:lnTo>
                          <a:pt x="1343" y="443"/>
                        </a:lnTo>
                        <a:lnTo>
                          <a:pt x="1332" y="450"/>
                        </a:lnTo>
                        <a:lnTo>
                          <a:pt x="1322" y="458"/>
                        </a:lnTo>
                        <a:lnTo>
                          <a:pt x="1310" y="465"/>
                        </a:lnTo>
                        <a:lnTo>
                          <a:pt x="1299" y="471"/>
                        </a:lnTo>
                        <a:lnTo>
                          <a:pt x="1287" y="478"/>
                        </a:lnTo>
                        <a:lnTo>
                          <a:pt x="1276" y="484"/>
                        </a:lnTo>
                        <a:lnTo>
                          <a:pt x="1254" y="493"/>
                        </a:lnTo>
                        <a:lnTo>
                          <a:pt x="1232" y="503"/>
                        </a:lnTo>
                        <a:lnTo>
                          <a:pt x="1211" y="513"/>
                        </a:lnTo>
                        <a:lnTo>
                          <a:pt x="1189" y="524"/>
                        </a:lnTo>
                        <a:lnTo>
                          <a:pt x="1168" y="533"/>
                        </a:lnTo>
                        <a:lnTo>
                          <a:pt x="1145" y="540"/>
                        </a:lnTo>
                        <a:lnTo>
                          <a:pt x="1120" y="545"/>
                        </a:lnTo>
                        <a:lnTo>
                          <a:pt x="1095" y="545"/>
                        </a:lnTo>
                        <a:lnTo>
                          <a:pt x="1080" y="550"/>
                        </a:lnTo>
                        <a:lnTo>
                          <a:pt x="1065" y="555"/>
                        </a:lnTo>
                        <a:lnTo>
                          <a:pt x="1050" y="558"/>
                        </a:lnTo>
                        <a:lnTo>
                          <a:pt x="1035" y="562"/>
                        </a:lnTo>
                        <a:lnTo>
                          <a:pt x="1020" y="565"/>
                        </a:lnTo>
                        <a:lnTo>
                          <a:pt x="1005" y="570"/>
                        </a:lnTo>
                        <a:lnTo>
                          <a:pt x="990" y="576"/>
                        </a:lnTo>
                        <a:lnTo>
                          <a:pt x="976" y="584"/>
                        </a:lnTo>
                        <a:lnTo>
                          <a:pt x="958" y="588"/>
                        </a:lnTo>
                        <a:lnTo>
                          <a:pt x="938" y="591"/>
                        </a:lnTo>
                        <a:lnTo>
                          <a:pt x="919" y="592"/>
                        </a:lnTo>
                        <a:lnTo>
                          <a:pt x="900" y="592"/>
                        </a:lnTo>
                        <a:lnTo>
                          <a:pt x="881" y="590"/>
                        </a:lnTo>
                        <a:lnTo>
                          <a:pt x="861" y="587"/>
                        </a:lnTo>
                        <a:lnTo>
                          <a:pt x="842" y="581"/>
                        </a:lnTo>
                        <a:lnTo>
                          <a:pt x="823" y="576"/>
                        </a:lnTo>
                        <a:lnTo>
                          <a:pt x="804" y="571"/>
                        </a:lnTo>
                        <a:lnTo>
                          <a:pt x="783" y="570"/>
                        </a:lnTo>
                        <a:lnTo>
                          <a:pt x="762" y="569"/>
                        </a:lnTo>
                        <a:lnTo>
                          <a:pt x="741" y="569"/>
                        </a:lnTo>
                        <a:lnTo>
                          <a:pt x="722" y="568"/>
                        </a:lnTo>
                        <a:lnTo>
                          <a:pt x="702" y="565"/>
                        </a:lnTo>
                        <a:lnTo>
                          <a:pt x="683" y="560"/>
                        </a:lnTo>
                        <a:lnTo>
                          <a:pt x="665" y="550"/>
                        </a:lnTo>
                        <a:lnTo>
                          <a:pt x="652" y="549"/>
                        </a:lnTo>
                        <a:lnTo>
                          <a:pt x="638" y="545"/>
                        </a:lnTo>
                        <a:lnTo>
                          <a:pt x="623" y="538"/>
                        </a:lnTo>
                        <a:lnTo>
                          <a:pt x="609" y="532"/>
                        </a:lnTo>
                        <a:lnTo>
                          <a:pt x="596" y="528"/>
                        </a:lnTo>
                        <a:lnTo>
                          <a:pt x="584" y="528"/>
                        </a:lnTo>
                        <a:lnTo>
                          <a:pt x="573" y="534"/>
                        </a:lnTo>
                        <a:lnTo>
                          <a:pt x="564" y="546"/>
                        </a:lnTo>
                        <a:lnTo>
                          <a:pt x="560" y="558"/>
                        </a:lnTo>
                        <a:lnTo>
                          <a:pt x="560" y="571"/>
                        </a:lnTo>
                        <a:lnTo>
                          <a:pt x="563" y="583"/>
                        </a:lnTo>
                        <a:lnTo>
                          <a:pt x="566" y="593"/>
                        </a:lnTo>
                        <a:lnTo>
                          <a:pt x="571" y="605"/>
                        </a:lnTo>
                        <a:lnTo>
                          <a:pt x="576" y="615"/>
                        </a:lnTo>
                        <a:lnTo>
                          <a:pt x="577" y="626"/>
                        </a:lnTo>
                        <a:lnTo>
                          <a:pt x="576" y="639"/>
                        </a:lnTo>
                        <a:lnTo>
                          <a:pt x="566" y="640"/>
                        </a:lnTo>
                        <a:lnTo>
                          <a:pt x="560" y="633"/>
                        </a:lnTo>
                        <a:lnTo>
                          <a:pt x="554" y="625"/>
                        </a:lnTo>
                        <a:lnTo>
                          <a:pt x="549" y="617"/>
                        </a:lnTo>
                        <a:lnTo>
                          <a:pt x="545" y="607"/>
                        </a:lnTo>
                        <a:lnTo>
                          <a:pt x="541" y="596"/>
                        </a:lnTo>
                        <a:lnTo>
                          <a:pt x="538" y="585"/>
                        </a:lnTo>
                        <a:lnTo>
                          <a:pt x="535" y="575"/>
                        </a:lnTo>
                        <a:lnTo>
                          <a:pt x="532" y="564"/>
                        </a:lnTo>
                        <a:lnTo>
                          <a:pt x="527" y="554"/>
                        </a:lnTo>
                        <a:lnTo>
                          <a:pt x="522" y="545"/>
                        </a:lnTo>
                        <a:lnTo>
                          <a:pt x="513" y="538"/>
                        </a:lnTo>
                        <a:lnTo>
                          <a:pt x="508" y="549"/>
                        </a:lnTo>
                        <a:lnTo>
                          <a:pt x="505" y="563"/>
                        </a:lnTo>
                        <a:lnTo>
                          <a:pt x="504" y="577"/>
                        </a:lnTo>
                        <a:lnTo>
                          <a:pt x="503" y="591"/>
                        </a:lnTo>
                        <a:lnTo>
                          <a:pt x="507" y="602"/>
                        </a:lnTo>
                        <a:lnTo>
                          <a:pt x="511" y="614"/>
                        </a:lnTo>
                        <a:lnTo>
                          <a:pt x="513" y="625"/>
                        </a:lnTo>
                        <a:lnTo>
                          <a:pt x="511" y="636"/>
                        </a:lnTo>
                        <a:lnTo>
                          <a:pt x="497" y="636"/>
                        </a:lnTo>
                        <a:lnTo>
                          <a:pt x="485" y="634"/>
                        </a:lnTo>
                        <a:lnTo>
                          <a:pt x="471" y="632"/>
                        </a:lnTo>
                        <a:lnTo>
                          <a:pt x="458" y="629"/>
                        </a:lnTo>
                        <a:lnTo>
                          <a:pt x="445" y="623"/>
                        </a:lnTo>
                        <a:lnTo>
                          <a:pt x="434" y="617"/>
                        </a:lnTo>
                        <a:lnTo>
                          <a:pt x="421" y="611"/>
                        </a:lnTo>
                        <a:lnTo>
                          <a:pt x="410" y="605"/>
                        </a:lnTo>
                        <a:lnTo>
                          <a:pt x="397" y="586"/>
                        </a:lnTo>
                        <a:lnTo>
                          <a:pt x="391" y="564"/>
                        </a:lnTo>
                        <a:lnTo>
                          <a:pt x="389" y="541"/>
                        </a:lnTo>
                        <a:lnTo>
                          <a:pt x="387" y="519"/>
                        </a:lnTo>
                        <a:lnTo>
                          <a:pt x="384" y="516"/>
                        </a:lnTo>
                        <a:lnTo>
                          <a:pt x="382" y="513"/>
                        </a:lnTo>
                        <a:lnTo>
                          <a:pt x="378" y="511"/>
                        </a:lnTo>
                        <a:lnTo>
                          <a:pt x="374" y="511"/>
                        </a:lnTo>
                        <a:lnTo>
                          <a:pt x="367" y="520"/>
                        </a:lnTo>
                        <a:lnTo>
                          <a:pt x="359" y="525"/>
                        </a:lnTo>
                        <a:lnTo>
                          <a:pt x="350" y="530"/>
                        </a:lnTo>
                        <a:lnTo>
                          <a:pt x="343" y="538"/>
                        </a:lnTo>
                        <a:lnTo>
                          <a:pt x="341" y="553"/>
                        </a:lnTo>
                        <a:lnTo>
                          <a:pt x="343" y="564"/>
                        </a:lnTo>
                        <a:lnTo>
                          <a:pt x="350" y="573"/>
                        </a:lnTo>
                        <a:lnTo>
                          <a:pt x="359" y="581"/>
                        </a:lnTo>
                        <a:lnTo>
                          <a:pt x="368" y="590"/>
                        </a:lnTo>
                        <a:lnTo>
                          <a:pt x="376" y="599"/>
                        </a:lnTo>
                        <a:lnTo>
                          <a:pt x="381" y="609"/>
                        </a:lnTo>
                        <a:lnTo>
                          <a:pt x="381" y="622"/>
                        </a:lnTo>
                        <a:lnTo>
                          <a:pt x="367" y="613"/>
                        </a:lnTo>
                        <a:lnTo>
                          <a:pt x="355" y="602"/>
                        </a:lnTo>
                        <a:lnTo>
                          <a:pt x="344" y="590"/>
                        </a:lnTo>
                        <a:lnTo>
                          <a:pt x="335" y="576"/>
                        </a:lnTo>
                        <a:lnTo>
                          <a:pt x="328" y="561"/>
                        </a:lnTo>
                        <a:lnTo>
                          <a:pt x="323" y="545"/>
                        </a:lnTo>
                        <a:lnTo>
                          <a:pt x="321" y="528"/>
                        </a:lnTo>
                        <a:lnTo>
                          <a:pt x="320" y="511"/>
                        </a:lnTo>
                        <a:lnTo>
                          <a:pt x="318" y="509"/>
                        </a:lnTo>
                        <a:lnTo>
                          <a:pt x="315" y="507"/>
                        </a:lnTo>
                        <a:lnTo>
                          <a:pt x="313" y="504"/>
                        </a:lnTo>
                        <a:lnTo>
                          <a:pt x="310" y="504"/>
                        </a:lnTo>
                        <a:lnTo>
                          <a:pt x="304" y="522"/>
                        </a:lnTo>
                        <a:lnTo>
                          <a:pt x="305" y="542"/>
                        </a:lnTo>
                        <a:lnTo>
                          <a:pt x="305" y="560"/>
                        </a:lnTo>
                        <a:lnTo>
                          <a:pt x="291" y="566"/>
                        </a:lnTo>
                        <a:lnTo>
                          <a:pt x="283" y="547"/>
                        </a:lnTo>
                        <a:lnTo>
                          <a:pt x="279" y="526"/>
                        </a:lnTo>
                        <a:lnTo>
                          <a:pt x="275" y="504"/>
                        </a:lnTo>
                        <a:lnTo>
                          <a:pt x="268" y="484"/>
                        </a:lnTo>
                        <a:lnTo>
                          <a:pt x="265" y="484"/>
                        </a:lnTo>
                        <a:lnTo>
                          <a:pt x="261" y="485"/>
                        </a:lnTo>
                        <a:lnTo>
                          <a:pt x="259" y="488"/>
                        </a:lnTo>
                        <a:lnTo>
                          <a:pt x="257" y="490"/>
                        </a:lnTo>
                        <a:lnTo>
                          <a:pt x="258" y="535"/>
                        </a:lnTo>
                        <a:lnTo>
                          <a:pt x="238" y="520"/>
                        </a:lnTo>
                        <a:lnTo>
                          <a:pt x="228" y="502"/>
                        </a:lnTo>
                        <a:lnTo>
                          <a:pt x="224" y="479"/>
                        </a:lnTo>
                        <a:lnTo>
                          <a:pt x="224" y="455"/>
                        </a:lnTo>
                        <a:lnTo>
                          <a:pt x="226" y="429"/>
                        </a:lnTo>
                        <a:lnTo>
                          <a:pt x="226" y="405"/>
                        </a:lnTo>
                        <a:lnTo>
                          <a:pt x="221" y="382"/>
                        </a:lnTo>
                        <a:lnTo>
                          <a:pt x="211" y="361"/>
                        </a:lnTo>
                        <a:lnTo>
                          <a:pt x="202" y="351"/>
                        </a:lnTo>
                        <a:lnTo>
                          <a:pt x="196" y="340"/>
                        </a:lnTo>
                        <a:lnTo>
                          <a:pt x="190" y="328"/>
                        </a:lnTo>
                        <a:lnTo>
                          <a:pt x="184" y="316"/>
                        </a:lnTo>
                        <a:lnTo>
                          <a:pt x="177" y="306"/>
                        </a:lnTo>
                        <a:lnTo>
                          <a:pt x="170" y="296"/>
                        </a:lnTo>
                        <a:lnTo>
                          <a:pt x="160" y="289"/>
                        </a:lnTo>
                        <a:lnTo>
                          <a:pt x="148" y="283"/>
                        </a:lnTo>
                        <a:lnTo>
                          <a:pt x="145" y="288"/>
                        </a:lnTo>
                        <a:lnTo>
                          <a:pt x="143" y="292"/>
                        </a:lnTo>
                        <a:lnTo>
                          <a:pt x="141" y="298"/>
                        </a:lnTo>
                        <a:lnTo>
                          <a:pt x="144" y="304"/>
                        </a:lnTo>
                        <a:lnTo>
                          <a:pt x="154" y="320"/>
                        </a:lnTo>
                        <a:lnTo>
                          <a:pt x="160" y="338"/>
                        </a:lnTo>
                        <a:lnTo>
                          <a:pt x="163" y="357"/>
                        </a:lnTo>
                        <a:lnTo>
                          <a:pt x="162" y="378"/>
                        </a:lnTo>
                        <a:lnTo>
                          <a:pt x="160" y="397"/>
                        </a:lnTo>
                        <a:lnTo>
                          <a:pt x="156" y="418"/>
                        </a:lnTo>
                        <a:lnTo>
                          <a:pt x="152" y="436"/>
                        </a:lnTo>
                        <a:lnTo>
                          <a:pt x="148" y="455"/>
                        </a:lnTo>
                        <a:lnTo>
                          <a:pt x="143" y="448"/>
                        </a:lnTo>
                        <a:lnTo>
                          <a:pt x="135" y="442"/>
                        </a:lnTo>
                        <a:lnTo>
                          <a:pt x="128" y="436"/>
                        </a:lnTo>
                        <a:lnTo>
                          <a:pt x="121" y="429"/>
                        </a:lnTo>
                        <a:lnTo>
                          <a:pt x="117" y="420"/>
                        </a:lnTo>
                        <a:lnTo>
                          <a:pt x="113" y="410"/>
                        </a:lnTo>
                        <a:lnTo>
                          <a:pt x="107" y="399"/>
                        </a:lnTo>
                        <a:lnTo>
                          <a:pt x="101" y="389"/>
                        </a:lnTo>
                        <a:lnTo>
                          <a:pt x="94" y="380"/>
                        </a:lnTo>
                        <a:lnTo>
                          <a:pt x="86" y="373"/>
                        </a:lnTo>
                        <a:lnTo>
                          <a:pt x="76" y="368"/>
                        </a:lnTo>
                        <a:lnTo>
                          <a:pt x="65" y="366"/>
                        </a:lnTo>
                        <a:lnTo>
                          <a:pt x="67" y="356"/>
                        </a:lnTo>
                        <a:lnTo>
                          <a:pt x="70" y="345"/>
                        </a:lnTo>
                        <a:lnTo>
                          <a:pt x="75" y="335"/>
                        </a:lnTo>
                        <a:lnTo>
                          <a:pt x="79" y="325"/>
                        </a:lnTo>
                        <a:lnTo>
                          <a:pt x="84" y="323"/>
                        </a:lnTo>
                        <a:lnTo>
                          <a:pt x="88" y="322"/>
                        </a:lnTo>
                        <a:lnTo>
                          <a:pt x="93" y="322"/>
                        </a:lnTo>
                        <a:lnTo>
                          <a:pt x="98" y="322"/>
                        </a:lnTo>
                        <a:lnTo>
                          <a:pt x="102" y="322"/>
                        </a:lnTo>
                        <a:lnTo>
                          <a:pt x="107" y="321"/>
                        </a:lnTo>
                        <a:lnTo>
                          <a:pt x="110" y="319"/>
                        </a:lnTo>
                        <a:lnTo>
                          <a:pt x="114" y="315"/>
                        </a:lnTo>
                        <a:lnTo>
                          <a:pt x="110" y="310"/>
                        </a:lnTo>
                        <a:lnTo>
                          <a:pt x="106" y="305"/>
                        </a:lnTo>
                        <a:lnTo>
                          <a:pt x="101" y="303"/>
                        </a:lnTo>
                        <a:lnTo>
                          <a:pt x="94" y="299"/>
                        </a:lnTo>
                        <a:lnTo>
                          <a:pt x="87" y="298"/>
                        </a:lnTo>
                        <a:lnTo>
                          <a:pt x="80" y="296"/>
                        </a:lnTo>
                        <a:lnTo>
                          <a:pt x="74" y="293"/>
                        </a:lnTo>
                        <a:lnTo>
                          <a:pt x="67" y="290"/>
                        </a:lnTo>
                        <a:lnTo>
                          <a:pt x="62" y="289"/>
                        </a:lnTo>
                        <a:lnTo>
                          <a:pt x="56" y="289"/>
                        </a:lnTo>
                        <a:lnTo>
                          <a:pt x="50" y="289"/>
                        </a:lnTo>
                        <a:lnTo>
                          <a:pt x="45" y="289"/>
                        </a:lnTo>
                        <a:lnTo>
                          <a:pt x="39" y="289"/>
                        </a:lnTo>
                        <a:lnTo>
                          <a:pt x="33" y="289"/>
                        </a:lnTo>
                        <a:lnTo>
                          <a:pt x="29" y="287"/>
                        </a:lnTo>
                        <a:lnTo>
                          <a:pt x="24" y="284"/>
                        </a:lnTo>
                        <a:lnTo>
                          <a:pt x="23" y="274"/>
                        </a:lnTo>
                        <a:lnTo>
                          <a:pt x="25" y="263"/>
                        </a:lnTo>
                        <a:lnTo>
                          <a:pt x="26" y="255"/>
                        </a:lnTo>
                        <a:lnTo>
                          <a:pt x="21" y="247"/>
                        </a:lnTo>
                        <a:lnTo>
                          <a:pt x="15" y="246"/>
                        </a:lnTo>
                        <a:lnTo>
                          <a:pt x="10" y="250"/>
                        </a:lnTo>
                        <a:lnTo>
                          <a:pt x="4" y="252"/>
                        </a:lnTo>
                        <a:lnTo>
                          <a:pt x="0" y="247"/>
                        </a:lnTo>
                        <a:lnTo>
                          <a:pt x="11" y="236"/>
                        </a:lnTo>
                        <a:lnTo>
                          <a:pt x="23" y="228"/>
                        </a:lnTo>
                        <a:lnTo>
                          <a:pt x="34" y="222"/>
                        </a:lnTo>
                        <a:lnTo>
                          <a:pt x="47" y="219"/>
                        </a:lnTo>
                        <a:lnTo>
                          <a:pt x="60" y="217"/>
                        </a:lnTo>
                        <a:lnTo>
                          <a:pt x="72" y="219"/>
                        </a:lnTo>
                        <a:lnTo>
                          <a:pt x="85" y="221"/>
                        </a:lnTo>
                        <a:lnTo>
                          <a:pt x="99" y="223"/>
                        </a:lnTo>
                        <a:lnTo>
                          <a:pt x="112" y="225"/>
                        </a:lnTo>
                        <a:lnTo>
                          <a:pt x="125" y="229"/>
                        </a:lnTo>
                        <a:lnTo>
                          <a:pt x="138" y="231"/>
                        </a:lnTo>
                        <a:lnTo>
                          <a:pt x="151" y="232"/>
                        </a:lnTo>
                        <a:lnTo>
                          <a:pt x="164" y="232"/>
                        </a:lnTo>
                        <a:lnTo>
                          <a:pt x="177" y="231"/>
                        </a:lnTo>
                        <a:lnTo>
                          <a:pt x="190" y="228"/>
                        </a:lnTo>
                        <a:lnTo>
                          <a:pt x="201" y="221"/>
                        </a:lnTo>
                        <a:lnTo>
                          <a:pt x="209" y="216"/>
                        </a:lnTo>
                        <a:lnTo>
                          <a:pt x="216" y="212"/>
                        </a:lnTo>
                        <a:lnTo>
                          <a:pt x="224" y="206"/>
                        </a:lnTo>
                        <a:lnTo>
                          <a:pt x="232" y="201"/>
                        </a:lnTo>
                        <a:lnTo>
                          <a:pt x="241" y="196"/>
                        </a:lnTo>
                        <a:lnTo>
                          <a:pt x="247" y="190"/>
                        </a:lnTo>
                        <a:lnTo>
                          <a:pt x="255" y="184"/>
                        </a:lnTo>
                        <a:lnTo>
                          <a:pt x="262" y="178"/>
                        </a:lnTo>
                        <a:lnTo>
                          <a:pt x="262" y="175"/>
                        </a:lnTo>
                        <a:lnTo>
                          <a:pt x="262" y="171"/>
                        </a:lnTo>
                        <a:lnTo>
                          <a:pt x="261" y="168"/>
                        </a:lnTo>
                        <a:lnTo>
                          <a:pt x="258" y="166"/>
                        </a:lnTo>
                        <a:lnTo>
                          <a:pt x="251" y="169"/>
                        </a:lnTo>
                        <a:lnTo>
                          <a:pt x="243" y="171"/>
                        </a:lnTo>
                        <a:lnTo>
                          <a:pt x="235" y="172"/>
                        </a:lnTo>
                        <a:lnTo>
                          <a:pt x="227" y="172"/>
                        </a:lnTo>
                        <a:lnTo>
                          <a:pt x="219" y="172"/>
                        </a:lnTo>
                        <a:lnTo>
                          <a:pt x="211" y="172"/>
                        </a:lnTo>
                        <a:lnTo>
                          <a:pt x="202" y="172"/>
                        </a:lnTo>
                        <a:lnTo>
                          <a:pt x="194" y="175"/>
                        </a:lnTo>
                        <a:lnTo>
                          <a:pt x="185" y="176"/>
                        </a:lnTo>
                        <a:lnTo>
                          <a:pt x="177" y="178"/>
                        </a:lnTo>
                        <a:lnTo>
                          <a:pt x="168" y="179"/>
                        </a:lnTo>
                        <a:lnTo>
                          <a:pt x="160" y="181"/>
                        </a:lnTo>
                        <a:lnTo>
                          <a:pt x="151" y="183"/>
                        </a:lnTo>
                        <a:lnTo>
                          <a:pt x="143" y="184"/>
                        </a:lnTo>
                        <a:lnTo>
                          <a:pt x="133" y="184"/>
                        </a:lnTo>
                        <a:lnTo>
                          <a:pt x="124" y="185"/>
                        </a:lnTo>
                        <a:lnTo>
                          <a:pt x="139" y="171"/>
                        </a:lnTo>
                        <a:lnTo>
                          <a:pt x="155" y="163"/>
                        </a:lnTo>
                        <a:lnTo>
                          <a:pt x="174" y="159"/>
                        </a:lnTo>
                        <a:lnTo>
                          <a:pt x="193" y="156"/>
                        </a:lnTo>
                        <a:lnTo>
                          <a:pt x="213" y="157"/>
                        </a:lnTo>
                        <a:lnTo>
                          <a:pt x="234" y="159"/>
                        </a:lnTo>
                        <a:lnTo>
                          <a:pt x="253" y="160"/>
                        </a:lnTo>
                        <a:lnTo>
                          <a:pt x="273" y="160"/>
                        </a:lnTo>
                        <a:lnTo>
                          <a:pt x="273" y="163"/>
                        </a:lnTo>
                        <a:lnTo>
                          <a:pt x="273" y="167"/>
                        </a:lnTo>
                        <a:lnTo>
                          <a:pt x="274" y="169"/>
                        </a:lnTo>
                        <a:lnTo>
                          <a:pt x="277" y="171"/>
                        </a:lnTo>
                        <a:lnTo>
                          <a:pt x="295" y="170"/>
                        </a:lnTo>
                        <a:lnTo>
                          <a:pt x="312" y="168"/>
                        </a:lnTo>
                        <a:lnTo>
                          <a:pt x="329" y="163"/>
                        </a:lnTo>
                        <a:lnTo>
                          <a:pt x="346" y="157"/>
                        </a:lnTo>
                        <a:lnTo>
                          <a:pt x="363" y="151"/>
                        </a:lnTo>
                        <a:lnTo>
                          <a:pt x="380" y="145"/>
                        </a:lnTo>
                        <a:lnTo>
                          <a:pt x="397" y="139"/>
                        </a:lnTo>
                        <a:lnTo>
                          <a:pt x="414" y="134"/>
                        </a:lnTo>
                        <a:lnTo>
                          <a:pt x="429" y="136"/>
                        </a:lnTo>
                        <a:lnTo>
                          <a:pt x="444" y="136"/>
                        </a:lnTo>
                        <a:lnTo>
                          <a:pt x="460" y="136"/>
                        </a:lnTo>
                        <a:lnTo>
                          <a:pt x="475" y="136"/>
                        </a:lnTo>
                        <a:lnTo>
                          <a:pt x="490" y="136"/>
                        </a:lnTo>
                        <a:lnTo>
                          <a:pt x="505" y="133"/>
                        </a:lnTo>
                        <a:lnTo>
                          <a:pt x="520" y="132"/>
                        </a:lnTo>
                        <a:lnTo>
                          <a:pt x="535" y="130"/>
                        </a:lnTo>
                        <a:lnTo>
                          <a:pt x="550" y="126"/>
                        </a:lnTo>
                        <a:lnTo>
                          <a:pt x="565" y="123"/>
                        </a:lnTo>
                        <a:lnTo>
                          <a:pt x="579" y="118"/>
                        </a:lnTo>
                        <a:lnTo>
                          <a:pt x="593" y="114"/>
                        </a:lnTo>
                        <a:lnTo>
                          <a:pt x="607" y="108"/>
                        </a:lnTo>
                        <a:lnTo>
                          <a:pt x="619" y="101"/>
                        </a:lnTo>
                        <a:lnTo>
                          <a:pt x="632" y="93"/>
                        </a:lnTo>
                        <a:lnTo>
                          <a:pt x="645" y="85"/>
                        </a:lnTo>
                        <a:lnTo>
                          <a:pt x="664" y="76"/>
                        </a:lnTo>
                        <a:lnTo>
                          <a:pt x="685" y="69"/>
                        </a:lnTo>
                        <a:lnTo>
                          <a:pt x="705" y="64"/>
                        </a:lnTo>
                        <a:lnTo>
                          <a:pt x="725" y="62"/>
                        </a:lnTo>
                        <a:lnTo>
                          <a:pt x="746" y="61"/>
                        </a:lnTo>
                        <a:lnTo>
                          <a:pt x="767" y="61"/>
                        </a:lnTo>
                        <a:lnTo>
                          <a:pt x="788" y="62"/>
                        </a:lnTo>
                        <a:lnTo>
                          <a:pt x="809" y="63"/>
                        </a:lnTo>
                        <a:lnTo>
                          <a:pt x="830" y="65"/>
                        </a:lnTo>
                        <a:lnTo>
                          <a:pt x="852" y="69"/>
                        </a:lnTo>
                        <a:lnTo>
                          <a:pt x="873" y="72"/>
                        </a:lnTo>
                        <a:lnTo>
                          <a:pt x="895" y="75"/>
                        </a:lnTo>
                        <a:lnTo>
                          <a:pt x="915" y="78"/>
                        </a:lnTo>
                        <a:lnTo>
                          <a:pt x="936" y="79"/>
                        </a:lnTo>
                        <a:lnTo>
                          <a:pt x="958" y="81"/>
                        </a:lnTo>
                        <a:lnTo>
                          <a:pt x="979" y="81"/>
                        </a:lnTo>
                        <a:lnTo>
                          <a:pt x="993" y="90"/>
                        </a:lnTo>
                        <a:lnTo>
                          <a:pt x="1007" y="92"/>
                        </a:lnTo>
                        <a:lnTo>
                          <a:pt x="1021" y="91"/>
                        </a:lnTo>
                        <a:lnTo>
                          <a:pt x="1035" y="86"/>
                        </a:lnTo>
                        <a:lnTo>
                          <a:pt x="1049" y="80"/>
                        </a:lnTo>
                        <a:lnTo>
                          <a:pt x="1064" y="76"/>
                        </a:lnTo>
                        <a:lnTo>
                          <a:pt x="1079" y="75"/>
                        </a:lnTo>
                        <a:lnTo>
                          <a:pt x="1095" y="77"/>
                        </a:lnTo>
                        <a:lnTo>
                          <a:pt x="1109" y="72"/>
                        </a:lnTo>
                        <a:lnTo>
                          <a:pt x="1123" y="71"/>
                        </a:lnTo>
                        <a:lnTo>
                          <a:pt x="1136" y="73"/>
                        </a:lnTo>
                        <a:lnTo>
                          <a:pt x="1150" y="76"/>
                        </a:lnTo>
                        <a:lnTo>
                          <a:pt x="1164" y="77"/>
                        </a:lnTo>
                        <a:lnTo>
                          <a:pt x="1177" y="75"/>
                        </a:lnTo>
                        <a:lnTo>
                          <a:pt x="1188" y="69"/>
                        </a:lnTo>
                        <a:lnTo>
                          <a:pt x="1199" y="57"/>
                        </a:lnTo>
                        <a:lnTo>
                          <a:pt x="1209" y="54"/>
                        </a:lnTo>
                        <a:lnTo>
                          <a:pt x="1221" y="50"/>
                        </a:lnTo>
                        <a:lnTo>
                          <a:pt x="1231" y="48"/>
                        </a:lnTo>
                        <a:lnTo>
                          <a:pt x="1242" y="46"/>
                        </a:lnTo>
                        <a:lnTo>
                          <a:pt x="1253" y="45"/>
                        </a:lnTo>
                        <a:lnTo>
                          <a:pt x="1264" y="46"/>
                        </a:lnTo>
                        <a:lnTo>
                          <a:pt x="1275" y="48"/>
                        </a:lnTo>
                        <a:lnTo>
                          <a:pt x="1285" y="54"/>
                        </a:lnTo>
                        <a:lnTo>
                          <a:pt x="1300" y="51"/>
                        </a:lnTo>
                        <a:lnTo>
                          <a:pt x="1314" y="51"/>
                        </a:lnTo>
                        <a:lnTo>
                          <a:pt x="1326" y="53"/>
                        </a:lnTo>
                        <a:lnTo>
                          <a:pt x="1340" y="56"/>
                        </a:lnTo>
                        <a:lnTo>
                          <a:pt x="1353" y="61"/>
                        </a:lnTo>
                        <a:lnTo>
                          <a:pt x="1366" y="65"/>
                        </a:lnTo>
                        <a:lnTo>
                          <a:pt x="1378" y="70"/>
                        </a:lnTo>
                        <a:lnTo>
                          <a:pt x="1391" y="75"/>
                        </a:lnTo>
                        <a:lnTo>
                          <a:pt x="1389" y="66"/>
                        </a:lnTo>
                        <a:lnTo>
                          <a:pt x="1390" y="62"/>
                        </a:lnTo>
                        <a:lnTo>
                          <a:pt x="1393" y="58"/>
                        </a:lnTo>
                        <a:lnTo>
                          <a:pt x="1400" y="58"/>
                        </a:lnTo>
                        <a:lnTo>
                          <a:pt x="1407" y="57"/>
                        </a:lnTo>
                        <a:lnTo>
                          <a:pt x="1414" y="56"/>
                        </a:lnTo>
                        <a:lnTo>
                          <a:pt x="1420" y="54"/>
                        </a:lnTo>
                        <a:lnTo>
                          <a:pt x="1423" y="49"/>
                        </a:lnTo>
                        <a:lnTo>
                          <a:pt x="1443" y="46"/>
                        </a:lnTo>
                        <a:lnTo>
                          <a:pt x="1464" y="45"/>
                        </a:lnTo>
                        <a:lnTo>
                          <a:pt x="1485" y="46"/>
                        </a:lnTo>
                        <a:lnTo>
                          <a:pt x="1506" y="47"/>
                        </a:lnTo>
                        <a:lnTo>
                          <a:pt x="1527" y="48"/>
                        </a:lnTo>
                        <a:lnTo>
                          <a:pt x="1548" y="46"/>
                        </a:lnTo>
                        <a:lnTo>
                          <a:pt x="1566" y="41"/>
                        </a:lnTo>
                        <a:lnTo>
                          <a:pt x="1583" y="31"/>
                        </a:lnTo>
                        <a:lnTo>
                          <a:pt x="1594" y="31"/>
                        </a:lnTo>
                        <a:lnTo>
                          <a:pt x="1603" y="28"/>
                        </a:lnTo>
                        <a:lnTo>
                          <a:pt x="1611" y="25"/>
                        </a:lnTo>
                        <a:lnTo>
                          <a:pt x="1619" y="22"/>
                        </a:lnTo>
                        <a:lnTo>
                          <a:pt x="1627" y="16"/>
                        </a:lnTo>
                        <a:lnTo>
                          <a:pt x="1635" y="11"/>
                        </a:lnTo>
                        <a:lnTo>
                          <a:pt x="1642" y="5"/>
                        </a:lnTo>
                        <a:lnTo>
                          <a:pt x="1650" y="0"/>
                        </a:lnTo>
                        <a:lnTo>
                          <a:pt x="1663" y="1"/>
                        </a:lnTo>
                        <a:lnTo>
                          <a:pt x="1675" y="1"/>
                        </a:lnTo>
                        <a:lnTo>
                          <a:pt x="1689" y="2"/>
                        </a:lnTo>
                        <a:lnTo>
                          <a:pt x="1701" y="4"/>
                        </a:lnTo>
                        <a:lnTo>
                          <a:pt x="1712" y="8"/>
                        </a:lnTo>
                        <a:lnTo>
                          <a:pt x="1723" y="13"/>
                        </a:lnTo>
                        <a:lnTo>
                          <a:pt x="1731" y="22"/>
                        </a:lnTo>
                        <a:lnTo>
                          <a:pt x="1738" y="33"/>
                        </a:lnTo>
                        <a:close/>
                      </a:path>
                    </a:pathLst>
                  </a:custGeom>
                  <a:solidFill>
                    <a:srgbClr val="BABAB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7" name="未知"/>
                  <p:cNvSpPr>
                    <a:spLocks/>
                  </p:cNvSpPr>
                  <p:nvPr/>
                </p:nvSpPr>
                <p:spPr bwMode="auto">
                  <a:xfrm>
                    <a:off x="828" y="21"/>
                    <a:ext cx="73" cy="85"/>
                  </a:xfrm>
                  <a:custGeom>
                    <a:avLst/>
                    <a:gdLst>
                      <a:gd name="T0" fmla="*/ 146 w 146"/>
                      <a:gd name="T1" fmla="*/ 13 h 171"/>
                      <a:gd name="T2" fmla="*/ 144 w 146"/>
                      <a:gd name="T3" fmla="*/ 22 h 171"/>
                      <a:gd name="T4" fmla="*/ 140 w 146"/>
                      <a:gd name="T5" fmla="*/ 30 h 171"/>
                      <a:gd name="T6" fmla="*/ 134 w 146"/>
                      <a:gd name="T7" fmla="*/ 38 h 171"/>
                      <a:gd name="T8" fmla="*/ 126 w 146"/>
                      <a:gd name="T9" fmla="*/ 44 h 171"/>
                      <a:gd name="T10" fmla="*/ 117 w 146"/>
                      <a:gd name="T11" fmla="*/ 48 h 171"/>
                      <a:gd name="T12" fmla="*/ 109 w 146"/>
                      <a:gd name="T13" fmla="*/ 53 h 171"/>
                      <a:gd name="T14" fmla="*/ 102 w 146"/>
                      <a:gd name="T15" fmla="*/ 60 h 171"/>
                      <a:gd name="T16" fmla="*/ 94 w 146"/>
                      <a:gd name="T17" fmla="*/ 68 h 171"/>
                      <a:gd name="T18" fmla="*/ 94 w 146"/>
                      <a:gd name="T19" fmla="*/ 82 h 171"/>
                      <a:gd name="T20" fmla="*/ 91 w 146"/>
                      <a:gd name="T21" fmla="*/ 95 h 171"/>
                      <a:gd name="T22" fmla="*/ 88 w 146"/>
                      <a:gd name="T23" fmla="*/ 106 h 171"/>
                      <a:gd name="T24" fmla="*/ 82 w 146"/>
                      <a:gd name="T25" fmla="*/ 118 h 171"/>
                      <a:gd name="T26" fmla="*/ 75 w 146"/>
                      <a:gd name="T27" fmla="*/ 128 h 171"/>
                      <a:gd name="T28" fmla="*/ 68 w 146"/>
                      <a:gd name="T29" fmla="*/ 139 h 171"/>
                      <a:gd name="T30" fmla="*/ 59 w 146"/>
                      <a:gd name="T31" fmla="*/ 148 h 171"/>
                      <a:gd name="T32" fmla="*/ 49 w 146"/>
                      <a:gd name="T33" fmla="*/ 156 h 171"/>
                      <a:gd name="T34" fmla="*/ 49 w 146"/>
                      <a:gd name="T35" fmla="*/ 161 h 171"/>
                      <a:gd name="T36" fmla="*/ 48 w 146"/>
                      <a:gd name="T37" fmla="*/ 164 h 171"/>
                      <a:gd name="T38" fmla="*/ 45 w 146"/>
                      <a:gd name="T39" fmla="*/ 167 h 171"/>
                      <a:gd name="T40" fmla="*/ 42 w 146"/>
                      <a:gd name="T41" fmla="*/ 171 h 171"/>
                      <a:gd name="T42" fmla="*/ 32 w 146"/>
                      <a:gd name="T43" fmla="*/ 167 h 171"/>
                      <a:gd name="T44" fmla="*/ 26 w 146"/>
                      <a:gd name="T45" fmla="*/ 158 h 171"/>
                      <a:gd name="T46" fmla="*/ 21 w 146"/>
                      <a:gd name="T47" fmla="*/ 149 h 171"/>
                      <a:gd name="T48" fmla="*/ 17 w 146"/>
                      <a:gd name="T49" fmla="*/ 140 h 171"/>
                      <a:gd name="T50" fmla="*/ 19 w 146"/>
                      <a:gd name="T51" fmla="*/ 129 h 171"/>
                      <a:gd name="T52" fmla="*/ 13 w 146"/>
                      <a:gd name="T53" fmla="*/ 121 h 171"/>
                      <a:gd name="T54" fmla="*/ 5 w 146"/>
                      <a:gd name="T55" fmla="*/ 113 h 171"/>
                      <a:gd name="T56" fmla="*/ 0 w 146"/>
                      <a:gd name="T57" fmla="*/ 104 h 171"/>
                      <a:gd name="T58" fmla="*/ 2 w 146"/>
                      <a:gd name="T59" fmla="*/ 94 h 171"/>
                      <a:gd name="T60" fmla="*/ 4 w 146"/>
                      <a:gd name="T61" fmla="*/ 82 h 171"/>
                      <a:gd name="T62" fmla="*/ 6 w 146"/>
                      <a:gd name="T63" fmla="*/ 73 h 171"/>
                      <a:gd name="T64" fmla="*/ 11 w 146"/>
                      <a:gd name="T65" fmla="*/ 63 h 171"/>
                      <a:gd name="T66" fmla="*/ 17 w 146"/>
                      <a:gd name="T67" fmla="*/ 53 h 171"/>
                      <a:gd name="T68" fmla="*/ 23 w 146"/>
                      <a:gd name="T69" fmla="*/ 45 h 171"/>
                      <a:gd name="T70" fmla="*/ 32 w 146"/>
                      <a:gd name="T71" fmla="*/ 37 h 171"/>
                      <a:gd name="T72" fmla="*/ 42 w 146"/>
                      <a:gd name="T73" fmla="*/ 31 h 171"/>
                      <a:gd name="T74" fmla="*/ 53 w 146"/>
                      <a:gd name="T75" fmla="*/ 33 h 171"/>
                      <a:gd name="T76" fmla="*/ 63 w 146"/>
                      <a:gd name="T77" fmla="*/ 29 h 171"/>
                      <a:gd name="T78" fmla="*/ 72 w 146"/>
                      <a:gd name="T79" fmla="*/ 23 h 171"/>
                      <a:gd name="T80" fmla="*/ 80 w 146"/>
                      <a:gd name="T81" fmla="*/ 17 h 171"/>
                      <a:gd name="T82" fmla="*/ 89 w 146"/>
                      <a:gd name="T83" fmla="*/ 8 h 171"/>
                      <a:gd name="T84" fmla="*/ 98 w 146"/>
                      <a:gd name="T85" fmla="*/ 4 h 171"/>
                      <a:gd name="T86" fmla="*/ 109 w 146"/>
                      <a:gd name="T87" fmla="*/ 0 h 171"/>
                      <a:gd name="T88" fmla="*/ 120 w 146"/>
                      <a:gd name="T89" fmla="*/ 3 h 171"/>
                      <a:gd name="T90" fmla="*/ 127 w 146"/>
                      <a:gd name="T91" fmla="*/ 3 h 171"/>
                      <a:gd name="T92" fmla="*/ 135 w 146"/>
                      <a:gd name="T93" fmla="*/ 3 h 171"/>
                      <a:gd name="T94" fmla="*/ 141 w 146"/>
                      <a:gd name="T95" fmla="*/ 6 h 171"/>
                      <a:gd name="T96" fmla="*/ 146 w 146"/>
                      <a:gd name="T97" fmla="*/ 13 h 1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46" h="171">
                        <a:moveTo>
                          <a:pt x="146" y="13"/>
                        </a:moveTo>
                        <a:lnTo>
                          <a:pt x="144" y="22"/>
                        </a:lnTo>
                        <a:lnTo>
                          <a:pt x="140" y="30"/>
                        </a:lnTo>
                        <a:lnTo>
                          <a:pt x="134" y="38"/>
                        </a:lnTo>
                        <a:lnTo>
                          <a:pt x="126" y="44"/>
                        </a:lnTo>
                        <a:lnTo>
                          <a:pt x="117" y="48"/>
                        </a:lnTo>
                        <a:lnTo>
                          <a:pt x="109" y="53"/>
                        </a:lnTo>
                        <a:lnTo>
                          <a:pt x="102" y="60"/>
                        </a:lnTo>
                        <a:lnTo>
                          <a:pt x="94" y="68"/>
                        </a:lnTo>
                        <a:lnTo>
                          <a:pt x="94" y="82"/>
                        </a:lnTo>
                        <a:lnTo>
                          <a:pt x="91" y="95"/>
                        </a:lnTo>
                        <a:lnTo>
                          <a:pt x="88" y="106"/>
                        </a:lnTo>
                        <a:lnTo>
                          <a:pt x="82" y="118"/>
                        </a:lnTo>
                        <a:lnTo>
                          <a:pt x="75" y="128"/>
                        </a:lnTo>
                        <a:lnTo>
                          <a:pt x="68" y="139"/>
                        </a:lnTo>
                        <a:lnTo>
                          <a:pt x="59" y="148"/>
                        </a:lnTo>
                        <a:lnTo>
                          <a:pt x="49" y="156"/>
                        </a:lnTo>
                        <a:lnTo>
                          <a:pt x="49" y="161"/>
                        </a:lnTo>
                        <a:lnTo>
                          <a:pt x="48" y="164"/>
                        </a:lnTo>
                        <a:lnTo>
                          <a:pt x="45" y="167"/>
                        </a:lnTo>
                        <a:lnTo>
                          <a:pt x="42" y="171"/>
                        </a:lnTo>
                        <a:lnTo>
                          <a:pt x="32" y="167"/>
                        </a:lnTo>
                        <a:lnTo>
                          <a:pt x="26" y="158"/>
                        </a:lnTo>
                        <a:lnTo>
                          <a:pt x="21" y="149"/>
                        </a:lnTo>
                        <a:lnTo>
                          <a:pt x="17" y="140"/>
                        </a:lnTo>
                        <a:lnTo>
                          <a:pt x="19" y="129"/>
                        </a:lnTo>
                        <a:lnTo>
                          <a:pt x="13" y="121"/>
                        </a:lnTo>
                        <a:lnTo>
                          <a:pt x="5" y="113"/>
                        </a:lnTo>
                        <a:lnTo>
                          <a:pt x="0" y="104"/>
                        </a:lnTo>
                        <a:lnTo>
                          <a:pt x="2" y="94"/>
                        </a:lnTo>
                        <a:lnTo>
                          <a:pt x="4" y="82"/>
                        </a:lnTo>
                        <a:lnTo>
                          <a:pt x="6" y="73"/>
                        </a:lnTo>
                        <a:lnTo>
                          <a:pt x="11" y="63"/>
                        </a:lnTo>
                        <a:lnTo>
                          <a:pt x="17" y="53"/>
                        </a:lnTo>
                        <a:lnTo>
                          <a:pt x="23" y="45"/>
                        </a:lnTo>
                        <a:lnTo>
                          <a:pt x="32" y="37"/>
                        </a:lnTo>
                        <a:lnTo>
                          <a:pt x="42" y="31"/>
                        </a:lnTo>
                        <a:lnTo>
                          <a:pt x="53" y="33"/>
                        </a:lnTo>
                        <a:lnTo>
                          <a:pt x="63" y="29"/>
                        </a:lnTo>
                        <a:lnTo>
                          <a:pt x="72" y="23"/>
                        </a:lnTo>
                        <a:lnTo>
                          <a:pt x="80" y="17"/>
                        </a:lnTo>
                        <a:lnTo>
                          <a:pt x="89" y="8"/>
                        </a:lnTo>
                        <a:lnTo>
                          <a:pt x="98" y="4"/>
                        </a:lnTo>
                        <a:lnTo>
                          <a:pt x="109" y="0"/>
                        </a:lnTo>
                        <a:lnTo>
                          <a:pt x="120" y="3"/>
                        </a:lnTo>
                        <a:lnTo>
                          <a:pt x="127" y="3"/>
                        </a:lnTo>
                        <a:lnTo>
                          <a:pt x="135" y="3"/>
                        </a:lnTo>
                        <a:lnTo>
                          <a:pt x="141" y="6"/>
                        </a:lnTo>
                        <a:lnTo>
                          <a:pt x="1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8" name="未知"/>
                  <p:cNvSpPr>
                    <a:spLocks/>
                  </p:cNvSpPr>
                  <p:nvPr/>
                </p:nvSpPr>
                <p:spPr bwMode="auto">
                  <a:xfrm>
                    <a:off x="759" y="40"/>
                    <a:ext cx="61" cy="17"/>
                  </a:xfrm>
                  <a:custGeom>
                    <a:avLst/>
                    <a:gdLst>
                      <a:gd name="T0" fmla="*/ 121 w 121"/>
                      <a:gd name="T1" fmla="*/ 5 h 35"/>
                      <a:gd name="T2" fmla="*/ 118 w 121"/>
                      <a:gd name="T3" fmla="*/ 12 h 35"/>
                      <a:gd name="T4" fmla="*/ 113 w 121"/>
                      <a:gd name="T5" fmla="*/ 16 h 35"/>
                      <a:gd name="T6" fmla="*/ 107 w 121"/>
                      <a:gd name="T7" fmla="*/ 21 h 35"/>
                      <a:gd name="T8" fmla="*/ 100 w 121"/>
                      <a:gd name="T9" fmla="*/ 24 h 35"/>
                      <a:gd name="T10" fmla="*/ 94 w 121"/>
                      <a:gd name="T11" fmla="*/ 28 h 35"/>
                      <a:gd name="T12" fmla="*/ 85 w 121"/>
                      <a:gd name="T13" fmla="*/ 30 h 35"/>
                      <a:gd name="T14" fmla="*/ 79 w 121"/>
                      <a:gd name="T15" fmla="*/ 33 h 35"/>
                      <a:gd name="T16" fmla="*/ 72 w 121"/>
                      <a:gd name="T17" fmla="*/ 35 h 35"/>
                      <a:gd name="T18" fmla="*/ 62 w 121"/>
                      <a:gd name="T19" fmla="*/ 33 h 35"/>
                      <a:gd name="T20" fmla="*/ 53 w 121"/>
                      <a:gd name="T21" fmla="*/ 33 h 35"/>
                      <a:gd name="T22" fmla="*/ 44 w 121"/>
                      <a:gd name="T23" fmla="*/ 33 h 35"/>
                      <a:gd name="T24" fmla="*/ 35 w 121"/>
                      <a:gd name="T25" fmla="*/ 33 h 35"/>
                      <a:gd name="T26" fmla="*/ 27 w 121"/>
                      <a:gd name="T27" fmla="*/ 33 h 35"/>
                      <a:gd name="T28" fmla="*/ 18 w 121"/>
                      <a:gd name="T29" fmla="*/ 31 h 35"/>
                      <a:gd name="T30" fmla="*/ 9 w 121"/>
                      <a:gd name="T31" fmla="*/ 29 h 35"/>
                      <a:gd name="T32" fmla="*/ 0 w 121"/>
                      <a:gd name="T33" fmla="*/ 26 h 35"/>
                      <a:gd name="T34" fmla="*/ 3 w 121"/>
                      <a:gd name="T35" fmla="*/ 19 h 35"/>
                      <a:gd name="T36" fmla="*/ 7 w 121"/>
                      <a:gd name="T37" fmla="*/ 14 h 35"/>
                      <a:gd name="T38" fmla="*/ 14 w 121"/>
                      <a:gd name="T39" fmla="*/ 11 h 35"/>
                      <a:gd name="T40" fmla="*/ 21 w 121"/>
                      <a:gd name="T41" fmla="*/ 9 h 35"/>
                      <a:gd name="T42" fmla="*/ 29 w 121"/>
                      <a:gd name="T43" fmla="*/ 8 h 35"/>
                      <a:gd name="T44" fmla="*/ 37 w 121"/>
                      <a:gd name="T45" fmla="*/ 6 h 35"/>
                      <a:gd name="T46" fmla="*/ 44 w 121"/>
                      <a:gd name="T47" fmla="*/ 4 h 35"/>
                      <a:gd name="T48" fmla="*/ 51 w 121"/>
                      <a:gd name="T49" fmla="*/ 0 h 35"/>
                      <a:gd name="T50" fmla="*/ 60 w 121"/>
                      <a:gd name="T51" fmla="*/ 0 h 35"/>
                      <a:gd name="T52" fmla="*/ 70 w 121"/>
                      <a:gd name="T53" fmla="*/ 0 h 35"/>
                      <a:gd name="T54" fmla="*/ 79 w 121"/>
                      <a:gd name="T55" fmla="*/ 0 h 35"/>
                      <a:gd name="T56" fmla="*/ 88 w 121"/>
                      <a:gd name="T57" fmla="*/ 0 h 35"/>
                      <a:gd name="T58" fmla="*/ 96 w 121"/>
                      <a:gd name="T59" fmla="*/ 0 h 35"/>
                      <a:gd name="T60" fmla="*/ 105 w 121"/>
                      <a:gd name="T61" fmla="*/ 0 h 35"/>
                      <a:gd name="T62" fmla="*/ 113 w 121"/>
                      <a:gd name="T63" fmla="*/ 3 h 35"/>
                      <a:gd name="T64" fmla="*/ 121 w 121"/>
                      <a:gd name="T65" fmla="*/ 5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1" h="35">
                        <a:moveTo>
                          <a:pt x="121" y="5"/>
                        </a:moveTo>
                        <a:lnTo>
                          <a:pt x="118" y="12"/>
                        </a:lnTo>
                        <a:lnTo>
                          <a:pt x="113" y="16"/>
                        </a:lnTo>
                        <a:lnTo>
                          <a:pt x="107" y="21"/>
                        </a:lnTo>
                        <a:lnTo>
                          <a:pt x="100" y="24"/>
                        </a:lnTo>
                        <a:lnTo>
                          <a:pt x="94" y="28"/>
                        </a:lnTo>
                        <a:lnTo>
                          <a:pt x="85" y="30"/>
                        </a:lnTo>
                        <a:lnTo>
                          <a:pt x="79" y="33"/>
                        </a:lnTo>
                        <a:lnTo>
                          <a:pt x="72" y="35"/>
                        </a:lnTo>
                        <a:lnTo>
                          <a:pt x="62" y="33"/>
                        </a:lnTo>
                        <a:lnTo>
                          <a:pt x="53" y="33"/>
                        </a:lnTo>
                        <a:lnTo>
                          <a:pt x="44" y="33"/>
                        </a:lnTo>
                        <a:lnTo>
                          <a:pt x="35" y="33"/>
                        </a:lnTo>
                        <a:lnTo>
                          <a:pt x="27" y="33"/>
                        </a:lnTo>
                        <a:lnTo>
                          <a:pt x="18" y="31"/>
                        </a:lnTo>
                        <a:lnTo>
                          <a:pt x="9" y="29"/>
                        </a:lnTo>
                        <a:lnTo>
                          <a:pt x="0" y="26"/>
                        </a:lnTo>
                        <a:lnTo>
                          <a:pt x="3" y="19"/>
                        </a:lnTo>
                        <a:lnTo>
                          <a:pt x="7" y="14"/>
                        </a:lnTo>
                        <a:lnTo>
                          <a:pt x="14" y="11"/>
                        </a:lnTo>
                        <a:lnTo>
                          <a:pt x="21" y="9"/>
                        </a:lnTo>
                        <a:lnTo>
                          <a:pt x="29" y="8"/>
                        </a:lnTo>
                        <a:lnTo>
                          <a:pt x="37" y="6"/>
                        </a:lnTo>
                        <a:lnTo>
                          <a:pt x="44" y="4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lnTo>
                          <a:pt x="70" y="0"/>
                        </a:lnTo>
                        <a:lnTo>
                          <a:pt x="79" y="0"/>
                        </a:lnTo>
                        <a:lnTo>
                          <a:pt x="88" y="0"/>
                        </a:lnTo>
                        <a:lnTo>
                          <a:pt x="96" y="0"/>
                        </a:lnTo>
                        <a:lnTo>
                          <a:pt x="105" y="0"/>
                        </a:lnTo>
                        <a:lnTo>
                          <a:pt x="113" y="3"/>
                        </a:lnTo>
                        <a:lnTo>
                          <a:pt x="12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79" name="未知"/>
                  <p:cNvSpPr>
                    <a:spLocks/>
                  </p:cNvSpPr>
                  <p:nvPr/>
                </p:nvSpPr>
                <p:spPr bwMode="auto">
                  <a:xfrm>
                    <a:off x="681" y="48"/>
                    <a:ext cx="106" cy="38"/>
                  </a:xfrm>
                  <a:custGeom>
                    <a:avLst/>
                    <a:gdLst>
                      <a:gd name="T0" fmla="*/ 155 w 212"/>
                      <a:gd name="T1" fmla="*/ 29 h 76"/>
                      <a:gd name="T2" fmla="*/ 162 w 212"/>
                      <a:gd name="T3" fmla="*/ 29 h 76"/>
                      <a:gd name="T4" fmla="*/ 169 w 212"/>
                      <a:gd name="T5" fmla="*/ 29 h 76"/>
                      <a:gd name="T6" fmla="*/ 177 w 212"/>
                      <a:gd name="T7" fmla="*/ 29 h 76"/>
                      <a:gd name="T8" fmla="*/ 184 w 212"/>
                      <a:gd name="T9" fmla="*/ 29 h 76"/>
                      <a:gd name="T10" fmla="*/ 192 w 212"/>
                      <a:gd name="T11" fmla="*/ 29 h 76"/>
                      <a:gd name="T12" fmla="*/ 199 w 212"/>
                      <a:gd name="T13" fmla="*/ 30 h 76"/>
                      <a:gd name="T14" fmla="*/ 206 w 212"/>
                      <a:gd name="T15" fmla="*/ 33 h 76"/>
                      <a:gd name="T16" fmla="*/ 212 w 212"/>
                      <a:gd name="T17" fmla="*/ 36 h 76"/>
                      <a:gd name="T18" fmla="*/ 209 w 212"/>
                      <a:gd name="T19" fmla="*/ 43 h 76"/>
                      <a:gd name="T20" fmla="*/ 205 w 212"/>
                      <a:gd name="T21" fmla="*/ 48 h 76"/>
                      <a:gd name="T22" fmla="*/ 198 w 212"/>
                      <a:gd name="T23" fmla="*/ 51 h 76"/>
                      <a:gd name="T24" fmla="*/ 193 w 212"/>
                      <a:gd name="T25" fmla="*/ 56 h 76"/>
                      <a:gd name="T26" fmla="*/ 187 w 212"/>
                      <a:gd name="T27" fmla="*/ 56 h 76"/>
                      <a:gd name="T28" fmla="*/ 183 w 212"/>
                      <a:gd name="T29" fmla="*/ 57 h 76"/>
                      <a:gd name="T30" fmla="*/ 178 w 212"/>
                      <a:gd name="T31" fmla="*/ 59 h 76"/>
                      <a:gd name="T32" fmla="*/ 175 w 212"/>
                      <a:gd name="T33" fmla="*/ 64 h 76"/>
                      <a:gd name="T34" fmla="*/ 170 w 212"/>
                      <a:gd name="T35" fmla="*/ 67 h 76"/>
                      <a:gd name="T36" fmla="*/ 167 w 212"/>
                      <a:gd name="T37" fmla="*/ 72 h 76"/>
                      <a:gd name="T38" fmla="*/ 162 w 212"/>
                      <a:gd name="T39" fmla="*/ 74 h 76"/>
                      <a:gd name="T40" fmla="*/ 158 w 212"/>
                      <a:gd name="T41" fmla="*/ 76 h 76"/>
                      <a:gd name="T42" fmla="*/ 138 w 212"/>
                      <a:gd name="T43" fmla="*/ 76 h 76"/>
                      <a:gd name="T44" fmla="*/ 120 w 212"/>
                      <a:gd name="T45" fmla="*/ 73 h 76"/>
                      <a:gd name="T46" fmla="*/ 102 w 212"/>
                      <a:gd name="T47" fmla="*/ 66 h 76"/>
                      <a:gd name="T48" fmla="*/ 86 w 212"/>
                      <a:gd name="T49" fmla="*/ 58 h 76"/>
                      <a:gd name="T50" fmla="*/ 70 w 212"/>
                      <a:gd name="T51" fmla="*/ 50 h 76"/>
                      <a:gd name="T52" fmla="*/ 54 w 212"/>
                      <a:gd name="T53" fmla="*/ 42 h 76"/>
                      <a:gd name="T54" fmla="*/ 37 w 212"/>
                      <a:gd name="T55" fmla="*/ 37 h 76"/>
                      <a:gd name="T56" fmla="*/ 18 w 212"/>
                      <a:gd name="T57" fmla="*/ 35 h 76"/>
                      <a:gd name="T58" fmla="*/ 11 w 212"/>
                      <a:gd name="T59" fmla="*/ 29 h 76"/>
                      <a:gd name="T60" fmla="*/ 4 w 212"/>
                      <a:gd name="T61" fmla="*/ 22 h 76"/>
                      <a:gd name="T62" fmla="*/ 0 w 212"/>
                      <a:gd name="T63" fmla="*/ 14 h 76"/>
                      <a:gd name="T64" fmla="*/ 0 w 212"/>
                      <a:gd name="T65" fmla="*/ 5 h 76"/>
                      <a:gd name="T66" fmla="*/ 7 w 212"/>
                      <a:gd name="T67" fmla="*/ 2 h 76"/>
                      <a:gd name="T68" fmla="*/ 12 w 212"/>
                      <a:gd name="T69" fmla="*/ 0 h 76"/>
                      <a:gd name="T70" fmla="*/ 19 w 212"/>
                      <a:gd name="T71" fmla="*/ 2 h 76"/>
                      <a:gd name="T72" fmla="*/ 25 w 212"/>
                      <a:gd name="T73" fmla="*/ 4 h 76"/>
                      <a:gd name="T74" fmla="*/ 31 w 212"/>
                      <a:gd name="T75" fmla="*/ 7 h 76"/>
                      <a:gd name="T76" fmla="*/ 37 w 212"/>
                      <a:gd name="T77" fmla="*/ 11 h 76"/>
                      <a:gd name="T78" fmla="*/ 42 w 212"/>
                      <a:gd name="T79" fmla="*/ 13 h 76"/>
                      <a:gd name="T80" fmla="*/ 48 w 212"/>
                      <a:gd name="T81" fmla="*/ 15 h 76"/>
                      <a:gd name="T82" fmla="*/ 60 w 212"/>
                      <a:gd name="T83" fmla="*/ 21 h 76"/>
                      <a:gd name="T84" fmla="*/ 72 w 212"/>
                      <a:gd name="T85" fmla="*/ 25 h 76"/>
                      <a:gd name="T86" fmla="*/ 86 w 212"/>
                      <a:gd name="T87" fmla="*/ 27 h 76"/>
                      <a:gd name="T88" fmla="*/ 100 w 212"/>
                      <a:gd name="T89" fmla="*/ 28 h 76"/>
                      <a:gd name="T90" fmla="*/ 114 w 212"/>
                      <a:gd name="T91" fmla="*/ 29 h 76"/>
                      <a:gd name="T92" fmla="*/ 128 w 212"/>
                      <a:gd name="T93" fmla="*/ 29 h 76"/>
                      <a:gd name="T94" fmla="*/ 141 w 212"/>
                      <a:gd name="T95" fmla="*/ 29 h 76"/>
                      <a:gd name="T96" fmla="*/ 155 w 212"/>
                      <a:gd name="T97" fmla="*/ 29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212" h="76">
                        <a:moveTo>
                          <a:pt x="155" y="29"/>
                        </a:moveTo>
                        <a:lnTo>
                          <a:pt x="162" y="29"/>
                        </a:lnTo>
                        <a:lnTo>
                          <a:pt x="169" y="29"/>
                        </a:lnTo>
                        <a:lnTo>
                          <a:pt x="177" y="29"/>
                        </a:lnTo>
                        <a:lnTo>
                          <a:pt x="184" y="29"/>
                        </a:lnTo>
                        <a:lnTo>
                          <a:pt x="192" y="29"/>
                        </a:lnTo>
                        <a:lnTo>
                          <a:pt x="199" y="30"/>
                        </a:lnTo>
                        <a:lnTo>
                          <a:pt x="206" y="33"/>
                        </a:lnTo>
                        <a:lnTo>
                          <a:pt x="212" y="36"/>
                        </a:lnTo>
                        <a:lnTo>
                          <a:pt x="209" y="43"/>
                        </a:lnTo>
                        <a:lnTo>
                          <a:pt x="205" y="48"/>
                        </a:lnTo>
                        <a:lnTo>
                          <a:pt x="198" y="51"/>
                        </a:lnTo>
                        <a:lnTo>
                          <a:pt x="193" y="56"/>
                        </a:lnTo>
                        <a:lnTo>
                          <a:pt x="187" y="56"/>
                        </a:lnTo>
                        <a:lnTo>
                          <a:pt x="183" y="57"/>
                        </a:lnTo>
                        <a:lnTo>
                          <a:pt x="178" y="59"/>
                        </a:lnTo>
                        <a:lnTo>
                          <a:pt x="175" y="64"/>
                        </a:lnTo>
                        <a:lnTo>
                          <a:pt x="170" y="67"/>
                        </a:lnTo>
                        <a:lnTo>
                          <a:pt x="167" y="72"/>
                        </a:lnTo>
                        <a:lnTo>
                          <a:pt x="162" y="74"/>
                        </a:lnTo>
                        <a:lnTo>
                          <a:pt x="158" y="76"/>
                        </a:lnTo>
                        <a:lnTo>
                          <a:pt x="138" y="76"/>
                        </a:lnTo>
                        <a:lnTo>
                          <a:pt x="120" y="73"/>
                        </a:lnTo>
                        <a:lnTo>
                          <a:pt x="102" y="66"/>
                        </a:lnTo>
                        <a:lnTo>
                          <a:pt x="86" y="58"/>
                        </a:lnTo>
                        <a:lnTo>
                          <a:pt x="70" y="50"/>
                        </a:lnTo>
                        <a:lnTo>
                          <a:pt x="54" y="42"/>
                        </a:lnTo>
                        <a:lnTo>
                          <a:pt x="37" y="37"/>
                        </a:lnTo>
                        <a:lnTo>
                          <a:pt x="18" y="35"/>
                        </a:lnTo>
                        <a:lnTo>
                          <a:pt x="11" y="29"/>
                        </a:lnTo>
                        <a:lnTo>
                          <a:pt x="4" y="22"/>
                        </a:lnTo>
                        <a:lnTo>
                          <a:pt x="0" y="14"/>
                        </a:lnTo>
                        <a:lnTo>
                          <a:pt x="0" y="5"/>
                        </a:lnTo>
                        <a:lnTo>
                          <a:pt x="7" y="2"/>
                        </a:lnTo>
                        <a:lnTo>
                          <a:pt x="12" y="0"/>
                        </a:lnTo>
                        <a:lnTo>
                          <a:pt x="19" y="2"/>
                        </a:lnTo>
                        <a:lnTo>
                          <a:pt x="25" y="4"/>
                        </a:lnTo>
                        <a:lnTo>
                          <a:pt x="31" y="7"/>
                        </a:lnTo>
                        <a:lnTo>
                          <a:pt x="37" y="11"/>
                        </a:lnTo>
                        <a:lnTo>
                          <a:pt x="42" y="13"/>
                        </a:lnTo>
                        <a:lnTo>
                          <a:pt x="48" y="15"/>
                        </a:lnTo>
                        <a:lnTo>
                          <a:pt x="60" y="21"/>
                        </a:lnTo>
                        <a:lnTo>
                          <a:pt x="72" y="25"/>
                        </a:lnTo>
                        <a:lnTo>
                          <a:pt x="86" y="27"/>
                        </a:lnTo>
                        <a:lnTo>
                          <a:pt x="100" y="28"/>
                        </a:lnTo>
                        <a:lnTo>
                          <a:pt x="114" y="29"/>
                        </a:lnTo>
                        <a:lnTo>
                          <a:pt x="128" y="29"/>
                        </a:lnTo>
                        <a:lnTo>
                          <a:pt x="141" y="29"/>
                        </a:lnTo>
                        <a:lnTo>
                          <a:pt x="155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0" name="未知"/>
                  <p:cNvSpPr>
                    <a:spLocks/>
                  </p:cNvSpPr>
                  <p:nvPr/>
                </p:nvSpPr>
                <p:spPr bwMode="auto">
                  <a:xfrm>
                    <a:off x="512" y="54"/>
                    <a:ext cx="58" cy="17"/>
                  </a:xfrm>
                  <a:custGeom>
                    <a:avLst/>
                    <a:gdLst>
                      <a:gd name="T0" fmla="*/ 52 w 116"/>
                      <a:gd name="T1" fmla="*/ 13 h 35"/>
                      <a:gd name="T2" fmla="*/ 114 w 116"/>
                      <a:gd name="T3" fmla="*/ 17 h 35"/>
                      <a:gd name="T4" fmla="*/ 114 w 116"/>
                      <a:gd name="T5" fmla="*/ 20 h 35"/>
                      <a:gd name="T6" fmla="*/ 115 w 116"/>
                      <a:gd name="T7" fmla="*/ 22 h 35"/>
                      <a:gd name="T8" fmla="*/ 116 w 116"/>
                      <a:gd name="T9" fmla="*/ 24 h 35"/>
                      <a:gd name="T10" fmla="*/ 116 w 116"/>
                      <a:gd name="T11" fmla="*/ 27 h 35"/>
                      <a:gd name="T12" fmla="*/ 104 w 116"/>
                      <a:gd name="T13" fmla="*/ 30 h 35"/>
                      <a:gd name="T14" fmla="*/ 90 w 116"/>
                      <a:gd name="T15" fmla="*/ 33 h 35"/>
                      <a:gd name="T16" fmla="*/ 76 w 116"/>
                      <a:gd name="T17" fmla="*/ 35 h 35"/>
                      <a:gd name="T18" fmla="*/ 62 w 116"/>
                      <a:gd name="T19" fmla="*/ 35 h 35"/>
                      <a:gd name="T20" fmla="*/ 50 w 116"/>
                      <a:gd name="T21" fmla="*/ 33 h 35"/>
                      <a:gd name="T22" fmla="*/ 37 w 116"/>
                      <a:gd name="T23" fmla="*/ 30 h 35"/>
                      <a:gd name="T24" fmla="*/ 26 w 116"/>
                      <a:gd name="T25" fmla="*/ 24 h 35"/>
                      <a:gd name="T26" fmla="*/ 15 w 116"/>
                      <a:gd name="T27" fmla="*/ 16 h 35"/>
                      <a:gd name="T28" fmla="*/ 12 w 116"/>
                      <a:gd name="T29" fmla="*/ 15 h 35"/>
                      <a:gd name="T30" fmla="*/ 7 w 116"/>
                      <a:gd name="T31" fmla="*/ 14 h 35"/>
                      <a:gd name="T32" fmla="*/ 4 w 116"/>
                      <a:gd name="T33" fmla="*/ 13 h 35"/>
                      <a:gd name="T34" fmla="*/ 0 w 116"/>
                      <a:gd name="T35" fmla="*/ 9 h 35"/>
                      <a:gd name="T36" fmla="*/ 2 w 116"/>
                      <a:gd name="T37" fmla="*/ 5 h 35"/>
                      <a:gd name="T38" fmla="*/ 6 w 116"/>
                      <a:gd name="T39" fmla="*/ 2 h 35"/>
                      <a:gd name="T40" fmla="*/ 11 w 116"/>
                      <a:gd name="T41" fmla="*/ 1 h 35"/>
                      <a:gd name="T42" fmla="*/ 15 w 116"/>
                      <a:gd name="T43" fmla="*/ 0 h 35"/>
                      <a:gd name="T44" fmla="*/ 21 w 116"/>
                      <a:gd name="T45" fmla="*/ 1 h 35"/>
                      <a:gd name="T46" fmla="*/ 27 w 116"/>
                      <a:gd name="T47" fmla="*/ 1 h 35"/>
                      <a:gd name="T48" fmla="*/ 31 w 116"/>
                      <a:gd name="T49" fmla="*/ 2 h 35"/>
                      <a:gd name="T50" fmla="*/ 36 w 116"/>
                      <a:gd name="T51" fmla="*/ 2 h 35"/>
                      <a:gd name="T52" fmla="*/ 52 w 116"/>
                      <a:gd name="T53" fmla="*/ 1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16" h="35">
                        <a:moveTo>
                          <a:pt x="52" y="13"/>
                        </a:moveTo>
                        <a:lnTo>
                          <a:pt x="114" y="17"/>
                        </a:lnTo>
                        <a:lnTo>
                          <a:pt x="114" y="20"/>
                        </a:lnTo>
                        <a:lnTo>
                          <a:pt x="115" y="22"/>
                        </a:lnTo>
                        <a:lnTo>
                          <a:pt x="116" y="24"/>
                        </a:lnTo>
                        <a:lnTo>
                          <a:pt x="116" y="27"/>
                        </a:lnTo>
                        <a:lnTo>
                          <a:pt x="104" y="30"/>
                        </a:lnTo>
                        <a:lnTo>
                          <a:pt x="90" y="33"/>
                        </a:lnTo>
                        <a:lnTo>
                          <a:pt x="76" y="35"/>
                        </a:lnTo>
                        <a:lnTo>
                          <a:pt x="62" y="35"/>
                        </a:lnTo>
                        <a:lnTo>
                          <a:pt x="50" y="33"/>
                        </a:lnTo>
                        <a:lnTo>
                          <a:pt x="37" y="30"/>
                        </a:lnTo>
                        <a:lnTo>
                          <a:pt x="26" y="24"/>
                        </a:lnTo>
                        <a:lnTo>
                          <a:pt x="15" y="16"/>
                        </a:lnTo>
                        <a:lnTo>
                          <a:pt x="12" y="15"/>
                        </a:lnTo>
                        <a:lnTo>
                          <a:pt x="7" y="14"/>
                        </a:lnTo>
                        <a:lnTo>
                          <a:pt x="4" y="13"/>
                        </a:lnTo>
                        <a:lnTo>
                          <a:pt x="0" y="9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1"/>
                        </a:lnTo>
                        <a:lnTo>
                          <a:pt x="15" y="0"/>
                        </a:lnTo>
                        <a:lnTo>
                          <a:pt x="21" y="1"/>
                        </a:lnTo>
                        <a:lnTo>
                          <a:pt x="27" y="1"/>
                        </a:lnTo>
                        <a:lnTo>
                          <a:pt x="31" y="2"/>
                        </a:lnTo>
                        <a:lnTo>
                          <a:pt x="36" y="2"/>
                        </a:lnTo>
                        <a:lnTo>
                          <a:pt x="52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1" name="未知"/>
                  <p:cNvSpPr>
                    <a:spLocks/>
                  </p:cNvSpPr>
                  <p:nvPr/>
                </p:nvSpPr>
                <p:spPr bwMode="auto">
                  <a:xfrm>
                    <a:off x="603" y="71"/>
                    <a:ext cx="77" cy="35"/>
                  </a:xfrm>
                  <a:custGeom>
                    <a:avLst/>
                    <a:gdLst>
                      <a:gd name="T0" fmla="*/ 153 w 153"/>
                      <a:gd name="T1" fmla="*/ 35 h 72"/>
                      <a:gd name="T2" fmla="*/ 152 w 153"/>
                      <a:gd name="T3" fmla="*/ 45 h 72"/>
                      <a:gd name="T4" fmla="*/ 149 w 153"/>
                      <a:gd name="T5" fmla="*/ 55 h 72"/>
                      <a:gd name="T6" fmla="*/ 142 w 153"/>
                      <a:gd name="T7" fmla="*/ 64 h 72"/>
                      <a:gd name="T8" fmla="*/ 134 w 153"/>
                      <a:gd name="T9" fmla="*/ 72 h 72"/>
                      <a:gd name="T10" fmla="*/ 119 w 153"/>
                      <a:gd name="T11" fmla="*/ 68 h 72"/>
                      <a:gd name="T12" fmla="*/ 103 w 153"/>
                      <a:gd name="T13" fmla="*/ 64 h 72"/>
                      <a:gd name="T14" fmla="*/ 88 w 153"/>
                      <a:gd name="T15" fmla="*/ 60 h 72"/>
                      <a:gd name="T16" fmla="*/ 72 w 153"/>
                      <a:gd name="T17" fmla="*/ 57 h 72"/>
                      <a:gd name="T18" fmla="*/ 55 w 153"/>
                      <a:gd name="T19" fmla="*/ 53 h 72"/>
                      <a:gd name="T20" fmla="*/ 40 w 153"/>
                      <a:gd name="T21" fmla="*/ 51 h 72"/>
                      <a:gd name="T22" fmla="*/ 23 w 153"/>
                      <a:gd name="T23" fmla="*/ 49 h 72"/>
                      <a:gd name="T24" fmla="*/ 7 w 153"/>
                      <a:gd name="T25" fmla="*/ 47 h 72"/>
                      <a:gd name="T26" fmla="*/ 0 w 153"/>
                      <a:gd name="T27" fmla="*/ 38 h 72"/>
                      <a:gd name="T28" fmla="*/ 5 w 153"/>
                      <a:gd name="T29" fmla="*/ 35 h 72"/>
                      <a:gd name="T30" fmla="*/ 15 w 153"/>
                      <a:gd name="T31" fmla="*/ 33 h 72"/>
                      <a:gd name="T32" fmla="*/ 25 w 153"/>
                      <a:gd name="T33" fmla="*/ 33 h 72"/>
                      <a:gd name="T34" fmla="*/ 37 w 153"/>
                      <a:gd name="T35" fmla="*/ 33 h 72"/>
                      <a:gd name="T36" fmla="*/ 47 w 153"/>
                      <a:gd name="T37" fmla="*/ 33 h 72"/>
                      <a:gd name="T38" fmla="*/ 58 w 153"/>
                      <a:gd name="T39" fmla="*/ 34 h 72"/>
                      <a:gd name="T40" fmla="*/ 68 w 153"/>
                      <a:gd name="T41" fmla="*/ 35 h 72"/>
                      <a:gd name="T42" fmla="*/ 78 w 153"/>
                      <a:gd name="T43" fmla="*/ 35 h 72"/>
                      <a:gd name="T44" fmla="*/ 88 w 153"/>
                      <a:gd name="T45" fmla="*/ 35 h 72"/>
                      <a:gd name="T46" fmla="*/ 93 w 153"/>
                      <a:gd name="T47" fmla="*/ 27 h 72"/>
                      <a:gd name="T48" fmla="*/ 97 w 153"/>
                      <a:gd name="T49" fmla="*/ 18 h 72"/>
                      <a:gd name="T50" fmla="*/ 100 w 153"/>
                      <a:gd name="T51" fmla="*/ 9 h 72"/>
                      <a:gd name="T52" fmla="*/ 105 w 153"/>
                      <a:gd name="T53" fmla="*/ 0 h 72"/>
                      <a:gd name="T54" fmla="*/ 112 w 153"/>
                      <a:gd name="T55" fmla="*/ 4 h 72"/>
                      <a:gd name="T56" fmla="*/ 118 w 153"/>
                      <a:gd name="T57" fmla="*/ 7 h 72"/>
                      <a:gd name="T58" fmla="*/ 125 w 153"/>
                      <a:gd name="T59" fmla="*/ 11 h 72"/>
                      <a:gd name="T60" fmla="*/ 131 w 153"/>
                      <a:gd name="T61" fmla="*/ 15 h 72"/>
                      <a:gd name="T62" fmla="*/ 137 w 153"/>
                      <a:gd name="T63" fmla="*/ 19 h 72"/>
                      <a:gd name="T64" fmla="*/ 143 w 153"/>
                      <a:gd name="T65" fmla="*/ 24 h 72"/>
                      <a:gd name="T66" fmla="*/ 149 w 153"/>
                      <a:gd name="T67" fmla="*/ 29 h 72"/>
                      <a:gd name="T68" fmla="*/ 153 w 153"/>
                      <a:gd name="T69" fmla="*/ 35 h 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53" h="72">
                        <a:moveTo>
                          <a:pt x="153" y="35"/>
                        </a:moveTo>
                        <a:lnTo>
                          <a:pt x="152" y="45"/>
                        </a:lnTo>
                        <a:lnTo>
                          <a:pt x="149" y="55"/>
                        </a:lnTo>
                        <a:lnTo>
                          <a:pt x="142" y="64"/>
                        </a:lnTo>
                        <a:lnTo>
                          <a:pt x="134" y="72"/>
                        </a:lnTo>
                        <a:lnTo>
                          <a:pt x="119" y="68"/>
                        </a:lnTo>
                        <a:lnTo>
                          <a:pt x="103" y="64"/>
                        </a:lnTo>
                        <a:lnTo>
                          <a:pt x="88" y="60"/>
                        </a:lnTo>
                        <a:lnTo>
                          <a:pt x="72" y="57"/>
                        </a:lnTo>
                        <a:lnTo>
                          <a:pt x="55" y="53"/>
                        </a:lnTo>
                        <a:lnTo>
                          <a:pt x="40" y="51"/>
                        </a:lnTo>
                        <a:lnTo>
                          <a:pt x="23" y="49"/>
                        </a:lnTo>
                        <a:lnTo>
                          <a:pt x="7" y="47"/>
                        </a:lnTo>
                        <a:lnTo>
                          <a:pt x="0" y="38"/>
                        </a:lnTo>
                        <a:lnTo>
                          <a:pt x="5" y="35"/>
                        </a:lnTo>
                        <a:lnTo>
                          <a:pt x="15" y="33"/>
                        </a:lnTo>
                        <a:lnTo>
                          <a:pt x="25" y="33"/>
                        </a:lnTo>
                        <a:lnTo>
                          <a:pt x="37" y="33"/>
                        </a:lnTo>
                        <a:lnTo>
                          <a:pt x="47" y="33"/>
                        </a:lnTo>
                        <a:lnTo>
                          <a:pt x="58" y="34"/>
                        </a:lnTo>
                        <a:lnTo>
                          <a:pt x="68" y="35"/>
                        </a:lnTo>
                        <a:lnTo>
                          <a:pt x="78" y="35"/>
                        </a:lnTo>
                        <a:lnTo>
                          <a:pt x="88" y="35"/>
                        </a:lnTo>
                        <a:lnTo>
                          <a:pt x="93" y="27"/>
                        </a:lnTo>
                        <a:lnTo>
                          <a:pt x="97" y="18"/>
                        </a:lnTo>
                        <a:lnTo>
                          <a:pt x="100" y="9"/>
                        </a:lnTo>
                        <a:lnTo>
                          <a:pt x="105" y="0"/>
                        </a:lnTo>
                        <a:lnTo>
                          <a:pt x="112" y="4"/>
                        </a:lnTo>
                        <a:lnTo>
                          <a:pt x="118" y="7"/>
                        </a:lnTo>
                        <a:lnTo>
                          <a:pt x="125" y="11"/>
                        </a:lnTo>
                        <a:lnTo>
                          <a:pt x="131" y="15"/>
                        </a:lnTo>
                        <a:lnTo>
                          <a:pt x="137" y="19"/>
                        </a:lnTo>
                        <a:lnTo>
                          <a:pt x="143" y="24"/>
                        </a:lnTo>
                        <a:lnTo>
                          <a:pt x="149" y="29"/>
                        </a:lnTo>
                        <a:lnTo>
                          <a:pt x="153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2" name="未知"/>
                  <p:cNvSpPr>
                    <a:spLocks/>
                  </p:cNvSpPr>
                  <p:nvPr/>
                </p:nvSpPr>
                <p:spPr bwMode="auto">
                  <a:xfrm>
                    <a:off x="446" y="99"/>
                    <a:ext cx="52" cy="26"/>
                  </a:xfrm>
                  <a:custGeom>
                    <a:avLst/>
                    <a:gdLst>
                      <a:gd name="T0" fmla="*/ 102 w 102"/>
                      <a:gd name="T1" fmla="*/ 5 h 52"/>
                      <a:gd name="T2" fmla="*/ 102 w 102"/>
                      <a:gd name="T3" fmla="*/ 10 h 52"/>
                      <a:gd name="T4" fmla="*/ 90 w 102"/>
                      <a:gd name="T5" fmla="*/ 14 h 52"/>
                      <a:gd name="T6" fmla="*/ 78 w 102"/>
                      <a:gd name="T7" fmla="*/ 20 h 52"/>
                      <a:gd name="T8" fmla="*/ 67 w 102"/>
                      <a:gd name="T9" fmla="*/ 25 h 52"/>
                      <a:gd name="T10" fmla="*/ 55 w 102"/>
                      <a:gd name="T11" fmla="*/ 31 h 52"/>
                      <a:gd name="T12" fmla="*/ 43 w 102"/>
                      <a:gd name="T13" fmla="*/ 37 h 52"/>
                      <a:gd name="T14" fmla="*/ 31 w 102"/>
                      <a:gd name="T15" fmla="*/ 43 h 52"/>
                      <a:gd name="T16" fmla="*/ 19 w 102"/>
                      <a:gd name="T17" fmla="*/ 47 h 52"/>
                      <a:gd name="T18" fmla="*/ 7 w 102"/>
                      <a:gd name="T19" fmla="*/ 52 h 52"/>
                      <a:gd name="T20" fmla="*/ 0 w 102"/>
                      <a:gd name="T21" fmla="*/ 48 h 52"/>
                      <a:gd name="T22" fmla="*/ 6 w 102"/>
                      <a:gd name="T23" fmla="*/ 36 h 52"/>
                      <a:gd name="T24" fmla="*/ 13 w 102"/>
                      <a:gd name="T25" fmla="*/ 24 h 52"/>
                      <a:gd name="T26" fmla="*/ 22 w 102"/>
                      <a:gd name="T27" fmla="*/ 14 h 52"/>
                      <a:gd name="T28" fmla="*/ 31 w 102"/>
                      <a:gd name="T29" fmla="*/ 6 h 52"/>
                      <a:gd name="T30" fmla="*/ 40 w 102"/>
                      <a:gd name="T31" fmla="*/ 6 h 52"/>
                      <a:gd name="T32" fmla="*/ 48 w 102"/>
                      <a:gd name="T33" fmla="*/ 5 h 52"/>
                      <a:gd name="T34" fmla="*/ 57 w 102"/>
                      <a:gd name="T35" fmla="*/ 5 h 52"/>
                      <a:gd name="T36" fmla="*/ 66 w 102"/>
                      <a:gd name="T37" fmla="*/ 3 h 52"/>
                      <a:gd name="T38" fmla="*/ 75 w 102"/>
                      <a:gd name="T39" fmla="*/ 2 h 52"/>
                      <a:gd name="T40" fmla="*/ 83 w 102"/>
                      <a:gd name="T41" fmla="*/ 1 h 52"/>
                      <a:gd name="T42" fmla="*/ 92 w 102"/>
                      <a:gd name="T43" fmla="*/ 1 h 52"/>
                      <a:gd name="T44" fmla="*/ 100 w 102"/>
                      <a:gd name="T45" fmla="*/ 0 h 52"/>
                      <a:gd name="T46" fmla="*/ 102 w 102"/>
                      <a:gd name="T47" fmla="*/ 5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2" h="52">
                        <a:moveTo>
                          <a:pt x="102" y="5"/>
                        </a:moveTo>
                        <a:lnTo>
                          <a:pt x="102" y="10"/>
                        </a:lnTo>
                        <a:lnTo>
                          <a:pt x="90" y="14"/>
                        </a:lnTo>
                        <a:lnTo>
                          <a:pt x="78" y="20"/>
                        </a:lnTo>
                        <a:lnTo>
                          <a:pt x="67" y="25"/>
                        </a:lnTo>
                        <a:lnTo>
                          <a:pt x="55" y="31"/>
                        </a:lnTo>
                        <a:lnTo>
                          <a:pt x="43" y="37"/>
                        </a:lnTo>
                        <a:lnTo>
                          <a:pt x="31" y="43"/>
                        </a:lnTo>
                        <a:lnTo>
                          <a:pt x="19" y="47"/>
                        </a:lnTo>
                        <a:lnTo>
                          <a:pt x="7" y="52"/>
                        </a:lnTo>
                        <a:lnTo>
                          <a:pt x="0" y="48"/>
                        </a:lnTo>
                        <a:lnTo>
                          <a:pt x="6" y="36"/>
                        </a:lnTo>
                        <a:lnTo>
                          <a:pt x="13" y="24"/>
                        </a:lnTo>
                        <a:lnTo>
                          <a:pt x="22" y="14"/>
                        </a:lnTo>
                        <a:lnTo>
                          <a:pt x="31" y="6"/>
                        </a:lnTo>
                        <a:lnTo>
                          <a:pt x="40" y="6"/>
                        </a:lnTo>
                        <a:lnTo>
                          <a:pt x="48" y="5"/>
                        </a:lnTo>
                        <a:lnTo>
                          <a:pt x="57" y="5"/>
                        </a:lnTo>
                        <a:lnTo>
                          <a:pt x="66" y="3"/>
                        </a:lnTo>
                        <a:lnTo>
                          <a:pt x="75" y="2"/>
                        </a:lnTo>
                        <a:lnTo>
                          <a:pt x="83" y="1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2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3" name="未知"/>
                  <p:cNvSpPr>
                    <a:spLocks/>
                  </p:cNvSpPr>
                  <p:nvPr/>
                </p:nvSpPr>
                <p:spPr bwMode="auto">
                  <a:xfrm>
                    <a:off x="159" y="102"/>
                    <a:ext cx="210" cy="68"/>
                  </a:xfrm>
                  <a:custGeom>
                    <a:avLst/>
                    <a:gdLst>
                      <a:gd name="T0" fmla="*/ 418 w 420"/>
                      <a:gd name="T1" fmla="*/ 12 h 136"/>
                      <a:gd name="T2" fmla="*/ 408 w 420"/>
                      <a:gd name="T3" fmla="*/ 15 h 136"/>
                      <a:gd name="T4" fmla="*/ 394 w 420"/>
                      <a:gd name="T5" fmla="*/ 19 h 136"/>
                      <a:gd name="T6" fmla="*/ 381 w 420"/>
                      <a:gd name="T7" fmla="*/ 35 h 136"/>
                      <a:gd name="T8" fmla="*/ 364 w 420"/>
                      <a:gd name="T9" fmla="*/ 52 h 136"/>
                      <a:gd name="T10" fmla="*/ 333 w 420"/>
                      <a:gd name="T11" fmla="*/ 60 h 136"/>
                      <a:gd name="T12" fmla="*/ 302 w 420"/>
                      <a:gd name="T13" fmla="*/ 65 h 136"/>
                      <a:gd name="T14" fmla="*/ 274 w 420"/>
                      <a:gd name="T15" fmla="*/ 81 h 136"/>
                      <a:gd name="T16" fmla="*/ 260 w 420"/>
                      <a:gd name="T17" fmla="*/ 99 h 136"/>
                      <a:gd name="T18" fmla="*/ 250 w 420"/>
                      <a:gd name="T19" fmla="*/ 99 h 136"/>
                      <a:gd name="T20" fmla="*/ 238 w 420"/>
                      <a:gd name="T21" fmla="*/ 99 h 136"/>
                      <a:gd name="T22" fmla="*/ 230 w 420"/>
                      <a:gd name="T23" fmla="*/ 102 h 136"/>
                      <a:gd name="T24" fmla="*/ 226 w 420"/>
                      <a:gd name="T25" fmla="*/ 115 h 136"/>
                      <a:gd name="T26" fmla="*/ 220 w 420"/>
                      <a:gd name="T27" fmla="*/ 130 h 136"/>
                      <a:gd name="T28" fmla="*/ 195 w 420"/>
                      <a:gd name="T29" fmla="*/ 134 h 136"/>
                      <a:gd name="T30" fmla="*/ 158 w 420"/>
                      <a:gd name="T31" fmla="*/ 131 h 136"/>
                      <a:gd name="T32" fmla="*/ 122 w 420"/>
                      <a:gd name="T33" fmla="*/ 126 h 136"/>
                      <a:gd name="T34" fmla="*/ 85 w 420"/>
                      <a:gd name="T35" fmla="*/ 121 h 136"/>
                      <a:gd name="T36" fmla="*/ 59 w 420"/>
                      <a:gd name="T37" fmla="*/ 118 h 136"/>
                      <a:gd name="T38" fmla="*/ 44 w 420"/>
                      <a:gd name="T39" fmla="*/ 114 h 136"/>
                      <a:gd name="T40" fmla="*/ 29 w 420"/>
                      <a:gd name="T41" fmla="*/ 108 h 136"/>
                      <a:gd name="T42" fmla="*/ 13 w 420"/>
                      <a:gd name="T43" fmla="*/ 107 h 136"/>
                      <a:gd name="T44" fmla="*/ 2 w 420"/>
                      <a:gd name="T45" fmla="*/ 106 h 136"/>
                      <a:gd name="T46" fmla="*/ 0 w 420"/>
                      <a:gd name="T47" fmla="*/ 100 h 136"/>
                      <a:gd name="T48" fmla="*/ 9 w 420"/>
                      <a:gd name="T49" fmla="*/ 88 h 136"/>
                      <a:gd name="T50" fmla="*/ 29 w 420"/>
                      <a:gd name="T51" fmla="*/ 73 h 136"/>
                      <a:gd name="T52" fmla="*/ 51 w 420"/>
                      <a:gd name="T53" fmla="*/ 62 h 136"/>
                      <a:gd name="T54" fmla="*/ 73 w 420"/>
                      <a:gd name="T55" fmla="*/ 53 h 136"/>
                      <a:gd name="T56" fmla="*/ 91 w 420"/>
                      <a:gd name="T57" fmla="*/ 53 h 136"/>
                      <a:gd name="T58" fmla="*/ 104 w 420"/>
                      <a:gd name="T59" fmla="*/ 52 h 136"/>
                      <a:gd name="T60" fmla="*/ 116 w 420"/>
                      <a:gd name="T61" fmla="*/ 47 h 136"/>
                      <a:gd name="T62" fmla="*/ 130 w 420"/>
                      <a:gd name="T63" fmla="*/ 45 h 136"/>
                      <a:gd name="T64" fmla="*/ 146 w 420"/>
                      <a:gd name="T65" fmla="*/ 46 h 136"/>
                      <a:gd name="T66" fmla="*/ 160 w 420"/>
                      <a:gd name="T67" fmla="*/ 56 h 136"/>
                      <a:gd name="T68" fmla="*/ 221 w 420"/>
                      <a:gd name="T69" fmla="*/ 67 h 136"/>
                      <a:gd name="T70" fmla="*/ 241 w 420"/>
                      <a:gd name="T71" fmla="*/ 57 h 136"/>
                      <a:gd name="T72" fmla="*/ 261 w 420"/>
                      <a:gd name="T73" fmla="*/ 49 h 136"/>
                      <a:gd name="T74" fmla="*/ 282 w 420"/>
                      <a:gd name="T75" fmla="*/ 42 h 136"/>
                      <a:gd name="T76" fmla="*/ 304 w 420"/>
                      <a:gd name="T77" fmla="*/ 39 h 136"/>
                      <a:gd name="T78" fmla="*/ 302 w 420"/>
                      <a:gd name="T79" fmla="*/ 23 h 136"/>
                      <a:gd name="T80" fmla="*/ 306 w 420"/>
                      <a:gd name="T81" fmla="*/ 11 h 136"/>
                      <a:gd name="T82" fmla="*/ 328 w 420"/>
                      <a:gd name="T83" fmla="*/ 11 h 136"/>
                      <a:gd name="T84" fmla="*/ 351 w 420"/>
                      <a:gd name="T85" fmla="*/ 10 h 136"/>
                      <a:gd name="T86" fmla="*/ 373 w 420"/>
                      <a:gd name="T87" fmla="*/ 7 h 136"/>
                      <a:gd name="T88" fmla="*/ 394 w 420"/>
                      <a:gd name="T89" fmla="*/ 0 h 136"/>
                      <a:gd name="T90" fmla="*/ 408 w 420"/>
                      <a:gd name="T91" fmla="*/ 1 h 136"/>
                      <a:gd name="T92" fmla="*/ 420 w 420"/>
                      <a:gd name="T93" fmla="*/ 7 h 1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420" h="136">
                        <a:moveTo>
                          <a:pt x="420" y="7"/>
                        </a:moveTo>
                        <a:lnTo>
                          <a:pt x="418" y="12"/>
                        </a:lnTo>
                        <a:lnTo>
                          <a:pt x="414" y="15"/>
                        </a:lnTo>
                        <a:lnTo>
                          <a:pt x="408" y="15"/>
                        </a:lnTo>
                        <a:lnTo>
                          <a:pt x="401" y="15"/>
                        </a:lnTo>
                        <a:lnTo>
                          <a:pt x="394" y="19"/>
                        </a:lnTo>
                        <a:lnTo>
                          <a:pt x="387" y="26"/>
                        </a:lnTo>
                        <a:lnTo>
                          <a:pt x="381" y="35"/>
                        </a:lnTo>
                        <a:lnTo>
                          <a:pt x="377" y="42"/>
                        </a:lnTo>
                        <a:lnTo>
                          <a:pt x="364" y="52"/>
                        </a:lnTo>
                        <a:lnTo>
                          <a:pt x="349" y="57"/>
                        </a:lnTo>
                        <a:lnTo>
                          <a:pt x="333" y="60"/>
                        </a:lnTo>
                        <a:lnTo>
                          <a:pt x="317" y="62"/>
                        </a:lnTo>
                        <a:lnTo>
                          <a:pt x="302" y="65"/>
                        </a:lnTo>
                        <a:lnTo>
                          <a:pt x="287" y="71"/>
                        </a:lnTo>
                        <a:lnTo>
                          <a:pt x="274" y="81"/>
                        </a:lnTo>
                        <a:lnTo>
                          <a:pt x="265" y="96"/>
                        </a:lnTo>
                        <a:lnTo>
                          <a:pt x="260" y="99"/>
                        </a:lnTo>
                        <a:lnTo>
                          <a:pt x="255" y="99"/>
                        </a:lnTo>
                        <a:lnTo>
                          <a:pt x="250" y="99"/>
                        </a:lnTo>
                        <a:lnTo>
                          <a:pt x="244" y="98"/>
                        </a:lnTo>
                        <a:lnTo>
                          <a:pt x="238" y="99"/>
                        </a:lnTo>
                        <a:lnTo>
                          <a:pt x="234" y="100"/>
                        </a:lnTo>
                        <a:lnTo>
                          <a:pt x="230" y="102"/>
                        </a:lnTo>
                        <a:lnTo>
                          <a:pt x="227" y="107"/>
                        </a:lnTo>
                        <a:lnTo>
                          <a:pt x="226" y="115"/>
                        </a:lnTo>
                        <a:lnTo>
                          <a:pt x="223" y="123"/>
                        </a:lnTo>
                        <a:lnTo>
                          <a:pt x="220" y="130"/>
                        </a:lnTo>
                        <a:lnTo>
                          <a:pt x="213" y="136"/>
                        </a:lnTo>
                        <a:lnTo>
                          <a:pt x="195" y="134"/>
                        </a:lnTo>
                        <a:lnTo>
                          <a:pt x="176" y="132"/>
                        </a:lnTo>
                        <a:lnTo>
                          <a:pt x="158" y="131"/>
                        </a:lnTo>
                        <a:lnTo>
                          <a:pt x="141" y="129"/>
                        </a:lnTo>
                        <a:lnTo>
                          <a:pt x="122" y="126"/>
                        </a:lnTo>
                        <a:lnTo>
                          <a:pt x="104" y="123"/>
                        </a:lnTo>
                        <a:lnTo>
                          <a:pt x="85" y="121"/>
                        </a:lnTo>
                        <a:lnTo>
                          <a:pt x="67" y="118"/>
                        </a:lnTo>
                        <a:lnTo>
                          <a:pt x="59" y="118"/>
                        </a:lnTo>
                        <a:lnTo>
                          <a:pt x="52" y="116"/>
                        </a:lnTo>
                        <a:lnTo>
                          <a:pt x="44" y="114"/>
                        </a:lnTo>
                        <a:lnTo>
                          <a:pt x="37" y="111"/>
                        </a:lnTo>
                        <a:lnTo>
                          <a:pt x="29" y="108"/>
                        </a:lnTo>
                        <a:lnTo>
                          <a:pt x="21" y="107"/>
                        </a:lnTo>
                        <a:lnTo>
                          <a:pt x="13" y="107"/>
                        </a:lnTo>
                        <a:lnTo>
                          <a:pt x="5" y="108"/>
                        </a:lnTo>
                        <a:lnTo>
                          <a:pt x="2" y="106"/>
                        </a:lnTo>
                        <a:lnTo>
                          <a:pt x="1" y="103"/>
                        </a:lnTo>
                        <a:lnTo>
                          <a:pt x="0" y="100"/>
                        </a:lnTo>
                        <a:lnTo>
                          <a:pt x="0" y="96"/>
                        </a:lnTo>
                        <a:lnTo>
                          <a:pt x="9" y="88"/>
                        </a:lnTo>
                        <a:lnTo>
                          <a:pt x="19" y="80"/>
                        </a:lnTo>
                        <a:lnTo>
                          <a:pt x="29" y="73"/>
                        </a:lnTo>
                        <a:lnTo>
                          <a:pt x="39" y="67"/>
                        </a:lnTo>
                        <a:lnTo>
                          <a:pt x="51" y="62"/>
                        </a:lnTo>
                        <a:lnTo>
                          <a:pt x="61" y="57"/>
                        </a:lnTo>
                        <a:lnTo>
                          <a:pt x="73" y="53"/>
                        </a:lnTo>
                        <a:lnTo>
                          <a:pt x="84" y="50"/>
                        </a:lnTo>
                        <a:lnTo>
                          <a:pt x="91" y="53"/>
                        </a:lnTo>
                        <a:lnTo>
                          <a:pt x="97" y="53"/>
                        </a:lnTo>
                        <a:lnTo>
                          <a:pt x="104" y="52"/>
                        </a:lnTo>
                        <a:lnTo>
                          <a:pt x="109" y="49"/>
                        </a:lnTo>
                        <a:lnTo>
                          <a:pt x="116" y="47"/>
                        </a:lnTo>
                        <a:lnTo>
                          <a:pt x="123" y="46"/>
                        </a:lnTo>
                        <a:lnTo>
                          <a:pt x="130" y="45"/>
                        </a:lnTo>
                        <a:lnTo>
                          <a:pt x="138" y="45"/>
                        </a:lnTo>
                        <a:lnTo>
                          <a:pt x="146" y="46"/>
                        </a:lnTo>
                        <a:lnTo>
                          <a:pt x="153" y="50"/>
                        </a:lnTo>
                        <a:lnTo>
                          <a:pt x="160" y="56"/>
                        </a:lnTo>
                        <a:lnTo>
                          <a:pt x="165" y="63"/>
                        </a:lnTo>
                        <a:lnTo>
                          <a:pt x="221" y="67"/>
                        </a:lnTo>
                        <a:lnTo>
                          <a:pt x="232" y="62"/>
                        </a:lnTo>
                        <a:lnTo>
                          <a:pt x="241" y="57"/>
                        </a:lnTo>
                        <a:lnTo>
                          <a:pt x="251" y="54"/>
                        </a:lnTo>
                        <a:lnTo>
                          <a:pt x="261" y="49"/>
                        </a:lnTo>
                        <a:lnTo>
                          <a:pt x="271" y="46"/>
                        </a:lnTo>
                        <a:lnTo>
                          <a:pt x="282" y="42"/>
                        </a:lnTo>
                        <a:lnTo>
                          <a:pt x="293" y="40"/>
                        </a:lnTo>
                        <a:lnTo>
                          <a:pt x="304" y="39"/>
                        </a:lnTo>
                        <a:lnTo>
                          <a:pt x="305" y="31"/>
                        </a:lnTo>
                        <a:lnTo>
                          <a:pt x="302" y="23"/>
                        </a:lnTo>
                        <a:lnTo>
                          <a:pt x="300" y="17"/>
                        </a:lnTo>
                        <a:lnTo>
                          <a:pt x="306" y="11"/>
                        </a:lnTo>
                        <a:lnTo>
                          <a:pt x="317" y="11"/>
                        </a:lnTo>
                        <a:lnTo>
                          <a:pt x="328" y="11"/>
                        </a:lnTo>
                        <a:lnTo>
                          <a:pt x="340" y="11"/>
                        </a:lnTo>
                        <a:lnTo>
                          <a:pt x="351" y="10"/>
                        </a:lnTo>
                        <a:lnTo>
                          <a:pt x="363" y="9"/>
                        </a:lnTo>
                        <a:lnTo>
                          <a:pt x="373" y="7"/>
                        </a:lnTo>
                        <a:lnTo>
                          <a:pt x="384" y="4"/>
                        </a:lnTo>
                        <a:lnTo>
                          <a:pt x="394" y="0"/>
                        </a:lnTo>
                        <a:lnTo>
                          <a:pt x="401" y="0"/>
                        </a:lnTo>
                        <a:lnTo>
                          <a:pt x="408" y="1"/>
                        </a:lnTo>
                        <a:lnTo>
                          <a:pt x="415" y="3"/>
                        </a:lnTo>
                        <a:lnTo>
                          <a:pt x="420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4" name="未知"/>
                  <p:cNvSpPr>
                    <a:spLocks/>
                  </p:cNvSpPr>
                  <p:nvPr/>
                </p:nvSpPr>
                <p:spPr bwMode="auto">
                  <a:xfrm>
                    <a:off x="684" y="106"/>
                    <a:ext cx="83" cy="15"/>
                  </a:xfrm>
                  <a:custGeom>
                    <a:avLst/>
                    <a:gdLst>
                      <a:gd name="T0" fmla="*/ 166 w 166"/>
                      <a:gd name="T1" fmla="*/ 15 h 30"/>
                      <a:gd name="T2" fmla="*/ 164 w 166"/>
                      <a:gd name="T3" fmla="*/ 21 h 30"/>
                      <a:gd name="T4" fmla="*/ 159 w 166"/>
                      <a:gd name="T5" fmla="*/ 24 h 30"/>
                      <a:gd name="T6" fmla="*/ 154 w 166"/>
                      <a:gd name="T7" fmla="*/ 25 h 30"/>
                      <a:gd name="T8" fmla="*/ 148 w 166"/>
                      <a:gd name="T9" fmla="*/ 26 h 30"/>
                      <a:gd name="T10" fmla="*/ 141 w 166"/>
                      <a:gd name="T11" fmla="*/ 28 h 30"/>
                      <a:gd name="T12" fmla="*/ 134 w 166"/>
                      <a:gd name="T13" fmla="*/ 28 h 30"/>
                      <a:gd name="T14" fmla="*/ 127 w 166"/>
                      <a:gd name="T15" fmla="*/ 29 h 30"/>
                      <a:gd name="T16" fmla="*/ 120 w 166"/>
                      <a:gd name="T17" fmla="*/ 30 h 30"/>
                      <a:gd name="T18" fmla="*/ 106 w 166"/>
                      <a:gd name="T19" fmla="*/ 25 h 30"/>
                      <a:gd name="T20" fmla="*/ 91 w 166"/>
                      <a:gd name="T21" fmla="*/ 23 h 30"/>
                      <a:gd name="T22" fmla="*/ 76 w 166"/>
                      <a:gd name="T23" fmla="*/ 21 h 30"/>
                      <a:gd name="T24" fmla="*/ 61 w 166"/>
                      <a:gd name="T25" fmla="*/ 18 h 30"/>
                      <a:gd name="T26" fmla="*/ 45 w 166"/>
                      <a:gd name="T27" fmla="*/ 17 h 30"/>
                      <a:gd name="T28" fmla="*/ 30 w 166"/>
                      <a:gd name="T29" fmla="*/ 16 h 30"/>
                      <a:gd name="T30" fmla="*/ 15 w 166"/>
                      <a:gd name="T31" fmla="*/ 15 h 30"/>
                      <a:gd name="T32" fmla="*/ 0 w 166"/>
                      <a:gd name="T33" fmla="*/ 13 h 30"/>
                      <a:gd name="T34" fmla="*/ 0 w 166"/>
                      <a:gd name="T35" fmla="*/ 0 h 30"/>
                      <a:gd name="T36" fmla="*/ 21 w 166"/>
                      <a:gd name="T37" fmla="*/ 2 h 30"/>
                      <a:gd name="T38" fmla="*/ 42 w 166"/>
                      <a:gd name="T39" fmla="*/ 3 h 30"/>
                      <a:gd name="T40" fmla="*/ 64 w 166"/>
                      <a:gd name="T41" fmla="*/ 5 h 30"/>
                      <a:gd name="T42" fmla="*/ 86 w 166"/>
                      <a:gd name="T43" fmla="*/ 6 h 30"/>
                      <a:gd name="T44" fmla="*/ 106 w 166"/>
                      <a:gd name="T45" fmla="*/ 6 h 30"/>
                      <a:gd name="T46" fmla="*/ 127 w 166"/>
                      <a:gd name="T47" fmla="*/ 8 h 30"/>
                      <a:gd name="T48" fmla="*/ 148 w 166"/>
                      <a:gd name="T49" fmla="*/ 10 h 30"/>
                      <a:gd name="T50" fmla="*/ 166 w 166"/>
                      <a:gd name="T51" fmla="*/ 15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66" h="30">
                        <a:moveTo>
                          <a:pt x="166" y="15"/>
                        </a:moveTo>
                        <a:lnTo>
                          <a:pt x="164" y="21"/>
                        </a:lnTo>
                        <a:lnTo>
                          <a:pt x="159" y="24"/>
                        </a:lnTo>
                        <a:lnTo>
                          <a:pt x="154" y="25"/>
                        </a:lnTo>
                        <a:lnTo>
                          <a:pt x="148" y="26"/>
                        </a:lnTo>
                        <a:lnTo>
                          <a:pt x="141" y="28"/>
                        </a:lnTo>
                        <a:lnTo>
                          <a:pt x="134" y="28"/>
                        </a:lnTo>
                        <a:lnTo>
                          <a:pt x="127" y="29"/>
                        </a:lnTo>
                        <a:lnTo>
                          <a:pt x="120" y="30"/>
                        </a:lnTo>
                        <a:lnTo>
                          <a:pt x="106" y="25"/>
                        </a:lnTo>
                        <a:lnTo>
                          <a:pt x="91" y="23"/>
                        </a:lnTo>
                        <a:lnTo>
                          <a:pt x="76" y="21"/>
                        </a:lnTo>
                        <a:lnTo>
                          <a:pt x="61" y="18"/>
                        </a:lnTo>
                        <a:lnTo>
                          <a:pt x="45" y="17"/>
                        </a:lnTo>
                        <a:lnTo>
                          <a:pt x="30" y="16"/>
                        </a:lnTo>
                        <a:lnTo>
                          <a:pt x="15" y="15"/>
                        </a:lnTo>
                        <a:lnTo>
                          <a:pt x="0" y="13"/>
                        </a:lnTo>
                        <a:lnTo>
                          <a:pt x="0" y="0"/>
                        </a:lnTo>
                        <a:lnTo>
                          <a:pt x="21" y="2"/>
                        </a:lnTo>
                        <a:lnTo>
                          <a:pt x="42" y="3"/>
                        </a:lnTo>
                        <a:lnTo>
                          <a:pt x="64" y="5"/>
                        </a:lnTo>
                        <a:lnTo>
                          <a:pt x="86" y="6"/>
                        </a:lnTo>
                        <a:lnTo>
                          <a:pt x="106" y="6"/>
                        </a:lnTo>
                        <a:lnTo>
                          <a:pt x="127" y="8"/>
                        </a:lnTo>
                        <a:lnTo>
                          <a:pt x="148" y="10"/>
                        </a:lnTo>
                        <a:lnTo>
                          <a:pt x="166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5" name="未知"/>
                  <p:cNvSpPr>
                    <a:spLocks/>
                  </p:cNvSpPr>
                  <p:nvPr/>
                </p:nvSpPr>
                <p:spPr bwMode="auto">
                  <a:xfrm>
                    <a:off x="361" y="117"/>
                    <a:ext cx="130" cy="60"/>
                  </a:xfrm>
                  <a:custGeom>
                    <a:avLst/>
                    <a:gdLst>
                      <a:gd name="T0" fmla="*/ 262 w 262"/>
                      <a:gd name="T1" fmla="*/ 12 h 119"/>
                      <a:gd name="T2" fmla="*/ 253 w 262"/>
                      <a:gd name="T3" fmla="*/ 26 h 119"/>
                      <a:gd name="T4" fmla="*/ 242 w 262"/>
                      <a:gd name="T5" fmla="*/ 38 h 119"/>
                      <a:gd name="T6" fmla="*/ 231 w 262"/>
                      <a:gd name="T7" fmla="*/ 48 h 119"/>
                      <a:gd name="T8" fmla="*/ 218 w 262"/>
                      <a:gd name="T9" fmla="*/ 57 h 119"/>
                      <a:gd name="T10" fmla="*/ 205 w 262"/>
                      <a:gd name="T11" fmla="*/ 64 h 119"/>
                      <a:gd name="T12" fmla="*/ 193 w 262"/>
                      <a:gd name="T13" fmla="*/ 70 h 119"/>
                      <a:gd name="T14" fmla="*/ 179 w 262"/>
                      <a:gd name="T15" fmla="*/ 76 h 119"/>
                      <a:gd name="T16" fmla="*/ 165 w 262"/>
                      <a:gd name="T17" fmla="*/ 80 h 119"/>
                      <a:gd name="T18" fmla="*/ 151 w 262"/>
                      <a:gd name="T19" fmla="*/ 85 h 119"/>
                      <a:gd name="T20" fmla="*/ 136 w 262"/>
                      <a:gd name="T21" fmla="*/ 88 h 119"/>
                      <a:gd name="T22" fmla="*/ 122 w 262"/>
                      <a:gd name="T23" fmla="*/ 93 h 119"/>
                      <a:gd name="T24" fmla="*/ 107 w 262"/>
                      <a:gd name="T25" fmla="*/ 96 h 119"/>
                      <a:gd name="T26" fmla="*/ 94 w 262"/>
                      <a:gd name="T27" fmla="*/ 100 h 119"/>
                      <a:gd name="T28" fmla="*/ 80 w 262"/>
                      <a:gd name="T29" fmla="*/ 104 h 119"/>
                      <a:gd name="T30" fmla="*/ 66 w 262"/>
                      <a:gd name="T31" fmla="*/ 110 h 119"/>
                      <a:gd name="T32" fmla="*/ 52 w 262"/>
                      <a:gd name="T33" fmla="*/ 116 h 119"/>
                      <a:gd name="T34" fmla="*/ 49 w 262"/>
                      <a:gd name="T35" fmla="*/ 116 h 119"/>
                      <a:gd name="T36" fmla="*/ 45 w 262"/>
                      <a:gd name="T37" fmla="*/ 116 h 119"/>
                      <a:gd name="T38" fmla="*/ 42 w 262"/>
                      <a:gd name="T39" fmla="*/ 117 h 119"/>
                      <a:gd name="T40" fmla="*/ 39 w 262"/>
                      <a:gd name="T41" fmla="*/ 118 h 119"/>
                      <a:gd name="T42" fmla="*/ 36 w 262"/>
                      <a:gd name="T43" fmla="*/ 118 h 119"/>
                      <a:gd name="T44" fmla="*/ 31 w 262"/>
                      <a:gd name="T45" fmla="*/ 118 h 119"/>
                      <a:gd name="T46" fmla="*/ 26 w 262"/>
                      <a:gd name="T47" fmla="*/ 119 h 119"/>
                      <a:gd name="T48" fmla="*/ 20 w 262"/>
                      <a:gd name="T49" fmla="*/ 119 h 119"/>
                      <a:gd name="T50" fmla="*/ 15 w 262"/>
                      <a:gd name="T51" fmla="*/ 119 h 119"/>
                      <a:gd name="T52" fmla="*/ 10 w 262"/>
                      <a:gd name="T53" fmla="*/ 119 h 119"/>
                      <a:gd name="T54" fmla="*/ 5 w 262"/>
                      <a:gd name="T55" fmla="*/ 118 h 119"/>
                      <a:gd name="T56" fmla="*/ 0 w 262"/>
                      <a:gd name="T57" fmla="*/ 116 h 119"/>
                      <a:gd name="T58" fmla="*/ 1 w 262"/>
                      <a:gd name="T59" fmla="*/ 110 h 119"/>
                      <a:gd name="T60" fmla="*/ 24 w 262"/>
                      <a:gd name="T61" fmla="*/ 102 h 119"/>
                      <a:gd name="T62" fmla="*/ 46 w 262"/>
                      <a:gd name="T63" fmla="*/ 91 h 119"/>
                      <a:gd name="T64" fmla="*/ 67 w 262"/>
                      <a:gd name="T65" fmla="*/ 78 h 119"/>
                      <a:gd name="T66" fmla="*/ 88 w 262"/>
                      <a:gd name="T67" fmla="*/ 65 h 119"/>
                      <a:gd name="T68" fmla="*/ 109 w 262"/>
                      <a:gd name="T69" fmla="*/ 54 h 119"/>
                      <a:gd name="T70" fmla="*/ 132 w 262"/>
                      <a:gd name="T71" fmla="*/ 43 h 119"/>
                      <a:gd name="T72" fmla="*/ 155 w 262"/>
                      <a:gd name="T73" fmla="*/ 38 h 119"/>
                      <a:gd name="T74" fmla="*/ 181 w 262"/>
                      <a:gd name="T75" fmla="*/ 35 h 119"/>
                      <a:gd name="T76" fmla="*/ 191 w 262"/>
                      <a:gd name="T77" fmla="*/ 32 h 119"/>
                      <a:gd name="T78" fmla="*/ 202 w 262"/>
                      <a:gd name="T79" fmla="*/ 26 h 119"/>
                      <a:gd name="T80" fmla="*/ 211 w 262"/>
                      <a:gd name="T81" fmla="*/ 20 h 119"/>
                      <a:gd name="T82" fmla="*/ 221 w 262"/>
                      <a:gd name="T83" fmla="*/ 13 h 119"/>
                      <a:gd name="T84" fmla="*/ 231 w 262"/>
                      <a:gd name="T85" fmla="*/ 9 h 119"/>
                      <a:gd name="T86" fmla="*/ 241 w 262"/>
                      <a:gd name="T87" fmla="*/ 3 h 119"/>
                      <a:gd name="T88" fmla="*/ 251 w 262"/>
                      <a:gd name="T89" fmla="*/ 1 h 119"/>
                      <a:gd name="T90" fmla="*/ 262 w 262"/>
                      <a:gd name="T91" fmla="*/ 0 h 119"/>
                      <a:gd name="T92" fmla="*/ 262 w 262"/>
                      <a:gd name="T93" fmla="*/ 12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62" h="119">
                        <a:moveTo>
                          <a:pt x="262" y="12"/>
                        </a:moveTo>
                        <a:lnTo>
                          <a:pt x="253" y="26"/>
                        </a:lnTo>
                        <a:lnTo>
                          <a:pt x="242" y="38"/>
                        </a:lnTo>
                        <a:lnTo>
                          <a:pt x="231" y="48"/>
                        </a:lnTo>
                        <a:lnTo>
                          <a:pt x="218" y="57"/>
                        </a:lnTo>
                        <a:lnTo>
                          <a:pt x="205" y="64"/>
                        </a:lnTo>
                        <a:lnTo>
                          <a:pt x="193" y="70"/>
                        </a:lnTo>
                        <a:lnTo>
                          <a:pt x="179" y="76"/>
                        </a:lnTo>
                        <a:lnTo>
                          <a:pt x="165" y="80"/>
                        </a:lnTo>
                        <a:lnTo>
                          <a:pt x="151" y="85"/>
                        </a:lnTo>
                        <a:lnTo>
                          <a:pt x="136" y="88"/>
                        </a:lnTo>
                        <a:lnTo>
                          <a:pt x="122" y="93"/>
                        </a:lnTo>
                        <a:lnTo>
                          <a:pt x="107" y="96"/>
                        </a:lnTo>
                        <a:lnTo>
                          <a:pt x="94" y="100"/>
                        </a:lnTo>
                        <a:lnTo>
                          <a:pt x="80" y="104"/>
                        </a:lnTo>
                        <a:lnTo>
                          <a:pt x="66" y="110"/>
                        </a:lnTo>
                        <a:lnTo>
                          <a:pt x="52" y="116"/>
                        </a:lnTo>
                        <a:lnTo>
                          <a:pt x="49" y="116"/>
                        </a:lnTo>
                        <a:lnTo>
                          <a:pt x="45" y="116"/>
                        </a:lnTo>
                        <a:lnTo>
                          <a:pt x="42" y="117"/>
                        </a:lnTo>
                        <a:lnTo>
                          <a:pt x="39" y="118"/>
                        </a:lnTo>
                        <a:lnTo>
                          <a:pt x="36" y="118"/>
                        </a:lnTo>
                        <a:lnTo>
                          <a:pt x="31" y="118"/>
                        </a:lnTo>
                        <a:lnTo>
                          <a:pt x="26" y="119"/>
                        </a:lnTo>
                        <a:lnTo>
                          <a:pt x="20" y="119"/>
                        </a:lnTo>
                        <a:lnTo>
                          <a:pt x="15" y="119"/>
                        </a:lnTo>
                        <a:lnTo>
                          <a:pt x="10" y="119"/>
                        </a:lnTo>
                        <a:lnTo>
                          <a:pt x="5" y="118"/>
                        </a:lnTo>
                        <a:lnTo>
                          <a:pt x="0" y="116"/>
                        </a:lnTo>
                        <a:lnTo>
                          <a:pt x="1" y="110"/>
                        </a:lnTo>
                        <a:lnTo>
                          <a:pt x="24" y="102"/>
                        </a:lnTo>
                        <a:lnTo>
                          <a:pt x="46" y="91"/>
                        </a:lnTo>
                        <a:lnTo>
                          <a:pt x="67" y="78"/>
                        </a:lnTo>
                        <a:lnTo>
                          <a:pt x="88" y="65"/>
                        </a:lnTo>
                        <a:lnTo>
                          <a:pt x="109" y="54"/>
                        </a:lnTo>
                        <a:lnTo>
                          <a:pt x="132" y="43"/>
                        </a:lnTo>
                        <a:lnTo>
                          <a:pt x="155" y="38"/>
                        </a:lnTo>
                        <a:lnTo>
                          <a:pt x="181" y="35"/>
                        </a:lnTo>
                        <a:lnTo>
                          <a:pt x="191" y="32"/>
                        </a:lnTo>
                        <a:lnTo>
                          <a:pt x="202" y="26"/>
                        </a:lnTo>
                        <a:lnTo>
                          <a:pt x="211" y="20"/>
                        </a:lnTo>
                        <a:lnTo>
                          <a:pt x="221" y="13"/>
                        </a:lnTo>
                        <a:lnTo>
                          <a:pt x="231" y="9"/>
                        </a:lnTo>
                        <a:lnTo>
                          <a:pt x="241" y="3"/>
                        </a:lnTo>
                        <a:lnTo>
                          <a:pt x="251" y="1"/>
                        </a:lnTo>
                        <a:lnTo>
                          <a:pt x="262" y="0"/>
                        </a:lnTo>
                        <a:lnTo>
                          <a:pt x="262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6" name="未知"/>
                  <p:cNvSpPr>
                    <a:spLocks/>
                  </p:cNvSpPr>
                  <p:nvPr/>
                </p:nvSpPr>
                <p:spPr bwMode="auto">
                  <a:xfrm>
                    <a:off x="541" y="117"/>
                    <a:ext cx="50" cy="29"/>
                  </a:xfrm>
                  <a:custGeom>
                    <a:avLst/>
                    <a:gdLst>
                      <a:gd name="T0" fmla="*/ 100 w 100"/>
                      <a:gd name="T1" fmla="*/ 10 h 57"/>
                      <a:gd name="T2" fmla="*/ 95 w 100"/>
                      <a:gd name="T3" fmla="*/ 18 h 57"/>
                      <a:gd name="T4" fmla="*/ 86 w 100"/>
                      <a:gd name="T5" fmla="*/ 23 h 57"/>
                      <a:gd name="T6" fmla="*/ 79 w 100"/>
                      <a:gd name="T7" fmla="*/ 27 h 57"/>
                      <a:gd name="T8" fmla="*/ 76 w 100"/>
                      <a:gd name="T9" fmla="*/ 37 h 57"/>
                      <a:gd name="T10" fmla="*/ 72 w 100"/>
                      <a:gd name="T11" fmla="*/ 41 h 57"/>
                      <a:gd name="T12" fmla="*/ 69 w 100"/>
                      <a:gd name="T13" fmla="*/ 45 h 57"/>
                      <a:gd name="T14" fmla="*/ 65 w 100"/>
                      <a:gd name="T15" fmla="*/ 49 h 57"/>
                      <a:gd name="T16" fmla="*/ 61 w 100"/>
                      <a:gd name="T17" fmla="*/ 53 h 57"/>
                      <a:gd name="T18" fmla="*/ 56 w 100"/>
                      <a:gd name="T19" fmla="*/ 55 h 57"/>
                      <a:gd name="T20" fmla="*/ 52 w 100"/>
                      <a:gd name="T21" fmla="*/ 56 h 57"/>
                      <a:gd name="T22" fmla="*/ 46 w 100"/>
                      <a:gd name="T23" fmla="*/ 57 h 57"/>
                      <a:gd name="T24" fmla="*/ 40 w 100"/>
                      <a:gd name="T25" fmla="*/ 56 h 57"/>
                      <a:gd name="T26" fmla="*/ 37 w 100"/>
                      <a:gd name="T27" fmla="*/ 47 h 57"/>
                      <a:gd name="T28" fmla="*/ 34 w 100"/>
                      <a:gd name="T29" fmla="*/ 37 h 57"/>
                      <a:gd name="T30" fmla="*/ 30 w 100"/>
                      <a:gd name="T31" fmla="*/ 28 h 57"/>
                      <a:gd name="T32" fmla="*/ 20 w 100"/>
                      <a:gd name="T33" fmla="*/ 23 h 57"/>
                      <a:gd name="T34" fmla="*/ 15 w 100"/>
                      <a:gd name="T35" fmla="*/ 23 h 57"/>
                      <a:gd name="T36" fmla="*/ 9 w 100"/>
                      <a:gd name="T37" fmla="*/ 20 h 57"/>
                      <a:gd name="T38" fmla="*/ 4 w 100"/>
                      <a:gd name="T39" fmla="*/ 17 h 57"/>
                      <a:gd name="T40" fmla="*/ 0 w 100"/>
                      <a:gd name="T41" fmla="*/ 15 h 57"/>
                      <a:gd name="T42" fmla="*/ 3 w 100"/>
                      <a:gd name="T43" fmla="*/ 8 h 57"/>
                      <a:gd name="T44" fmla="*/ 10 w 100"/>
                      <a:gd name="T45" fmla="*/ 3 h 57"/>
                      <a:gd name="T46" fmla="*/ 19 w 100"/>
                      <a:gd name="T47" fmla="*/ 2 h 57"/>
                      <a:gd name="T48" fmla="*/ 27 w 100"/>
                      <a:gd name="T49" fmla="*/ 0 h 57"/>
                      <a:gd name="T50" fmla="*/ 37 w 100"/>
                      <a:gd name="T51" fmla="*/ 1 h 57"/>
                      <a:gd name="T52" fmla="*/ 47 w 100"/>
                      <a:gd name="T53" fmla="*/ 1 h 57"/>
                      <a:gd name="T54" fmla="*/ 57 w 100"/>
                      <a:gd name="T55" fmla="*/ 0 h 57"/>
                      <a:gd name="T56" fmla="*/ 68 w 100"/>
                      <a:gd name="T57" fmla="*/ 0 h 57"/>
                      <a:gd name="T58" fmla="*/ 77 w 100"/>
                      <a:gd name="T59" fmla="*/ 0 h 57"/>
                      <a:gd name="T60" fmla="*/ 86 w 100"/>
                      <a:gd name="T61" fmla="*/ 1 h 57"/>
                      <a:gd name="T62" fmla="*/ 93 w 100"/>
                      <a:gd name="T63" fmla="*/ 4 h 57"/>
                      <a:gd name="T64" fmla="*/ 100 w 100"/>
                      <a:gd name="T65" fmla="*/ 10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00" h="57">
                        <a:moveTo>
                          <a:pt x="100" y="10"/>
                        </a:moveTo>
                        <a:lnTo>
                          <a:pt x="95" y="18"/>
                        </a:lnTo>
                        <a:lnTo>
                          <a:pt x="86" y="23"/>
                        </a:lnTo>
                        <a:lnTo>
                          <a:pt x="79" y="27"/>
                        </a:lnTo>
                        <a:lnTo>
                          <a:pt x="76" y="37"/>
                        </a:lnTo>
                        <a:lnTo>
                          <a:pt x="72" y="41"/>
                        </a:lnTo>
                        <a:lnTo>
                          <a:pt x="69" y="45"/>
                        </a:lnTo>
                        <a:lnTo>
                          <a:pt x="65" y="49"/>
                        </a:lnTo>
                        <a:lnTo>
                          <a:pt x="61" y="53"/>
                        </a:lnTo>
                        <a:lnTo>
                          <a:pt x="56" y="55"/>
                        </a:lnTo>
                        <a:lnTo>
                          <a:pt x="52" y="56"/>
                        </a:lnTo>
                        <a:lnTo>
                          <a:pt x="46" y="57"/>
                        </a:lnTo>
                        <a:lnTo>
                          <a:pt x="40" y="56"/>
                        </a:lnTo>
                        <a:lnTo>
                          <a:pt x="37" y="47"/>
                        </a:lnTo>
                        <a:lnTo>
                          <a:pt x="34" y="37"/>
                        </a:lnTo>
                        <a:lnTo>
                          <a:pt x="30" y="28"/>
                        </a:lnTo>
                        <a:lnTo>
                          <a:pt x="20" y="23"/>
                        </a:lnTo>
                        <a:lnTo>
                          <a:pt x="15" y="23"/>
                        </a:lnTo>
                        <a:lnTo>
                          <a:pt x="9" y="20"/>
                        </a:lnTo>
                        <a:lnTo>
                          <a:pt x="4" y="17"/>
                        </a:lnTo>
                        <a:lnTo>
                          <a:pt x="0" y="15"/>
                        </a:lnTo>
                        <a:lnTo>
                          <a:pt x="3" y="8"/>
                        </a:lnTo>
                        <a:lnTo>
                          <a:pt x="10" y="3"/>
                        </a:lnTo>
                        <a:lnTo>
                          <a:pt x="19" y="2"/>
                        </a:lnTo>
                        <a:lnTo>
                          <a:pt x="27" y="0"/>
                        </a:lnTo>
                        <a:lnTo>
                          <a:pt x="37" y="1"/>
                        </a:lnTo>
                        <a:lnTo>
                          <a:pt x="47" y="1"/>
                        </a:lnTo>
                        <a:lnTo>
                          <a:pt x="57" y="0"/>
                        </a:lnTo>
                        <a:lnTo>
                          <a:pt x="68" y="0"/>
                        </a:lnTo>
                        <a:lnTo>
                          <a:pt x="77" y="0"/>
                        </a:lnTo>
                        <a:lnTo>
                          <a:pt x="86" y="1"/>
                        </a:lnTo>
                        <a:lnTo>
                          <a:pt x="93" y="4"/>
                        </a:lnTo>
                        <a:lnTo>
                          <a:pt x="100" y="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7" name="未知"/>
                  <p:cNvSpPr>
                    <a:spLocks/>
                  </p:cNvSpPr>
                  <p:nvPr/>
                </p:nvSpPr>
                <p:spPr bwMode="auto">
                  <a:xfrm>
                    <a:off x="602" y="120"/>
                    <a:ext cx="45" cy="23"/>
                  </a:xfrm>
                  <a:custGeom>
                    <a:avLst/>
                    <a:gdLst>
                      <a:gd name="T0" fmla="*/ 89 w 89"/>
                      <a:gd name="T1" fmla="*/ 8 h 46"/>
                      <a:gd name="T2" fmla="*/ 81 w 89"/>
                      <a:gd name="T3" fmla="*/ 13 h 46"/>
                      <a:gd name="T4" fmla="*/ 73 w 89"/>
                      <a:gd name="T5" fmla="*/ 20 h 46"/>
                      <a:gd name="T6" fmla="*/ 63 w 89"/>
                      <a:gd name="T7" fmla="*/ 28 h 46"/>
                      <a:gd name="T8" fmla="*/ 55 w 89"/>
                      <a:gd name="T9" fmla="*/ 35 h 46"/>
                      <a:gd name="T10" fmla="*/ 46 w 89"/>
                      <a:gd name="T11" fmla="*/ 42 h 46"/>
                      <a:gd name="T12" fmla="*/ 36 w 89"/>
                      <a:gd name="T13" fmla="*/ 46 h 46"/>
                      <a:gd name="T14" fmla="*/ 26 w 89"/>
                      <a:gd name="T15" fmla="*/ 44 h 46"/>
                      <a:gd name="T16" fmla="*/ 16 w 89"/>
                      <a:gd name="T17" fmla="*/ 40 h 46"/>
                      <a:gd name="T18" fmla="*/ 12 w 89"/>
                      <a:gd name="T19" fmla="*/ 40 h 46"/>
                      <a:gd name="T20" fmla="*/ 7 w 89"/>
                      <a:gd name="T21" fmla="*/ 40 h 46"/>
                      <a:gd name="T22" fmla="*/ 3 w 89"/>
                      <a:gd name="T23" fmla="*/ 38 h 46"/>
                      <a:gd name="T24" fmla="*/ 0 w 89"/>
                      <a:gd name="T25" fmla="*/ 34 h 46"/>
                      <a:gd name="T26" fmla="*/ 3 w 89"/>
                      <a:gd name="T27" fmla="*/ 26 h 46"/>
                      <a:gd name="T28" fmla="*/ 12 w 89"/>
                      <a:gd name="T29" fmla="*/ 21 h 46"/>
                      <a:gd name="T30" fmla="*/ 21 w 89"/>
                      <a:gd name="T31" fmla="*/ 19 h 46"/>
                      <a:gd name="T32" fmla="*/ 30 w 89"/>
                      <a:gd name="T33" fmla="*/ 16 h 46"/>
                      <a:gd name="T34" fmla="*/ 37 w 89"/>
                      <a:gd name="T35" fmla="*/ 12 h 46"/>
                      <a:gd name="T36" fmla="*/ 44 w 89"/>
                      <a:gd name="T37" fmla="*/ 8 h 46"/>
                      <a:gd name="T38" fmla="*/ 51 w 89"/>
                      <a:gd name="T39" fmla="*/ 4 h 46"/>
                      <a:gd name="T40" fmla="*/ 59 w 89"/>
                      <a:gd name="T41" fmla="*/ 2 h 46"/>
                      <a:gd name="T42" fmla="*/ 66 w 89"/>
                      <a:gd name="T43" fmla="*/ 0 h 46"/>
                      <a:gd name="T44" fmla="*/ 74 w 89"/>
                      <a:gd name="T45" fmla="*/ 0 h 46"/>
                      <a:gd name="T46" fmla="*/ 82 w 89"/>
                      <a:gd name="T47" fmla="*/ 0 h 46"/>
                      <a:gd name="T48" fmla="*/ 89 w 89"/>
                      <a:gd name="T49" fmla="*/ 2 h 46"/>
                      <a:gd name="T50" fmla="*/ 89 w 89"/>
                      <a:gd name="T51" fmla="*/ 8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" h="46">
                        <a:moveTo>
                          <a:pt x="89" y="8"/>
                        </a:moveTo>
                        <a:lnTo>
                          <a:pt x="81" y="13"/>
                        </a:lnTo>
                        <a:lnTo>
                          <a:pt x="73" y="20"/>
                        </a:lnTo>
                        <a:lnTo>
                          <a:pt x="63" y="28"/>
                        </a:lnTo>
                        <a:lnTo>
                          <a:pt x="55" y="35"/>
                        </a:lnTo>
                        <a:lnTo>
                          <a:pt x="46" y="42"/>
                        </a:lnTo>
                        <a:lnTo>
                          <a:pt x="36" y="46"/>
                        </a:lnTo>
                        <a:lnTo>
                          <a:pt x="26" y="44"/>
                        </a:lnTo>
                        <a:lnTo>
                          <a:pt x="16" y="40"/>
                        </a:lnTo>
                        <a:lnTo>
                          <a:pt x="12" y="40"/>
                        </a:lnTo>
                        <a:lnTo>
                          <a:pt x="7" y="40"/>
                        </a:lnTo>
                        <a:lnTo>
                          <a:pt x="3" y="38"/>
                        </a:lnTo>
                        <a:lnTo>
                          <a:pt x="0" y="34"/>
                        </a:lnTo>
                        <a:lnTo>
                          <a:pt x="3" y="26"/>
                        </a:lnTo>
                        <a:lnTo>
                          <a:pt x="12" y="21"/>
                        </a:lnTo>
                        <a:lnTo>
                          <a:pt x="21" y="19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8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4" y="0"/>
                        </a:lnTo>
                        <a:lnTo>
                          <a:pt x="82" y="0"/>
                        </a:lnTo>
                        <a:lnTo>
                          <a:pt x="89" y="2"/>
                        </a:lnTo>
                        <a:lnTo>
                          <a:pt x="89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8" name="未知"/>
                  <p:cNvSpPr>
                    <a:spLocks/>
                  </p:cNvSpPr>
                  <p:nvPr/>
                </p:nvSpPr>
                <p:spPr bwMode="auto">
                  <a:xfrm>
                    <a:off x="703" y="124"/>
                    <a:ext cx="69" cy="38"/>
                  </a:xfrm>
                  <a:custGeom>
                    <a:avLst/>
                    <a:gdLst>
                      <a:gd name="T0" fmla="*/ 36 w 137"/>
                      <a:gd name="T1" fmla="*/ 7 h 77"/>
                      <a:gd name="T2" fmla="*/ 49 w 137"/>
                      <a:gd name="T3" fmla="*/ 9 h 77"/>
                      <a:gd name="T4" fmla="*/ 61 w 137"/>
                      <a:gd name="T5" fmla="*/ 9 h 77"/>
                      <a:gd name="T6" fmla="*/ 73 w 137"/>
                      <a:gd name="T7" fmla="*/ 9 h 77"/>
                      <a:gd name="T8" fmla="*/ 86 w 137"/>
                      <a:gd name="T9" fmla="*/ 7 h 77"/>
                      <a:gd name="T10" fmla="*/ 99 w 137"/>
                      <a:gd name="T11" fmla="*/ 7 h 77"/>
                      <a:gd name="T12" fmla="*/ 110 w 137"/>
                      <a:gd name="T13" fmla="*/ 7 h 77"/>
                      <a:gd name="T14" fmla="*/ 123 w 137"/>
                      <a:gd name="T15" fmla="*/ 10 h 77"/>
                      <a:gd name="T16" fmla="*/ 134 w 137"/>
                      <a:gd name="T17" fmla="*/ 13 h 77"/>
                      <a:gd name="T18" fmla="*/ 132 w 137"/>
                      <a:gd name="T19" fmla="*/ 25 h 77"/>
                      <a:gd name="T20" fmla="*/ 126 w 137"/>
                      <a:gd name="T21" fmla="*/ 34 h 77"/>
                      <a:gd name="T22" fmla="*/ 120 w 137"/>
                      <a:gd name="T23" fmla="*/ 43 h 77"/>
                      <a:gd name="T24" fmla="*/ 120 w 137"/>
                      <a:gd name="T25" fmla="*/ 55 h 77"/>
                      <a:gd name="T26" fmla="*/ 124 w 137"/>
                      <a:gd name="T27" fmla="*/ 58 h 77"/>
                      <a:gd name="T28" fmla="*/ 129 w 137"/>
                      <a:gd name="T29" fmla="*/ 60 h 77"/>
                      <a:gd name="T30" fmla="*/ 133 w 137"/>
                      <a:gd name="T31" fmla="*/ 63 h 77"/>
                      <a:gd name="T32" fmla="*/ 137 w 137"/>
                      <a:gd name="T33" fmla="*/ 68 h 77"/>
                      <a:gd name="T34" fmla="*/ 137 w 137"/>
                      <a:gd name="T35" fmla="*/ 74 h 77"/>
                      <a:gd name="T36" fmla="*/ 119 w 137"/>
                      <a:gd name="T37" fmla="*/ 77 h 77"/>
                      <a:gd name="T38" fmla="*/ 103 w 137"/>
                      <a:gd name="T39" fmla="*/ 77 h 77"/>
                      <a:gd name="T40" fmla="*/ 87 w 137"/>
                      <a:gd name="T41" fmla="*/ 73 h 77"/>
                      <a:gd name="T42" fmla="*/ 71 w 137"/>
                      <a:gd name="T43" fmla="*/ 70 h 77"/>
                      <a:gd name="T44" fmla="*/ 55 w 137"/>
                      <a:gd name="T45" fmla="*/ 65 h 77"/>
                      <a:gd name="T46" fmla="*/ 40 w 137"/>
                      <a:gd name="T47" fmla="*/ 62 h 77"/>
                      <a:gd name="T48" fmla="*/ 24 w 137"/>
                      <a:gd name="T49" fmla="*/ 58 h 77"/>
                      <a:gd name="T50" fmla="*/ 8 w 137"/>
                      <a:gd name="T51" fmla="*/ 58 h 77"/>
                      <a:gd name="T52" fmla="*/ 2 w 137"/>
                      <a:gd name="T53" fmla="*/ 58 h 77"/>
                      <a:gd name="T54" fmla="*/ 2 w 137"/>
                      <a:gd name="T55" fmla="*/ 47 h 77"/>
                      <a:gd name="T56" fmla="*/ 3 w 137"/>
                      <a:gd name="T57" fmla="*/ 34 h 77"/>
                      <a:gd name="T58" fmla="*/ 3 w 137"/>
                      <a:gd name="T59" fmla="*/ 21 h 77"/>
                      <a:gd name="T60" fmla="*/ 0 w 137"/>
                      <a:gd name="T61" fmla="*/ 10 h 77"/>
                      <a:gd name="T62" fmla="*/ 2 w 137"/>
                      <a:gd name="T63" fmla="*/ 5 h 77"/>
                      <a:gd name="T64" fmla="*/ 6 w 137"/>
                      <a:gd name="T65" fmla="*/ 2 h 77"/>
                      <a:gd name="T66" fmla="*/ 11 w 137"/>
                      <a:gd name="T67" fmla="*/ 0 h 77"/>
                      <a:gd name="T68" fmla="*/ 17 w 137"/>
                      <a:gd name="T69" fmla="*/ 2 h 77"/>
                      <a:gd name="T70" fmla="*/ 21 w 137"/>
                      <a:gd name="T71" fmla="*/ 3 h 77"/>
                      <a:gd name="T72" fmla="*/ 27 w 137"/>
                      <a:gd name="T73" fmla="*/ 4 h 77"/>
                      <a:gd name="T74" fmla="*/ 32 w 137"/>
                      <a:gd name="T75" fmla="*/ 6 h 77"/>
                      <a:gd name="T76" fmla="*/ 36 w 137"/>
                      <a:gd name="T77" fmla="*/ 7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137" h="77">
                        <a:moveTo>
                          <a:pt x="36" y="7"/>
                        </a:moveTo>
                        <a:lnTo>
                          <a:pt x="49" y="9"/>
                        </a:lnTo>
                        <a:lnTo>
                          <a:pt x="61" y="9"/>
                        </a:lnTo>
                        <a:lnTo>
                          <a:pt x="73" y="9"/>
                        </a:lnTo>
                        <a:lnTo>
                          <a:pt x="86" y="7"/>
                        </a:lnTo>
                        <a:lnTo>
                          <a:pt x="99" y="7"/>
                        </a:lnTo>
                        <a:lnTo>
                          <a:pt x="110" y="7"/>
                        </a:lnTo>
                        <a:lnTo>
                          <a:pt x="123" y="10"/>
                        </a:lnTo>
                        <a:lnTo>
                          <a:pt x="134" y="13"/>
                        </a:lnTo>
                        <a:lnTo>
                          <a:pt x="132" y="25"/>
                        </a:lnTo>
                        <a:lnTo>
                          <a:pt x="126" y="34"/>
                        </a:lnTo>
                        <a:lnTo>
                          <a:pt x="120" y="43"/>
                        </a:lnTo>
                        <a:lnTo>
                          <a:pt x="120" y="55"/>
                        </a:lnTo>
                        <a:lnTo>
                          <a:pt x="124" y="58"/>
                        </a:lnTo>
                        <a:lnTo>
                          <a:pt x="129" y="60"/>
                        </a:lnTo>
                        <a:lnTo>
                          <a:pt x="133" y="63"/>
                        </a:lnTo>
                        <a:lnTo>
                          <a:pt x="137" y="68"/>
                        </a:lnTo>
                        <a:lnTo>
                          <a:pt x="137" y="74"/>
                        </a:lnTo>
                        <a:lnTo>
                          <a:pt x="119" y="77"/>
                        </a:lnTo>
                        <a:lnTo>
                          <a:pt x="103" y="77"/>
                        </a:lnTo>
                        <a:lnTo>
                          <a:pt x="87" y="73"/>
                        </a:lnTo>
                        <a:lnTo>
                          <a:pt x="71" y="70"/>
                        </a:lnTo>
                        <a:lnTo>
                          <a:pt x="55" y="65"/>
                        </a:lnTo>
                        <a:lnTo>
                          <a:pt x="40" y="62"/>
                        </a:lnTo>
                        <a:lnTo>
                          <a:pt x="24" y="58"/>
                        </a:lnTo>
                        <a:lnTo>
                          <a:pt x="8" y="58"/>
                        </a:lnTo>
                        <a:lnTo>
                          <a:pt x="2" y="58"/>
                        </a:lnTo>
                        <a:lnTo>
                          <a:pt x="2" y="47"/>
                        </a:lnTo>
                        <a:lnTo>
                          <a:pt x="3" y="34"/>
                        </a:lnTo>
                        <a:lnTo>
                          <a:pt x="3" y="21"/>
                        </a:lnTo>
                        <a:lnTo>
                          <a:pt x="0" y="10"/>
                        </a:lnTo>
                        <a:lnTo>
                          <a:pt x="2" y="5"/>
                        </a:lnTo>
                        <a:lnTo>
                          <a:pt x="6" y="2"/>
                        </a:lnTo>
                        <a:lnTo>
                          <a:pt x="11" y="0"/>
                        </a:lnTo>
                        <a:lnTo>
                          <a:pt x="17" y="2"/>
                        </a:lnTo>
                        <a:lnTo>
                          <a:pt x="21" y="3"/>
                        </a:lnTo>
                        <a:lnTo>
                          <a:pt x="27" y="4"/>
                        </a:lnTo>
                        <a:lnTo>
                          <a:pt x="32" y="6"/>
                        </a:lnTo>
                        <a:lnTo>
                          <a:pt x="36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89" name="未知"/>
                  <p:cNvSpPr>
                    <a:spLocks/>
                  </p:cNvSpPr>
                  <p:nvPr/>
                </p:nvSpPr>
                <p:spPr bwMode="auto">
                  <a:xfrm>
                    <a:off x="574" y="138"/>
                    <a:ext cx="26" cy="17"/>
                  </a:xfrm>
                  <a:custGeom>
                    <a:avLst/>
                    <a:gdLst>
                      <a:gd name="T0" fmla="*/ 51 w 51"/>
                      <a:gd name="T1" fmla="*/ 14 h 35"/>
                      <a:gd name="T2" fmla="*/ 51 w 51"/>
                      <a:gd name="T3" fmla="*/ 21 h 35"/>
                      <a:gd name="T4" fmla="*/ 49 w 51"/>
                      <a:gd name="T5" fmla="*/ 27 h 35"/>
                      <a:gd name="T6" fmla="*/ 43 w 51"/>
                      <a:gd name="T7" fmla="*/ 31 h 35"/>
                      <a:gd name="T8" fmla="*/ 36 w 51"/>
                      <a:gd name="T9" fmla="*/ 35 h 35"/>
                      <a:gd name="T10" fmla="*/ 31 w 51"/>
                      <a:gd name="T11" fmla="*/ 33 h 35"/>
                      <a:gd name="T12" fmla="*/ 24 w 51"/>
                      <a:gd name="T13" fmla="*/ 33 h 35"/>
                      <a:gd name="T14" fmla="*/ 18 w 51"/>
                      <a:gd name="T15" fmla="*/ 33 h 35"/>
                      <a:gd name="T16" fmla="*/ 11 w 51"/>
                      <a:gd name="T17" fmla="*/ 34 h 35"/>
                      <a:gd name="T18" fmla="*/ 5 w 51"/>
                      <a:gd name="T19" fmla="*/ 33 h 35"/>
                      <a:gd name="T20" fmla="*/ 2 w 51"/>
                      <a:gd name="T21" fmla="*/ 31 h 35"/>
                      <a:gd name="T22" fmla="*/ 0 w 51"/>
                      <a:gd name="T23" fmla="*/ 27 h 35"/>
                      <a:gd name="T24" fmla="*/ 0 w 51"/>
                      <a:gd name="T25" fmla="*/ 19 h 35"/>
                      <a:gd name="T26" fmla="*/ 6 w 51"/>
                      <a:gd name="T27" fmla="*/ 18 h 35"/>
                      <a:gd name="T28" fmla="*/ 15 w 51"/>
                      <a:gd name="T29" fmla="*/ 13 h 35"/>
                      <a:gd name="T30" fmla="*/ 21 w 51"/>
                      <a:gd name="T31" fmla="*/ 8 h 35"/>
                      <a:gd name="T32" fmla="*/ 29 w 51"/>
                      <a:gd name="T33" fmla="*/ 4 h 35"/>
                      <a:gd name="T34" fmla="*/ 36 w 51"/>
                      <a:gd name="T35" fmla="*/ 1 h 35"/>
                      <a:gd name="T36" fmla="*/ 42 w 51"/>
                      <a:gd name="T37" fmla="*/ 0 h 35"/>
                      <a:gd name="T38" fmla="*/ 48 w 51"/>
                      <a:gd name="T39" fmla="*/ 5 h 35"/>
                      <a:gd name="T40" fmla="*/ 51 w 51"/>
                      <a:gd name="T41" fmla="*/ 14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1" h="35">
                        <a:moveTo>
                          <a:pt x="51" y="14"/>
                        </a:moveTo>
                        <a:lnTo>
                          <a:pt x="51" y="21"/>
                        </a:lnTo>
                        <a:lnTo>
                          <a:pt x="49" y="27"/>
                        </a:lnTo>
                        <a:lnTo>
                          <a:pt x="43" y="31"/>
                        </a:lnTo>
                        <a:lnTo>
                          <a:pt x="36" y="35"/>
                        </a:lnTo>
                        <a:lnTo>
                          <a:pt x="31" y="33"/>
                        </a:lnTo>
                        <a:lnTo>
                          <a:pt x="24" y="33"/>
                        </a:lnTo>
                        <a:lnTo>
                          <a:pt x="18" y="33"/>
                        </a:lnTo>
                        <a:lnTo>
                          <a:pt x="11" y="34"/>
                        </a:lnTo>
                        <a:lnTo>
                          <a:pt x="5" y="33"/>
                        </a:lnTo>
                        <a:lnTo>
                          <a:pt x="2" y="31"/>
                        </a:lnTo>
                        <a:lnTo>
                          <a:pt x="0" y="27"/>
                        </a:lnTo>
                        <a:lnTo>
                          <a:pt x="0" y="19"/>
                        </a:lnTo>
                        <a:lnTo>
                          <a:pt x="6" y="18"/>
                        </a:lnTo>
                        <a:lnTo>
                          <a:pt x="15" y="13"/>
                        </a:lnTo>
                        <a:lnTo>
                          <a:pt x="21" y="8"/>
                        </a:lnTo>
                        <a:lnTo>
                          <a:pt x="29" y="4"/>
                        </a:lnTo>
                        <a:lnTo>
                          <a:pt x="36" y="1"/>
                        </a:lnTo>
                        <a:lnTo>
                          <a:pt x="42" y="0"/>
                        </a:lnTo>
                        <a:lnTo>
                          <a:pt x="48" y="5"/>
                        </a:lnTo>
                        <a:lnTo>
                          <a:pt x="51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0" name="未知"/>
                  <p:cNvSpPr>
                    <a:spLocks/>
                  </p:cNvSpPr>
                  <p:nvPr/>
                </p:nvSpPr>
                <p:spPr bwMode="auto">
                  <a:xfrm>
                    <a:off x="319" y="153"/>
                    <a:ext cx="56" cy="15"/>
                  </a:xfrm>
                  <a:custGeom>
                    <a:avLst/>
                    <a:gdLst>
                      <a:gd name="T0" fmla="*/ 112 w 112"/>
                      <a:gd name="T1" fmla="*/ 3 h 30"/>
                      <a:gd name="T2" fmla="*/ 111 w 112"/>
                      <a:gd name="T3" fmla="*/ 8 h 30"/>
                      <a:gd name="T4" fmla="*/ 107 w 112"/>
                      <a:gd name="T5" fmla="*/ 12 h 30"/>
                      <a:gd name="T6" fmla="*/ 103 w 112"/>
                      <a:gd name="T7" fmla="*/ 15 h 30"/>
                      <a:gd name="T8" fmla="*/ 98 w 112"/>
                      <a:gd name="T9" fmla="*/ 18 h 30"/>
                      <a:gd name="T10" fmla="*/ 93 w 112"/>
                      <a:gd name="T11" fmla="*/ 19 h 30"/>
                      <a:gd name="T12" fmla="*/ 87 w 112"/>
                      <a:gd name="T13" fmla="*/ 20 h 30"/>
                      <a:gd name="T14" fmla="*/ 81 w 112"/>
                      <a:gd name="T15" fmla="*/ 21 h 30"/>
                      <a:gd name="T16" fmla="*/ 76 w 112"/>
                      <a:gd name="T17" fmla="*/ 23 h 30"/>
                      <a:gd name="T18" fmla="*/ 67 w 112"/>
                      <a:gd name="T19" fmla="*/ 21 h 30"/>
                      <a:gd name="T20" fmla="*/ 58 w 112"/>
                      <a:gd name="T21" fmla="*/ 21 h 30"/>
                      <a:gd name="T22" fmla="*/ 49 w 112"/>
                      <a:gd name="T23" fmla="*/ 21 h 30"/>
                      <a:gd name="T24" fmla="*/ 41 w 112"/>
                      <a:gd name="T25" fmla="*/ 22 h 30"/>
                      <a:gd name="T26" fmla="*/ 31 w 112"/>
                      <a:gd name="T27" fmla="*/ 24 h 30"/>
                      <a:gd name="T28" fmla="*/ 22 w 112"/>
                      <a:gd name="T29" fmla="*/ 27 h 30"/>
                      <a:gd name="T30" fmla="*/ 13 w 112"/>
                      <a:gd name="T31" fmla="*/ 28 h 30"/>
                      <a:gd name="T32" fmla="*/ 4 w 112"/>
                      <a:gd name="T33" fmla="*/ 30 h 30"/>
                      <a:gd name="T34" fmla="*/ 2 w 112"/>
                      <a:gd name="T35" fmla="*/ 27 h 30"/>
                      <a:gd name="T36" fmla="*/ 0 w 112"/>
                      <a:gd name="T37" fmla="*/ 23 h 30"/>
                      <a:gd name="T38" fmla="*/ 0 w 112"/>
                      <a:gd name="T39" fmla="*/ 20 h 30"/>
                      <a:gd name="T40" fmla="*/ 2 w 112"/>
                      <a:gd name="T41" fmla="*/ 16 h 30"/>
                      <a:gd name="T42" fmla="*/ 12 w 112"/>
                      <a:gd name="T43" fmla="*/ 11 h 30"/>
                      <a:gd name="T44" fmla="*/ 23 w 112"/>
                      <a:gd name="T45" fmla="*/ 7 h 30"/>
                      <a:gd name="T46" fmla="*/ 36 w 112"/>
                      <a:gd name="T47" fmla="*/ 6 h 30"/>
                      <a:gd name="T48" fmla="*/ 49 w 112"/>
                      <a:gd name="T49" fmla="*/ 6 h 30"/>
                      <a:gd name="T50" fmla="*/ 63 w 112"/>
                      <a:gd name="T51" fmla="*/ 6 h 30"/>
                      <a:gd name="T52" fmla="*/ 75 w 112"/>
                      <a:gd name="T53" fmla="*/ 6 h 30"/>
                      <a:gd name="T54" fmla="*/ 87 w 112"/>
                      <a:gd name="T55" fmla="*/ 5 h 30"/>
                      <a:gd name="T56" fmla="*/ 98 w 112"/>
                      <a:gd name="T57" fmla="*/ 0 h 30"/>
                      <a:gd name="T58" fmla="*/ 102 w 112"/>
                      <a:gd name="T59" fmla="*/ 0 h 30"/>
                      <a:gd name="T60" fmla="*/ 105 w 112"/>
                      <a:gd name="T61" fmla="*/ 0 h 30"/>
                      <a:gd name="T62" fmla="*/ 109 w 112"/>
                      <a:gd name="T63" fmla="*/ 1 h 30"/>
                      <a:gd name="T64" fmla="*/ 112 w 112"/>
                      <a:gd name="T65" fmla="*/ 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12" h="30">
                        <a:moveTo>
                          <a:pt x="112" y="3"/>
                        </a:moveTo>
                        <a:lnTo>
                          <a:pt x="111" y="8"/>
                        </a:lnTo>
                        <a:lnTo>
                          <a:pt x="107" y="12"/>
                        </a:lnTo>
                        <a:lnTo>
                          <a:pt x="103" y="15"/>
                        </a:lnTo>
                        <a:lnTo>
                          <a:pt x="98" y="18"/>
                        </a:lnTo>
                        <a:lnTo>
                          <a:pt x="93" y="19"/>
                        </a:lnTo>
                        <a:lnTo>
                          <a:pt x="87" y="20"/>
                        </a:lnTo>
                        <a:lnTo>
                          <a:pt x="81" y="21"/>
                        </a:lnTo>
                        <a:lnTo>
                          <a:pt x="76" y="23"/>
                        </a:lnTo>
                        <a:lnTo>
                          <a:pt x="67" y="21"/>
                        </a:lnTo>
                        <a:lnTo>
                          <a:pt x="58" y="21"/>
                        </a:lnTo>
                        <a:lnTo>
                          <a:pt x="49" y="21"/>
                        </a:lnTo>
                        <a:lnTo>
                          <a:pt x="41" y="22"/>
                        </a:lnTo>
                        <a:lnTo>
                          <a:pt x="31" y="24"/>
                        </a:lnTo>
                        <a:lnTo>
                          <a:pt x="22" y="27"/>
                        </a:lnTo>
                        <a:lnTo>
                          <a:pt x="13" y="28"/>
                        </a:lnTo>
                        <a:lnTo>
                          <a:pt x="4" y="30"/>
                        </a:lnTo>
                        <a:lnTo>
                          <a:pt x="2" y="27"/>
                        </a:lnTo>
                        <a:lnTo>
                          <a:pt x="0" y="23"/>
                        </a:lnTo>
                        <a:lnTo>
                          <a:pt x="0" y="20"/>
                        </a:lnTo>
                        <a:lnTo>
                          <a:pt x="2" y="16"/>
                        </a:lnTo>
                        <a:lnTo>
                          <a:pt x="12" y="11"/>
                        </a:lnTo>
                        <a:lnTo>
                          <a:pt x="23" y="7"/>
                        </a:lnTo>
                        <a:lnTo>
                          <a:pt x="36" y="6"/>
                        </a:lnTo>
                        <a:lnTo>
                          <a:pt x="49" y="6"/>
                        </a:lnTo>
                        <a:lnTo>
                          <a:pt x="63" y="6"/>
                        </a:lnTo>
                        <a:lnTo>
                          <a:pt x="75" y="6"/>
                        </a:lnTo>
                        <a:lnTo>
                          <a:pt x="87" y="5"/>
                        </a:lnTo>
                        <a:lnTo>
                          <a:pt x="98" y="0"/>
                        </a:lnTo>
                        <a:lnTo>
                          <a:pt x="102" y="0"/>
                        </a:lnTo>
                        <a:lnTo>
                          <a:pt x="105" y="0"/>
                        </a:lnTo>
                        <a:lnTo>
                          <a:pt x="109" y="1"/>
                        </a:lnTo>
                        <a:lnTo>
                          <a:pt x="1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1" name="未知"/>
                  <p:cNvSpPr>
                    <a:spLocks/>
                  </p:cNvSpPr>
                  <p:nvPr/>
                </p:nvSpPr>
                <p:spPr bwMode="auto">
                  <a:xfrm>
                    <a:off x="460" y="154"/>
                    <a:ext cx="225" cy="67"/>
                  </a:xfrm>
                  <a:custGeom>
                    <a:avLst/>
                    <a:gdLst>
                      <a:gd name="T0" fmla="*/ 446 w 449"/>
                      <a:gd name="T1" fmla="*/ 18 h 134"/>
                      <a:gd name="T2" fmla="*/ 438 w 449"/>
                      <a:gd name="T3" fmla="*/ 22 h 134"/>
                      <a:gd name="T4" fmla="*/ 427 w 449"/>
                      <a:gd name="T5" fmla="*/ 22 h 134"/>
                      <a:gd name="T6" fmla="*/ 415 w 449"/>
                      <a:gd name="T7" fmla="*/ 22 h 134"/>
                      <a:gd name="T8" fmla="*/ 392 w 449"/>
                      <a:gd name="T9" fmla="*/ 29 h 134"/>
                      <a:gd name="T10" fmla="*/ 357 w 449"/>
                      <a:gd name="T11" fmla="*/ 38 h 134"/>
                      <a:gd name="T12" fmla="*/ 322 w 449"/>
                      <a:gd name="T13" fmla="*/ 50 h 134"/>
                      <a:gd name="T14" fmla="*/ 289 w 449"/>
                      <a:gd name="T15" fmla="*/ 67 h 134"/>
                      <a:gd name="T16" fmla="*/ 264 w 449"/>
                      <a:gd name="T17" fmla="*/ 81 h 134"/>
                      <a:gd name="T18" fmla="*/ 245 w 449"/>
                      <a:gd name="T19" fmla="*/ 86 h 134"/>
                      <a:gd name="T20" fmla="*/ 225 w 449"/>
                      <a:gd name="T21" fmla="*/ 87 h 134"/>
                      <a:gd name="T22" fmla="*/ 205 w 449"/>
                      <a:gd name="T23" fmla="*/ 86 h 134"/>
                      <a:gd name="T24" fmla="*/ 175 w 449"/>
                      <a:gd name="T25" fmla="*/ 90 h 134"/>
                      <a:gd name="T26" fmla="*/ 131 w 449"/>
                      <a:gd name="T27" fmla="*/ 95 h 134"/>
                      <a:gd name="T28" fmla="*/ 88 w 449"/>
                      <a:gd name="T29" fmla="*/ 102 h 134"/>
                      <a:gd name="T30" fmla="*/ 49 w 449"/>
                      <a:gd name="T31" fmla="*/ 118 h 134"/>
                      <a:gd name="T32" fmla="*/ 24 w 449"/>
                      <a:gd name="T33" fmla="*/ 132 h 134"/>
                      <a:gd name="T34" fmla="*/ 9 w 449"/>
                      <a:gd name="T35" fmla="*/ 129 h 134"/>
                      <a:gd name="T36" fmla="*/ 0 w 449"/>
                      <a:gd name="T37" fmla="*/ 119 h 134"/>
                      <a:gd name="T38" fmla="*/ 3 w 449"/>
                      <a:gd name="T39" fmla="*/ 102 h 134"/>
                      <a:gd name="T40" fmla="*/ 16 w 449"/>
                      <a:gd name="T41" fmla="*/ 88 h 134"/>
                      <a:gd name="T42" fmla="*/ 31 w 449"/>
                      <a:gd name="T43" fmla="*/ 76 h 134"/>
                      <a:gd name="T44" fmla="*/ 48 w 449"/>
                      <a:gd name="T45" fmla="*/ 63 h 134"/>
                      <a:gd name="T46" fmla="*/ 73 w 449"/>
                      <a:gd name="T47" fmla="*/ 56 h 134"/>
                      <a:gd name="T48" fmla="*/ 101 w 449"/>
                      <a:gd name="T49" fmla="*/ 53 h 134"/>
                      <a:gd name="T50" fmla="*/ 126 w 449"/>
                      <a:gd name="T51" fmla="*/ 48 h 134"/>
                      <a:gd name="T52" fmla="*/ 149 w 449"/>
                      <a:gd name="T53" fmla="*/ 40 h 134"/>
                      <a:gd name="T54" fmla="*/ 171 w 449"/>
                      <a:gd name="T55" fmla="*/ 42 h 134"/>
                      <a:gd name="T56" fmla="*/ 192 w 449"/>
                      <a:gd name="T57" fmla="*/ 46 h 134"/>
                      <a:gd name="T58" fmla="*/ 213 w 449"/>
                      <a:gd name="T59" fmla="*/ 45 h 134"/>
                      <a:gd name="T60" fmla="*/ 236 w 449"/>
                      <a:gd name="T61" fmla="*/ 37 h 134"/>
                      <a:gd name="T62" fmla="*/ 259 w 449"/>
                      <a:gd name="T63" fmla="*/ 27 h 134"/>
                      <a:gd name="T64" fmla="*/ 282 w 449"/>
                      <a:gd name="T65" fmla="*/ 18 h 134"/>
                      <a:gd name="T66" fmla="*/ 307 w 449"/>
                      <a:gd name="T67" fmla="*/ 13 h 134"/>
                      <a:gd name="T68" fmla="*/ 336 w 449"/>
                      <a:gd name="T69" fmla="*/ 7 h 134"/>
                      <a:gd name="T70" fmla="*/ 368 w 449"/>
                      <a:gd name="T71" fmla="*/ 0 h 134"/>
                      <a:gd name="T72" fmla="*/ 401 w 449"/>
                      <a:gd name="T73" fmla="*/ 0 h 134"/>
                      <a:gd name="T74" fmla="*/ 434 w 449"/>
                      <a:gd name="T75" fmla="*/ 7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449" h="134">
                        <a:moveTo>
                          <a:pt x="449" y="12"/>
                        </a:moveTo>
                        <a:lnTo>
                          <a:pt x="446" y="18"/>
                        </a:lnTo>
                        <a:lnTo>
                          <a:pt x="443" y="21"/>
                        </a:lnTo>
                        <a:lnTo>
                          <a:pt x="438" y="22"/>
                        </a:lnTo>
                        <a:lnTo>
                          <a:pt x="434" y="22"/>
                        </a:lnTo>
                        <a:lnTo>
                          <a:pt x="427" y="22"/>
                        </a:lnTo>
                        <a:lnTo>
                          <a:pt x="421" y="22"/>
                        </a:lnTo>
                        <a:lnTo>
                          <a:pt x="415" y="22"/>
                        </a:lnTo>
                        <a:lnTo>
                          <a:pt x="411" y="25"/>
                        </a:lnTo>
                        <a:lnTo>
                          <a:pt x="392" y="29"/>
                        </a:lnTo>
                        <a:lnTo>
                          <a:pt x="375" y="34"/>
                        </a:lnTo>
                        <a:lnTo>
                          <a:pt x="357" y="38"/>
                        </a:lnTo>
                        <a:lnTo>
                          <a:pt x="339" y="44"/>
                        </a:lnTo>
                        <a:lnTo>
                          <a:pt x="322" y="50"/>
                        </a:lnTo>
                        <a:lnTo>
                          <a:pt x="305" y="58"/>
                        </a:lnTo>
                        <a:lnTo>
                          <a:pt x="289" y="67"/>
                        </a:lnTo>
                        <a:lnTo>
                          <a:pt x="274" y="79"/>
                        </a:lnTo>
                        <a:lnTo>
                          <a:pt x="264" y="81"/>
                        </a:lnTo>
                        <a:lnTo>
                          <a:pt x="255" y="83"/>
                        </a:lnTo>
                        <a:lnTo>
                          <a:pt x="245" y="86"/>
                        </a:lnTo>
                        <a:lnTo>
                          <a:pt x="234" y="87"/>
                        </a:lnTo>
                        <a:lnTo>
                          <a:pt x="225" y="87"/>
                        </a:lnTo>
                        <a:lnTo>
                          <a:pt x="215" y="87"/>
                        </a:lnTo>
                        <a:lnTo>
                          <a:pt x="205" y="86"/>
                        </a:lnTo>
                        <a:lnTo>
                          <a:pt x="195" y="84"/>
                        </a:lnTo>
                        <a:lnTo>
                          <a:pt x="175" y="90"/>
                        </a:lnTo>
                        <a:lnTo>
                          <a:pt x="153" y="94"/>
                        </a:lnTo>
                        <a:lnTo>
                          <a:pt x="131" y="95"/>
                        </a:lnTo>
                        <a:lnTo>
                          <a:pt x="109" y="97"/>
                        </a:lnTo>
                        <a:lnTo>
                          <a:pt x="88" y="102"/>
                        </a:lnTo>
                        <a:lnTo>
                          <a:pt x="67" y="108"/>
                        </a:lnTo>
                        <a:lnTo>
                          <a:pt x="49" y="118"/>
                        </a:lnTo>
                        <a:lnTo>
                          <a:pt x="33" y="134"/>
                        </a:lnTo>
                        <a:lnTo>
                          <a:pt x="24" y="132"/>
                        </a:lnTo>
                        <a:lnTo>
                          <a:pt x="16" y="131"/>
                        </a:lnTo>
                        <a:lnTo>
                          <a:pt x="9" y="129"/>
                        </a:lnTo>
                        <a:lnTo>
                          <a:pt x="2" y="128"/>
                        </a:lnTo>
                        <a:lnTo>
                          <a:pt x="0" y="119"/>
                        </a:lnTo>
                        <a:lnTo>
                          <a:pt x="0" y="110"/>
                        </a:lnTo>
                        <a:lnTo>
                          <a:pt x="3" y="102"/>
                        </a:lnTo>
                        <a:lnTo>
                          <a:pt x="9" y="95"/>
                        </a:lnTo>
                        <a:lnTo>
                          <a:pt x="16" y="88"/>
                        </a:lnTo>
                        <a:lnTo>
                          <a:pt x="23" y="82"/>
                        </a:lnTo>
                        <a:lnTo>
                          <a:pt x="31" y="76"/>
                        </a:lnTo>
                        <a:lnTo>
                          <a:pt x="36" y="71"/>
                        </a:lnTo>
                        <a:lnTo>
                          <a:pt x="48" y="63"/>
                        </a:lnTo>
                        <a:lnTo>
                          <a:pt x="61" y="57"/>
                        </a:lnTo>
                        <a:lnTo>
                          <a:pt x="73" y="56"/>
                        </a:lnTo>
                        <a:lnTo>
                          <a:pt x="87" y="55"/>
                        </a:lnTo>
                        <a:lnTo>
                          <a:pt x="101" y="53"/>
                        </a:lnTo>
                        <a:lnTo>
                          <a:pt x="114" y="52"/>
                        </a:lnTo>
                        <a:lnTo>
                          <a:pt x="126" y="48"/>
                        </a:lnTo>
                        <a:lnTo>
                          <a:pt x="139" y="41"/>
                        </a:lnTo>
                        <a:lnTo>
                          <a:pt x="149" y="40"/>
                        </a:lnTo>
                        <a:lnTo>
                          <a:pt x="161" y="40"/>
                        </a:lnTo>
                        <a:lnTo>
                          <a:pt x="171" y="42"/>
                        </a:lnTo>
                        <a:lnTo>
                          <a:pt x="181" y="44"/>
                        </a:lnTo>
                        <a:lnTo>
                          <a:pt x="192" y="46"/>
                        </a:lnTo>
                        <a:lnTo>
                          <a:pt x="202" y="46"/>
                        </a:lnTo>
                        <a:lnTo>
                          <a:pt x="213" y="45"/>
                        </a:lnTo>
                        <a:lnTo>
                          <a:pt x="223" y="41"/>
                        </a:lnTo>
                        <a:lnTo>
                          <a:pt x="236" y="37"/>
                        </a:lnTo>
                        <a:lnTo>
                          <a:pt x="247" y="33"/>
                        </a:lnTo>
                        <a:lnTo>
                          <a:pt x="259" y="27"/>
                        </a:lnTo>
                        <a:lnTo>
                          <a:pt x="270" y="22"/>
                        </a:lnTo>
                        <a:lnTo>
                          <a:pt x="282" y="18"/>
                        </a:lnTo>
                        <a:lnTo>
                          <a:pt x="293" y="14"/>
                        </a:lnTo>
                        <a:lnTo>
                          <a:pt x="307" y="13"/>
                        </a:lnTo>
                        <a:lnTo>
                          <a:pt x="321" y="14"/>
                        </a:lnTo>
                        <a:lnTo>
                          <a:pt x="336" y="7"/>
                        </a:lnTo>
                        <a:lnTo>
                          <a:pt x="351" y="4"/>
                        </a:lnTo>
                        <a:lnTo>
                          <a:pt x="368" y="0"/>
                        </a:lnTo>
                        <a:lnTo>
                          <a:pt x="384" y="0"/>
                        </a:lnTo>
                        <a:lnTo>
                          <a:pt x="401" y="0"/>
                        </a:lnTo>
                        <a:lnTo>
                          <a:pt x="418" y="3"/>
                        </a:lnTo>
                        <a:lnTo>
                          <a:pt x="434" y="7"/>
                        </a:lnTo>
                        <a:lnTo>
                          <a:pt x="449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2" name="未知"/>
                  <p:cNvSpPr>
                    <a:spLocks/>
                  </p:cNvSpPr>
                  <p:nvPr/>
                </p:nvSpPr>
                <p:spPr bwMode="auto">
                  <a:xfrm>
                    <a:off x="250" y="175"/>
                    <a:ext cx="90" cy="23"/>
                  </a:xfrm>
                  <a:custGeom>
                    <a:avLst/>
                    <a:gdLst>
                      <a:gd name="T0" fmla="*/ 181 w 181"/>
                      <a:gd name="T1" fmla="*/ 5 h 46"/>
                      <a:gd name="T2" fmla="*/ 180 w 181"/>
                      <a:gd name="T3" fmla="*/ 10 h 46"/>
                      <a:gd name="T4" fmla="*/ 175 w 181"/>
                      <a:gd name="T5" fmla="*/ 14 h 46"/>
                      <a:gd name="T6" fmla="*/ 169 w 181"/>
                      <a:gd name="T7" fmla="*/ 15 h 46"/>
                      <a:gd name="T8" fmla="*/ 164 w 181"/>
                      <a:gd name="T9" fmla="*/ 17 h 46"/>
                      <a:gd name="T10" fmla="*/ 143 w 181"/>
                      <a:gd name="T11" fmla="*/ 20 h 46"/>
                      <a:gd name="T12" fmla="*/ 122 w 181"/>
                      <a:gd name="T13" fmla="*/ 24 h 46"/>
                      <a:gd name="T14" fmla="*/ 103 w 181"/>
                      <a:gd name="T15" fmla="*/ 31 h 46"/>
                      <a:gd name="T16" fmla="*/ 82 w 181"/>
                      <a:gd name="T17" fmla="*/ 38 h 46"/>
                      <a:gd name="T18" fmla="*/ 62 w 181"/>
                      <a:gd name="T19" fmla="*/ 43 h 46"/>
                      <a:gd name="T20" fmla="*/ 41 w 181"/>
                      <a:gd name="T21" fmla="*/ 46 h 46"/>
                      <a:gd name="T22" fmla="*/ 21 w 181"/>
                      <a:gd name="T23" fmla="*/ 45 h 46"/>
                      <a:gd name="T24" fmla="*/ 0 w 181"/>
                      <a:gd name="T25" fmla="*/ 38 h 46"/>
                      <a:gd name="T26" fmla="*/ 3 w 181"/>
                      <a:gd name="T27" fmla="*/ 33 h 46"/>
                      <a:gd name="T28" fmla="*/ 8 w 181"/>
                      <a:gd name="T29" fmla="*/ 31 h 46"/>
                      <a:gd name="T30" fmla="*/ 14 w 181"/>
                      <a:gd name="T31" fmla="*/ 29 h 46"/>
                      <a:gd name="T32" fmla="*/ 21 w 181"/>
                      <a:gd name="T33" fmla="*/ 29 h 46"/>
                      <a:gd name="T34" fmla="*/ 28 w 181"/>
                      <a:gd name="T35" fmla="*/ 28 h 46"/>
                      <a:gd name="T36" fmla="*/ 33 w 181"/>
                      <a:gd name="T37" fmla="*/ 27 h 46"/>
                      <a:gd name="T38" fmla="*/ 39 w 181"/>
                      <a:gd name="T39" fmla="*/ 23 h 46"/>
                      <a:gd name="T40" fmla="*/ 43 w 181"/>
                      <a:gd name="T41" fmla="*/ 17 h 46"/>
                      <a:gd name="T42" fmla="*/ 59 w 181"/>
                      <a:gd name="T43" fmla="*/ 13 h 46"/>
                      <a:gd name="T44" fmla="*/ 75 w 181"/>
                      <a:gd name="T45" fmla="*/ 9 h 46"/>
                      <a:gd name="T46" fmla="*/ 92 w 181"/>
                      <a:gd name="T47" fmla="*/ 8 h 46"/>
                      <a:gd name="T48" fmla="*/ 109 w 181"/>
                      <a:gd name="T49" fmla="*/ 7 h 46"/>
                      <a:gd name="T50" fmla="*/ 127 w 181"/>
                      <a:gd name="T51" fmla="*/ 6 h 46"/>
                      <a:gd name="T52" fmla="*/ 144 w 181"/>
                      <a:gd name="T53" fmla="*/ 6 h 46"/>
                      <a:gd name="T54" fmla="*/ 160 w 181"/>
                      <a:gd name="T55" fmla="*/ 3 h 46"/>
                      <a:gd name="T56" fmla="*/ 176 w 181"/>
                      <a:gd name="T57" fmla="*/ 0 h 46"/>
                      <a:gd name="T58" fmla="*/ 181 w 181"/>
                      <a:gd name="T59" fmla="*/ 5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181" h="46">
                        <a:moveTo>
                          <a:pt x="181" y="5"/>
                        </a:moveTo>
                        <a:lnTo>
                          <a:pt x="180" y="10"/>
                        </a:lnTo>
                        <a:lnTo>
                          <a:pt x="175" y="14"/>
                        </a:lnTo>
                        <a:lnTo>
                          <a:pt x="169" y="15"/>
                        </a:lnTo>
                        <a:lnTo>
                          <a:pt x="164" y="17"/>
                        </a:lnTo>
                        <a:lnTo>
                          <a:pt x="143" y="20"/>
                        </a:lnTo>
                        <a:lnTo>
                          <a:pt x="122" y="24"/>
                        </a:lnTo>
                        <a:lnTo>
                          <a:pt x="103" y="31"/>
                        </a:lnTo>
                        <a:lnTo>
                          <a:pt x="82" y="38"/>
                        </a:lnTo>
                        <a:lnTo>
                          <a:pt x="62" y="43"/>
                        </a:lnTo>
                        <a:lnTo>
                          <a:pt x="41" y="46"/>
                        </a:lnTo>
                        <a:lnTo>
                          <a:pt x="21" y="45"/>
                        </a:lnTo>
                        <a:lnTo>
                          <a:pt x="0" y="38"/>
                        </a:lnTo>
                        <a:lnTo>
                          <a:pt x="3" y="33"/>
                        </a:lnTo>
                        <a:lnTo>
                          <a:pt x="8" y="31"/>
                        </a:lnTo>
                        <a:lnTo>
                          <a:pt x="14" y="29"/>
                        </a:lnTo>
                        <a:lnTo>
                          <a:pt x="21" y="29"/>
                        </a:lnTo>
                        <a:lnTo>
                          <a:pt x="28" y="28"/>
                        </a:lnTo>
                        <a:lnTo>
                          <a:pt x="33" y="27"/>
                        </a:lnTo>
                        <a:lnTo>
                          <a:pt x="39" y="23"/>
                        </a:lnTo>
                        <a:lnTo>
                          <a:pt x="43" y="17"/>
                        </a:lnTo>
                        <a:lnTo>
                          <a:pt x="59" y="13"/>
                        </a:lnTo>
                        <a:lnTo>
                          <a:pt x="75" y="9"/>
                        </a:lnTo>
                        <a:lnTo>
                          <a:pt x="92" y="8"/>
                        </a:lnTo>
                        <a:lnTo>
                          <a:pt x="109" y="7"/>
                        </a:lnTo>
                        <a:lnTo>
                          <a:pt x="127" y="6"/>
                        </a:lnTo>
                        <a:lnTo>
                          <a:pt x="144" y="6"/>
                        </a:lnTo>
                        <a:lnTo>
                          <a:pt x="160" y="3"/>
                        </a:lnTo>
                        <a:lnTo>
                          <a:pt x="176" y="0"/>
                        </a:lnTo>
                        <a:lnTo>
                          <a:pt x="18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3" name="未知"/>
                  <p:cNvSpPr>
                    <a:spLocks/>
                  </p:cNvSpPr>
                  <p:nvPr/>
                </p:nvSpPr>
                <p:spPr bwMode="auto">
                  <a:xfrm>
                    <a:off x="679" y="177"/>
                    <a:ext cx="26" cy="24"/>
                  </a:xfrm>
                  <a:custGeom>
                    <a:avLst/>
                    <a:gdLst>
                      <a:gd name="T0" fmla="*/ 51 w 52"/>
                      <a:gd name="T1" fmla="*/ 5 h 49"/>
                      <a:gd name="T2" fmla="*/ 52 w 52"/>
                      <a:gd name="T3" fmla="*/ 18 h 49"/>
                      <a:gd name="T4" fmla="*/ 47 w 52"/>
                      <a:gd name="T5" fmla="*/ 28 h 49"/>
                      <a:gd name="T6" fmla="*/ 39 w 52"/>
                      <a:gd name="T7" fmla="*/ 36 h 49"/>
                      <a:gd name="T8" fmla="*/ 30 w 52"/>
                      <a:gd name="T9" fmla="*/ 43 h 49"/>
                      <a:gd name="T10" fmla="*/ 23 w 52"/>
                      <a:gd name="T11" fmla="*/ 44 h 49"/>
                      <a:gd name="T12" fmla="*/ 16 w 52"/>
                      <a:gd name="T13" fmla="*/ 48 h 49"/>
                      <a:gd name="T14" fmla="*/ 9 w 52"/>
                      <a:gd name="T15" fmla="*/ 49 h 49"/>
                      <a:gd name="T16" fmla="*/ 2 w 52"/>
                      <a:gd name="T17" fmla="*/ 45 h 49"/>
                      <a:gd name="T18" fmla="*/ 0 w 52"/>
                      <a:gd name="T19" fmla="*/ 38 h 49"/>
                      <a:gd name="T20" fmla="*/ 1 w 52"/>
                      <a:gd name="T21" fmla="*/ 34 h 49"/>
                      <a:gd name="T22" fmla="*/ 4 w 52"/>
                      <a:gd name="T23" fmla="*/ 30 h 49"/>
                      <a:gd name="T24" fmla="*/ 9 w 52"/>
                      <a:gd name="T25" fmla="*/ 27 h 49"/>
                      <a:gd name="T26" fmla="*/ 15 w 52"/>
                      <a:gd name="T27" fmla="*/ 24 h 49"/>
                      <a:gd name="T28" fmla="*/ 21 w 52"/>
                      <a:gd name="T29" fmla="*/ 20 h 49"/>
                      <a:gd name="T30" fmla="*/ 27 w 52"/>
                      <a:gd name="T31" fmla="*/ 17 h 49"/>
                      <a:gd name="T32" fmla="*/ 30 w 52"/>
                      <a:gd name="T33" fmla="*/ 12 h 49"/>
                      <a:gd name="T34" fmla="*/ 35 w 52"/>
                      <a:gd name="T35" fmla="*/ 7 h 49"/>
                      <a:gd name="T36" fmla="*/ 40 w 52"/>
                      <a:gd name="T37" fmla="*/ 3 h 49"/>
                      <a:gd name="T38" fmla="*/ 45 w 52"/>
                      <a:gd name="T39" fmla="*/ 0 h 49"/>
                      <a:gd name="T40" fmla="*/ 51 w 52"/>
                      <a:gd name="T41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2" h="49">
                        <a:moveTo>
                          <a:pt x="51" y="5"/>
                        </a:moveTo>
                        <a:lnTo>
                          <a:pt x="52" y="18"/>
                        </a:lnTo>
                        <a:lnTo>
                          <a:pt x="47" y="28"/>
                        </a:lnTo>
                        <a:lnTo>
                          <a:pt x="39" y="36"/>
                        </a:lnTo>
                        <a:lnTo>
                          <a:pt x="30" y="43"/>
                        </a:lnTo>
                        <a:lnTo>
                          <a:pt x="23" y="44"/>
                        </a:lnTo>
                        <a:lnTo>
                          <a:pt x="16" y="48"/>
                        </a:lnTo>
                        <a:lnTo>
                          <a:pt x="9" y="49"/>
                        </a:lnTo>
                        <a:lnTo>
                          <a:pt x="2" y="45"/>
                        </a:lnTo>
                        <a:lnTo>
                          <a:pt x="0" y="38"/>
                        </a:lnTo>
                        <a:lnTo>
                          <a:pt x="1" y="34"/>
                        </a:lnTo>
                        <a:lnTo>
                          <a:pt x="4" y="30"/>
                        </a:lnTo>
                        <a:lnTo>
                          <a:pt x="9" y="27"/>
                        </a:lnTo>
                        <a:lnTo>
                          <a:pt x="15" y="24"/>
                        </a:lnTo>
                        <a:lnTo>
                          <a:pt x="21" y="20"/>
                        </a:lnTo>
                        <a:lnTo>
                          <a:pt x="27" y="17"/>
                        </a:lnTo>
                        <a:lnTo>
                          <a:pt x="30" y="12"/>
                        </a:lnTo>
                        <a:lnTo>
                          <a:pt x="35" y="7"/>
                        </a:lnTo>
                        <a:lnTo>
                          <a:pt x="40" y="3"/>
                        </a:lnTo>
                        <a:lnTo>
                          <a:pt x="45" y="0"/>
                        </a:lnTo>
                        <a:lnTo>
                          <a:pt x="51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4" name="未知"/>
                  <p:cNvSpPr>
                    <a:spLocks/>
                  </p:cNvSpPr>
                  <p:nvPr/>
                </p:nvSpPr>
                <p:spPr bwMode="auto">
                  <a:xfrm>
                    <a:off x="160" y="192"/>
                    <a:ext cx="229" cy="73"/>
                  </a:xfrm>
                  <a:custGeom>
                    <a:avLst/>
                    <a:gdLst>
                      <a:gd name="T0" fmla="*/ 58 w 457"/>
                      <a:gd name="T1" fmla="*/ 40 h 147"/>
                      <a:gd name="T2" fmla="*/ 72 w 457"/>
                      <a:gd name="T3" fmla="*/ 45 h 147"/>
                      <a:gd name="T4" fmla="*/ 85 w 457"/>
                      <a:gd name="T5" fmla="*/ 53 h 147"/>
                      <a:gd name="T6" fmla="*/ 94 w 457"/>
                      <a:gd name="T7" fmla="*/ 65 h 147"/>
                      <a:gd name="T8" fmla="*/ 105 w 457"/>
                      <a:gd name="T9" fmla="*/ 72 h 147"/>
                      <a:gd name="T10" fmla="*/ 125 w 457"/>
                      <a:gd name="T11" fmla="*/ 65 h 147"/>
                      <a:gd name="T12" fmla="*/ 143 w 457"/>
                      <a:gd name="T13" fmla="*/ 59 h 147"/>
                      <a:gd name="T14" fmla="*/ 163 w 457"/>
                      <a:gd name="T15" fmla="*/ 59 h 147"/>
                      <a:gd name="T16" fmla="*/ 186 w 457"/>
                      <a:gd name="T17" fmla="*/ 70 h 147"/>
                      <a:gd name="T18" fmla="*/ 210 w 457"/>
                      <a:gd name="T19" fmla="*/ 85 h 147"/>
                      <a:gd name="T20" fmla="*/ 236 w 457"/>
                      <a:gd name="T21" fmla="*/ 99 h 147"/>
                      <a:gd name="T22" fmla="*/ 260 w 457"/>
                      <a:gd name="T23" fmla="*/ 113 h 147"/>
                      <a:gd name="T24" fmla="*/ 283 w 457"/>
                      <a:gd name="T25" fmla="*/ 117 h 147"/>
                      <a:gd name="T26" fmla="*/ 301 w 457"/>
                      <a:gd name="T27" fmla="*/ 109 h 147"/>
                      <a:gd name="T28" fmla="*/ 320 w 457"/>
                      <a:gd name="T29" fmla="*/ 99 h 147"/>
                      <a:gd name="T30" fmla="*/ 338 w 457"/>
                      <a:gd name="T31" fmla="*/ 93 h 147"/>
                      <a:gd name="T32" fmla="*/ 361 w 457"/>
                      <a:gd name="T33" fmla="*/ 89 h 147"/>
                      <a:gd name="T34" fmla="*/ 386 w 457"/>
                      <a:gd name="T35" fmla="*/ 88 h 147"/>
                      <a:gd name="T36" fmla="*/ 413 w 457"/>
                      <a:gd name="T37" fmla="*/ 86 h 147"/>
                      <a:gd name="T38" fmla="*/ 439 w 457"/>
                      <a:gd name="T39" fmla="*/ 83 h 147"/>
                      <a:gd name="T40" fmla="*/ 454 w 457"/>
                      <a:gd name="T41" fmla="*/ 83 h 147"/>
                      <a:gd name="T42" fmla="*/ 457 w 457"/>
                      <a:gd name="T43" fmla="*/ 89 h 147"/>
                      <a:gd name="T44" fmla="*/ 441 w 457"/>
                      <a:gd name="T45" fmla="*/ 97 h 147"/>
                      <a:gd name="T46" fmla="*/ 407 w 457"/>
                      <a:gd name="T47" fmla="*/ 104 h 147"/>
                      <a:gd name="T48" fmla="*/ 373 w 457"/>
                      <a:gd name="T49" fmla="*/ 111 h 147"/>
                      <a:gd name="T50" fmla="*/ 342 w 457"/>
                      <a:gd name="T51" fmla="*/ 123 h 147"/>
                      <a:gd name="T52" fmla="*/ 309 w 457"/>
                      <a:gd name="T53" fmla="*/ 143 h 147"/>
                      <a:gd name="T54" fmla="*/ 272 w 457"/>
                      <a:gd name="T55" fmla="*/ 146 h 147"/>
                      <a:gd name="T56" fmla="*/ 238 w 457"/>
                      <a:gd name="T57" fmla="*/ 132 h 147"/>
                      <a:gd name="T58" fmla="*/ 205 w 457"/>
                      <a:gd name="T59" fmla="*/ 114 h 147"/>
                      <a:gd name="T60" fmla="*/ 183 w 457"/>
                      <a:gd name="T61" fmla="*/ 101 h 147"/>
                      <a:gd name="T62" fmla="*/ 170 w 457"/>
                      <a:gd name="T63" fmla="*/ 90 h 147"/>
                      <a:gd name="T64" fmla="*/ 156 w 457"/>
                      <a:gd name="T65" fmla="*/ 83 h 147"/>
                      <a:gd name="T66" fmla="*/ 140 w 457"/>
                      <a:gd name="T67" fmla="*/ 83 h 147"/>
                      <a:gd name="T68" fmla="*/ 127 w 457"/>
                      <a:gd name="T69" fmla="*/ 90 h 147"/>
                      <a:gd name="T70" fmla="*/ 117 w 457"/>
                      <a:gd name="T71" fmla="*/ 97 h 147"/>
                      <a:gd name="T72" fmla="*/ 105 w 457"/>
                      <a:gd name="T73" fmla="*/ 101 h 147"/>
                      <a:gd name="T74" fmla="*/ 93 w 457"/>
                      <a:gd name="T75" fmla="*/ 99 h 147"/>
                      <a:gd name="T76" fmla="*/ 79 w 457"/>
                      <a:gd name="T77" fmla="*/ 90 h 147"/>
                      <a:gd name="T78" fmla="*/ 66 w 457"/>
                      <a:gd name="T79" fmla="*/ 71 h 147"/>
                      <a:gd name="T80" fmla="*/ 53 w 457"/>
                      <a:gd name="T81" fmla="*/ 52 h 147"/>
                      <a:gd name="T82" fmla="*/ 35 w 457"/>
                      <a:gd name="T83" fmla="*/ 37 h 147"/>
                      <a:gd name="T84" fmla="*/ 16 w 457"/>
                      <a:gd name="T85" fmla="*/ 26 h 147"/>
                      <a:gd name="T86" fmla="*/ 4 w 457"/>
                      <a:gd name="T87" fmla="*/ 10 h 147"/>
                      <a:gd name="T88" fmla="*/ 6 w 457"/>
                      <a:gd name="T89" fmla="*/ 4 h 147"/>
                      <a:gd name="T90" fmla="*/ 19 w 457"/>
                      <a:gd name="T91" fmla="*/ 12 h 147"/>
                      <a:gd name="T92" fmla="*/ 32 w 457"/>
                      <a:gd name="T93" fmla="*/ 21 h 147"/>
                      <a:gd name="T94" fmla="*/ 44 w 457"/>
                      <a:gd name="T95" fmla="*/ 32 h 1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457" h="147">
                        <a:moveTo>
                          <a:pt x="51" y="36"/>
                        </a:moveTo>
                        <a:lnTo>
                          <a:pt x="58" y="40"/>
                        </a:lnTo>
                        <a:lnTo>
                          <a:pt x="65" y="42"/>
                        </a:lnTo>
                        <a:lnTo>
                          <a:pt x="72" y="45"/>
                        </a:lnTo>
                        <a:lnTo>
                          <a:pt x="79" y="49"/>
                        </a:lnTo>
                        <a:lnTo>
                          <a:pt x="85" y="53"/>
                        </a:lnTo>
                        <a:lnTo>
                          <a:pt x="91" y="59"/>
                        </a:lnTo>
                        <a:lnTo>
                          <a:pt x="94" y="65"/>
                        </a:lnTo>
                        <a:lnTo>
                          <a:pt x="96" y="73"/>
                        </a:lnTo>
                        <a:lnTo>
                          <a:pt x="105" y="72"/>
                        </a:lnTo>
                        <a:lnTo>
                          <a:pt x="115" y="68"/>
                        </a:lnTo>
                        <a:lnTo>
                          <a:pt x="125" y="65"/>
                        </a:lnTo>
                        <a:lnTo>
                          <a:pt x="134" y="61"/>
                        </a:lnTo>
                        <a:lnTo>
                          <a:pt x="143" y="59"/>
                        </a:lnTo>
                        <a:lnTo>
                          <a:pt x="154" y="58"/>
                        </a:lnTo>
                        <a:lnTo>
                          <a:pt x="163" y="59"/>
                        </a:lnTo>
                        <a:lnTo>
                          <a:pt x="173" y="63"/>
                        </a:lnTo>
                        <a:lnTo>
                          <a:pt x="186" y="70"/>
                        </a:lnTo>
                        <a:lnTo>
                          <a:pt x="199" y="76"/>
                        </a:lnTo>
                        <a:lnTo>
                          <a:pt x="210" y="85"/>
                        </a:lnTo>
                        <a:lnTo>
                          <a:pt x="223" y="91"/>
                        </a:lnTo>
                        <a:lnTo>
                          <a:pt x="236" y="99"/>
                        </a:lnTo>
                        <a:lnTo>
                          <a:pt x="247" y="106"/>
                        </a:lnTo>
                        <a:lnTo>
                          <a:pt x="260" y="113"/>
                        </a:lnTo>
                        <a:lnTo>
                          <a:pt x="272" y="119"/>
                        </a:lnTo>
                        <a:lnTo>
                          <a:pt x="283" y="117"/>
                        </a:lnTo>
                        <a:lnTo>
                          <a:pt x="292" y="113"/>
                        </a:lnTo>
                        <a:lnTo>
                          <a:pt x="301" y="109"/>
                        </a:lnTo>
                        <a:lnTo>
                          <a:pt x="310" y="104"/>
                        </a:lnTo>
                        <a:lnTo>
                          <a:pt x="320" y="99"/>
                        </a:lnTo>
                        <a:lnTo>
                          <a:pt x="329" y="96"/>
                        </a:lnTo>
                        <a:lnTo>
                          <a:pt x="338" y="93"/>
                        </a:lnTo>
                        <a:lnTo>
                          <a:pt x="348" y="91"/>
                        </a:lnTo>
                        <a:lnTo>
                          <a:pt x="361" y="89"/>
                        </a:lnTo>
                        <a:lnTo>
                          <a:pt x="374" y="88"/>
                        </a:lnTo>
                        <a:lnTo>
                          <a:pt x="386" y="88"/>
                        </a:lnTo>
                        <a:lnTo>
                          <a:pt x="400" y="87"/>
                        </a:lnTo>
                        <a:lnTo>
                          <a:pt x="413" y="86"/>
                        </a:lnTo>
                        <a:lnTo>
                          <a:pt x="427" y="85"/>
                        </a:lnTo>
                        <a:lnTo>
                          <a:pt x="439" y="83"/>
                        </a:lnTo>
                        <a:lnTo>
                          <a:pt x="452" y="81"/>
                        </a:lnTo>
                        <a:lnTo>
                          <a:pt x="454" y="83"/>
                        </a:lnTo>
                        <a:lnTo>
                          <a:pt x="456" y="86"/>
                        </a:lnTo>
                        <a:lnTo>
                          <a:pt x="457" y="89"/>
                        </a:lnTo>
                        <a:lnTo>
                          <a:pt x="457" y="91"/>
                        </a:lnTo>
                        <a:lnTo>
                          <a:pt x="441" y="97"/>
                        </a:lnTo>
                        <a:lnTo>
                          <a:pt x="424" y="102"/>
                        </a:lnTo>
                        <a:lnTo>
                          <a:pt x="407" y="104"/>
                        </a:lnTo>
                        <a:lnTo>
                          <a:pt x="390" y="108"/>
                        </a:lnTo>
                        <a:lnTo>
                          <a:pt x="373" y="111"/>
                        </a:lnTo>
                        <a:lnTo>
                          <a:pt x="357" y="116"/>
                        </a:lnTo>
                        <a:lnTo>
                          <a:pt x="342" y="123"/>
                        </a:lnTo>
                        <a:lnTo>
                          <a:pt x="328" y="133"/>
                        </a:lnTo>
                        <a:lnTo>
                          <a:pt x="309" y="143"/>
                        </a:lnTo>
                        <a:lnTo>
                          <a:pt x="291" y="147"/>
                        </a:lnTo>
                        <a:lnTo>
                          <a:pt x="272" y="146"/>
                        </a:lnTo>
                        <a:lnTo>
                          <a:pt x="255" y="140"/>
                        </a:lnTo>
                        <a:lnTo>
                          <a:pt x="238" y="132"/>
                        </a:lnTo>
                        <a:lnTo>
                          <a:pt x="221" y="124"/>
                        </a:lnTo>
                        <a:lnTo>
                          <a:pt x="205" y="114"/>
                        </a:lnTo>
                        <a:lnTo>
                          <a:pt x="188" y="106"/>
                        </a:lnTo>
                        <a:lnTo>
                          <a:pt x="183" y="101"/>
                        </a:lnTo>
                        <a:lnTo>
                          <a:pt x="177" y="95"/>
                        </a:lnTo>
                        <a:lnTo>
                          <a:pt x="170" y="90"/>
                        </a:lnTo>
                        <a:lnTo>
                          <a:pt x="163" y="87"/>
                        </a:lnTo>
                        <a:lnTo>
                          <a:pt x="156" y="83"/>
                        </a:lnTo>
                        <a:lnTo>
                          <a:pt x="148" y="82"/>
                        </a:lnTo>
                        <a:lnTo>
                          <a:pt x="140" y="83"/>
                        </a:lnTo>
                        <a:lnTo>
                          <a:pt x="132" y="86"/>
                        </a:lnTo>
                        <a:lnTo>
                          <a:pt x="127" y="90"/>
                        </a:lnTo>
                        <a:lnTo>
                          <a:pt x="123" y="94"/>
                        </a:lnTo>
                        <a:lnTo>
                          <a:pt x="117" y="97"/>
                        </a:lnTo>
                        <a:lnTo>
                          <a:pt x="111" y="99"/>
                        </a:lnTo>
                        <a:lnTo>
                          <a:pt x="105" y="101"/>
                        </a:lnTo>
                        <a:lnTo>
                          <a:pt x="99" y="101"/>
                        </a:lnTo>
                        <a:lnTo>
                          <a:pt x="93" y="99"/>
                        </a:lnTo>
                        <a:lnTo>
                          <a:pt x="86" y="98"/>
                        </a:lnTo>
                        <a:lnTo>
                          <a:pt x="79" y="90"/>
                        </a:lnTo>
                        <a:lnTo>
                          <a:pt x="72" y="80"/>
                        </a:lnTo>
                        <a:lnTo>
                          <a:pt x="66" y="71"/>
                        </a:lnTo>
                        <a:lnTo>
                          <a:pt x="59" y="60"/>
                        </a:lnTo>
                        <a:lnTo>
                          <a:pt x="53" y="52"/>
                        </a:lnTo>
                        <a:lnTo>
                          <a:pt x="44" y="44"/>
                        </a:lnTo>
                        <a:lnTo>
                          <a:pt x="35" y="37"/>
                        </a:lnTo>
                        <a:lnTo>
                          <a:pt x="24" y="34"/>
                        </a:lnTo>
                        <a:lnTo>
                          <a:pt x="16" y="26"/>
                        </a:lnTo>
                        <a:lnTo>
                          <a:pt x="10" y="18"/>
                        </a:lnTo>
                        <a:lnTo>
                          <a:pt x="4" y="10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13" y="7"/>
                        </a:lnTo>
                        <a:lnTo>
                          <a:pt x="19" y="12"/>
                        </a:lnTo>
                        <a:lnTo>
                          <a:pt x="26" y="17"/>
                        </a:lnTo>
                        <a:lnTo>
                          <a:pt x="32" y="21"/>
                        </a:lnTo>
                        <a:lnTo>
                          <a:pt x="39" y="26"/>
                        </a:lnTo>
                        <a:lnTo>
                          <a:pt x="44" y="32"/>
                        </a:lnTo>
                        <a:lnTo>
                          <a:pt x="51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5" name="未知"/>
                  <p:cNvSpPr>
                    <a:spLocks/>
                  </p:cNvSpPr>
                  <p:nvPr/>
                </p:nvSpPr>
                <p:spPr bwMode="auto">
                  <a:xfrm>
                    <a:off x="319" y="201"/>
                    <a:ext cx="52" cy="25"/>
                  </a:xfrm>
                  <a:custGeom>
                    <a:avLst/>
                    <a:gdLst>
                      <a:gd name="T0" fmla="*/ 105 w 105"/>
                      <a:gd name="T1" fmla="*/ 7 h 51"/>
                      <a:gd name="T2" fmla="*/ 100 w 105"/>
                      <a:gd name="T3" fmla="*/ 11 h 51"/>
                      <a:gd name="T4" fmla="*/ 95 w 105"/>
                      <a:gd name="T5" fmla="*/ 16 h 51"/>
                      <a:gd name="T6" fmla="*/ 89 w 105"/>
                      <a:gd name="T7" fmla="*/ 19 h 51"/>
                      <a:gd name="T8" fmla="*/ 83 w 105"/>
                      <a:gd name="T9" fmla="*/ 24 h 51"/>
                      <a:gd name="T10" fmla="*/ 77 w 105"/>
                      <a:gd name="T11" fmla="*/ 28 h 51"/>
                      <a:gd name="T12" fmla="*/ 73 w 105"/>
                      <a:gd name="T13" fmla="*/ 33 h 51"/>
                      <a:gd name="T14" fmla="*/ 69 w 105"/>
                      <a:gd name="T15" fmla="*/ 39 h 51"/>
                      <a:gd name="T16" fmla="*/ 67 w 105"/>
                      <a:gd name="T17" fmla="*/ 46 h 51"/>
                      <a:gd name="T18" fmla="*/ 59 w 105"/>
                      <a:gd name="T19" fmla="*/ 49 h 51"/>
                      <a:gd name="T20" fmla="*/ 52 w 105"/>
                      <a:gd name="T21" fmla="*/ 51 h 51"/>
                      <a:gd name="T22" fmla="*/ 44 w 105"/>
                      <a:gd name="T23" fmla="*/ 49 h 51"/>
                      <a:gd name="T24" fmla="*/ 36 w 105"/>
                      <a:gd name="T25" fmla="*/ 47 h 51"/>
                      <a:gd name="T26" fmla="*/ 28 w 105"/>
                      <a:gd name="T27" fmla="*/ 45 h 51"/>
                      <a:gd name="T28" fmla="*/ 20 w 105"/>
                      <a:gd name="T29" fmla="*/ 42 h 51"/>
                      <a:gd name="T30" fmla="*/ 12 w 105"/>
                      <a:gd name="T31" fmla="*/ 41 h 51"/>
                      <a:gd name="T32" fmla="*/ 3 w 105"/>
                      <a:gd name="T33" fmla="*/ 41 h 51"/>
                      <a:gd name="T34" fmla="*/ 1 w 105"/>
                      <a:gd name="T35" fmla="*/ 39 h 51"/>
                      <a:gd name="T36" fmla="*/ 0 w 105"/>
                      <a:gd name="T37" fmla="*/ 37 h 51"/>
                      <a:gd name="T38" fmla="*/ 1 w 105"/>
                      <a:gd name="T39" fmla="*/ 34 h 51"/>
                      <a:gd name="T40" fmla="*/ 1 w 105"/>
                      <a:gd name="T41" fmla="*/ 31 h 51"/>
                      <a:gd name="T42" fmla="*/ 5 w 105"/>
                      <a:gd name="T43" fmla="*/ 25 h 51"/>
                      <a:gd name="T44" fmla="*/ 8 w 105"/>
                      <a:gd name="T45" fmla="*/ 22 h 51"/>
                      <a:gd name="T46" fmla="*/ 12 w 105"/>
                      <a:gd name="T47" fmla="*/ 21 h 51"/>
                      <a:gd name="T48" fmla="*/ 16 w 105"/>
                      <a:gd name="T49" fmla="*/ 21 h 51"/>
                      <a:gd name="T50" fmla="*/ 21 w 105"/>
                      <a:gd name="T51" fmla="*/ 21 h 51"/>
                      <a:gd name="T52" fmla="*/ 26 w 105"/>
                      <a:gd name="T53" fmla="*/ 21 h 51"/>
                      <a:gd name="T54" fmla="*/ 31 w 105"/>
                      <a:gd name="T55" fmla="*/ 21 h 51"/>
                      <a:gd name="T56" fmla="*/ 36 w 105"/>
                      <a:gd name="T57" fmla="*/ 18 h 51"/>
                      <a:gd name="T58" fmla="*/ 44 w 105"/>
                      <a:gd name="T59" fmla="*/ 15 h 51"/>
                      <a:gd name="T60" fmla="*/ 52 w 105"/>
                      <a:gd name="T61" fmla="*/ 13 h 51"/>
                      <a:gd name="T62" fmla="*/ 59 w 105"/>
                      <a:gd name="T63" fmla="*/ 10 h 51"/>
                      <a:gd name="T64" fmla="*/ 67 w 105"/>
                      <a:gd name="T65" fmla="*/ 7 h 51"/>
                      <a:gd name="T66" fmla="*/ 75 w 105"/>
                      <a:gd name="T67" fmla="*/ 6 h 51"/>
                      <a:gd name="T68" fmla="*/ 83 w 105"/>
                      <a:gd name="T69" fmla="*/ 3 h 51"/>
                      <a:gd name="T70" fmla="*/ 92 w 105"/>
                      <a:gd name="T71" fmla="*/ 1 h 51"/>
                      <a:gd name="T72" fmla="*/ 100 w 105"/>
                      <a:gd name="T73" fmla="*/ 0 h 51"/>
                      <a:gd name="T74" fmla="*/ 105 w 105"/>
                      <a:gd name="T75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105" h="51">
                        <a:moveTo>
                          <a:pt x="105" y="7"/>
                        </a:moveTo>
                        <a:lnTo>
                          <a:pt x="100" y="11"/>
                        </a:lnTo>
                        <a:lnTo>
                          <a:pt x="95" y="16"/>
                        </a:lnTo>
                        <a:lnTo>
                          <a:pt x="89" y="19"/>
                        </a:lnTo>
                        <a:lnTo>
                          <a:pt x="83" y="24"/>
                        </a:lnTo>
                        <a:lnTo>
                          <a:pt x="77" y="28"/>
                        </a:lnTo>
                        <a:lnTo>
                          <a:pt x="73" y="33"/>
                        </a:lnTo>
                        <a:lnTo>
                          <a:pt x="69" y="39"/>
                        </a:lnTo>
                        <a:lnTo>
                          <a:pt x="67" y="46"/>
                        </a:lnTo>
                        <a:lnTo>
                          <a:pt x="59" y="49"/>
                        </a:lnTo>
                        <a:lnTo>
                          <a:pt x="52" y="51"/>
                        </a:lnTo>
                        <a:lnTo>
                          <a:pt x="44" y="49"/>
                        </a:lnTo>
                        <a:lnTo>
                          <a:pt x="36" y="47"/>
                        </a:lnTo>
                        <a:lnTo>
                          <a:pt x="28" y="45"/>
                        </a:lnTo>
                        <a:lnTo>
                          <a:pt x="20" y="42"/>
                        </a:lnTo>
                        <a:lnTo>
                          <a:pt x="12" y="41"/>
                        </a:lnTo>
                        <a:lnTo>
                          <a:pt x="3" y="41"/>
                        </a:lnTo>
                        <a:lnTo>
                          <a:pt x="1" y="39"/>
                        </a:lnTo>
                        <a:lnTo>
                          <a:pt x="0" y="37"/>
                        </a:lnTo>
                        <a:lnTo>
                          <a:pt x="1" y="34"/>
                        </a:lnTo>
                        <a:lnTo>
                          <a:pt x="1" y="31"/>
                        </a:lnTo>
                        <a:lnTo>
                          <a:pt x="5" y="25"/>
                        </a:lnTo>
                        <a:lnTo>
                          <a:pt x="8" y="22"/>
                        </a:lnTo>
                        <a:lnTo>
                          <a:pt x="12" y="21"/>
                        </a:lnTo>
                        <a:lnTo>
                          <a:pt x="16" y="21"/>
                        </a:lnTo>
                        <a:lnTo>
                          <a:pt x="21" y="21"/>
                        </a:lnTo>
                        <a:lnTo>
                          <a:pt x="26" y="21"/>
                        </a:lnTo>
                        <a:lnTo>
                          <a:pt x="31" y="21"/>
                        </a:lnTo>
                        <a:lnTo>
                          <a:pt x="36" y="18"/>
                        </a:lnTo>
                        <a:lnTo>
                          <a:pt x="44" y="15"/>
                        </a:lnTo>
                        <a:lnTo>
                          <a:pt x="52" y="13"/>
                        </a:lnTo>
                        <a:lnTo>
                          <a:pt x="59" y="10"/>
                        </a:lnTo>
                        <a:lnTo>
                          <a:pt x="67" y="7"/>
                        </a:lnTo>
                        <a:lnTo>
                          <a:pt x="75" y="6"/>
                        </a:lnTo>
                        <a:lnTo>
                          <a:pt x="83" y="3"/>
                        </a:lnTo>
                        <a:lnTo>
                          <a:pt x="92" y="1"/>
                        </a:lnTo>
                        <a:lnTo>
                          <a:pt x="100" y="0"/>
                        </a:lnTo>
                        <a:lnTo>
                          <a:pt x="105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6" name="未知"/>
                  <p:cNvSpPr>
                    <a:spLocks/>
                  </p:cNvSpPr>
                  <p:nvPr/>
                </p:nvSpPr>
                <p:spPr bwMode="auto">
                  <a:xfrm>
                    <a:off x="516" y="202"/>
                    <a:ext cx="153" cy="58"/>
                  </a:xfrm>
                  <a:custGeom>
                    <a:avLst/>
                    <a:gdLst>
                      <a:gd name="T0" fmla="*/ 307 w 307"/>
                      <a:gd name="T1" fmla="*/ 2 h 117"/>
                      <a:gd name="T2" fmla="*/ 304 w 307"/>
                      <a:gd name="T3" fmla="*/ 11 h 117"/>
                      <a:gd name="T4" fmla="*/ 297 w 307"/>
                      <a:gd name="T5" fmla="*/ 15 h 117"/>
                      <a:gd name="T6" fmla="*/ 288 w 307"/>
                      <a:gd name="T7" fmla="*/ 17 h 117"/>
                      <a:gd name="T8" fmla="*/ 281 w 307"/>
                      <a:gd name="T9" fmla="*/ 21 h 117"/>
                      <a:gd name="T10" fmla="*/ 269 w 307"/>
                      <a:gd name="T11" fmla="*/ 24 h 117"/>
                      <a:gd name="T12" fmla="*/ 256 w 307"/>
                      <a:gd name="T13" fmla="*/ 29 h 117"/>
                      <a:gd name="T14" fmla="*/ 242 w 307"/>
                      <a:gd name="T15" fmla="*/ 32 h 117"/>
                      <a:gd name="T16" fmla="*/ 229 w 307"/>
                      <a:gd name="T17" fmla="*/ 35 h 117"/>
                      <a:gd name="T18" fmla="*/ 217 w 307"/>
                      <a:gd name="T19" fmla="*/ 38 h 117"/>
                      <a:gd name="T20" fmla="*/ 204 w 307"/>
                      <a:gd name="T21" fmla="*/ 42 h 117"/>
                      <a:gd name="T22" fmla="*/ 190 w 307"/>
                      <a:gd name="T23" fmla="*/ 45 h 117"/>
                      <a:gd name="T24" fmla="*/ 178 w 307"/>
                      <a:gd name="T25" fmla="*/ 49 h 117"/>
                      <a:gd name="T26" fmla="*/ 165 w 307"/>
                      <a:gd name="T27" fmla="*/ 53 h 117"/>
                      <a:gd name="T28" fmla="*/ 153 w 307"/>
                      <a:gd name="T29" fmla="*/ 57 h 117"/>
                      <a:gd name="T30" fmla="*/ 141 w 307"/>
                      <a:gd name="T31" fmla="*/ 62 h 117"/>
                      <a:gd name="T32" fmla="*/ 129 w 307"/>
                      <a:gd name="T33" fmla="*/ 67 h 117"/>
                      <a:gd name="T34" fmla="*/ 118 w 307"/>
                      <a:gd name="T35" fmla="*/ 73 h 117"/>
                      <a:gd name="T36" fmla="*/ 106 w 307"/>
                      <a:gd name="T37" fmla="*/ 80 h 117"/>
                      <a:gd name="T38" fmla="*/ 95 w 307"/>
                      <a:gd name="T39" fmla="*/ 88 h 117"/>
                      <a:gd name="T40" fmla="*/ 84 w 307"/>
                      <a:gd name="T41" fmla="*/ 96 h 117"/>
                      <a:gd name="T42" fmla="*/ 74 w 307"/>
                      <a:gd name="T43" fmla="*/ 99 h 117"/>
                      <a:gd name="T44" fmla="*/ 64 w 307"/>
                      <a:gd name="T45" fmla="*/ 103 h 117"/>
                      <a:gd name="T46" fmla="*/ 53 w 307"/>
                      <a:gd name="T47" fmla="*/ 105 h 117"/>
                      <a:gd name="T48" fmla="*/ 44 w 307"/>
                      <a:gd name="T49" fmla="*/ 107 h 117"/>
                      <a:gd name="T50" fmla="*/ 34 w 307"/>
                      <a:gd name="T51" fmla="*/ 110 h 117"/>
                      <a:gd name="T52" fmla="*/ 23 w 307"/>
                      <a:gd name="T53" fmla="*/ 112 h 117"/>
                      <a:gd name="T54" fmla="*/ 13 w 307"/>
                      <a:gd name="T55" fmla="*/ 114 h 117"/>
                      <a:gd name="T56" fmla="*/ 3 w 307"/>
                      <a:gd name="T57" fmla="*/ 117 h 117"/>
                      <a:gd name="T58" fmla="*/ 0 w 307"/>
                      <a:gd name="T59" fmla="*/ 112 h 117"/>
                      <a:gd name="T60" fmla="*/ 1 w 307"/>
                      <a:gd name="T61" fmla="*/ 107 h 117"/>
                      <a:gd name="T62" fmla="*/ 4 w 307"/>
                      <a:gd name="T63" fmla="*/ 103 h 117"/>
                      <a:gd name="T64" fmla="*/ 5 w 307"/>
                      <a:gd name="T65" fmla="*/ 98 h 117"/>
                      <a:gd name="T66" fmla="*/ 16 w 307"/>
                      <a:gd name="T67" fmla="*/ 95 h 117"/>
                      <a:gd name="T68" fmla="*/ 28 w 307"/>
                      <a:gd name="T69" fmla="*/ 91 h 117"/>
                      <a:gd name="T70" fmla="*/ 39 w 307"/>
                      <a:gd name="T71" fmla="*/ 85 h 117"/>
                      <a:gd name="T72" fmla="*/ 50 w 307"/>
                      <a:gd name="T73" fmla="*/ 80 h 117"/>
                      <a:gd name="T74" fmla="*/ 60 w 307"/>
                      <a:gd name="T75" fmla="*/ 73 h 117"/>
                      <a:gd name="T76" fmla="*/ 69 w 307"/>
                      <a:gd name="T77" fmla="*/ 65 h 117"/>
                      <a:gd name="T78" fmla="*/ 77 w 307"/>
                      <a:gd name="T79" fmla="*/ 55 h 117"/>
                      <a:gd name="T80" fmla="*/ 84 w 307"/>
                      <a:gd name="T81" fmla="*/ 44 h 117"/>
                      <a:gd name="T82" fmla="*/ 95 w 307"/>
                      <a:gd name="T83" fmla="*/ 36 h 117"/>
                      <a:gd name="T84" fmla="*/ 106 w 307"/>
                      <a:gd name="T85" fmla="*/ 29 h 117"/>
                      <a:gd name="T86" fmla="*/ 119 w 307"/>
                      <a:gd name="T87" fmla="*/ 24 h 117"/>
                      <a:gd name="T88" fmla="*/ 132 w 307"/>
                      <a:gd name="T89" fmla="*/ 21 h 117"/>
                      <a:gd name="T90" fmla="*/ 144 w 307"/>
                      <a:gd name="T91" fmla="*/ 19 h 117"/>
                      <a:gd name="T92" fmla="*/ 158 w 307"/>
                      <a:gd name="T93" fmla="*/ 17 h 117"/>
                      <a:gd name="T94" fmla="*/ 172 w 307"/>
                      <a:gd name="T95" fmla="*/ 16 h 117"/>
                      <a:gd name="T96" fmla="*/ 186 w 307"/>
                      <a:gd name="T97" fmla="*/ 15 h 117"/>
                      <a:gd name="T98" fmla="*/ 199 w 307"/>
                      <a:gd name="T99" fmla="*/ 15 h 117"/>
                      <a:gd name="T100" fmla="*/ 214 w 307"/>
                      <a:gd name="T101" fmla="*/ 15 h 117"/>
                      <a:gd name="T102" fmla="*/ 228 w 307"/>
                      <a:gd name="T103" fmla="*/ 14 h 117"/>
                      <a:gd name="T104" fmla="*/ 242 w 307"/>
                      <a:gd name="T105" fmla="*/ 13 h 117"/>
                      <a:gd name="T106" fmla="*/ 255 w 307"/>
                      <a:gd name="T107" fmla="*/ 12 h 117"/>
                      <a:gd name="T108" fmla="*/ 269 w 307"/>
                      <a:gd name="T109" fmla="*/ 9 h 117"/>
                      <a:gd name="T110" fmla="*/ 281 w 307"/>
                      <a:gd name="T111" fmla="*/ 5 h 117"/>
                      <a:gd name="T112" fmla="*/ 293 w 307"/>
                      <a:gd name="T113" fmla="*/ 0 h 117"/>
                      <a:gd name="T114" fmla="*/ 296 w 307"/>
                      <a:gd name="T115" fmla="*/ 0 h 117"/>
                      <a:gd name="T116" fmla="*/ 300 w 307"/>
                      <a:gd name="T117" fmla="*/ 0 h 117"/>
                      <a:gd name="T118" fmla="*/ 303 w 307"/>
                      <a:gd name="T119" fmla="*/ 0 h 117"/>
                      <a:gd name="T120" fmla="*/ 307 w 307"/>
                      <a:gd name="T121" fmla="*/ 2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307" h="117">
                        <a:moveTo>
                          <a:pt x="307" y="2"/>
                        </a:moveTo>
                        <a:lnTo>
                          <a:pt x="304" y="11"/>
                        </a:lnTo>
                        <a:lnTo>
                          <a:pt x="297" y="15"/>
                        </a:lnTo>
                        <a:lnTo>
                          <a:pt x="288" y="17"/>
                        </a:lnTo>
                        <a:lnTo>
                          <a:pt x="281" y="21"/>
                        </a:lnTo>
                        <a:lnTo>
                          <a:pt x="269" y="24"/>
                        </a:lnTo>
                        <a:lnTo>
                          <a:pt x="256" y="29"/>
                        </a:lnTo>
                        <a:lnTo>
                          <a:pt x="242" y="32"/>
                        </a:lnTo>
                        <a:lnTo>
                          <a:pt x="229" y="35"/>
                        </a:lnTo>
                        <a:lnTo>
                          <a:pt x="217" y="38"/>
                        </a:lnTo>
                        <a:lnTo>
                          <a:pt x="204" y="42"/>
                        </a:lnTo>
                        <a:lnTo>
                          <a:pt x="190" y="45"/>
                        </a:lnTo>
                        <a:lnTo>
                          <a:pt x="178" y="49"/>
                        </a:lnTo>
                        <a:lnTo>
                          <a:pt x="165" y="53"/>
                        </a:lnTo>
                        <a:lnTo>
                          <a:pt x="153" y="57"/>
                        </a:lnTo>
                        <a:lnTo>
                          <a:pt x="141" y="62"/>
                        </a:lnTo>
                        <a:lnTo>
                          <a:pt x="129" y="67"/>
                        </a:lnTo>
                        <a:lnTo>
                          <a:pt x="118" y="73"/>
                        </a:lnTo>
                        <a:lnTo>
                          <a:pt x="106" y="80"/>
                        </a:lnTo>
                        <a:lnTo>
                          <a:pt x="95" y="88"/>
                        </a:lnTo>
                        <a:lnTo>
                          <a:pt x="84" y="96"/>
                        </a:lnTo>
                        <a:lnTo>
                          <a:pt x="74" y="99"/>
                        </a:lnTo>
                        <a:lnTo>
                          <a:pt x="64" y="103"/>
                        </a:lnTo>
                        <a:lnTo>
                          <a:pt x="53" y="105"/>
                        </a:lnTo>
                        <a:lnTo>
                          <a:pt x="44" y="107"/>
                        </a:lnTo>
                        <a:lnTo>
                          <a:pt x="34" y="110"/>
                        </a:lnTo>
                        <a:lnTo>
                          <a:pt x="23" y="112"/>
                        </a:lnTo>
                        <a:lnTo>
                          <a:pt x="13" y="114"/>
                        </a:lnTo>
                        <a:lnTo>
                          <a:pt x="3" y="117"/>
                        </a:lnTo>
                        <a:lnTo>
                          <a:pt x="0" y="112"/>
                        </a:lnTo>
                        <a:lnTo>
                          <a:pt x="1" y="107"/>
                        </a:lnTo>
                        <a:lnTo>
                          <a:pt x="4" y="103"/>
                        </a:lnTo>
                        <a:lnTo>
                          <a:pt x="5" y="98"/>
                        </a:lnTo>
                        <a:lnTo>
                          <a:pt x="16" y="95"/>
                        </a:lnTo>
                        <a:lnTo>
                          <a:pt x="28" y="91"/>
                        </a:lnTo>
                        <a:lnTo>
                          <a:pt x="39" y="85"/>
                        </a:lnTo>
                        <a:lnTo>
                          <a:pt x="50" y="80"/>
                        </a:lnTo>
                        <a:lnTo>
                          <a:pt x="60" y="73"/>
                        </a:lnTo>
                        <a:lnTo>
                          <a:pt x="69" y="65"/>
                        </a:lnTo>
                        <a:lnTo>
                          <a:pt x="77" y="55"/>
                        </a:lnTo>
                        <a:lnTo>
                          <a:pt x="84" y="44"/>
                        </a:lnTo>
                        <a:lnTo>
                          <a:pt x="95" y="36"/>
                        </a:lnTo>
                        <a:lnTo>
                          <a:pt x="106" y="29"/>
                        </a:lnTo>
                        <a:lnTo>
                          <a:pt x="119" y="24"/>
                        </a:lnTo>
                        <a:lnTo>
                          <a:pt x="132" y="21"/>
                        </a:lnTo>
                        <a:lnTo>
                          <a:pt x="144" y="19"/>
                        </a:lnTo>
                        <a:lnTo>
                          <a:pt x="158" y="17"/>
                        </a:lnTo>
                        <a:lnTo>
                          <a:pt x="172" y="16"/>
                        </a:lnTo>
                        <a:lnTo>
                          <a:pt x="186" y="15"/>
                        </a:lnTo>
                        <a:lnTo>
                          <a:pt x="199" y="15"/>
                        </a:lnTo>
                        <a:lnTo>
                          <a:pt x="214" y="15"/>
                        </a:lnTo>
                        <a:lnTo>
                          <a:pt x="228" y="14"/>
                        </a:lnTo>
                        <a:lnTo>
                          <a:pt x="242" y="13"/>
                        </a:lnTo>
                        <a:lnTo>
                          <a:pt x="255" y="12"/>
                        </a:lnTo>
                        <a:lnTo>
                          <a:pt x="269" y="9"/>
                        </a:lnTo>
                        <a:lnTo>
                          <a:pt x="281" y="5"/>
                        </a:lnTo>
                        <a:lnTo>
                          <a:pt x="293" y="0"/>
                        </a:lnTo>
                        <a:lnTo>
                          <a:pt x="296" y="0"/>
                        </a:lnTo>
                        <a:lnTo>
                          <a:pt x="300" y="0"/>
                        </a:lnTo>
                        <a:lnTo>
                          <a:pt x="303" y="0"/>
                        </a:lnTo>
                        <a:lnTo>
                          <a:pt x="307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7" name="未知"/>
                  <p:cNvSpPr>
                    <a:spLocks/>
                  </p:cNvSpPr>
                  <p:nvPr/>
                </p:nvSpPr>
                <p:spPr bwMode="auto">
                  <a:xfrm>
                    <a:off x="373" y="241"/>
                    <a:ext cx="105" cy="28"/>
                  </a:xfrm>
                  <a:custGeom>
                    <a:avLst/>
                    <a:gdLst>
                      <a:gd name="T0" fmla="*/ 210 w 210"/>
                      <a:gd name="T1" fmla="*/ 6 h 58"/>
                      <a:gd name="T2" fmla="*/ 205 w 210"/>
                      <a:gd name="T3" fmla="*/ 14 h 58"/>
                      <a:gd name="T4" fmla="*/ 197 w 210"/>
                      <a:gd name="T5" fmla="*/ 20 h 58"/>
                      <a:gd name="T6" fmla="*/ 188 w 210"/>
                      <a:gd name="T7" fmla="*/ 26 h 58"/>
                      <a:gd name="T8" fmla="*/ 181 w 210"/>
                      <a:gd name="T9" fmla="*/ 31 h 58"/>
                      <a:gd name="T10" fmla="*/ 185 w 210"/>
                      <a:gd name="T11" fmla="*/ 34 h 58"/>
                      <a:gd name="T12" fmla="*/ 191 w 210"/>
                      <a:gd name="T13" fmla="*/ 36 h 58"/>
                      <a:gd name="T14" fmla="*/ 196 w 210"/>
                      <a:gd name="T15" fmla="*/ 38 h 58"/>
                      <a:gd name="T16" fmla="*/ 202 w 210"/>
                      <a:gd name="T17" fmla="*/ 40 h 58"/>
                      <a:gd name="T18" fmla="*/ 207 w 210"/>
                      <a:gd name="T19" fmla="*/ 42 h 58"/>
                      <a:gd name="T20" fmla="*/ 209 w 210"/>
                      <a:gd name="T21" fmla="*/ 44 h 58"/>
                      <a:gd name="T22" fmla="*/ 210 w 210"/>
                      <a:gd name="T23" fmla="*/ 49 h 58"/>
                      <a:gd name="T24" fmla="*/ 207 w 210"/>
                      <a:gd name="T25" fmla="*/ 54 h 58"/>
                      <a:gd name="T26" fmla="*/ 192 w 210"/>
                      <a:gd name="T27" fmla="*/ 57 h 58"/>
                      <a:gd name="T28" fmla="*/ 178 w 210"/>
                      <a:gd name="T29" fmla="*/ 58 h 58"/>
                      <a:gd name="T30" fmla="*/ 163 w 210"/>
                      <a:gd name="T31" fmla="*/ 58 h 58"/>
                      <a:gd name="T32" fmla="*/ 149 w 210"/>
                      <a:gd name="T33" fmla="*/ 56 h 58"/>
                      <a:gd name="T34" fmla="*/ 134 w 210"/>
                      <a:gd name="T35" fmla="*/ 53 h 58"/>
                      <a:gd name="T36" fmla="*/ 121 w 210"/>
                      <a:gd name="T37" fmla="*/ 50 h 58"/>
                      <a:gd name="T38" fmla="*/ 108 w 210"/>
                      <a:gd name="T39" fmla="*/ 45 h 58"/>
                      <a:gd name="T40" fmla="*/ 95 w 210"/>
                      <a:gd name="T41" fmla="*/ 40 h 58"/>
                      <a:gd name="T42" fmla="*/ 82 w 210"/>
                      <a:gd name="T43" fmla="*/ 40 h 58"/>
                      <a:gd name="T44" fmla="*/ 70 w 210"/>
                      <a:gd name="T45" fmla="*/ 40 h 58"/>
                      <a:gd name="T46" fmla="*/ 58 w 210"/>
                      <a:gd name="T47" fmla="*/ 40 h 58"/>
                      <a:gd name="T48" fmla="*/ 47 w 210"/>
                      <a:gd name="T49" fmla="*/ 40 h 58"/>
                      <a:gd name="T50" fmla="*/ 35 w 210"/>
                      <a:gd name="T51" fmla="*/ 38 h 58"/>
                      <a:gd name="T52" fmla="*/ 24 w 210"/>
                      <a:gd name="T53" fmla="*/ 37 h 58"/>
                      <a:gd name="T54" fmla="*/ 12 w 210"/>
                      <a:gd name="T55" fmla="*/ 35 h 58"/>
                      <a:gd name="T56" fmla="*/ 2 w 210"/>
                      <a:gd name="T57" fmla="*/ 31 h 58"/>
                      <a:gd name="T58" fmla="*/ 0 w 210"/>
                      <a:gd name="T59" fmla="*/ 25 h 58"/>
                      <a:gd name="T60" fmla="*/ 5 w 210"/>
                      <a:gd name="T61" fmla="*/ 21 h 58"/>
                      <a:gd name="T62" fmla="*/ 11 w 210"/>
                      <a:gd name="T63" fmla="*/ 18 h 58"/>
                      <a:gd name="T64" fmla="*/ 15 w 210"/>
                      <a:gd name="T65" fmla="*/ 14 h 58"/>
                      <a:gd name="T66" fmla="*/ 27 w 210"/>
                      <a:gd name="T67" fmla="*/ 13 h 58"/>
                      <a:gd name="T68" fmla="*/ 38 w 210"/>
                      <a:gd name="T69" fmla="*/ 12 h 58"/>
                      <a:gd name="T70" fmla="*/ 50 w 210"/>
                      <a:gd name="T71" fmla="*/ 12 h 58"/>
                      <a:gd name="T72" fmla="*/ 62 w 210"/>
                      <a:gd name="T73" fmla="*/ 12 h 58"/>
                      <a:gd name="T74" fmla="*/ 74 w 210"/>
                      <a:gd name="T75" fmla="*/ 12 h 58"/>
                      <a:gd name="T76" fmla="*/ 86 w 210"/>
                      <a:gd name="T77" fmla="*/ 12 h 58"/>
                      <a:gd name="T78" fmla="*/ 98 w 210"/>
                      <a:gd name="T79" fmla="*/ 13 h 58"/>
                      <a:gd name="T80" fmla="*/ 110 w 210"/>
                      <a:gd name="T81" fmla="*/ 13 h 58"/>
                      <a:gd name="T82" fmla="*/ 123 w 210"/>
                      <a:gd name="T83" fmla="*/ 13 h 58"/>
                      <a:gd name="T84" fmla="*/ 135 w 210"/>
                      <a:gd name="T85" fmla="*/ 13 h 58"/>
                      <a:gd name="T86" fmla="*/ 147 w 210"/>
                      <a:gd name="T87" fmla="*/ 12 h 58"/>
                      <a:gd name="T88" fmla="*/ 158 w 210"/>
                      <a:gd name="T89" fmla="*/ 11 h 58"/>
                      <a:gd name="T90" fmla="*/ 171 w 210"/>
                      <a:gd name="T91" fmla="*/ 10 h 58"/>
                      <a:gd name="T92" fmla="*/ 182 w 210"/>
                      <a:gd name="T93" fmla="*/ 7 h 58"/>
                      <a:gd name="T94" fmla="*/ 193 w 210"/>
                      <a:gd name="T95" fmla="*/ 4 h 58"/>
                      <a:gd name="T96" fmla="*/ 204 w 210"/>
                      <a:gd name="T97" fmla="*/ 0 h 58"/>
                      <a:gd name="T98" fmla="*/ 210 w 210"/>
                      <a:gd name="T99" fmla="*/ 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0" h="58">
                        <a:moveTo>
                          <a:pt x="210" y="6"/>
                        </a:moveTo>
                        <a:lnTo>
                          <a:pt x="205" y="14"/>
                        </a:lnTo>
                        <a:lnTo>
                          <a:pt x="197" y="20"/>
                        </a:lnTo>
                        <a:lnTo>
                          <a:pt x="188" y="26"/>
                        </a:lnTo>
                        <a:lnTo>
                          <a:pt x="181" y="31"/>
                        </a:lnTo>
                        <a:lnTo>
                          <a:pt x="185" y="34"/>
                        </a:lnTo>
                        <a:lnTo>
                          <a:pt x="191" y="36"/>
                        </a:lnTo>
                        <a:lnTo>
                          <a:pt x="196" y="38"/>
                        </a:lnTo>
                        <a:lnTo>
                          <a:pt x="202" y="40"/>
                        </a:lnTo>
                        <a:lnTo>
                          <a:pt x="207" y="42"/>
                        </a:lnTo>
                        <a:lnTo>
                          <a:pt x="209" y="44"/>
                        </a:lnTo>
                        <a:lnTo>
                          <a:pt x="210" y="49"/>
                        </a:lnTo>
                        <a:lnTo>
                          <a:pt x="207" y="54"/>
                        </a:lnTo>
                        <a:lnTo>
                          <a:pt x="192" y="57"/>
                        </a:lnTo>
                        <a:lnTo>
                          <a:pt x="178" y="58"/>
                        </a:lnTo>
                        <a:lnTo>
                          <a:pt x="163" y="58"/>
                        </a:lnTo>
                        <a:lnTo>
                          <a:pt x="149" y="56"/>
                        </a:lnTo>
                        <a:lnTo>
                          <a:pt x="134" y="53"/>
                        </a:lnTo>
                        <a:lnTo>
                          <a:pt x="121" y="50"/>
                        </a:lnTo>
                        <a:lnTo>
                          <a:pt x="108" y="45"/>
                        </a:lnTo>
                        <a:lnTo>
                          <a:pt x="95" y="40"/>
                        </a:lnTo>
                        <a:lnTo>
                          <a:pt x="82" y="40"/>
                        </a:lnTo>
                        <a:lnTo>
                          <a:pt x="70" y="40"/>
                        </a:lnTo>
                        <a:lnTo>
                          <a:pt x="58" y="40"/>
                        </a:lnTo>
                        <a:lnTo>
                          <a:pt x="47" y="40"/>
                        </a:lnTo>
                        <a:lnTo>
                          <a:pt x="35" y="38"/>
                        </a:lnTo>
                        <a:lnTo>
                          <a:pt x="24" y="37"/>
                        </a:lnTo>
                        <a:lnTo>
                          <a:pt x="12" y="35"/>
                        </a:lnTo>
                        <a:lnTo>
                          <a:pt x="2" y="31"/>
                        </a:lnTo>
                        <a:lnTo>
                          <a:pt x="0" y="25"/>
                        </a:lnTo>
                        <a:lnTo>
                          <a:pt x="5" y="21"/>
                        </a:lnTo>
                        <a:lnTo>
                          <a:pt x="11" y="18"/>
                        </a:lnTo>
                        <a:lnTo>
                          <a:pt x="15" y="14"/>
                        </a:lnTo>
                        <a:lnTo>
                          <a:pt x="27" y="13"/>
                        </a:lnTo>
                        <a:lnTo>
                          <a:pt x="38" y="12"/>
                        </a:lnTo>
                        <a:lnTo>
                          <a:pt x="50" y="12"/>
                        </a:lnTo>
                        <a:lnTo>
                          <a:pt x="62" y="12"/>
                        </a:lnTo>
                        <a:lnTo>
                          <a:pt x="74" y="12"/>
                        </a:lnTo>
                        <a:lnTo>
                          <a:pt x="86" y="12"/>
                        </a:lnTo>
                        <a:lnTo>
                          <a:pt x="98" y="13"/>
                        </a:lnTo>
                        <a:lnTo>
                          <a:pt x="110" y="13"/>
                        </a:lnTo>
                        <a:lnTo>
                          <a:pt x="123" y="13"/>
                        </a:lnTo>
                        <a:lnTo>
                          <a:pt x="135" y="13"/>
                        </a:lnTo>
                        <a:lnTo>
                          <a:pt x="147" y="12"/>
                        </a:lnTo>
                        <a:lnTo>
                          <a:pt x="158" y="11"/>
                        </a:lnTo>
                        <a:lnTo>
                          <a:pt x="171" y="10"/>
                        </a:lnTo>
                        <a:lnTo>
                          <a:pt x="182" y="7"/>
                        </a:lnTo>
                        <a:lnTo>
                          <a:pt x="193" y="4"/>
                        </a:lnTo>
                        <a:lnTo>
                          <a:pt x="204" y="0"/>
                        </a:lnTo>
                        <a:lnTo>
                          <a:pt x="21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8" name="未知"/>
                  <p:cNvSpPr>
                    <a:spLocks/>
                  </p:cNvSpPr>
                  <p:nvPr/>
                </p:nvSpPr>
                <p:spPr bwMode="auto">
                  <a:xfrm>
                    <a:off x="832" y="242"/>
                    <a:ext cx="178" cy="172"/>
                  </a:xfrm>
                  <a:custGeom>
                    <a:avLst/>
                    <a:gdLst>
                      <a:gd name="T0" fmla="*/ 103 w 355"/>
                      <a:gd name="T1" fmla="*/ 23 h 343"/>
                      <a:gd name="T2" fmla="*/ 127 w 355"/>
                      <a:gd name="T3" fmla="*/ 25 h 343"/>
                      <a:gd name="T4" fmla="*/ 146 w 355"/>
                      <a:gd name="T5" fmla="*/ 40 h 343"/>
                      <a:gd name="T6" fmla="*/ 158 w 355"/>
                      <a:gd name="T7" fmla="*/ 70 h 343"/>
                      <a:gd name="T8" fmla="*/ 191 w 355"/>
                      <a:gd name="T9" fmla="*/ 84 h 343"/>
                      <a:gd name="T10" fmla="*/ 204 w 355"/>
                      <a:gd name="T11" fmla="*/ 117 h 343"/>
                      <a:gd name="T12" fmla="*/ 195 w 355"/>
                      <a:gd name="T13" fmla="*/ 145 h 343"/>
                      <a:gd name="T14" fmla="*/ 218 w 355"/>
                      <a:gd name="T15" fmla="*/ 174 h 343"/>
                      <a:gd name="T16" fmla="*/ 231 w 355"/>
                      <a:gd name="T17" fmla="*/ 206 h 343"/>
                      <a:gd name="T18" fmla="*/ 247 w 355"/>
                      <a:gd name="T19" fmla="*/ 228 h 343"/>
                      <a:gd name="T20" fmla="*/ 249 w 355"/>
                      <a:gd name="T21" fmla="*/ 233 h 343"/>
                      <a:gd name="T22" fmla="*/ 247 w 355"/>
                      <a:gd name="T23" fmla="*/ 235 h 343"/>
                      <a:gd name="T24" fmla="*/ 252 w 355"/>
                      <a:gd name="T25" fmla="*/ 241 h 343"/>
                      <a:gd name="T26" fmla="*/ 270 w 355"/>
                      <a:gd name="T27" fmla="*/ 246 h 343"/>
                      <a:gd name="T28" fmla="*/ 281 w 355"/>
                      <a:gd name="T29" fmla="*/ 193 h 343"/>
                      <a:gd name="T30" fmla="*/ 313 w 355"/>
                      <a:gd name="T31" fmla="*/ 211 h 343"/>
                      <a:gd name="T32" fmla="*/ 334 w 355"/>
                      <a:gd name="T33" fmla="*/ 261 h 343"/>
                      <a:gd name="T34" fmla="*/ 355 w 355"/>
                      <a:gd name="T35" fmla="*/ 312 h 343"/>
                      <a:gd name="T36" fmla="*/ 337 w 355"/>
                      <a:gd name="T37" fmla="*/ 312 h 343"/>
                      <a:gd name="T38" fmla="*/ 316 w 355"/>
                      <a:gd name="T39" fmla="*/ 315 h 343"/>
                      <a:gd name="T40" fmla="*/ 300 w 355"/>
                      <a:gd name="T41" fmla="*/ 311 h 343"/>
                      <a:gd name="T42" fmla="*/ 287 w 355"/>
                      <a:gd name="T43" fmla="*/ 289 h 343"/>
                      <a:gd name="T44" fmla="*/ 272 w 355"/>
                      <a:gd name="T45" fmla="*/ 269 h 343"/>
                      <a:gd name="T46" fmla="*/ 270 w 355"/>
                      <a:gd name="T47" fmla="*/ 289 h 343"/>
                      <a:gd name="T48" fmla="*/ 281 w 355"/>
                      <a:gd name="T49" fmla="*/ 322 h 343"/>
                      <a:gd name="T50" fmla="*/ 260 w 355"/>
                      <a:gd name="T51" fmla="*/ 329 h 343"/>
                      <a:gd name="T52" fmla="*/ 203 w 355"/>
                      <a:gd name="T53" fmla="*/ 269 h 343"/>
                      <a:gd name="T54" fmla="*/ 155 w 355"/>
                      <a:gd name="T55" fmla="*/ 186 h 343"/>
                      <a:gd name="T56" fmla="*/ 117 w 355"/>
                      <a:gd name="T57" fmla="*/ 100 h 343"/>
                      <a:gd name="T58" fmla="*/ 105 w 355"/>
                      <a:gd name="T59" fmla="*/ 95 h 343"/>
                      <a:gd name="T60" fmla="*/ 102 w 355"/>
                      <a:gd name="T61" fmla="*/ 144 h 343"/>
                      <a:gd name="T62" fmla="*/ 104 w 355"/>
                      <a:gd name="T63" fmla="*/ 197 h 343"/>
                      <a:gd name="T64" fmla="*/ 128 w 355"/>
                      <a:gd name="T65" fmla="*/ 212 h 343"/>
                      <a:gd name="T66" fmla="*/ 123 w 355"/>
                      <a:gd name="T67" fmla="*/ 231 h 343"/>
                      <a:gd name="T68" fmla="*/ 131 w 355"/>
                      <a:gd name="T69" fmla="*/ 252 h 343"/>
                      <a:gd name="T70" fmla="*/ 147 w 355"/>
                      <a:gd name="T71" fmla="*/ 283 h 343"/>
                      <a:gd name="T72" fmla="*/ 156 w 355"/>
                      <a:gd name="T73" fmla="*/ 336 h 343"/>
                      <a:gd name="T74" fmla="*/ 66 w 355"/>
                      <a:gd name="T75" fmla="*/ 305 h 343"/>
                      <a:gd name="T76" fmla="*/ 66 w 355"/>
                      <a:gd name="T77" fmla="*/ 241 h 343"/>
                      <a:gd name="T78" fmla="*/ 55 w 355"/>
                      <a:gd name="T79" fmla="*/ 176 h 343"/>
                      <a:gd name="T80" fmla="*/ 58 w 355"/>
                      <a:gd name="T81" fmla="*/ 117 h 343"/>
                      <a:gd name="T82" fmla="*/ 30 w 355"/>
                      <a:gd name="T83" fmla="*/ 78 h 343"/>
                      <a:gd name="T84" fmla="*/ 5 w 355"/>
                      <a:gd name="T85" fmla="*/ 45 h 343"/>
                      <a:gd name="T86" fmla="*/ 4 w 355"/>
                      <a:gd name="T87" fmla="*/ 4 h 343"/>
                      <a:gd name="T88" fmla="*/ 17 w 355"/>
                      <a:gd name="T89" fmla="*/ 1 h 343"/>
                      <a:gd name="T90" fmla="*/ 30 w 355"/>
                      <a:gd name="T91" fmla="*/ 1 h 343"/>
                      <a:gd name="T92" fmla="*/ 44 w 355"/>
                      <a:gd name="T93" fmla="*/ 7 h 343"/>
                      <a:gd name="T94" fmla="*/ 60 w 355"/>
                      <a:gd name="T95" fmla="*/ 26 h 343"/>
                      <a:gd name="T96" fmla="*/ 80 w 355"/>
                      <a:gd name="T97" fmla="*/ 30 h 3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355" h="343">
                        <a:moveTo>
                          <a:pt x="87" y="23"/>
                        </a:moveTo>
                        <a:lnTo>
                          <a:pt x="95" y="23"/>
                        </a:lnTo>
                        <a:lnTo>
                          <a:pt x="103" y="23"/>
                        </a:lnTo>
                        <a:lnTo>
                          <a:pt x="112" y="23"/>
                        </a:lnTo>
                        <a:lnTo>
                          <a:pt x="120" y="24"/>
                        </a:lnTo>
                        <a:lnTo>
                          <a:pt x="127" y="25"/>
                        </a:lnTo>
                        <a:lnTo>
                          <a:pt x="134" y="27"/>
                        </a:lnTo>
                        <a:lnTo>
                          <a:pt x="140" y="33"/>
                        </a:lnTo>
                        <a:lnTo>
                          <a:pt x="146" y="40"/>
                        </a:lnTo>
                        <a:lnTo>
                          <a:pt x="144" y="54"/>
                        </a:lnTo>
                        <a:lnTo>
                          <a:pt x="149" y="63"/>
                        </a:lnTo>
                        <a:lnTo>
                          <a:pt x="158" y="70"/>
                        </a:lnTo>
                        <a:lnTo>
                          <a:pt x="169" y="74"/>
                        </a:lnTo>
                        <a:lnTo>
                          <a:pt x="180" y="78"/>
                        </a:lnTo>
                        <a:lnTo>
                          <a:pt x="191" y="84"/>
                        </a:lnTo>
                        <a:lnTo>
                          <a:pt x="199" y="93"/>
                        </a:lnTo>
                        <a:lnTo>
                          <a:pt x="202" y="107"/>
                        </a:lnTo>
                        <a:lnTo>
                          <a:pt x="204" y="117"/>
                        </a:lnTo>
                        <a:lnTo>
                          <a:pt x="201" y="127"/>
                        </a:lnTo>
                        <a:lnTo>
                          <a:pt x="196" y="136"/>
                        </a:lnTo>
                        <a:lnTo>
                          <a:pt x="195" y="145"/>
                        </a:lnTo>
                        <a:lnTo>
                          <a:pt x="205" y="153"/>
                        </a:lnTo>
                        <a:lnTo>
                          <a:pt x="212" y="162"/>
                        </a:lnTo>
                        <a:lnTo>
                          <a:pt x="218" y="174"/>
                        </a:lnTo>
                        <a:lnTo>
                          <a:pt x="222" y="184"/>
                        </a:lnTo>
                        <a:lnTo>
                          <a:pt x="226" y="196"/>
                        </a:lnTo>
                        <a:lnTo>
                          <a:pt x="231" y="206"/>
                        </a:lnTo>
                        <a:lnTo>
                          <a:pt x="238" y="216"/>
                        </a:lnTo>
                        <a:lnTo>
                          <a:pt x="247" y="226"/>
                        </a:lnTo>
                        <a:lnTo>
                          <a:pt x="247" y="228"/>
                        </a:lnTo>
                        <a:lnTo>
                          <a:pt x="247" y="229"/>
                        </a:lnTo>
                        <a:lnTo>
                          <a:pt x="248" y="231"/>
                        </a:lnTo>
                        <a:lnTo>
                          <a:pt x="249" y="233"/>
                        </a:lnTo>
                        <a:lnTo>
                          <a:pt x="248" y="233"/>
                        </a:lnTo>
                        <a:lnTo>
                          <a:pt x="247" y="234"/>
                        </a:lnTo>
                        <a:lnTo>
                          <a:pt x="247" y="235"/>
                        </a:lnTo>
                        <a:lnTo>
                          <a:pt x="246" y="236"/>
                        </a:lnTo>
                        <a:lnTo>
                          <a:pt x="249" y="238"/>
                        </a:lnTo>
                        <a:lnTo>
                          <a:pt x="252" y="241"/>
                        </a:lnTo>
                        <a:lnTo>
                          <a:pt x="255" y="243"/>
                        </a:lnTo>
                        <a:lnTo>
                          <a:pt x="257" y="248"/>
                        </a:lnTo>
                        <a:lnTo>
                          <a:pt x="270" y="246"/>
                        </a:lnTo>
                        <a:lnTo>
                          <a:pt x="269" y="229"/>
                        </a:lnTo>
                        <a:lnTo>
                          <a:pt x="273" y="211"/>
                        </a:lnTo>
                        <a:lnTo>
                          <a:pt x="281" y="193"/>
                        </a:lnTo>
                        <a:lnTo>
                          <a:pt x="293" y="181"/>
                        </a:lnTo>
                        <a:lnTo>
                          <a:pt x="303" y="196"/>
                        </a:lnTo>
                        <a:lnTo>
                          <a:pt x="313" y="211"/>
                        </a:lnTo>
                        <a:lnTo>
                          <a:pt x="321" y="228"/>
                        </a:lnTo>
                        <a:lnTo>
                          <a:pt x="328" y="244"/>
                        </a:lnTo>
                        <a:lnTo>
                          <a:pt x="334" y="261"/>
                        </a:lnTo>
                        <a:lnTo>
                          <a:pt x="341" y="279"/>
                        </a:lnTo>
                        <a:lnTo>
                          <a:pt x="348" y="296"/>
                        </a:lnTo>
                        <a:lnTo>
                          <a:pt x="355" y="312"/>
                        </a:lnTo>
                        <a:lnTo>
                          <a:pt x="349" y="312"/>
                        </a:lnTo>
                        <a:lnTo>
                          <a:pt x="344" y="312"/>
                        </a:lnTo>
                        <a:lnTo>
                          <a:pt x="337" y="312"/>
                        </a:lnTo>
                        <a:lnTo>
                          <a:pt x="330" y="313"/>
                        </a:lnTo>
                        <a:lnTo>
                          <a:pt x="323" y="314"/>
                        </a:lnTo>
                        <a:lnTo>
                          <a:pt x="316" y="315"/>
                        </a:lnTo>
                        <a:lnTo>
                          <a:pt x="309" y="317"/>
                        </a:lnTo>
                        <a:lnTo>
                          <a:pt x="303" y="319"/>
                        </a:lnTo>
                        <a:lnTo>
                          <a:pt x="300" y="311"/>
                        </a:lnTo>
                        <a:lnTo>
                          <a:pt x="295" y="304"/>
                        </a:lnTo>
                        <a:lnTo>
                          <a:pt x="292" y="297"/>
                        </a:lnTo>
                        <a:lnTo>
                          <a:pt x="287" y="289"/>
                        </a:lnTo>
                        <a:lnTo>
                          <a:pt x="283" y="283"/>
                        </a:lnTo>
                        <a:lnTo>
                          <a:pt x="277" y="276"/>
                        </a:lnTo>
                        <a:lnTo>
                          <a:pt x="272" y="269"/>
                        </a:lnTo>
                        <a:lnTo>
                          <a:pt x="267" y="264"/>
                        </a:lnTo>
                        <a:lnTo>
                          <a:pt x="265" y="276"/>
                        </a:lnTo>
                        <a:lnTo>
                          <a:pt x="270" y="289"/>
                        </a:lnTo>
                        <a:lnTo>
                          <a:pt x="277" y="303"/>
                        </a:lnTo>
                        <a:lnTo>
                          <a:pt x="283" y="315"/>
                        </a:lnTo>
                        <a:lnTo>
                          <a:pt x="281" y="322"/>
                        </a:lnTo>
                        <a:lnTo>
                          <a:pt x="275" y="326"/>
                        </a:lnTo>
                        <a:lnTo>
                          <a:pt x="267" y="327"/>
                        </a:lnTo>
                        <a:lnTo>
                          <a:pt x="260" y="329"/>
                        </a:lnTo>
                        <a:lnTo>
                          <a:pt x="216" y="333"/>
                        </a:lnTo>
                        <a:lnTo>
                          <a:pt x="212" y="301"/>
                        </a:lnTo>
                        <a:lnTo>
                          <a:pt x="203" y="269"/>
                        </a:lnTo>
                        <a:lnTo>
                          <a:pt x="189" y="242"/>
                        </a:lnTo>
                        <a:lnTo>
                          <a:pt x="172" y="214"/>
                        </a:lnTo>
                        <a:lnTo>
                          <a:pt x="155" y="186"/>
                        </a:lnTo>
                        <a:lnTo>
                          <a:pt x="139" y="159"/>
                        </a:lnTo>
                        <a:lnTo>
                          <a:pt x="125" y="130"/>
                        </a:lnTo>
                        <a:lnTo>
                          <a:pt x="117" y="100"/>
                        </a:lnTo>
                        <a:lnTo>
                          <a:pt x="113" y="98"/>
                        </a:lnTo>
                        <a:lnTo>
                          <a:pt x="110" y="97"/>
                        </a:lnTo>
                        <a:lnTo>
                          <a:pt x="105" y="95"/>
                        </a:lnTo>
                        <a:lnTo>
                          <a:pt x="102" y="98"/>
                        </a:lnTo>
                        <a:lnTo>
                          <a:pt x="102" y="121"/>
                        </a:lnTo>
                        <a:lnTo>
                          <a:pt x="102" y="144"/>
                        </a:lnTo>
                        <a:lnTo>
                          <a:pt x="100" y="167"/>
                        </a:lnTo>
                        <a:lnTo>
                          <a:pt x="96" y="190"/>
                        </a:lnTo>
                        <a:lnTo>
                          <a:pt x="104" y="197"/>
                        </a:lnTo>
                        <a:lnTo>
                          <a:pt x="113" y="199"/>
                        </a:lnTo>
                        <a:lnTo>
                          <a:pt x="123" y="203"/>
                        </a:lnTo>
                        <a:lnTo>
                          <a:pt x="128" y="212"/>
                        </a:lnTo>
                        <a:lnTo>
                          <a:pt x="126" y="218"/>
                        </a:lnTo>
                        <a:lnTo>
                          <a:pt x="124" y="224"/>
                        </a:lnTo>
                        <a:lnTo>
                          <a:pt x="123" y="231"/>
                        </a:lnTo>
                        <a:lnTo>
                          <a:pt x="123" y="239"/>
                        </a:lnTo>
                        <a:lnTo>
                          <a:pt x="128" y="245"/>
                        </a:lnTo>
                        <a:lnTo>
                          <a:pt x="131" y="252"/>
                        </a:lnTo>
                        <a:lnTo>
                          <a:pt x="131" y="260"/>
                        </a:lnTo>
                        <a:lnTo>
                          <a:pt x="133" y="268"/>
                        </a:lnTo>
                        <a:lnTo>
                          <a:pt x="147" y="283"/>
                        </a:lnTo>
                        <a:lnTo>
                          <a:pt x="154" y="301"/>
                        </a:lnTo>
                        <a:lnTo>
                          <a:pt x="157" y="318"/>
                        </a:lnTo>
                        <a:lnTo>
                          <a:pt x="156" y="336"/>
                        </a:lnTo>
                        <a:lnTo>
                          <a:pt x="81" y="343"/>
                        </a:lnTo>
                        <a:lnTo>
                          <a:pt x="71" y="325"/>
                        </a:lnTo>
                        <a:lnTo>
                          <a:pt x="66" y="305"/>
                        </a:lnTo>
                        <a:lnTo>
                          <a:pt x="65" y="284"/>
                        </a:lnTo>
                        <a:lnTo>
                          <a:pt x="65" y="262"/>
                        </a:lnTo>
                        <a:lnTo>
                          <a:pt x="66" y="241"/>
                        </a:lnTo>
                        <a:lnTo>
                          <a:pt x="66" y="218"/>
                        </a:lnTo>
                        <a:lnTo>
                          <a:pt x="63" y="197"/>
                        </a:lnTo>
                        <a:lnTo>
                          <a:pt x="55" y="176"/>
                        </a:lnTo>
                        <a:lnTo>
                          <a:pt x="51" y="156"/>
                        </a:lnTo>
                        <a:lnTo>
                          <a:pt x="56" y="137"/>
                        </a:lnTo>
                        <a:lnTo>
                          <a:pt x="58" y="117"/>
                        </a:lnTo>
                        <a:lnTo>
                          <a:pt x="51" y="98"/>
                        </a:lnTo>
                        <a:lnTo>
                          <a:pt x="41" y="87"/>
                        </a:lnTo>
                        <a:lnTo>
                          <a:pt x="30" y="78"/>
                        </a:lnTo>
                        <a:lnTo>
                          <a:pt x="21" y="67"/>
                        </a:lnTo>
                        <a:lnTo>
                          <a:pt x="12" y="56"/>
                        </a:lnTo>
                        <a:lnTo>
                          <a:pt x="5" y="45"/>
                        </a:lnTo>
                        <a:lnTo>
                          <a:pt x="2" y="32"/>
                        </a:lnTo>
                        <a:lnTo>
                          <a:pt x="0" y="19"/>
                        </a:lnTo>
                        <a:lnTo>
                          <a:pt x="4" y="4"/>
                        </a:lnTo>
                        <a:lnTo>
                          <a:pt x="7" y="2"/>
                        </a:lnTo>
                        <a:lnTo>
                          <a:pt x="12" y="1"/>
                        </a:lnTo>
                        <a:lnTo>
                          <a:pt x="17" y="1"/>
                        </a:lnTo>
                        <a:lnTo>
                          <a:pt x="21" y="0"/>
                        </a:lnTo>
                        <a:lnTo>
                          <a:pt x="26" y="0"/>
                        </a:lnTo>
                        <a:lnTo>
                          <a:pt x="30" y="1"/>
                        </a:lnTo>
                        <a:lnTo>
                          <a:pt x="35" y="1"/>
                        </a:lnTo>
                        <a:lnTo>
                          <a:pt x="40" y="2"/>
                        </a:lnTo>
                        <a:lnTo>
                          <a:pt x="44" y="7"/>
                        </a:lnTo>
                        <a:lnTo>
                          <a:pt x="49" y="14"/>
                        </a:lnTo>
                        <a:lnTo>
                          <a:pt x="55" y="19"/>
                        </a:lnTo>
                        <a:lnTo>
                          <a:pt x="60" y="26"/>
                        </a:lnTo>
                        <a:lnTo>
                          <a:pt x="67" y="30"/>
                        </a:lnTo>
                        <a:lnTo>
                          <a:pt x="73" y="32"/>
                        </a:lnTo>
                        <a:lnTo>
                          <a:pt x="80" y="30"/>
                        </a:lnTo>
                        <a:lnTo>
                          <a:pt x="87" y="23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399" name="未知"/>
                  <p:cNvSpPr>
                    <a:spLocks/>
                  </p:cNvSpPr>
                  <p:nvPr/>
                </p:nvSpPr>
                <p:spPr bwMode="auto">
                  <a:xfrm>
                    <a:off x="757" y="263"/>
                    <a:ext cx="66" cy="53"/>
                  </a:xfrm>
                  <a:custGeom>
                    <a:avLst/>
                    <a:gdLst>
                      <a:gd name="T0" fmla="*/ 31 w 131"/>
                      <a:gd name="T1" fmla="*/ 28 h 105"/>
                      <a:gd name="T2" fmla="*/ 38 w 131"/>
                      <a:gd name="T3" fmla="*/ 43 h 105"/>
                      <a:gd name="T4" fmla="*/ 48 w 131"/>
                      <a:gd name="T5" fmla="*/ 52 h 105"/>
                      <a:gd name="T6" fmla="*/ 60 w 131"/>
                      <a:gd name="T7" fmla="*/ 60 h 105"/>
                      <a:gd name="T8" fmla="*/ 73 w 131"/>
                      <a:gd name="T9" fmla="*/ 65 h 105"/>
                      <a:gd name="T10" fmla="*/ 88 w 131"/>
                      <a:gd name="T11" fmla="*/ 68 h 105"/>
                      <a:gd name="T12" fmla="*/ 103 w 131"/>
                      <a:gd name="T13" fmla="*/ 72 h 105"/>
                      <a:gd name="T14" fmla="*/ 117 w 131"/>
                      <a:gd name="T15" fmla="*/ 76 h 105"/>
                      <a:gd name="T16" fmla="*/ 131 w 131"/>
                      <a:gd name="T17" fmla="*/ 82 h 105"/>
                      <a:gd name="T18" fmla="*/ 126 w 131"/>
                      <a:gd name="T19" fmla="*/ 105 h 105"/>
                      <a:gd name="T20" fmla="*/ 117 w 131"/>
                      <a:gd name="T21" fmla="*/ 99 h 105"/>
                      <a:gd name="T22" fmla="*/ 106 w 131"/>
                      <a:gd name="T23" fmla="*/ 94 h 105"/>
                      <a:gd name="T24" fmla="*/ 94 w 131"/>
                      <a:gd name="T25" fmla="*/ 86 h 105"/>
                      <a:gd name="T26" fmla="*/ 82 w 131"/>
                      <a:gd name="T27" fmla="*/ 79 h 105"/>
                      <a:gd name="T28" fmla="*/ 68 w 131"/>
                      <a:gd name="T29" fmla="*/ 72 h 105"/>
                      <a:gd name="T30" fmla="*/ 55 w 131"/>
                      <a:gd name="T31" fmla="*/ 66 h 105"/>
                      <a:gd name="T32" fmla="*/ 40 w 131"/>
                      <a:gd name="T33" fmla="*/ 61 h 105"/>
                      <a:gd name="T34" fmla="*/ 26 w 131"/>
                      <a:gd name="T35" fmla="*/ 59 h 105"/>
                      <a:gd name="T36" fmla="*/ 16 w 131"/>
                      <a:gd name="T37" fmla="*/ 46 h 105"/>
                      <a:gd name="T38" fmla="*/ 8 w 131"/>
                      <a:gd name="T39" fmla="*/ 31 h 105"/>
                      <a:gd name="T40" fmla="*/ 2 w 131"/>
                      <a:gd name="T41" fmla="*/ 16 h 105"/>
                      <a:gd name="T42" fmla="*/ 0 w 131"/>
                      <a:gd name="T43" fmla="*/ 0 h 105"/>
                      <a:gd name="T44" fmla="*/ 9 w 131"/>
                      <a:gd name="T45" fmla="*/ 3 h 105"/>
                      <a:gd name="T46" fmla="*/ 17 w 131"/>
                      <a:gd name="T47" fmla="*/ 11 h 105"/>
                      <a:gd name="T48" fmla="*/ 24 w 131"/>
                      <a:gd name="T49" fmla="*/ 20 h 105"/>
                      <a:gd name="T50" fmla="*/ 31 w 131"/>
                      <a:gd name="T51" fmla="*/ 2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31" h="105">
                        <a:moveTo>
                          <a:pt x="31" y="28"/>
                        </a:moveTo>
                        <a:lnTo>
                          <a:pt x="38" y="43"/>
                        </a:lnTo>
                        <a:lnTo>
                          <a:pt x="48" y="52"/>
                        </a:lnTo>
                        <a:lnTo>
                          <a:pt x="60" y="60"/>
                        </a:lnTo>
                        <a:lnTo>
                          <a:pt x="73" y="65"/>
                        </a:lnTo>
                        <a:lnTo>
                          <a:pt x="88" y="68"/>
                        </a:lnTo>
                        <a:lnTo>
                          <a:pt x="103" y="72"/>
                        </a:lnTo>
                        <a:lnTo>
                          <a:pt x="117" y="76"/>
                        </a:lnTo>
                        <a:lnTo>
                          <a:pt x="131" y="82"/>
                        </a:lnTo>
                        <a:lnTo>
                          <a:pt x="126" y="105"/>
                        </a:lnTo>
                        <a:lnTo>
                          <a:pt x="117" y="99"/>
                        </a:lnTo>
                        <a:lnTo>
                          <a:pt x="106" y="94"/>
                        </a:lnTo>
                        <a:lnTo>
                          <a:pt x="94" y="86"/>
                        </a:lnTo>
                        <a:lnTo>
                          <a:pt x="82" y="79"/>
                        </a:lnTo>
                        <a:lnTo>
                          <a:pt x="68" y="72"/>
                        </a:lnTo>
                        <a:lnTo>
                          <a:pt x="55" y="66"/>
                        </a:lnTo>
                        <a:lnTo>
                          <a:pt x="40" y="61"/>
                        </a:lnTo>
                        <a:lnTo>
                          <a:pt x="26" y="59"/>
                        </a:lnTo>
                        <a:lnTo>
                          <a:pt x="16" y="46"/>
                        </a:lnTo>
                        <a:lnTo>
                          <a:pt x="8" y="31"/>
                        </a:lnTo>
                        <a:lnTo>
                          <a:pt x="2" y="16"/>
                        </a:lnTo>
                        <a:lnTo>
                          <a:pt x="0" y="0"/>
                        </a:lnTo>
                        <a:lnTo>
                          <a:pt x="9" y="3"/>
                        </a:lnTo>
                        <a:lnTo>
                          <a:pt x="17" y="11"/>
                        </a:lnTo>
                        <a:lnTo>
                          <a:pt x="24" y="20"/>
                        </a:lnTo>
                        <a:lnTo>
                          <a:pt x="31" y="2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0" name="未知"/>
                  <p:cNvSpPr>
                    <a:spLocks/>
                  </p:cNvSpPr>
                  <p:nvPr/>
                </p:nvSpPr>
                <p:spPr bwMode="auto">
                  <a:xfrm>
                    <a:off x="265" y="268"/>
                    <a:ext cx="32" cy="54"/>
                  </a:xfrm>
                  <a:custGeom>
                    <a:avLst/>
                    <a:gdLst>
                      <a:gd name="T0" fmla="*/ 43 w 63"/>
                      <a:gd name="T1" fmla="*/ 31 h 108"/>
                      <a:gd name="T2" fmla="*/ 58 w 63"/>
                      <a:gd name="T3" fmla="*/ 45 h 108"/>
                      <a:gd name="T4" fmla="*/ 60 w 63"/>
                      <a:gd name="T5" fmla="*/ 63 h 108"/>
                      <a:gd name="T6" fmla="*/ 59 w 63"/>
                      <a:gd name="T7" fmla="*/ 84 h 108"/>
                      <a:gd name="T8" fmla="*/ 63 w 63"/>
                      <a:gd name="T9" fmla="*/ 103 h 108"/>
                      <a:gd name="T10" fmla="*/ 61 w 63"/>
                      <a:gd name="T11" fmla="*/ 106 h 108"/>
                      <a:gd name="T12" fmla="*/ 59 w 63"/>
                      <a:gd name="T13" fmla="*/ 108 h 108"/>
                      <a:gd name="T14" fmla="*/ 57 w 63"/>
                      <a:gd name="T15" fmla="*/ 108 h 108"/>
                      <a:gd name="T16" fmla="*/ 53 w 63"/>
                      <a:gd name="T17" fmla="*/ 108 h 108"/>
                      <a:gd name="T18" fmla="*/ 46 w 63"/>
                      <a:gd name="T19" fmla="*/ 102 h 108"/>
                      <a:gd name="T20" fmla="*/ 38 w 63"/>
                      <a:gd name="T21" fmla="*/ 96 h 108"/>
                      <a:gd name="T22" fmla="*/ 29 w 63"/>
                      <a:gd name="T23" fmla="*/ 91 h 108"/>
                      <a:gd name="T24" fmla="*/ 20 w 63"/>
                      <a:gd name="T25" fmla="*/ 84 h 108"/>
                      <a:gd name="T26" fmla="*/ 12 w 63"/>
                      <a:gd name="T27" fmla="*/ 77 h 108"/>
                      <a:gd name="T28" fmla="*/ 6 w 63"/>
                      <a:gd name="T29" fmla="*/ 69 h 108"/>
                      <a:gd name="T30" fmla="*/ 1 w 63"/>
                      <a:gd name="T31" fmla="*/ 58 h 108"/>
                      <a:gd name="T32" fmla="*/ 0 w 63"/>
                      <a:gd name="T33" fmla="*/ 48 h 108"/>
                      <a:gd name="T34" fmla="*/ 4 w 63"/>
                      <a:gd name="T35" fmla="*/ 0 h 108"/>
                      <a:gd name="T36" fmla="*/ 9 w 63"/>
                      <a:gd name="T37" fmla="*/ 1 h 108"/>
                      <a:gd name="T38" fmla="*/ 14 w 63"/>
                      <a:gd name="T39" fmla="*/ 4 h 108"/>
                      <a:gd name="T40" fmla="*/ 19 w 63"/>
                      <a:gd name="T41" fmla="*/ 9 h 108"/>
                      <a:gd name="T42" fmla="*/ 23 w 63"/>
                      <a:gd name="T43" fmla="*/ 13 h 108"/>
                      <a:gd name="T44" fmla="*/ 28 w 63"/>
                      <a:gd name="T45" fmla="*/ 18 h 108"/>
                      <a:gd name="T46" fmla="*/ 32 w 63"/>
                      <a:gd name="T47" fmla="*/ 23 h 108"/>
                      <a:gd name="T48" fmla="*/ 38 w 63"/>
                      <a:gd name="T49" fmla="*/ 27 h 108"/>
                      <a:gd name="T50" fmla="*/ 43 w 63"/>
                      <a:gd name="T51" fmla="*/ 3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3" h="108">
                        <a:moveTo>
                          <a:pt x="43" y="31"/>
                        </a:moveTo>
                        <a:lnTo>
                          <a:pt x="58" y="45"/>
                        </a:lnTo>
                        <a:lnTo>
                          <a:pt x="60" y="63"/>
                        </a:lnTo>
                        <a:lnTo>
                          <a:pt x="59" y="84"/>
                        </a:lnTo>
                        <a:lnTo>
                          <a:pt x="63" y="103"/>
                        </a:lnTo>
                        <a:lnTo>
                          <a:pt x="61" y="106"/>
                        </a:lnTo>
                        <a:lnTo>
                          <a:pt x="59" y="108"/>
                        </a:lnTo>
                        <a:lnTo>
                          <a:pt x="57" y="108"/>
                        </a:lnTo>
                        <a:lnTo>
                          <a:pt x="53" y="108"/>
                        </a:lnTo>
                        <a:lnTo>
                          <a:pt x="46" y="102"/>
                        </a:lnTo>
                        <a:lnTo>
                          <a:pt x="38" y="96"/>
                        </a:lnTo>
                        <a:lnTo>
                          <a:pt x="29" y="91"/>
                        </a:lnTo>
                        <a:lnTo>
                          <a:pt x="20" y="84"/>
                        </a:lnTo>
                        <a:lnTo>
                          <a:pt x="12" y="77"/>
                        </a:lnTo>
                        <a:lnTo>
                          <a:pt x="6" y="69"/>
                        </a:lnTo>
                        <a:lnTo>
                          <a:pt x="1" y="58"/>
                        </a:lnTo>
                        <a:lnTo>
                          <a:pt x="0" y="48"/>
                        </a:lnTo>
                        <a:lnTo>
                          <a:pt x="4" y="0"/>
                        </a:lnTo>
                        <a:lnTo>
                          <a:pt x="9" y="1"/>
                        </a:lnTo>
                        <a:lnTo>
                          <a:pt x="14" y="4"/>
                        </a:lnTo>
                        <a:lnTo>
                          <a:pt x="19" y="9"/>
                        </a:lnTo>
                        <a:lnTo>
                          <a:pt x="23" y="13"/>
                        </a:lnTo>
                        <a:lnTo>
                          <a:pt x="28" y="18"/>
                        </a:lnTo>
                        <a:lnTo>
                          <a:pt x="32" y="23"/>
                        </a:lnTo>
                        <a:lnTo>
                          <a:pt x="38" y="27"/>
                        </a:lnTo>
                        <a:lnTo>
                          <a:pt x="43" y="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1" name="未知"/>
                  <p:cNvSpPr>
                    <a:spLocks/>
                  </p:cNvSpPr>
                  <p:nvPr/>
                </p:nvSpPr>
                <p:spPr bwMode="auto">
                  <a:xfrm>
                    <a:off x="482" y="294"/>
                    <a:ext cx="409" cy="154"/>
                  </a:xfrm>
                  <a:custGeom>
                    <a:avLst/>
                    <a:gdLst>
                      <a:gd name="T0" fmla="*/ 539 w 818"/>
                      <a:gd name="T1" fmla="*/ 30 h 308"/>
                      <a:gd name="T2" fmla="*/ 618 w 818"/>
                      <a:gd name="T3" fmla="*/ 55 h 308"/>
                      <a:gd name="T4" fmla="*/ 692 w 818"/>
                      <a:gd name="T5" fmla="*/ 100 h 308"/>
                      <a:gd name="T6" fmla="*/ 737 w 818"/>
                      <a:gd name="T7" fmla="*/ 189 h 308"/>
                      <a:gd name="T8" fmla="*/ 771 w 818"/>
                      <a:gd name="T9" fmla="*/ 268 h 308"/>
                      <a:gd name="T10" fmla="*/ 802 w 818"/>
                      <a:gd name="T11" fmla="*/ 280 h 308"/>
                      <a:gd name="T12" fmla="*/ 780 w 818"/>
                      <a:gd name="T13" fmla="*/ 293 h 308"/>
                      <a:gd name="T14" fmla="*/ 681 w 818"/>
                      <a:gd name="T15" fmla="*/ 283 h 308"/>
                      <a:gd name="T16" fmla="*/ 657 w 818"/>
                      <a:gd name="T17" fmla="*/ 217 h 308"/>
                      <a:gd name="T18" fmla="*/ 615 w 818"/>
                      <a:gd name="T19" fmla="*/ 150 h 308"/>
                      <a:gd name="T20" fmla="*/ 570 w 818"/>
                      <a:gd name="T21" fmla="*/ 118 h 308"/>
                      <a:gd name="T22" fmla="*/ 578 w 818"/>
                      <a:gd name="T23" fmla="*/ 143 h 308"/>
                      <a:gd name="T24" fmla="*/ 606 w 818"/>
                      <a:gd name="T25" fmla="*/ 181 h 308"/>
                      <a:gd name="T26" fmla="*/ 600 w 818"/>
                      <a:gd name="T27" fmla="*/ 263 h 308"/>
                      <a:gd name="T28" fmla="*/ 578 w 818"/>
                      <a:gd name="T29" fmla="*/ 239 h 308"/>
                      <a:gd name="T30" fmla="*/ 570 w 818"/>
                      <a:gd name="T31" fmla="*/ 201 h 308"/>
                      <a:gd name="T32" fmla="*/ 540 w 818"/>
                      <a:gd name="T33" fmla="*/ 159 h 308"/>
                      <a:gd name="T34" fmla="*/ 522 w 818"/>
                      <a:gd name="T35" fmla="*/ 123 h 308"/>
                      <a:gd name="T36" fmla="*/ 521 w 818"/>
                      <a:gd name="T37" fmla="*/ 77 h 308"/>
                      <a:gd name="T38" fmla="*/ 493 w 818"/>
                      <a:gd name="T39" fmla="*/ 80 h 308"/>
                      <a:gd name="T40" fmla="*/ 457 w 818"/>
                      <a:gd name="T41" fmla="*/ 60 h 308"/>
                      <a:gd name="T42" fmla="*/ 421 w 818"/>
                      <a:gd name="T43" fmla="*/ 20 h 308"/>
                      <a:gd name="T44" fmla="*/ 377 w 818"/>
                      <a:gd name="T45" fmla="*/ 32 h 308"/>
                      <a:gd name="T46" fmla="*/ 300 w 818"/>
                      <a:gd name="T47" fmla="*/ 59 h 308"/>
                      <a:gd name="T48" fmla="*/ 244 w 818"/>
                      <a:gd name="T49" fmla="*/ 93 h 308"/>
                      <a:gd name="T50" fmla="*/ 259 w 818"/>
                      <a:gd name="T51" fmla="*/ 108 h 308"/>
                      <a:gd name="T52" fmla="*/ 326 w 818"/>
                      <a:gd name="T53" fmla="*/ 109 h 308"/>
                      <a:gd name="T54" fmla="*/ 327 w 818"/>
                      <a:gd name="T55" fmla="*/ 124 h 308"/>
                      <a:gd name="T56" fmla="*/ 355 w 818"/>
                      <a:gd name="T57" fmla="*/ 124 h 308"/>
                      <a:gd name="T58" fmla="*/ 426 w 818"/>
                      <a:gd name="T59" fmla="*/ 132 h 308"/>
                      <a:gd name="T60" fmla="*/ 507 w 818"/>
                      <a:gd name="T61" fmla="*/ 199 h 308"/>
                      <a:gd name="T62" fmla="*/ 540 w 818"/>
                      <a:gd name="T63" fmla="*/ 253 h 308"/>
                      <a:gd name="T64" fmla="*/ 536 w 818"/>
                      <a:gd name="T65" fmla="*/ 286 h 308"/>
                      <a:gd name="T66" fmla="*/ 467 w 818"/>
                      <a:gd name="T67" fmla="*/ 293 h 308"/>
                      <a:gd name="T68" fmla="*/ 399 w 818"/>
                      <a:gd name="T69" fmla="*/ 300 h 308"/>
                      <a:gd name="T70" fmla="*/ 341 w 818"/>
                      <a:gd name="T71" fmla="*/ 293 h 308"/>
                      <a:gd name="T72" fmla="*/ 319 w 818"/>
                      <a:gd name="T73" fmla="*/ 278 h 308"/>
                      <a:gd name="T74" fmla="*/ 308 w 818"/>
                      <a:gd name="T75" fmla="*/ 223 h 308"/>
                      <a:gd name="T76" fmla="*/ 292 w 818"/>
                      <a:gd name="T77" fmla="*/ 230 h 308"/>
                      <a:gd name="T78" fmla="*/ 262 w 818"/>
                      <a:gd name="T79" fmla="*/ 307 h 308"/>
                      <a:gd name="T80" fmla="*/ 221 w 818"/>
                      <a:gd name="T81" fmla="*/ 302 h 308"/>
                      <a:gd name="T82" fmla="*/ 159 w 818"/>
                      <a:gd name="T83" fmla="*/ 285 h 308"/>
                      <a:gd name="T84" fmla="*/ 96 w 818"/>
                      <a:gd name="T85" fmla="*/ 298 h 308"/>
                      <a:gd name="T86" fmla="*/ 31 w 818"/>
                      <a:gd name="T87" fmla="*/ 308 h 308"/>
                      <a:gd name="T88" fmla="*/ 0 w 818"/>
                      <a:gd name="T89" fmla="*/ 299 h 308"/>
                      <a:gd name="T90" fmla="*/ 26 w 818"/>
                      <a:gd name="T91" fmla="*/ 240 h 308"/>
                      <a:gd name="T92" fmla="*/ 94 w 818"/>
                      <a:gd name="T93" fmla="*/ 212 h 308"/>
                      <a:gd name="T94" fmla="*/ 188 w 818"/>
                      <a:gd name="T95" fmla="*/ 233 h 308"/>
                      <a:gd name="T96" fmla="*/ 235 w 818"/>
                      <a:gd name="T97" fmla="*/ 202 h 308"/>
                      <a:gd name="T98" fmla="*/ 264 w 818"/>
                      <a:gd name="T99" fmla="*/ 166 h 308"/>
                      <a:gd name="T100" fmla="*/ 304 w 818"/>
                      <a:gd name="T101" fmla="*/ 141 h 308"/>
                      <a:gd name="T102" fmla="*/ 295 w 818"/>
                      <a:gd name="T103" fmla="*/ 124 h 308"/>
                      <a:gd name="T104" fmla="*/ 274 w 818"/>
                      <a:gd name="T105" fmla="*/ 139 h 308"/>
                      <a:gd name="T106" fmla="*/ 226 w 818"/>
                      <a:gd name="T107" fmla="*/ 157 h 308"/>
                      <a:gd name="T108" fmla="*/ 203 w 818"/>
                      <a:gd name="T109" fmla="*/ 193 h 308"/>
                      <a:gd name="T110" fmla="*/ 176 w 818"/>
                      <a:gd name="T111" fmla="*/ 202 h 308"/>
                      <a:gd name="T112" fmla="*/ 148 w 818"/>
                      <a:gd name="T113" fmla="*/ 199 h 308"/>
                      <a:gd name="T114" fmla="*/ 186 w 818"/>
                      <a:gd name="T115" fmla="*/ 138 h 308"/>
                      <a:gd name="T116" fmla="*/ 240 w 818"/>
                      <a:gd name="T117" fmla="*/ 86 h 308"/>
                      <a:gd name="T118" fmla="*/ 295 w 818"/>
                      <a:gd name="T119" fmla="*/ 35 h 308"/>
                      <a:gd name="T120" fmla="*/ 379 w 818"/>
                      <a:gd name="T121" fmla="*/ 4 h 308"/>
                      <a:gd name="T122" fmla="*/ 474 w 818"/>
                      <a:gd name="T123" fmla="*/ 18 h 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818" h="308">
                        <a:moveTo>
                          <a:pt x="474" y="18"/>
                        </a:moveTo>
                        <a:lnTo>
                          <a:pt x="490" y="21"/>
                        </a:lnTo>
                        <a:lnTo>
                          <a:pt x="507" y="25"/>
                        </a:lnTo>
                        <a:lnTo>
                          <a:pt x="523" y="27"/>
                        </a:lnTo>
                        <a:lnTo>
                          <a:pt x="539" y="30"/>
                        </a:lnTo>
                        <a:lnTo>
                          <a:pt x="555" y="34"/>
                        </a:lnTo>
                        <a:lnTo>
                          <a:pt x="572" y="37"/>
                        </a:lnTo>
                        <a:lnTo>
                          <a:pt x="588" y="42"/>
                        </a:lnTo>
                        <a:lnTo>
                          <a:pt x="603" y="47"/>
                        </a:lnTo>
                        <a:lnTo>
                          <a:pt x="618" y="55"/>
                        </a:lnTo>
                        <a:lnTo>
                          <a:pt x="633" y="64"/>
                        </a:lnTo>
                        <a:lnTo>
                          <a:pt x="648" y="73"/>
                        </a:lnTo>
                        <a:lnTo>
                          <a:pt x="662" y="82"/>
                        </a:lnTo>
                        <a:lnTo>
                          <a:pt x="676" y="92"/>
                        </a:lnTo>
                        <a:lnTo>
                          <a:pt x="692" y="100"/>
                        </a:lnTo>
                        <a:lnTo>
                          <a:pt x="707" y="106"/>
                        </a:lnTo>
                        <a:lnTo>
                          <a:pt x="725" y="111"/>
                        </a:lnTo>
                        <a:lnTo>
                          <a:pt x="734" y="135"/>
                        </a:lnTo>
                        <a:lnTo>
                          <a:pt x="736" y="162"/>
                        </a:lnTo>
                        <a:lnTo>
                          <a:pt x="737" y="189"/>
                        </a:lnTo>
                        <a:lnTo>
                          <a:pt x="741" y="216"/>
                        </a:lnTo>
                        <a:lnTo>
                          <a:pt x="744" y="231"/>
                        </a:lnTo>
                        <a:lnTo>
                          <a:pt x="749" y="246"/>
                        </a:lnTo>
                        <a:lnTo>
                          <a:pt x="758" y="259"/>
                        </a:lnTo>
                        <a:lnTo>
                          <a:pt x="771" y="268"/>
                        </a:lnTo>
                        <a:lnTo>
                          <a:pt x="778" y="270"/>
                        </a:lnTo>
                        <a:lnTo>
                          <a:pt x="783" y="271"/>
                        </a:lnTo>
                        <a:lnTo>
                          <a:pt x="790" y="275"/>
                        </a:lnTo>
                        <a:lnTo>
                          <a:pt x="796" y="277"/>
                        </a:lnTo>
                        <a:lnTo>
                          <a:pt x="802" y="280"/>
                        </a:lnTo>
                        <a:lnTo>
                          <a:pt x="808" y="284"/>
                        </a:lnTo>
                        <a:lnTo>
                          <a:pt x="813" y="289"/>
                        </a:lnTo>
                        <a:lnTo>
                          <a:pt x="818" y="294"/>
                        </a:lnTo>
                        <a:lnTo>
                          <a:pt x="800" y="293"/>
                        </a:lnTo>
                        <a:lnTo>
                          <a:pt x="780" y="293"/>
                        </a:lnTo>
                        <a:lnTo>
                          <a:pt x="760" y="292"/>
                        </a:lnTo>
                        <a:lnTo>
                          <a:pt x="741" y="291"/>
                        </a:lnTo>
                        <a:lnTo>
                          <a:pt x="720" y="290"/>
                        </a:lnTo>
                        <a:lnTo>
                          <a:pt x="700" y="286"/>
                        </a:lnTo>
                        <a:lnTo>
                          <a:pt x="681" y="283"/>
                        </a:lnTo>
                        <a:lnTo>
                          <a:pt x="662" y="278"/>
                        </a:lnTo>
                        <a:lnTo>
                          <a:pt x="657" y="265"/>
                        </a:lnTo>
                        <a:lnTo>
                          <a:pt x="657" y="251"/>
                        </a:lnTo>
                        <a:lnTo>
                          <a:pt x="659" y="233"/>
                        </a:lnTo>
                        <a:lnTo>
                          <a:pt x="657" y="217"/>
                        </a:lnTo>
                        <a:lnTo>
                          <a:pt x="651" y="203"/>
                        </a:lnTo>
                        <a:lnTo>
                          <a:pt x="643" y="189"/>
                        </a:lnTo>
                        <a:lnTo>
                          <a:pt x="635" y="176"/>
                        </a:lnTo>
                        <a:lnTo>
                          <a:pt x="626" y="163"/>
                        </a:lnTo>
                        <a:lnTo>
                          <a:pt x="615" y="150"/>
                        </a:lnTo>
                        <a:lnTo>
                          <a:pt x="605" y="139"/>
                        </a:lnTo>
                        <a:lnTo>
                          <a:pt x="592" y="128"/>
                        </a:lnTo>
                        <a:lnTo>
                          <a:pt x="580" y="118"/>
                        </a:lnTo>
                        <a:lnTo>
                          <a:pt x="575" y="118"/>
                        </a:lnTo>
                        <a:lnTo>
                          <a:pt x="570" y="118"/>
                        </a:lnTo>
                        <a:lnTo>
                          <a:pt x="567" y="119"/>
                        </a:lnTo>
                        <a:lnTo>
                          <a:pt x="563" y="123"/>
                        </a:lnTo>
                        <a:lnTo>
                          <a:pt x="567" y="130"/>
                        </a:lnTo>
                        <a:lnTo>
                          <a:pt x="573" y="136"/>
                        </a:lnTo>
                        <a:lnTo>
                          <a:pt x="578" y="143"/>
                        </a:lnTo>
                        <a:lnTo>
                          <a:pt x="584" y="150"/>
                        </a:lnTo>
                        <a:lnTo>
                          <a:pt x="584" y="161"/>
                        </a:lnTo>
                        <a:lnTo>
                          <a:pt x="590" y="169"/>
                        </a:lnTo>
                        <a:lnTo>
                          <a:pt x="599" y="176"/>
                        </a:lnTo>
                        <a:lnTo>
                          <a:pt x="606" y="181"/>
                        </a:lnTo>
                        <a:lnTo>
                          <a:pt x="627" y="219"/>
                        </a:lnTo>
                        <a:lnTo>
                          <a:pt x="623" y="233"/>
                        </a:lnTo>
                        <a:lnTo>
                          <a:pt x="619" y="246"/>
                        </a:lnTo>
                        <a:lnTo>
                          <a:pt x="612" y="256"/>
                        </a:lnTo>
                        <a:lnTo>
                          <a:pt x="600" y="263"/>
                        </a:lnTo>
                        <a:lnTo>
                          <a:pt x="597" y="257"/>
                        </a:lnTo>
                        <a:lnTo>
                          <a:pt x="592" y="253"/>
                        </a:lnTo>
                        <a:lnTo>
                          <a:pt x="588" y="248"/>
                        </a:lnTo>
                        <a:lnTo>
                          <a:pt x="582" y="244"/>
                        </a:lnTo>
                        <a:lnTo>
                          <a:pt x="578" y="239"/>
                        </a:lnTo>
                        <a:lnTo>
                          <a:pt x="576" y="234"/>
                        </a:lnTo>
                        <a:lnTo>
                          <a:pt x="577" y="229"/>
                        </a:lnTo>
                        <a:lnTo>
                          <a:pt x="582" y="222"/>
                        </a:lnTo>
                        <a:lnTo>
                          <a:pt x="577" y="210"/>
                        </a:lnTo>
                        <a:lnTo>
                          <a:pt x="570" y="201"/>
                        </a:lnTo>
                        <a:lnTo>
                          <a:pt x="561" y="193"/>
                        </a:lnTo>
                        <a:lnTo>
                          <a:pt x="551" y="186"/>
                        </a:lnTo>
                        <a:lnTo>
                          <a:pt x="542" y="181"/>
                        </a:lnTo>
                        <a:lnTo>
                          <a:pt x="539" y="171"/>
                        </a:lnTo>
                        <a:lnTo>
                          <a:pt x="540" y="159"/>
                        </a:lnTo>
                        <a:lnTo>
                          <a:pt x="540" y="147"/>
                        </a:lnTo>
                        <a:lnTo>
                          <a:pt x="537" y="140"/>
                        </a:lnTo>
                        <a:lnTo>
                          <a:pt x="532" y="134"/>
                        </a:lnTo>
                        <a:lnTo>
                          <a:pt x="528" y="128"/>
                        </a:lnTo>
                        <a:lnTo>
                          <a:pt x="522" y="123"/>
                        </a:lnTo>
                        <a:lnTo>
                          <a:pt x="524" y="112"/>
                        </a:lnTo>
                        <a:lnTo>
                          <a:pt x="527" y="102"/>
                        </a:lnTo>
                        <a:lnTo>
                          <a:pt x="528" y="93"/>
                        </a:lnTo>
                        <a:lnTo>
                          <a:pt x="525" y="82"/>
                        </a:lnTo>
                        <a:lnTo>
                          <a:pt x="521" y="77"/>
                        </a:lnTo>
                        <a:lnTo>
                          <a:pt x="515" y="73"/>
                        </a:lnTo>
                        <a:lnTo>
                          <a:pt x="509" y="71"/>
                        </a:lnTo>
                        <a:lnTo>
                          <a:pt x="502" y="70"/>
                        </a:lnTo>
                        <a:lnTo>
                          <a:pt x="497" y="74"/>
                        </a:lnTo>
                        <a:lnTo>
                          <a:pt x="493" y="80"/>
                        </a:lnTo>
                        <a:lnTo>
                          <a:pt x="489" y="86"/>
                        </a:lnTo>
                        <a:lnTo>
                          <a:pt x="482" y="87"/>
                        </a:lnTo>
                        <a:lnTo>
                          <a:pt x="474" y="77"/>
                        </a:lnTo>
                        <a:lnTo>
                          <a:pt x="466" y="68"/>
                        </a:lnTo>
                        <a:lnTo>
                          <a:pt x="457" y="60"/>
                        </a:lnTo>
                        <a:lnTo>
                          <a:pt x="451" y="49"/>
                        </a:lnTo>
                        <a:lnTo>
                          <a:pt x="443" y="42"/>
                        </a:lnTo>
                        <a:lnTo>
                          <a:pt x="436" y="34"/>
                        </a:lnTo>
                        <a:lnTo>
                          <a:pt x="429" y="27"/>
                        </a:lnTo>
                        <a:lnTo>
                          <a:pt x="421" y="20"/>
                        </a:lnTo>
                        <a:lnTo>
                          <a:pt x="413" y="15"/>
                        </a:lnTo>
                        <a:lnTo>
                          <a:pt x="405" y="12"/>
                        </a:lnTo>
                        <a:lnTo>
                          <a:pt x="395" y="12"/>
                        </a:lnTo>
                        <a:lnTo>
                          <a:pt x="385" y="15"/>
                        </a:lnTo>
                        <a:lnTo>
                          <a:pt x="377" y="32"/>
                        </a:lnTo>
                        <a:lnTo>
                          <a:pt x="365" y="42"/>
                        </a:lnTo>
                        <a:lnTo>
                          <a:pt x="352" y="49"/>
                        </a:lnTo>
                        <a:lnTo>
                          <a:pt x="334" y="52"/>
                        </a:lnTo>
                        <a:lnTo>
                          <a:pt x="317" y="55"/>
                        </a:lnTo>
                        <a:lnTo>
                          <a:pt x="300" y="59"/>
                        </a:lnTo>
                        <a:lnTo>
                          <a:pt x="285" y="65"/>
                        </a:lnTo>
                        <a:lnTo>
                          <a:pt x="271" y="77"/>
                        </a:lnTo>
                        <a:lnTo>
                          <a:pt x="262" y="80"/>
                        </a:lnTo>
                        <a:lnTo>
                          <a:pt x="253" y="86"/>
                        </a:lnTo>
                        <a:lnTo>
                          <a:pt x="244" y="93"/>
                        </a:lnTo>
                        <a:lnTo>
                          <a:pt x="241" y="103"/>
                        </a:lnTo>
                        <a:lnTo>
                          <a:pt x="246" y="108"/>
                        </a:lnTo>
                        <a:lnTo>
                          <a:pt x="250" y="109"/>
                        </a:lnTo>
                        <a:lnTo>
                          <a:pt x="255" y="109"/>
                        </a:lnTo>
                        <a:lnTo>
                          <a:pt x="259" y="108"/>
                        </a:lnTo>
                        <a:lnTo>
                          <a:pt x="264" y="105"/>
                        </a:lnTo>
                        <a:lnTo>
                          <a:pt x="269" y="104"/>
                        </a:lnTo>
                        <a:lnTo>
                          <a:pt x="273" y="103"/>
                        </a:lnTo>
                        <a:lnTo>
                          <a:pt x="278" y="103"/>
                        </a:lnTo>
                        <a:lnTo>
                          <a:pt x="326" y="109"/>
                        </a:lnTo>
                        <a:lnTo>
                          <a:pt x="325" y="111"/>
                        </a:lnTo>
                        <a:lnTo>
                          <a:pt x="323" y="113"/>
                        </a:lnTo>
                        <a:lnTo>
                          <a:pt x="322" y="116"/>
                        </a:lnTo>
                        <a:lnTo>
                          <a:pt x="323" y="119"/>
                        </a:lnTo>
                        <a:lnTo>
                          <a:pt x="327" y="124"/>
                        </a:lnTo>
                        <a:lnTo>
                          <a:pt x="332" y="126"/>
                        </a:lnTo>
                        <a:lnTo>
                          <a:pt x="338" y="126"/>
                        </a:lnTo>
                        <a:lnTo>
                          <a:pt x="343" y="125"/>
                        </a:lnTo>
                        <a:lnTo>
                          <a:pt x="349" y="124"/>
                        </a:lnTo>
                        <a:lnTo>
                          <a:pt x="355" y="124"/>
                        </a:lnTo>
                        <a:lnTo>
                          <a:pt x="360" y="125"/>
                        </a:lnTo>
                        <a:lnTo>
                          <a:pt x="364" y="128"/>
                        </a:lnTo>
                        <a:lnTo>
                          <a:pt x="386" y="126"/>
                        </a:lnTo>
                        <a:lnTo>
                          <a:pt x="407" y="127"/>
                        </a:lnTo>
                        <a:lnTo>
                          <a:pt x="426" y="132"/>
                        </a:lnTo>
                        <a:lnTo>
                          <a:pt x="446" y="140"/>
                        </a:lnTo>
                        <a:lnTo>
                          <a:pt x="463" y="151"/>
                        </a:lnTo>
                        <a:lnTo>
                          <a:pt x="479" y="165"/>
                        </a:lnTo>
                        <a:lnTo>
                          <a:pt x="493" y="181"/>
                        </a:lnTo>
                        <a:lnTo>
                          <a:pt x="507" y="199"/>
                        </a:lnTo>
                        <a:lnTo>
                          <a:pt x="514" y="209"/>
                        </a:lnTo>
                        <a:lnTo>
                          <a:pt x="521" y="221"/>
                        </a:lnTo>
                        <a:lnTo>
                          <a:pt x="528" y="231"/>
                        </a:lnTo>
                        <a:lnTo>
                          <a:pt x="534" y="242"/>
                        </a:lnTo>
                        <a:lnTo>
                          <a:pt x="540" y="253"/>
                        </a:lnTo>
                        <a:lnTo>
                          <a:pt x="547" y="264"/>
                        </a:lnTo>
                        <a:lnTo>
                          <a:pt x="554" y="274"/>
                        </a:lnTo>
                        <a:lnTo>
                          <a:pt x="563" y="284"/>
                        </a:lnTo>
                        <a:lnTo>
                          <a:pt x="550" y="285"/>
                        </a:lnTo>
                        <a:lnTo>
                          <a:pt x="536" y="286"/>
                        </a:lnTo>
                        <a:lnTo>
                          <a:pt x="522" y="287"/>
                        </a:lnTo>
                        <a:lnTo>
                          <a:pt x="508" y="289"/>
                        </a:lnTo>
                        <a:lnTo>
                          <a:pt x="494" y="290"/>
                        </a:lnTo>
                        <a:lnTo>
                          <a:pt x="481" y="291"/>
                        </a:lnTo>
                        <a:lnTo>
                          <a:pt x="467" y="293"/>
                        </a:lnTo>
                        <a:lnTo>
                          <a:pt x="453" y="294"/>
                        </a:lnTo>
                        <a:lnTo>
                          <a:pt x="439" y="295"/>
                        </a:lnTo>
                        <a:lnTo>
                          <a:pt x="425" y="298"/>
                        </a:lnTo>
                        <a:lnTo>
                          <a:pt x="413" y="299"/>
                        </a:lnTo>
                        <a:lnTo>
                          <a:pt x="399" y="300"/>
                        </a:lnTo>
                        <a:lnTo>
                          <a:pt x="385" y="301"/>
                        </a:lnTo>
                        <a:lnTo>
                          <a:pt x="371" y="302"/>
                        </a:lnTo>
                        <a:lnTo>
                          <a:pt x="357" y="304"/>
                        </a:lnTo>
                        <a:lnTo>
                          <a:pt x="343" y="305"/>
                        </a:lnTo>
                        <a:lnTo>
                          <a:pt x="341" y="293"/>
                        </a:lnTo>
                        <a:lnTo>
                          <a:pt x="340" y="282"/>
                        </a:lnTo>
                        <a:lnTo>
                          <a:pt x="337" y="271"/>
                        </a:lnTo>
                        <a:lnTo>
                          <a:pt x="326" y="268"/>
                        </a:lnTo>
                        <a:lnTo>
                          <a:pt x="323" y="272"/>
                        </a:lnTo>
                        <a:lnTo>
                          <a:pt x="319" y="278"/>
                        </a:lnTo>
                        <a:lnTo>
                          <a:pt x="317" y="284"/>
                        </a:lnTo>
                        <a:lnTo>
                          <a:pt x="316" y="290"/>
                        </a:lnTo>
                        <a:lnTo>
                          <a:pt x="315" y="267"/>
                        </a:lnTo>
                        <a:lnTo>
                          <a:pt x="311" y="245"/>
                        </a:lnTo>
                        <a:lnTo>
                          <a:pt x="308" y="223"/>
                        </a:lnTo>
                        <a:lnTo>
                          <a:pt x="303" y="201"/>
                        </a:lnTo>
                        <a:lnTo>
                          <a:pt x="295" y="192"/>
                        </a:lnTo>
                        <a:lnTo>
                          <a:pt x="289" y="202"/>
                        </a:lnTo>
                        <a:lnTo>
                          <a:pt x="289" y="215"/>
                        </a:lnTo>
                        <a:lnTo>
                          <a:pt x="292" y="230"/>
                        </a:lnTo>
                        <a:lnTo>
                          <a:pt x="292" y="245"/>
                        </a:lnTo>
                        <a:lnTo>
                          <a:pt x="285" y="300"/>
                        </a:lnTo>
                        <a:lnTo>
                          <a:pt x="278" y="305"/>
                        </a:lnTo>
                        <a:lnTo>
                          <a:pt x="270" y="306"/>
                        </a:lnTo>
                        <a:lnTo>
                          <a:pt x="262" y="307"/>
                        </a:lnTo>
                        <a:lnTo>
                          <a:pt x="254" y="306"/>
                        </a:lnTo>
                        <a:lnTo>
                          <a:pt x="246" y="306"/>
                        </a:lnTo>
                        <a:lnTo>
                          <a:pt x="238" y="304"/>
                        </a:lnTo>
                        <a:lnTo>
                          <a:pt x="229" y="302"/>
                        </a:lnTo>
                        <a:lnTo>
                          <a:pt x="221" y="302"/>
                        </a:lnTo>
                        <a:lnTo>
                          <a:pt x="209" y="295"/>
                        </a:lnTo>
                        <a:lnTo>
                          <a:pt x="196" y="290"/>
                        </a:lnTo>
                        <a:lnTo>
                          <a:pt x="185" y="287"/>
                        </a:lnTo>
                        <a:lnTo>
                          <a:pt x="172" y="285"/>
                        </a:lnTo>
                        <a:lnTo>
                          <a:pt x="159" y="285"/>
                        </a:lnTo>
                        <a:lnTo>
                          <a:pt x="147" y="286"/>
                        </a:lnTo>
                        <a:lnTo>
                          <a:pt x="134" y="289"/>
                        </a:lnTo>
                        <a:lnTo>
                          <a:pt x="121" y="292"/>
                        </a:lnTo>
                        <a:lnTo>
                          <a:pt x="109" y="295"/>
                        </a:lnTo>
                        <a:lnTo>
                          <a:pt x="96" y="298"/>
                        </a:lnTo>
                        <a:lnTo>
                          <a:pt x="82" y="301"/>
                        </a:lnTo>
                        <a:lnTo>
                          <a:pt x="69" y="305"/>
                        </a:lnTo>
                        <a:lnTo>
                          <a:pt x="57" y="307"/>
                        </a:lnTo>
                        <a:lnTo>
                          <a:pt x="44" y="308"/>
                        </a:lnTo>
                        <a:lnTo>
                          <a:pt x="31" y="308"/>
                        </a:lnTo>
                        <a:lnTo>
                          <a:pt x="19" y="307"/>
                        </a:lnTo>
                        <a:lnTo>
                          <a:pt x="14" y="305"/>
                        </a:lnTo>
                        <a:lnTo>
                          <a:pt x="8" y="305"/>
                        </a:lnTo>
                        <a:lnTo>
                          <a:pt x="4" y="302"/>
                        </a:lnTo>
                        <a:lnTo>
                          <a:pt x="0" y="299"/>
                        </a:lnTo>
                        <a:lnTo>
                          <a:pt x="1" y="285"/>
                        </a:lnTo>
                        <a:lnTo>
                          <a:pt x="5" y="274"/>
                        </a:lnTo>
                        <a:lnTo>
                          <a:pt x="11" y="262"/>
                        </a:lnTo>
                        <a:lnTo>
                          <a:pt x="18" y="251"/>
                        </a:lnTo>
                        <a:lnTo>
                          <a:pt x="26" y="240"/>
                        </a:lnTo>
                        <a:lnTo>
                          <a:pt x="34" y="231"/>
                        </a:lnTo>
                        <a:lnTo>
                          <a:pt x="43" y="221"/>
                        </a:lnTo>
                        <a:lnTo>
                          <a:pt x="52" y="211"/>
                        </a:lnTo>
                        <a:lnTo>
                          <a:pt x="73" y="210"/>
                        </a:lnTo>
                        <a:lnTo>
                          <a:pt x="94" y="212"/>
                        </a:lnTo>
                        <a:lnTo>
                          <a:pt x="113" y="216"/>
                        </a:lnTo>
                        <a:lnTo>
                          <a:pt x="132" y="221"/>
                        </a:lnTo>
                        <a:lnTo>
                          <a:pt x="150" y="226"/>
                        </a:lnTo>
                        <a:lnTo>
                          <a:pt x="170" y="230"/>
                        </a:lnTo>
                        <a:lnTo>
                          <a:pt x="188" y="233"/>
                        </a:lnTo>
                        <a:lnTo>
                          <a:pt x="208" y="233"/>
                        </a:lnTo>
                        <a:lnTo>
                          <a:pt x="218" y="230"/>
                        </a:lnTo>
                        <a:lnTo>
                          <a:pt x="225" y="222"/>
                        </a:lnTo>
                        <a:lnTo>
                          <a:pt x="231" y="211"/>
                        </a:lnTo>
                        <a:lnTo>
                          <a:pt x="235" y="202"/>
                        </a:lnTo>
                        <a:lnTo>
                          <a:pt x="234" y="191"/>
                        </a:lnTo>
                        <a:lnTo>
                          <a:pt x="238" y="183"/>
                        </a:lnTo>
                        <a:lnTo>
                          <a:pt x="244" y="176"/>
                        </a:lnTo>
                        <a:lnTo>
                          <a:pt x="254" y="171"/>
                        </a:lnTo>
                        <a:lnTo>
                          <a:pt x="264" y="166"/>
                        </a:lnTo>
                        <a:lnTo>
                          <a:pt x="274" y="162"/>
                        </a:lnTo>
                        <a:lnTo>
                          <a:pt x="285" y="157"/>
                        </a:lnTo>
                        <a:lnTo>
                          <a:pt x="293" y="150"/>
                        </a:lnTo>
                        <a:lnTo>
                          <a:pt x="299" y="147"/>
                        </a:lnTo>
                        <a:lnTo>
                          <a:pt x="304" y="141"/>
                        </a:lnTo>
                        <a:lnTo>
                          <a:pt x="309" y="135"/>
                        </a:lnTo>
                        <a:lnTo>
                          <a:pt x="309" y="128"/>
                        </a:lnTo>
                        <a:lnTo>
                          <a:pt x="304" y="124"/>
                        </a:lnTo>
                        <a:lnTo>
                          <a:pt x="300" y="123"/>
                        </a:lnTo>
                        <a:lnTo>
                          <a:pt x="295" y="124"/>
                        </a:lnTo>
                        <a:lnTo>
                          <a:pt x="292" y="127"/>
                        </a:lnTo>
                        <a:lnTo>
                          <a:pt x="287" y="131"/>
                        </a:lnTo>
                        <a:lnTo>
                          <a:pt x="284" y="134"/>
                        </a:lnTo>
                        <a:lnTo>
                          <a:pt x="279" y="138"/>
                        </a:lnTo>
                        <a:lnTo>
                          <a:pt x="274" y="139"/>
                        </a:lnTo>
                        <a:lnTo>
                          <a:pt x="263" y="138"/>
                        </a:lnTo>
                        <a:lnTo>
                          <a:pt x="253" y="140"/>
                        </a:lnTo>
                        <a:lnTo>
                          <a:pt x="242" y="145"/>
                        </a:lnTo>
                        <a:lnTo>
                          <a:pt x="234" y="150"/>
                        </a:lnTo>
                        <a:lnTo>
                          <a:pt x="226" y="157"/>
                        </a:lnTo>
                        <a:lnTo>
                          <a:pt x="218" y="165"/>
                        </a:lnTo>
                        <a:lnTo>
                          <a:pt x="211" y="173"/>
                        </a:lnTo>
                        <a:lnTo>
                          <a:pt x="204" y="181"/>
                        </a:lnTo>
                        <a:lnTo>
                          <a:pt x="204" y="188"/>
                        </a:lnTo>
                        <a:lnTo>
                          <a:pt x="203" y="193"/>
                        </a:lnTo>
                        <a:lnTo>
                          <a:pt x="198" y="198"/>
                        </a:lnTo>
                        <a:lnTo>
                          <a:pt x="194" y="201"/>
                        </a:lnTo>
                        <a:lnTo>
                          <a:pt x="188" y="202"/>
                        </a:lnTo>
                        <a:lnTo>
                          <a:pt x="182" y="202"/>
                        </a:lnTo>
                        <a:lnTo>
                          <a:pt x="176" y="202"/>
                        </a:lnTo>
                        <a:lnTo>
                          <a:pt x="171" y="201"/>
                        </a:lnTo>
                        <a:lnTo>
                          <a:pt x="165" y="201"/>
                        </a:lnTo>
                        <a:lnTo>
                          <a:pt x="159" y="200"/>
                        </a:lnTo>
                        <a:lnTo>
                          <a:pt x="153" y="199"/>
                        </a:lnTo>
                        <a:lnTo>
                          <a:pt x="148" y="199"/>
                        </a:lnTo>
                        <a:lnTo>
                          <a:pt x="158" y="187"/>
                        </a:lnTo>
                        <a:lnTo>
                          <a:pt x="166" y="176"/>
                        </a:lnTo>
                        <a:lnTo>
                          <a:pt x="173" y="163"/>
                        </a:lnTo>
                        <a:lnTo>
                          <a:pt x="179" y="149"/>
                        </a:lnTo>
                        <a:lnTo>
                          <a:pt x="186" y="138"/>
                        </a:lnTo>
                        <a:lnTo>
                          <a:pt x="194" y="126"/>
                        </a:lnTo>
                        <a:lnTo>
                          <a:pt x="204" y="116"/>
                        </a:lnTo>
                        <a:lnTo>
                          <a:pt x="218" y="108"/>
                        </a:lnTo>
                        <a:lnTo>
                          <a:pt x="229" y="97"/>
                        </a:lnTo>
                        <a:lnTo>
                          <a:pt x="240" y="86"/>
                        </a:lnTo>
                        <a:lnTo>
                          <a:pt x="250" y="75"/>
                        </a:lnTo>
                        <a:lnTo>
                          <a:pt x="261" y="64"/>
                        </a:lnTo>
                        <a:lnTo>
                          <a:pt x="271" y="53"/>
                        </a:lnTo>
                        <a:lnTo>
                          <a:pt x="282" y="44"/>
                        </a:lnTo>
                        <a:lnTo>
                          <a:pt x="295" y="35"/>
                        </a:lnTo>
                        <a:lnTo>
                          <a:pt x="309" y="28"/>
                        </a:lnTo>
                        <a:lnTo>
                          <a:pt x="326" y="22"/>
                        </a:lnTo>
                        <a:lnTo>
                          <a:pt x="343" y="15"/>
                        </a:lnTo>
                        <a:lnTo>
                          <a:pt x="361" y="10"/>
                        </a:lnTo>
                        <a:lnTo>
                          <a:pt x="379" y="4"/>
                        </a:lnTo>
                        <a:lnTo>
                          <a:pt x="396" y="0"/>
                        </a:lnTo>
                        <a:lnTo>
                          <a:pt x="414" y="0"/>
                        </a:lnTo>
                        <a:lnTo>
                          <a:pt x="431" y="5"/>
                        </a:lnTo>
                        <a:lnTo>
                          <a:pt x="448" y="15"/>
                        </a:lnTo>
                        <a:lnTo>
                          <a:pt x="474" y="18"/>
                        </a:lnTo>
                        <a:close/>
                      </a:path>
                    </a:pathLst>
                  </a:custGeom>
                  <a:solidFill>
                    <a:srgbClr val="87878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2" name="未知"/>
                  <p:cNvSpPr>
                    <a:spLocks/>
                  </p:cNvSpPr>
                  <p:nvPr/>
                </p:nvSpPr>
                <p:spPr bwMode="auto">
                  <a:xfrm>
                    <a:off x="114" y="330"/>
                    <a:ext cx="270" cy="122"/>
                  </a:xfrm>
                  <a:custGeom>
                    <a:avLst/>
                    <a:gdLst>
                      <a:gd name="T0" fmla="*/ 222 w 539"/>
                      <a:gd name="T1" fmla="*/ 52 h 243"/>
                      <a:gd name="T2" fmla="*/ 220 w 539"/>
                      <a:gd name="T3" fmla="*/ 94 h 243"/>
                      <a:gd name="T4" fmla="*/ 243 w 539"/>
                      <a:gd name="T5" fmla="*/ 85 h 243"/>
                      <a:gd name="T6" fmla="*/ 241 w 539"/>
                      <a:gd name="T7" fmla="*/ 106 h 243"/>
                      <a:gd name="T8" fmla="*/ 218 w 539"/>
                      <a:gd name="T9" fmla="*/ 113 h 243"/>
                      <a:gd name="T10" fmla="*/ 189 w 539"/>
                      <a:gd name="T11" fmla="*/ 124 h 243"/>
                      <a:gd name="T12" fmla="*/ 165 w 539"/>
                      <a:gd name="T13" fmla="*/ 147 h 243"/>
                      <a:gd name="T14" fmla="*/ 152 w 539"/>
                      <a:gd name="T15" fmla="*/ 151 h 243"/>
                      <a:gd name="T16" fmla="*/ 151 w 539"/>
                      <a:gd name="T17" fmla="*/ 160 h 243"/>
                      <a:gd name="T18" fmla="*/ 171 w 539"/>
                      <a:gd name="T19" fmla="*/ 164 h 243"/>
                      <a:gd name="T20" fmla="*/ 217 w 539"/>
                      <a:gd name="T21" fmla="*/ 159 h 243"/>
                      <a:gd name="T22" fmla="*/ 261 w 539"/>
                      <a:gd name="T23" fmla="*/ 158 h 243"/>
                      <a:gd name="T24" fmla="*/ 298 w 539"/>
                      <a:gd name="T25" fmla="*/ 168 h 243"/>
                      <a:gd name="T26" fmla="*/ 327 w 539"/>
                      <a:gd name="T27" fmla="*/ 196 h 243"/>
                      <a:gd name="T28" fmla="*/ 357 w 539"/>
                      <a:gd name="T29" fmla="*/ 175 h 243"/>
                      <a:gd name="T30" fmla="*/ 349 w 539"/>
                      <a:gd name="T31" fmla="*/ 162 h 243"/>
                      <a:gd name="T32" fmla="*/ 330 w 539"/>
                      <a:gd name="T33" fmla="*/ 164 h 243"/>
                      <a:gd name="T34" fmla="*/ 310 w 539"/>
                      <a:gd name="T35" fmla="*/ 151 h 243"/>
                      <a:gd name="T36" fmla="*/ 355 w 539"/>
                      <a:gd name="T37" fmla="*/ 144 h 243"/>
                      <a:gd name="T38" fmla="*/ 399 w 539"/>
                      <a:gd name="T39" fmla="*/ 155 h 243"/>
                      <a:gd name="T40" fmla="*/ 444 w 539"/>
                      <a:gd name="T41" fmla="*/ 168 h 243"/>
                      <a:gd name="T42" fmla="*/ 488 w 539"/>
                      <a:gd name="T43" fmla="*/ 185 h 243"/>
                      <a:gd name="T44" fmla="*/ 527 w 539"/>
                      <a:gd name="T45" fmla="*/ 217 h 243"/>
                      <a:gd name="T46" fmla="*/ 512 w 539"/>
                      <a:gd name="T47" fmla="*/ 227 h 243"/>
                      <a:gd name="T48" fmla="*/ 469 w 539"/>
                      <a:gd name="T49" fmla="*/ 228 h 243"/>
                      <a:gd name="T50" fmla="*/ 427 w 539"/>
                      <a:gd name="T51" fmla="*/ 230 h 243"/>
                      <a:gd name="T52" fmla="*/ 384 w 539"/>
                      <a:gd name="T53" fmla="*/ 230 h 243"/>
                      <a:gd name="T54" fmla="*/ 342 w 539"/>
                      <a:gd name="T55" fmla="*/ 227 h 243"/>
                      <a:gd name="T56" fmla="*/ 301 w 539"/>
                      <a:gd name="T57" fmla="*/ 215 h 243"/>
                      <a:gd name="T58" fmla="*/ 257 w 539"/>
                      <a:gd name="T59" fmla="*/ 214 h 243"/>
                      <a:gd name="T60" fmla="*/ 217 w 539"/>
                      <a:gd name="T61" fmla="*/ 225 h 243"/>
                      <a:gd name="T62" fmla="*/ 177 w 539"/>
                      <a:gd name="T63" fmla="*/ 236 h 243"/>
                      <a:gd name="T64" fmla="*/ 136 w 539"/>
                      <a:gd name="T65" fmla="*/ 243 h 243"/>
                      <a:gd name="T66" fmla="*/ 93 w 539"/>
                      <a:gd name="T67" fmla="*/ 235 h 243"/>
                      <a:gd name="T68" fmla="*/ 116 w 539"/>
                      <a:gd name="T69" fmla="*/ 179 h 243"/>
                      <a:gd name="T70" fmla="*/ 112 w 539"/>
                      <a:gd name="T71" fmla="*/ 155 h 243"/>
                      <a:gd name="T72" fmla="*/ 96 w 539"/>
                      <a:gd name="T73" fmla="*/ 161 h 243"/>
                      <a:gd name="T74" fmla="*/ 78 w 539"/>
                      <a:gd name="T75" fmla="*/ 161 h 243"/>
                      <a:gd name="T76" fmla="*/ 69 w 539"/>
                      <a:gd name="T77" fmla="*/ 134 h 243"/>
                      <a:gd name="T78" fmla="*/ 45 w 539"/>
                      <a:gd name="T79" fmla="*/ 127 h 243"/>
                      <a:gd name="T80" fmla="*/ 18 w 539"/>
                      <a:gd name="T81" fmla="*/ 136 h 243"/>
                      <a:gd name="T82" fmla="*/ 8 w 539"/>
                      <a:gd name="T83" fmla="*/ 139 h 243"/>
                      <a:gd name="T84" fmla="*/ 13 w 539"/>
                      <a:gd name="T85" fmla="*/ 124 h 243"/>
                      <a:gd name="T86" fmla="*/ 31 w 539"/>
                      <a:gd name="T87" fmla="*/ 111 h 243"/>
                      <a:gd name="T88" fmla="*/ 55 w 539"/>
                      <a:gd name="T89" fmla="*/ 108 h 243"/>
                      <a:gd name="T90" fmla="*/ 80 w 539"/>
                      <a:gd name="T91" fmla="*/ 91 h 243"/>
                      <a:gd name="T92" fmla="*/ 102 w 539"/>
                      <a:gd name="T93" fmla="*/ 70 h 243"/>
                      <a:gd name="T94" fmla="*/ 137 w 539"/>
                      <a:gd name="T95" fmla="*/ 66 h 243"/>
                      <a:gd name="T96" fmla="*/ 182 w 539"/>
                      <a:gd name="T97" fmla="*/ 47 h 243"/>
                      <a:gd name="T98" fmla="*/ 219 w 539"/>
                      <a:gd name="T99" fmla="*/ 13 h 243"/>
                      <a:gd name="T100" fmla="*/ 243 w 539"/>
                      <a:gd name="T101" fmla="*/ 3 h 2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539" h="243">
                        <a:moveTo>
                          <a:pt x="243" y="15"/>
                        </a:moveTo>
                        <a:lnTo>
                          <a:pt x="232" y="33"/>
                        </a:lnTo>
                        <a:lnTo>
                          <a:pt x="222" y="52"/>
                        </a:lnTo>
                        <a:lnTo>
                          <a:pt x="215" y="73"/>
                        </a:lnTo>
                        <a:lnTo>
                          <a:pt x="212" y="93"/>
                        </a:lnTo>
                        <a:lnTo>
                          <a:pt x="220" y="94"/>
                        </a:lnTo>
                        <a:lnTo>
                          <a:pt x="228" y="93"/>
                        </a:lnTo>
                        <a:lnTo>
                          <a:pt x="236" y="90"/>
                        </a:lnTo>
                        <a:lnTo>
                          <a:pt x="243" y="85"/>
                        </a:lnTo>
                        <a:lnTo>
                          <a:pt x="245" y="91"/>
                        </a:lnTo>
                        <a:lnTo>
                          <a:pt x="243" y="98"/>
                        </a:lnTo>
                        <a:lnTo>
                          <a:pt x="241" y="106"/>
                        </a:lnTo>
                        <a:lnTo>
                          <a:pt x="239" y="113"/>
                        </a:lnTo>
                        <a:lnTo>
                          <a:pt x="228" y="112"/>
                        </a:lnTo>
                        <a:lnTo>
                          <a:pt x="218" y="113"/>
                        </a:lnTo>
                        <a:lnTo>
                          <a:pt x="209" y="115"/>
                        </a:lnTo>
                        <a:lnTo>
                          <a:pt x="198" y="120"/>
                        </a:lnTo>
                        <a:lnTo>
                          <a:pt x="189" y="124"/>
                        </a:lnTo>
                        <a:lnTo>
                          <a:pt x="181" y="131"/>
                        </a:lnTo>
                        <a:lnTo>
                          <a:pt x="173" y="139"/>
                        </a:lnTo>
                        <a:lnTo>
                          <a:pt x="165" y="147"/>
                        </a:lnTo>
                        <a:lnTo>
                          <a:pt x="160" y="147"/>
                        </a:lnTo>
                        <a:lnTo>
                          <a:pt x="156" y="149"/>
                        </a:lnTo>
                        <a:lnTo>
                          <a:pt x="152" y="151"/>
                        </a:lnTo>
                        <a:lnTo>
                          <a:pt x="150" y="154"/>
                        </a:lnTo>
                        <a:lnTo>
                          <a:pt x="150" y="158"/>
                        </a:lnTo>
                        <a:lnTo>
                          <a:pt x="151" y="160"/>
                        </a:lnTo>
                        <a:lnTo>
                          <a:pt x="154" y="164"/>
                        </a:lnTo>
                        <a:lnTo>
                          <a:pt x="156" y="166"/>
                        </a:lnTo>
                        <a:lnTo>
                          <a:pt x="171" y="164"/>
                        </a:lnTo>
                        <a:lnTo>
                          <a:pt x="187" y="161"/>
                        </a:lnTo>
                        <a:lnTo>
                          <a:pt x="202" y="160"/>
                        </a:lnTo>
                        <a:lnTo>
                          <a:pt x="217" y="159"/>
                        </a:lnTo>
                        <a:lnTo>
                          <a:pt x="232" y="158"/>
                        </a:lnTo>
                        <a:lnTo>
                          <a:pt x="247" y="158"/>
                        </a:lnTo>
                        <a:lnTo>
                          <a:pt x="261" y="158"/>
                        </a:lnTo>
                        <a:lnTo>
                          <a:pt x="274" y="158"/>
                        </a:lnTo>
                        <a:lnTo>
                          <a:pt x="286" y="161"/>
                        </a:lnTo>
                        <a:lnTo>
                          <a:pt x="298" y="168"/>
                        </a:lnTo>
                        <a:lnTo>
                          <a:pt x="308" y="179"/>
                        </a:lnTo>
                        <a:lnTo>
                          <a:pt x="318" y="189"/>
                        </a:lnTo>
                        <a:lnTo>
                          <a:pt x="327" y="196"/>
                        </a:lnTo>
                        <a:lnTo>
                          <a:pt x="338" y="198"/>
                        </a:lnTo>
                        <a:lnTo>
                          <a:pt x="347" y="192"/>
                        </a:lnTo>
                        <a:lnTo>
                          <a:pt x="357" y="175"/>
                        </a:lnTo>
                        <a:lnTo>
                          <a:pt x="356" y="170"/>
                        </a:lnTo>
                        <a:lnTo>
                          <a:pt x="353" y="166"/>
                        </a:lnTo>
                        <a:lnTo>
                          <a:pt x="349" y="162"/>
                        </a:lnTo>
                        <a:lnTo>
                          <a:pt x="345" y="161"/>
                        </a:lnTo>
                        <a:lnTo>
                          <a:pt x="338" y="162"/>
                        </a:lnTo>
                        <a:lnTo>
                          <a:pt x="330" y="164"/>
                        </a:lnTo>
                        <a:lnTo>
                          <a:pt x="323" y="164"/>
                        </a:lnTo>
                        <a:lnTo>
                          <a:pt x="318" y="160"/>
                        </a:lnTo>
                        <a:lnTo>
                          <a:pt x="310" y="151"/>
                        </a:lnTo>
                        <a:lnTo>
                          <a:pt x="325" y="145"/>
                        </a:lnTo>
                        <a:lnTo>
                          <a:pt x="340" y="143"/>
                        </a:lnTo>
                        <a:lnTo>
                          <a:pt x="355" y="144"/>
                        </a:lnTo>
                        <a:lnTo>
                          <a:pt x="370" y="146"/>
                        </a:lnTo>
                        <a:lnTo>
                          <a:pt x="385" y="151"/>
                        </a:lnTo>
                        <a:lnTo>
                          <a:pt x="399" y="155"/>
                        </a:lnTo>
                        <a:lnTo>
                          <a:pt x="413" y="162"/>
                        </a:lnTo>
                        <a:lnTo>
                          <a:pt x="427" y="168"/>
                        </a:lnTo>
                        <a:lnTo>
                          <a:pt x="444" y="168"/>
                        </a:lnTo>
                        <a:lnTo>
                          <a:pt x="459" y="172"/>
                        </a:lnTo>
                        <a:lnTo>
                          <a:pt x="474" y="179"/>
                        </a:lnTo>
                        <a:lnTo>
                          <a:pt x="488" y="185"/>
                        </a:lnTo>
                        <a:lnTo>
                          <a:pt x="501" y="196"/>
                        </a:lnTo>
                        <a:lnTo>
                          <a:pt x="514" y="206"/>
                        </a:lnTo>
                        <a:lnTo>
                          <a:pt x="527" y="217"/>
                        </a:lnTo>
                        <a:lnTo>
                          <a:pt x="539" y="228"/>
                        </a:lnTo>
                        <a:lnTo>
                          <a:pt x="526" y="227"/>
                        </a:lnTo>
                        <a:lnTo>
                          <a:pt x="512" y="227"/>
                        </a:lnTo>
                        <a:lnTo>
                          <a:pt x="498" y="227"/>
                        </a:lnTo>
                        <a:lnTo>
                          <a:pt x="483" y="227"/>
                        </a:lnTo>
                        <a:lnTo>
                          <a:pt x="469" y="228"/>
                        </a:lnTo>
                        <a:lnTo>
                          <a:pt x="455" y="229"/>
                        </a:lnTo>
                        <a:lnTo>
                          <a:pt x="440" y="229"/>
                        </a:lnTo>
                        <a:lnTo>
                          <a:pt x="427" y="230"/>
                        </a:lnTo>
                        <a:lnTo>
                          <a:pt x="413" y="230"/>
                        </a:lnTo>
                        <a:lnTo>
                          <a:pt x="398" y="230"/>
                        </a:lnTo>
                        <a:lnTo>
                          <a:pt x="384" y="230"/>
                        </a:lnTo>
                        <a:lnTo>
                          <a:pt x="370" y="229"/>
                        </a:lnTo>
                        <a:lnTo>
                          <a:pt x="356" y="228"/>
                        </a:lnTo>
                        <a:lnTo>
                          <a:pt x="342" y="227"/>
                        </a:lnTo>
                        <a:lnTo>
                          <a:pt x="330" y="223"/>
                        </a:lnTo>
                        <a:lnTo>
                          <a:pt x="316" y="220"/>
                        </a:lnTo>
                        <a:lnTo>
                          <a:pt x="301" y="215"/>
                        </a:lnTo>
                        <a:lnTo>
                          <a:pt x="286" y="213"/>
                        </a:lnTo>
                        <a:lnTo>
                          <a:pt x="271" y="213"/>
                        </a:lnTo>
                        <a:lnTo>
                          <a:pt x="257" y="214"/>
                        </a:lnTo>
                        <a:lnTo>
                          <a:pt x="243" y="217"/>
                        </a:lnTo>
                        <a:lnTo>
                          <a:pt x="230" y="220"/>
                        </a:lnTo>
                        <a:lnTo>
                          <a:pt x="217" y="225"/>
                        </a:lnTo>
                        <a:lnTo>
                          <a:pt x="203" y="228"/>
                        </a:lnTo>
                        <a:lnTo>
                          <a:pt x="190" y="233"/>
                        </a:lnTo>
                        <a:lnTo>
                          <a:pt x="177" y="236"/>
                        </a:lnTo>
                        <a:lnTo>
                          <a:pt x="164" y="240"/>
                        </a:lnTo>
                        <a:lnTo>
                          <a:pt x="150" y="242"/>
                        </a:lnTo>
                        <a:lnTo>
                          <a:pt x="136" y="243"/>
                        </a:lnTo>
                        <a:lnTo>
                          <a:pt x="122" y="242"/>
                        </a:lnTo>
                        <a:lnTo>
                          <a:pt x="108" y="240"/>
                        </a:lnTo>
                        <a:lnTo>
                          <a:pt x="93" y="235"/>
                        </a:lnTo>
                        <a:lnTo>
                          <a:pt x="98" y="215"/>
                        </a:lnTo>
                        <a:lnTo>
                          <a:pt x="106" y="197"/>
                        </a:lnTo>
                        <a:lnTo>
                          <a:pt x="116" y="179"/>
                        </a:lnTo>
                        <a:lnTo>
                          <a:pt x="124" y="160"/>
                        </a:lnTo>
                        <a:lnTo>
                          <a:pt x="118" y="155"/>
                        </a:lnTo>
                        <a:lnTo>
                          <a:pt x="112" y="155"/>
                        </a:lnTo>
                        <a:lnTo>
                          <a:pt x="108" y="157"/>
                        </a:lnTo>
                        <a:lnTo>
                          <a:pt x="102" y="159"/>
                        </a:lnTo>
                        <a:lnTo>
                          <a:pt x="96" y="161"/>
                        </a:lnTo>
                        <a:lnTo>
                          <a:pt x="90" y="164"/>
                        </a:lnTo>
                        <a:lnTo>
                          <a:pt x="83" y="164"/>
                        </a:lnTo>
                        <a:lnTo>
                          <a:pt x="78" y="161"/>
                        </a:lnTo>
                        <a:lnTo>
                          <a:pt x="66" y="155"/>
                        </a:lnTo>
                        <a:lnTo>
                          <a:pt x="66" y="145"/>
                        </a:lnTo>
                        <a:lnTo>
                          <a:pt x="69" y="134"/>
                        </a:lnTo>
                        <a:lnTo>
                          <a:pt x="65" y="123"/>
                        </a:lnTo>
                        <a:lnTo>
                          <a:pt x="55" y="124"/>
                        </a:lnTo>
                        <a:lnTo>
                          <a:pt x="45" y="127"/>
                        </a:lnTo>
                        <a:lnTo>
                          <a:pt x="35" y="130"/>
                        </a:lnTo>
                        <a:lnTo>
                          <a:pt x="26" y="132"/>
                        </a:lnTo>
                        <a:lnTo>
                          <a:pt x="18" y="136"/>
                        </a:lnTo>
                        <a:lnTo>
                          <a:pt x="12" y="138"/>
                        </a:lnTo>
                        <a:lnTo>
                          <a:pt x="8" y="139"/>
                        </a:lnTo>
                        <a:lnTo>
                          <a:pt x="8" y="139"/>
                        </a:lnTo>
                        <a:lnTo>
                          <a:pt x="0" y="134"/>
                        </a:lnTo>
                        <a:lnTo>
                          <a:pt x="6" y="129"/>
                        </a:lnTo>
                        <a:lnTo>
                          <a:pt x="13" y="124"/>
                        </a:lnTo>
                        <a:lnTo>
                          <a:pt x="19" y="119"/>
                        </a:lnTo>
                        <a:lnTo>
                          <a:pt x="25" y="114"/>
                        </a:lnTo>
                        <a:lnTo>
                          <a:pt x="31" y="111"/>
                        </a:lnTo>
                        <a:lnTo>
                          <a:pt x="38" y="108"/>
                        </a:lnTo>
                        <a:lnTo>
                          <a:pt x="46" y="107"/>
                        </a:lnTo>
                        <a:lnTo>
                          <a:pt x="55" y="108"/>
                        </a:lnTo>
                        <a:lnTo>
                          <a:pt x="64" y="104"/>
                        </a:lnTo>
                        <a:lnTo>
                          <a:pt x="73" y="98"/>
                        </a:lnTo>
                        <a:lnTo>
                          <a:pt x="80" y="91"/>
                        </a:lnTo>
                        <a:lnTo>
                          <a:pt x="88" y="84"/>
                        </a:lnTo>
                        <a:lnTo>
                          <a:pt x="95" y="77"/>
                        </a:lnTo>
                        <a:lnTo>
                          <a:pt x="102" y="70"/>
                        </a:lnTo>
                        <a:lnTo>
                          <a:pt x="111" y="67"/>
                        </a:lnTo>
                        <a:lnTo>
                          <a:pt x="120" y="64"/>
                        </a:lnTo>
                        <a:lnTo>
                          <a:pt x="137" y="66"/>
                        </a:lnTo>
                        <a:lnTo>
                          <a:pt x="154" y="62"/>
                        </a:lnTo>
                        <a:lnTo>
                          <a:pt x="169" y="56"/>
                        </a:lnTo>
                        <a:lnTo>
                          <a:pt x="182" y="47"/>
                        </a:lnTo>
                        <a:lnTo>
                          <a:pt x="195" y="37"/>
                        </a:lnTo>
                        <a:lnTo>
                          <a:pt x="208" y="25"/>
                        </a:lnTo>
                        <a:lnTo>
                          <a:pt x="219" y="13"/>
                        </a:lnTo>
                        <a:lnTo>
                          <a:pt x="231" y="0"/>
                        </a:lnTo>
                        <a:lnTo>
                          <a:pt x="236" y="1"/>
                        </a:lnTo>
                        <a:lnTo>
                          <a:pt x="243" y="3"/>
                        </a:lnTo>
                        <a:lnTo>
                          <a:pt x="247" y="8"/>
                        </a:lnTo>
                        <a:lnTo>
                          <a:pt x="243" y="15"/>
                        </a:lnTo>
                        <a:close/>
                      </a:path>
                    </a:pathLst>
                  </a:custGeom>
                  <a:solidFill>
                    <a:srgbClr val="E2E2E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3" name="未知"/>
                  <p:cNvSpPr>
                    <a:spLocks/>
                  </p:cNvSpPr>
                  <p:nvPr/>
                </p:nvSpPr>
                <p:spPr bwMode="auto">
                  <a:xfrm>
                    <a:off x="799" y="346"/>
                    <a:ext cx="46" cy="52"/>
                  </a:xfrm>
                  <a:custGeom>
                    <a:avLst/>
                    <a:gdLst>
                      <a:gd name="T0" fmla="*/ 39 w 93"/>
                      <a:gd name="T1" fmla="*/ 30 h 105"/>
                      <a:gd name="T2" fmla="*/ 42 w 93"/>
                      <a:gd name="T3" fmla="*/ 38 h 105"/>
                      <a:gd name="T4" fmla="*/ 46 w 93"/>
                      <a:gd name="T5" fmla="*/ 46 h 105"/>
                      <a:gd name="T6" fmla="*/ 52 w 93"/>
                      <a:gd name="T7" fmla="*/ 54 h 105"/>
                      <a:gd name="T8" fmla="*/ 56 w 93"/>
                      <a:gd name="T9" fmla="*/ 61 h 105"/>
                      <a:gd name="T10" fmla="*/ 63 w 93"/>
                      <a:gd name="T11" fmla="*/ 67 h 105"/>
                      <a:gd name="T12" fmla="*/ 70 w 93"/>
                      <a:gd name="T13" fmla="*/ 71 h 105"/>
                      <a:gd name="T14" fmla="*/ 77 w 93"/>
                      <a:gd name="T15" fmla="*/ 76 h 105"/>
                      <a:gd name="T16" fmla="*/ 86 w 93"/>
                      <a:gd name="T17" fmla="*/ 78 h 105"/>
                      <a:gd name="T18" fmla="*/ 91 w 93"/>
                      <a:gd name="T19" fmla="*/ 84 h 105"/>
                      <a:gd name="T20" fmla="*/ 93 w 93"/>
                      <a:gd name="T21" fmla="*/ 91 h 105"/>
                      <a:gd name="T22" fmla="*/ 93 w 93"/>
                      <a:gd name="T23" fmla="*/ 97 h 105"/>
                      <a:gd name="T24" fmla="*/ 91 w 93"/>
                      <a:gd name="T25" fmla="*/ 104 h 105"/>
                      <a:gd name="T26" fmla="*/ 84 w 93"/>
                      <a:gd name="T27" fmla="*/ 105 h 105"/>
                      <a:gd name="T28" fmla="*/ 79 w 93"/>
                      <a:gd name="T29" fmla="*/ 103 h 105"/>
                      <a:gd name="T30" fmla="*/ 73 w 93"/>
                      <a:gd name="T31" fmla="*/ 99 h 105"/>
                      <a:gd name="T32" fmla="*/ 69 w 93"/>
                      <a:gd name="T33" fmla="*/ 95 h 105"/>
                      <a:gd name="T34" fmla="*/ 63 w 93"/>
                      <a:gd name="T35" fmla="*/ 90 h 105"/>
                      <a:gd name="T36" fmla="*/ 57 w 93"/>
                      <a:gd name="T37" fmla="*/ 88 h 105"/>
                      <a:gd name="T38" fmla="*/ 52 w 93"/>
                      <a:gd name="T39" fmla="*/ 86 h 105"/>
                      <a:gd name="T40" fmla="*/ 43 w 93"/>
                      <a:gd name="T41" fmla="*/ 88 h 105"/>
                      <a:gd name="T42" fmla="*/ 35 w 93"/>
                      <a:gd name="T43" fmla="*/ 78 h 105"/>
                      <a:gd name="T44" fmla="*/ 31 w 93"/>
                      <a:gd name="T45" fmla="*/ 68 h 105"/>
                      <a:gd name="T46" fmla="*/ 28 w 93"/>
                      <a:gd name="T47" fmla="*/ 58 h 105"/>
                      <a:gd name="T48" fmla="*/ 27 w 93"/>
                      <a:gd name="T49" fmla="*/ 46 h 105"/>
                      <a:gd name="T50" fmla="*/ 19 w 93"/>
                      <a:gd name="T51" fmla="*/ 35 h 105"/>
                      <a:gd name="T52" fmla="*/ 9 w 93"/>
                      <a:gd name="T53" fmla="*/ 24 h 105"/>
                      <a:gd name="T54" fmla="*/ 1 w 93"/>
                      <a:gd name="T55" fmla="*/ 13 h 105"/>
                      <a:gd name="T56" fmla="*/ 0 w 93"/>
                      <a:gd name="T57" fmla="*/ 0 h 105"/>
                      <a:gd name="T58" fmla="*/ 5 w 93"/>
                      <a:gd name="T59" fmla="*/ 1 h 105"/>
                      <a:gd name="T60" fmla="*/ 11 w 93"/>
                      <a:gd name="T61" fmla="*/ 3 h 105"/>
                      <a:gd name="T62" fmla="*/ 17 w 93"/>
                      <a:gd name="T63" fmla="*/ 8 h 105"/>
                      <a:gd name="T64" fmla="*/ 22 w 93"/>
                      <a:gd name="T65" fmla="*/ 13 h 105"/>
                      <a:gd name="T66" fmla="*/ 26 w 93"/>
                      <a:gd name="T67" fmla="*/ 17 h 105"/>
                      <a:gd name="T68" fmla="*/ 31 w 93"/>
                      <a:gd name="T69" fmla="*/ 22 h 105"/>
                      <a:gd name="T70" fmla="*/ 34 w 93"/>
                      <a:gd name="T71" fmla="*/ 27 h 105"/>
                      <a:gd name="T72" fmla="*/ 39 w 93"/>
                      <a:gd name="T73" fmla="*/ 30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3" h="105">
                        <a:moveTo>
                          <a:pt x="39" y="30"/>
                        </a:moveTo>
                        <a:lnTo>
                          <a:pt x="42" y="38"/>
                        </a:lnTo>
                        <a:lnTo>
                          <a:pt x="46" y="46"/>
                        </a:lnTo>
                        <a:lnTo>
                          <a:pt x="52" y="54"/>
                        </a:lnTo>
                        <a:lnTo>
                          <a:pt x="56" y="61"/>
                        </a:lnTo>
                        <a:lnTo>
                          <a:pt x="63" y="67"/>
                        </a:lnTo>
                        <a:lnTo>
                          <a:pt x="70" y="71"/>
                        </a:lnTo>
                        <a:lnTo>
                          <a:pt x="77" y="76"/>
                        </a:lnTo>
                        <a:lnTo>
                          <a:pt x="86" y="78"/>
                        </a:lnTo>
                        <a:lnTo>
                          <a:pt x="91" y="84"/>
                        </a:lnTo>
                        <a:lnTo>
                          <a:pt x="93" y="91"/>
                        </a:lnTo>
                        <a:lnTo>
                          <a:pt x="93" y="97"/>
                        </a:lnTo>
                        <a:lnTo>
                          <a:pt x="91" y="104"/>
                        </a:lnTo>
                        <a:lnTo>
                          <a:pt x="84" y="105"/>
                        </a:lnTo>
                        <a:lnTo>
                          <a:pt x="79" y="103"/>
                        </a:lnTo>
                        <a:lnTo>
                          <a:pt x="73" y="99"/>
                        </a:lnTo>
                        <a:lnTo>
                          <a:pt x="69" y="95"/>
                        </a:lnTo>
                        <a:lnTo>
                          <a:pt x="63" y="90"/>
                        </a:lnTo>
                        <a:lnTo>
                          <a:pt x="57" y="88"/>
                        </a:lnTo>
                        <a:lnTo>
                          <a:pt x="52" y="86"/>
                        </a:lnTo>
                        <a:lnTo>
                          <a:pt x="43" y="88"/>
                        </a:lnTo>
                        <a:lnTo>
                          <a:pt x="35" y="78"/>
                        </a:lnTo>
                        <a:lnTo>
                          <a:pt x="31" y="68"/>
                        </a:lnTo>
                        <a:lnTo>
                          <a:pt x="28" y="58"/>
                        </a:lnTo>
                        <a:lnTo>
                          <a:pt x="27" y="46"/>
                        </a:lnTo>
                        <a:lnTo>
                          <a:pt x="19" y="35"/>
                        </a:lnTo>
                        <a:lnTo>
                          <a:pt x="9" y="24"/>
                        </a:lnTo>
                        <a:lnTo>
                          <a:pt x="1" y="13"/>
                        </a:lnTo>
                        <a:lnTo>
                          <a:pt x="0" y="0"/>
                        </a:lnTo>
                        <a:lnTo>
                          <a:pt x="5" y="1"/>
                        </a:lnTo>
                        <a:lnTo>
                          <a:pt x="11" y="3"/>
                        </a:lnTo>
                        <a:lnTo>
                          <a:pt x="17" y="8"/>
                        </a:lnTo>
                        <a:lnTo>
                          <a:pt x="22" y="13"/>
                        </a:lnTo>
                        <a:lnTo>
                          <a:pt x="26" y="17"/>
                        </a:lnTo>
                        <a:lnTo>
                          <a:pt x="31" y="22"/>
                        </a:lnTo>
                        <a:lnTo>
                          <a:pt x="34" y="27"/>
                        </a:lnTo>
                        <a:lnTo>
                          <a:pt x="39" y="3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4" name="未知"/>
                  <p:cNvSpPr>
                    <a:spLocks/>
                  </p:cNvSpPr>
                  <p:nvPr/>
                </p:nvSpPr>
                <p:spPr bwMode="auto">
                  <a:xfrm>
                    <a:off x="0" y="373"/>
                    <a:ext cx="8" cy="14"/>
                  </a:xfrm>
                  <a:custGeom>
                    <a:avLst/>
                    <a:gdLst>
                      <a:gd name="T0" fmla="*/ 14 w 15"/>
                      <a:gd name="T1" fmla="*/ 14 h 29"/>
                      <a:gd name="T2" fmla="*/ 14 w 15"/>
                      <a:gd name="T3" fmla="*/ 19 h 29"/>
                      <a:gd name="T4" fmla="*/ 15 w 15"/>
                      <a:gd name="T5" fmla="*/ 23 h 29"/>
                      <a:gd name="T6" fmla="*/ 14 w 15"/>
                      <a:gd name="T7" fmla="*/ 27 h 29"/>
                      <a:gd name="T8" fmla="*/ 11 w 15"/>
                      <a:gd name="T9" fmla="*/ 29 h 29"/>
                      <a:gd name="T10" fmla="*/ 6 w 15"/>
                      <a:gd name="T11" fmla="*/ 29 h 29"/>
                      <a:gd name="T12" fmla="*/ 4 w 15"/>
                      <a:gd name="T13" fmla="*/ 27 h 29"/>
                      <a:gd name="T14" fmla="*/ 2 w 15"/>
                      <a:gd name="T15" fmla="*/ 22 h 29"/>
                      <a:gd name="T16" fmla="*/ 0 w 15"/>
                      <a:gd name="T17" fmla="*/ 19 h 29"/>
                      <a:gd name="T18" fmla="*/ 2 w 15"/>
                      <a:gd name="T19" fmla="*/ 0 h 29"/>
                      <a:gd name="T20" fmla="*/ 8 w 15"/>
                      <a:gd name="T21" fmla="*/ 0 h 29"/>
                      <a:gd name="T22" fmla="*/ 12 w 15"/>
                      <a:gd name="T23" fmla="*/ 5 h 29"/>
                      <a:gd name="T24" fmla="*/ 13 w 15"/>
                      <a:gd name="T25" fmla="*/ 9 h 29"/>
                      <a:gd name="T26" fmla="*/ 14 w 15"/>
                      <a:gd name="T27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5" h="29">
                        <a:moveTo>
                          <a:pt x="14" y="14"/>
                        </a:moveTo>
                        <a:lnTo>
                          <a:pt x="14" y="19"/>
                        </a:lnTo>
                        <a:lnTo>
                          <a:pt x="15" y="23"/>
                        </a:lnTo>
                        <a:lnTo>
                          <a:pt x="14" y="27"/>
                        </a:lnTo>
                        <a:lnTo>
                          <a:pt x="11" y="29"/>
                        </a:lnTo>
                        <a:lnTo>
                          <a:pt x="6" y="29"/>
                        </a:lnTo>
                        <a:lnTo>
                          <a:pt x="4" y="27"/>
                        </a:lnTo>
                        <a:lnTo>
                          <a:pt x="2" y="22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" y="0"/>
                        </a:lnTo>
                        <a:lnTo>
                          <a:pt x="12" y="5"/>
                        </a:lnTo>
                        <a:lnTo>
                          <a:pt x="13" y="9"/>
                        </a:lnTo>
                        <a:lnTo>
                          <a:pt x="14" y="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5" name="未知"/>
                  <p:cNvSpPr>
                    <a:spLocks/>
                  </p:cNvSpPr>
                  <p:nvPr/>
                </p:nvSpPr>
                <p:spPr bwMode="auto">
                  <a:xfrm>
                    <a:off x="670" y="390"/>
                    <a:ext cx="41" cy="33"/>
                  </a:xfrm>
                  <a:custGeom>
                    <a:avLst/>
                    <a:gdLst>
                      <a:gd name="T0" fmla="*/ 83 w 83"/>
                      <a:gd name="T1" fmla="*/ 46 h 65"/>
                      <a:gd name="T2" fmla="*/ 78 w 83"/>
                      <a:gd name="T3" fmla="*/ 50 h 65"/>
                      <a:gd name="T4" fmla="*/ 72 w 83"/>
                      <a:gd name="T5" fmla="*/ 50 h 65"/>
                      <a:gd name="T6" fmla="*/ 68 w 83"/>
                      <a:gd name="T7" fmla="*/ 49 h 65"/>
                      <a:gd name="T8" fmla="*/ 63 w 83"/>
                      <a:gd name="T9" fmla="*/ 45 h 65"/>
                      <a:gd name="T10" fmla="*/ 58 w 83"/>
                      <a:gd name="T11" fmla="*/ 41 h 65"/>
                      <a:gd name="T12" fmla="*/ 54 w 83"/>
                      <a:gd name="T13" fmla="*/ 37 h 65"/>
                      <a:gd name="T14" fmla="*/ 49 w 83"/>
                      <a:gd name="T15" fmla="*/ 32 h 65"/>
                      <a:gd name="T16" fmla="*/ 43 w 83"/>
                      <a:gd name="T17" fmla="*/ 31 h 65"/>
                      <a:gd name="T18" fmla="*/ 39 w 83"/>
                      <a:gd name="T19" fmla="*/ 41 h 65"/>
                      <a:gd name="T20" fmla="*/ 32 w 83"/>
                      <a:gd name="T21" fmla="*/ 52 h 65"/>
                      <a:gd name="T22" fmla="*/ 23 w 83"/>
                      <a:gd name="T23" fmla="*/ 60 h 65"/>
                      <a:gd name="T24" fmla="*/ 12 w 83"/>
                      <a:gd name="T25" fmla="*/ 65 h 65"/>
                      <a:gd name="T26" fmla="*/ 11 w 83"/>
                      <a:gd name="T27" fmla="*/ 54 h 65"/>
                      <a:gd name="T28" fmla="*/ 15 w 83"/>
                      <a:gd name="T29" fmla="*/ 41 h 65"/>
                      <a:gd name="T30" fmla="*/ 14 w 83"/>
                      <a:gd name="T31" fmla="*/ 31 h 65"/>
                      <a:gd name="T32" fmla="*/ 2 w 83"/>
                      <a:gd name="T33" fmla="*/ 25 h 65"/>
                      <a:gd name="T34" fmla="*/ 1 w 83"/>
                      <a:gd name="T35" fmla="*/ 24 h 65"/>
                      <a:gd name="T36" fmla="*/ 0 w 83"/>
                      <a:gd name="T37" fmla="*/ 22 h 65"/>
                      <a:gd name="T38" fmla="*/ 0 w 83"/>
                      <a:gd name="T39" fmla="*/ 19 h 65"/>
                      <a:gd name="T40" fmla="*/ 0 w 83"/>
                      <a:gd name="T41" fmla="*/ 17 h 65"/>
                      <a:gd name="T42" fmla="*/ 4 w 83"/>
                      <a:gd name="T43" fmla="*/ 12 h 65"/>
                      <a:gd name="T44" fmla="*/ 10 w 83"/>
                      <a:gd name="T45" fmla="*/ 9 h 65"/>
                      <a:gd name="T46" fmla="*/ 15 w 83"/>
                      <a:gd name="T47" fmla="*/ 8 h 65"/>
                      <a:gd name="T48" fmla="*/ 20 w 83"/>
                      <a:gd name="T49" fmla="*/ 7 h 65"/>
                      <a:gd name="T50" fmla="*/ 25 w 83"/>
                      <a:gd name="T51" fmla="*/ 7 h 65"/>
                      <a:gd name="T52" fmla="*/ 31 w 83"/>
                      <a:gd name="T53" fmla="*/ 6 h 65"/>
                      <a:gd name="T54" fmla="*/ 35 w 83"/>
                      <a:gd name="T55" fmla="*/ 3 h 65"/>
                      <a:gd name="T56" fmla="*/ 41 w 83"/>
                      <a:gd name="T57" fmla="*/ 0 h 65"/>
                      <a:gd name="T58" fmla="*/ 48 w 83"/>
                      <a:gd name="T59" fmla="*/ 3 h 65"/>
                      <a:gd name="T60" fmla="*/ 56 w 83"/>
                      <a:gd name="T61" fmla="*/ 8 h 65"/>
                      <a:gd name="T62" fmla="*/ 63 w 83"/>
                      <a:gd name="T63" fmla="*/ 12 h 65"/>
                      <a:gd name="T64" fmla="*/ 69 w 83"/>
                      <a:gd name="T65" fmla="*/ 17 h 65"/>
                      <a:gd name="T66" fmla="*/ 75 w 83"/>
                      <a:gd name="T67" fmla="*/ 24 h 65"/>
                      <a:gd name="T68" fmla="*/ 78 w 83"/>
                      <a:gd name="T69" fmla="*/ 31 h 65"/>
                      <a:gd name="T70" fmla="*/ 81 w 83"/>
                      <a:gd name="T71" fmla="*/ 38 h 65"/>
                      <a:gd name="T72" fmla="*/ 83 w 83"/>
                      <a:gd name="T73" fmla="*/ 46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83" h="65">
                        <a:moveTo>
                          <a:pt x="83" y="46"/>
                        </a:moveTo>
                        <a:lnTo>
                          <a:pt x="78" y="50"/>
                        </a:lnTo>
                        <a:lnTo>
                          <a:pt x="72" y="50"/>
                        </a:lnTo>
                        <a:lnTo>
                          <a:pt x="68" y="49"/>
                        </a:lnTo>
                        <a:lnTo>
                          <a:pt x="63" y="45"/>
                        </a:lnTo>
                        <a:lnTo>
                          <a:pt x="58" y="41"/>
                        </a:lnTo>
                        <a:lnTo>
                          <a:pt x="54" y="37"/>
                        </a:lnTo>
                        <a:lnTo>
                          <a:pt x="49" y="32"/>
                        </a:lnTo>
                        <a:lnTo>
                          <a:pt x="43" y="31"/>
                        </a:lnTo>
                        <a:lnTo>
                          <a:pt x="39" y="41"/>
                        </a:lnTo>
                        <a:lnTo>
                          <a:pt x="32" y="52"/>
                        </a:lnTo>
                        <a:lnTo>
                          <a:pt x="23" y="60"/>
                        </a:lnTo>
                        <a:lnTo>
                          <a:pt x="12" y="65"/>
                        </a:lnTo>
                        <a:lnTo>
                          <a:pt x="11" y="54"/>
                        </a:lnTo>
                        <a:lnTo>
                          <a:pt x="15" y="41"/>
                        </a:lnTo>
                        <a:lnTo>
                          <a:pt x="14" y="31"/>
                        </a:lnTo>
                        <a:lnTo>
                          <a:pt x="2" y="25"/>
                        </a:lnTo>
                        <a:lnTo>
                          <a:pt x="1" y="24"/>
                        </a:lnTo>
                        <a:lnTo>
                          <a:pt x="0" y="22"/>
                        </a:lnTo>
                        <a:lnTo>
                          <a:pt x="0" y="19"/>
                        </a:lnTo>
                        <a:lnTo>
                          <a:pt x="0" y="17"/>
                        </a:lnTo>
                        <a:lnTo>
                          <a:pt x="4" y="12"/>
                        </a:lnTo>
                        <a:lnTo>
                          <a:pt x="10" y="9"/>
                        </a:lnTo>
                        <a:lnTo>
                          <a:pt x="15" y="8"/>
                        </a:lnTo>
                        <a:lnTo>
                          <a:pt x="20" y="7"/>
                        </a:lnTo>
                        <a:lnTo>
                          <a:pt x="25" y="7"/>
                        </a:lnTo>
                        <a:lnTo>
                          <a:pt x="31" y="6"/>
                        </a:lnTo>
                        <a:lnTo>
                          <a:pt x="35" y="3"/>
                        </a:lnTo>
                        <a:lnTo>
                          <a:pt x="41" y="0"/>
                        </a:lnTo>
                        <a:lnTo>
                          <a:pt x="48" y="3"/>
                        </a:lnTo>
                        <a:lnTo>
                          <a:pt x="56" y="8"/>
                        </a:lnTo>
                        <a:lnTo>
                          <a:pt x="63" y="12"/>
                        </a:lnTo>
                        <a:lnTo>
                          <a:pt x="69" y="17"/>
                        </a:lnTo>
                        <a:lnTo>
                          <a:pt x="75" y="24"/>
                        </a:lnTo>
                        <a:lnTo>
                          <a:pt x="78" y="31"/>
                        </a:lnTo>
                        <a:lnTo>
                          <a:pt x="81" y="38"/>
                        </a:lnTo>
                        <a:lnTo>
                          <a:pt x="83" y="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6" name="未知"/>
                  <p:cNvSpPr>
                    <a:spLocks/>
                  </p:cNvSpPr>
                  <p:nvPr/>
                </p:nvSpPr>
                <p:spPr bwMode="auto">
                  <a:xfrm>
                    <a:off x="664" y="468"/>
                    <a:ext cx="19" cy="13"/>
                  </a:xfrm>
                  <a:custGeom>
                    <a:avLst/>
                    <a:gdLst>
                      <a:gd name="T0" fmla="*/ 38 w 38"/>
                      <a:gd name="T1" fmla="*/ 5 h 27"/>
                      <a:gd name="T2" fmla="*/ 33 w 38"/>
                      <a:gd name="T3" fmla="*/ 13 h 27"/>
                      <a:gd name="T4" fmla="*/ 24 w 38"/>
                      <a:gd name="T5" fmla="*/ 15 h 27"/>
                      <a:gd name="T6" fmla="*/ 14 w 38"/>
                      <a:gd name="T7" fmla="*/ 18 h 27"/>
                      <a:gd name="T8" fmla="*/ 8 w 38"/>
                      <a:gd name="T9" fmla="*/ 27 h 27"/>
                      <a:gd name="T10" fmla="*/ 1 w 38"/>
                      <a:gd name="T11" fmla="*/ 27 h 27"/>
                      <a:gd name="T12" fmla="*/ 0 w 38"/>
                      <a:gd name="T13" fmla="*/ 19 h 27"/>
                      <a:gd name="T14" fmla="*/ 2 w 38"/>
                      <a:gd name="T15" fmla="*/ 11 h 27"/>
                      <a:gd name="T16" fmla="*/ 8 w 38"/>
                      <a:gd name="T17" fmla="*/ 5 h 27"/>
                      <a:gd name="T18" fmla="*/ 15 w 38"/>
                      <a:gd name="T19" fmla="*/ 1 h 27"/>
                      <a:gd name="T20" fmla="*/ 22 w 38"/>
                      <a:gd name="T21" fmla="*/ 1 h 27"/>
                      <a:gd name="T22" fmla="*/ 29 w 38"/>
                      <a:gd name="T23" fmla="*/ 0 h 27"/>
                      <a:gd name="T24" fmla="*/ 33 w 38"/>
                      <a:gd name="T25" fmla="*/ 1 h 27"/>
                      <a:gd name="T26" fmla="*/ 38 w 38"/>
                      <a:gd name="T27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38" h="27">
                        <a:moveTo>
                          <a:pt x="38" y="5"/>
                        </a:moveTo>
                        <a:lnTo>
                          <a:pt x="33" y="13"/>
                        </a:lnTo>
                        <a:lnTo>
                          <a:pt x="24" y="15"/>
                        </a:lnTo>
                        <a:lnTo>
                          <a:pt x="14" y="18"/>
                        </a:lnTo>
                        <a:lnTo>
                          <a:pt x="8" y="27"/>
                        </a:lnTo>
                        <a:lnTo>
                          <a:pt x="1" y="27"/>
                        </a:lnTo>
                        <a:lnTo>
                          <a:pt x="0" y="19"/>
                        </a:lnTo>
                        <a:lnTo>
                          <a:pt x="2" y="11"/>
                        </a:lnTo>
                        <a:lnTo>
                          <a:pt x="8" y="5"/>
                        </a:lnTo>
                        <a:lnTo>
                          <a:pt x="15" y="1"/>
                        </a:lnTo>
                        <a:lnTo>
                          <a:pt x="22" y="1"/>
                        </a:lnTo>
                        <a:lnTo>
                          <a:pt x="29" y="0"/>
                        </a:lnTo>
                        <a:lnTo>
                          <a:pt x="33" y="1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24407" name="未知"/>
                  <p:cNvSpPr>
                    <a:spLocks/>
                  </p:cNvSpPr>
                  <p:nvPr/>
                </p:nvSpPr>
                <p:spPr bwMode="auto">
                  <a:xfrm>
                    <a:off x="706" y="468"/>
                    <a:ext cx="9" cy="8"/>
                  </a:xfrm>
                  <a:custGeom>
                    <a:avLst/>
                    <a:gdLst>
                      <a:gd name="T0" fmla="*/ 19 w 19"/>
                      <a:gd name="T1" fmla="*/ 3 h 17"/>
                      <a:gd name="T2" fmla="*/ 17 w 19"/>
                      <a:gd name="T3" fmla="*/ 7 h 17"/>
                      <a:gd name="T4" fmla="*/ 13 w 19"/>
                      <a:gd name="T5" fmla="*/ 12 h 17"/>
                      <a:gd name="T6" fmla="*/ 8 w 19"/>
                      <a:gd name="T7" fmla="*/ 15 h 17"/>
                      <a:gd name="T8" fmla="*/ 4 w 19"/>
                      <a:gd name="T9" fmla="*/ 17 h 17"/>
                      <a:gd name="T10" fmla="*/ 0 w 19"/>
                      <a:gd name="T11" fmla="*/ 13 h 17"/>
                      <a:gd name="T12" fmla="*/ 5 w 19"/>
                      <a:gd name="T13" fmla="*/ 9 h 17"/>
                      <a:gd name="T14" fmla="*/ 8 w 19"/>
                      <a:gd name="T15" fmla="*/ 3 h 17"/>
                      <a:gd name="T16" fmla="*/ 13 w 19"/>
                      <a:gd name="T17" fmla="*/ 0 h 17"/>
                      <a:gd name="T18" fmla="*/ 19 w 19"/>
                      <a:gd name="T19" fmla="*/ 3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9" h="17">
                        <a:moveTo>
                          <a:pt x="19" y="3"/>
                        </a:moveTo>
                        <a:lnTo>
                          <a:pt x="17" y="7"/>
                        </a:lnTo>
                        <a:lnTo>
                          <a:pt x="13" y="12"/>
                        </a:lnTo>
                        <a:lnTo>
                          <a:pt x="8" y="15"/>
                        </a:lnTo>
                        <a:lnTo>
                          <a:pt x="4" y="17"/>
                        </a:lnTo>
                        <a:lnTo>
                          <a:pt x="0" y="13"/>
                        </a:lnTo>
                        <a:lnTo>
                          <a:pt x="5" y="9"/>
                        </a:lnTo>
                        <a:lnTo>
                          <a:pt x="8" y="3"/>
                        </a:lnTo>
                        <a:lnTo>
                          <a:pt x="13" y="0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</p:grpSp>
      </p:grpSp>
      <p:sp>
        <p:nvSpPr>
          <p:cNvPr id="24408" name="Text Box 856"/>
          <p:cNvSpPr txBox="1">
            <a:spLocks noChangeArrowheads="1"/>
          </p:cNvSpPr>
          <p:nvPr/>
        </p:nvSpPr>
        <p:spPr bwMode="auto">
          <a:xfrm>
            <a:off x="838200" y="4800600"/>
            <a:ext cx="8054975" cy="639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ea typeface="楷体_GB2312" pitchFamily="1" charset="-122"/>
              </a:rPr>
              <a:t>        然后</a:t>
            </a:r>
            <a:r>
              <a:rPr lang="zh-CN" altLang="en-US" sz="360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ea typeface="楷体_GB2312" pitchFamily="1" charset="-122"/>
              </a:rPr>
              <a:t>，称一称船上的石头。</a:t>
            </a:r>
          </a:p>
        </p:txBody>
      </p:sp>
      <p:grpSp>
        <p:nvGrpSpPr>
          <p:cNvPr id="24409" name="Group 857"/>
          <p:cNvGrpSpPr>
            <a:grpSpLocks/>
          </p:cNvGrpSpPr>
          <p:nvPr/>
        </p:nvGrpSpPr>
        <p:grpSpPr bwMode="auto">
          <a:xfrm>
            <a:off x="5562600" y="2133600"/>
            <a:ext cx="3255963" cy="1814513"/>
            <a:chOff x="0" y="0"/>
            <a:chExt cx="2051" cy="1143"/>
          </a:xfrm>
        </p:grpSpPr>
        <p:grpSp>
          <p:nvGrpSpPr>
            <p:cNvPr id="24410" name="Group 858"/>
            <p:cNvGrpSpPr>
              <a:grpSpLocks/>
            </p:cNvGrpSpPr>
            <p:nvPr/>
          </p:nvGrpSpPr>
          <p:grpSpPr bwMode="auto">
            <a:xfrm>
              <a:off x="0" y="56"/>
              <a:ext cx="2051" cy="1087"/>
              <a:chOff x="0" y="0"/>
              <a:chExt cx="2051" cy="1087"/>
            </a:xfrm>
          </p:grpSpPr>
          <p:sp>
            <p:nvSpPr>
              <p:cNvPr id="24411" name="AutoShape 859"/>
              <p:cNvSpPr>
                <a:spLocks noChangeArrowheads="1"/>
              </p:cNvSpPr>
              <p:nvPr/>
            </p:nvSpPr>
            <p:spPr bwMode="auto">
              <a:xfrm rot="5400000">
                <a:off x="1391" y="473"/>
                <a:ext cx="534" cy="148"/>
              </a:xfrm>
              <a:custGeom>
                <a:avLst/>
                <a:gdLst>
                  <a:gd name="G0" fmla="+- 8227 0 0"/>
                  <a:gd name="G1" fmla="+- -9684656 0 0"/>
                  <a:gd name="G2" fmla="+- 0 0 -9684656"/>
                  <a:gd name="T0" fmla="*/ 0 256 1"/>
                  <a:gd name="T1" fmla="*/ 180 256 1"/>
                  <a:gd name="G3" fmla="+- -9684656 T0 T1"/>
                  <a:gd name="T2" fmla="*/ 0 256 1"/>
                  <a:gd name="T3" fmla="*/ 90 256 1"/>
                  <a:gd name="G4" fmla="+- -9684656 T2 T3"/>
                  <a:gd name="G5" fmla="*/ G4 2 1"/>
                  <a:gd name="T4" fmla="*/ 90 256 1"/>
                  <a:gd name="T5" fmla="*/ 0 256 1"/>
                  <a:gd name="G6" fmla="+- -9684656 T4 T5"/>
                  <a:gd name="G7" fmla="*/ G6 2 1"/>
                  <a:gd name="G8" fmla="abs -9684656"/>
                  <a:gd name="T6" fmla="*/ 0 256 1"/>
                  <a:gd name="T7" fmla="*/ 90 256 1"/>
                  <a:gd name="G9" fmla="+- G8 T6 T7"/>
                  <a:gd name="G10" fmla="?: G9 G7 G5"/>
                  <a:gd name="T8" fmla="*/ 0 256 1"/>
                  <a:gd name="T9" fmla="*/ 360 256 1"/>
                  <a:gd name="G11" fmla="+- G10 T8 T9"/>
                  <a:gd name="G12" fmla="?: G10 G11 G10"/>
                  <a:gd name="T10" fmla="*/ 0 256 1"/>
                  <a:gd name="T11" fmla="*/ 360 256 1"/>
                  <a:gd name="G13" fmla="+- G12 T10 T11"/>
                  <a:gd name="G14" fmla="?: G12 G13 G12"/>
                  <a:gd name="G15" fmla="+- 0 0 G14"/>
                  <a:gd name="G16" fmla="+- 10800 0 0"/>
                  <a:gd name="G17" fmla="+- 10800 0 8227"/>
                  <a:gd name="G18" fmla="*/ 8227 1 2"/>
                  <a:gd name="G19" fmla="+- G18 5400 0"/>
                  <a:gd name="G20" fmla="cos G19 -9684656"/>
                  <a:gd name="G21" fmla="sin G19 -9684656"/>
                  <a:gd name="G22" fmla="+- G20 10800 0"/>
                  <a:gd name="G23" fmla="+- G21 10800 0"/>
                  <a:gd name="G24" fmla="+- 10800 0 G20"/>
                  <a:gd name="G25" fmla="+- 8227 10800 0"/>
                  <a:gd name="G26" fmla="?: G9 G17 G25"/>
                  <a:gd name="G27" fmla="?: G9 0 21600"/>
                  <a:gd name="G28" fmla="cos 10800 -9684656"/>
                  <a:gd name="G29" fmla="sin 10800 -9684656"/>
                  <a:gd name="G30" fmla="sin 8227 -9684656"/>
                  <a:gd name="G31" fmla="+- G28 10800 0"/>
                  <a:gd name="G32" fmla="+- G29 10800 0"/>
                  <a:gd name="G33" fmla="+- G30 10800 0"/>
                  <a:gd name="G34" fmla="?: G4 0 G31"/>
                  <a:gd name="G35" fmla="?: -9684656 G34 0"/>
                  <a:gd name="G36" fmla="?: G6 G35 G31"/>
                  <a:gd name="G37" fmla="+- 21600 0 G36"/>
                  <a:gd name="G38" fmla="?: G4 0 G33"/>
                  <a:gd name="G39" fmla="?: -9684656 G38 G32"/>
                  <a:gd name="G40" fmla="?: G6 G39 0"/>
                  <a:gd name="G41" fmla="?: G4 G32 21600"/>
                  <a:gd name="G42" fmla="?: G6 G41 G33"/>
                  <a:gd name="T12" fmla="*/ 10800 w 21600"/>
                  <a:gd name="T13" fmla="*/ 0 h 21600"/>
                  <a:gd name="T14" fmla="*/ 2751 w 21600"/>
                  <a:gd name="T15" fmla="*/ 5726 h 21600"/>
                  <a:gd name="T16" fmla="*/ 10800 w 21600"/>
                  <a:gd name="T17" fmla="*/ 2573 h 21600"/>
                  <a:gd name="T18" fmla="*/ 18849 w 21600"/>
                  <a:gd name="T19" fmla="*/ 5726 h 21600"/>
                  <a:gd name="T20" fmla="*/ G36 w 21600"/>
                  <a:gd name="T21" fmla="*/ G40 h 21600"/>
                  <a:gd name="T22" fmla="*/ G37 w 21600"/>
                  <a:gd name="T23" fmla="*/ G42 h 21600"/>
                </a:gdLst>
                <a:ahLst/>
                <a:cxnLst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T20" t="T21" r="T22" b="T23"/>
                <a:pathLst>
                  <a:path w="21600" h="21600">
                    <a:moveTo>
                      <a:pt x="3840" y="6413"/>
                    </a:moveTo>
                    <a:cubicBezTo>
                      <a:pt x="5346" y="4022"/>
                      <a:pt x="7974" y="2572"/>
                      <a:pt x="10800" y="2573"/>
                    </a:cubicBezTo>
                    <a:cubicBezTo>
                      <a:pt x="13625" y="2573"/>
                      <a:pt x="16253" y="4022"/>
                      <a:pt x="17759" y="6413"/>
                    </a:cubicBezTo>
                    <a:lnTo>
                      <a:pt x="19936" y="5041"/>
                    </a:lnTo>
                    <a:cubicBezTo>
                      <a:pt x="17958" y="1903"/>
                      <a:pt x="14509" y="-1"/>
                      <a:pt x="10799" y="0"/>
                    </a:cubicBezTo>
                    <a:cubicBezTo>
                      <a:pt x="7090" y="0"/>
                      <a:pt x="3641" y="1903"/>
                      <a:pt x="1663" y="5041"/>
                    </a:cubicBezTo>
                    <a:close/>
                  </a:path>
                </a:pathLst>
              </a:custGeom>
              <a:solidFill>
                <a:srgbClr val="DDDDDD"/>
              </a:soli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24412" name="Group 860"/>
              <p:cNvGrpSpPr>
                <a:grpSpLocks/>
              </p:cNvGrpSpPr>
              <p:nvPr/>
            </p:nvGrpSpPr>
            <p:grpSpPr bwMode="auto">
              <a:xfrm>
                <a:off x="1536" y="664"/>
                <a:ext cx="362" cy="423"/>
                <a:chOff x="0" y="0"/>
                <a:chExt cx="864" cy="1104"/>
              </a:xfrm>
            </p:grpSpPr>
            <p:sp>
              <p:nvSpPr>
                <p:cNvPr id="24413" name="AutoShape 861"/>
                <p:cNvSpPr>
                  <a:spLocks noChangeArrowheads="1"/>
                </p:cNvSpPr>
                <p:nvPr/>
              </p:nvSpPr>
              <p:spPr bwMode="auto">
                <a:xfrm flipV="1">
                  <a:off x="0" y="336"/>
                  <a:ext cx="864" cy="768"/>
                </a:xfrm>
                <a:custGeom>
                  <a:avLst/>
                  <a:gdLst>
                    <a:gd name="G0" fmla="+- 5400 0 0"/>
                    <a:gd name="G1" fmla="+- 21600 0 5400"/>
                    <a:gd name="G2" fmla="*/ 5400 1 2"/>
                    <a:gd name="G3" fmla="+- 21600 0 G2"/>
                    <a:gd name="G4" fmla="+/ 5400 21600 2"/>
                    <a:gd name="G5" fmla="+/ G1 0 2"/>
                    <a:gd name="G6" fmla="*/ 21600 21600 5400"/>
                    <a:gd name="G7" fmla="*/ G6 1 2"/>
                    <a:gd name="G8" fmla="+- 21600 0 G7"/>
                    <a:gd name="G9" fmla="*/ 21600 1 2"/>
                    <a:gd name="G10" fmla="+- 5400 0 G9"/>
                    <a:gd name="G11" fmla="?: G10 G8 0"/>
                    <a:gd name="G12" fmla="?: G10 G7 21600"/>
                    <a:gd name="T0" fmla="*/ 18900 w 21600"/>
                    <a:gd name="T1" fmla="*/ 10800 h 21600"/>
                    <a:gd name="T2" fmla="*/ 10800 w 21600"/>
                    <a:gd name="T3" fmla="*/ 21600 h 21600"/>
                    <a:gd name="T4" fmla="*/ 2700 w 21600"/>
                    <a:gd name="T5" fmla="*/ 10800 h 21600"/>
                    <a:gd name="T6" fmla="*/ 10800 w 21600"/>
                    <a:gd name="T7" fmla="*/ 0 h 21600"/>
                    <a:gd name="T8" fmla="*/ 4500 w 21600"/>
                    <a:gd name="T9" fmla="*/ 4500 h 21600"/>
                    <a:gd name="T10" fmla="*/ 17100 w 21600"/>
                    <a:gd name="T11" fmla="*/ 17100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T8" t="T9" r="T10" b="T11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26275"/>
                        <a:invGamma/>
                      </a:schemeClr>
                    </a:gs>
                  </a:gsLst>
                  <a:path path="shape">
                    <a:fillToRect l="50000" t="50000" r="50000" b="50000"/>
                  </a:path>
                </a:gradFill>
                <a:ln w="9525" cmpd="sng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14" name="AutoShape 862"/>
                <p:cNvSpPr>
                  <a:spLocks noChangeArrowheads="1"/>
                </p:cNvSpPr>
                <p:nvPr/>
              </p:nvSpPr>
              <p:spPr bwMode="auto">
                <a:xfrm>
                  <a:off x="240" y="0"/>
                  <a:ext cx="384" cy="384"/>
                </a:xfrm>
                <a:custGeom>
                  <a:avLst/>
                  <a:gdLst>
                    <a:gd name="G0" fmla="+- 5400 0 0"/>
                    <a:gd name="G1" fmla="+- 21600 0 5400"/>
                    <a:gd name="G2" fmla="+- 21600 0 5400"/>
                    <a:gd name="G3" fmla="*/ G0 2929 10000"/>
                    <a:gd name="G4" fmla="+- 21600 0 G3"/>
                    <a:gd name="G5" fmla="+- 21600 0 G3"/>
                    <a:gd name="T0" fmla="*/ 10800 w 21600"/>
                    <a:gd name="T1" fmla="*/ 0 h 21600"/>
                    <a:gd name="T2" fmla="*/ 3163 w 21600"/>
                    <a:gd name="T3" fmla="*/ 3163 h 21600"/>
                    <a:gd name="T4" fmla="*/ 0 w 21600"/>
                    <a:gd name="T5" fmla="*/ 10800 h 21600"/>
                    <a:gd name="T6" fmla="*/ 3163 w 21600"/>
                    <a:gd name="T7" fmla="*/ 18437 h 21600"/>
                    <a:gd name="T8" fmla="*/ 10800 w 21600"/>
                    <a:gd name="T9" fmla="*/ 21600 h 21600"/>
                    <a:gd name="T10" fmla="*/ 18437 w 21600"/>
                    <a:gd name="T11" fmla="*/ 18437 h 21600"/>
                    <a:gd name="T12" fmla="*/ 21600 w 21600"/>
                    <a:gd name="T13" fmla="*/ 10800 h 21600"/>
                    <a:gd name="T14" fmla="*/ 18437 w 21600"/>
                    <a:gd name="T15" fmla="*/ 3163 h 21600"/>
                    <a:gd name="T16" fmla="*/ 3163 w 21600"/>
                    <a:gd name="T17" fmla="*/ 3163 h 21600"/>
                    <a:gd name="T18" fmla="*/ 18437 w 21600"/>
                    <a:gd name="T19" fmla="*/ 18437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T16" t="T17" r="T18" b="T19"/>
                  <a:pathLst>
                    <a:path w="21600" h="21600">
                      <a:moveTo>
                        <a:pt x="0" y="10800"/>
                      </a:moveTo>
                      <a:cubicBezTo>
                        <a:pt x="0" y="4835"/>
                        <a:pt x="4835" y="0"/>
                        <a:pt x="10800" y="0"/>
                      </a:cubicBezTo>
                      <a:cubicBezTo>
                        <a:pt x="16765" y="0"/>
                        <a:pt x="21600" y="4835"/>
                        <a:pt x="21600" y="10800"/>
                      </a:cubicBezTo>
                      <a:cubicBezTo>
                        <a:pt x="21600" y="16765"/>
                        <a:pt x="16765" y="21600"/>
                        <a:pt x="10800" y="21600"/>
                      </a:cubicBezTo>
                      <a:cubicBezTo>
                        <a:pt x="4835" y="21600"/>
                        <a:pt x="0" y="16765"/>
                        <a:pt x="0" y="10800"/>
                      </a:cubicBezTo>
                      <a:close/>
                      <a:moveTo>
                        <a:pt x="5400" y="10800"/>
                      </a:moveTo>
                      <a:cubicBezTo>
                        <a:pt x="5400" y="13782"/>
                        <a:pt x="7818" y="16200"/>
                        <a:pt x="10800" y="16200"/>
                      </a:cubicBezTo>
                      <a:cubicBezTo>
                        <a:pt x="13782" y="16200"/>
                        <a:pt x="16200" y="13782"/>
                        <a:pt x="16200" y="10800"/>
                      </a:cubicBezTo>
                      <a:cubicBezTo>
                        <a:pt x="16200" y="7818"/>
                        <a:pt x="13782" y="5400"/>
                        <a:pt x="10800" y="5400"/>
                      </a:cubicBezTo>
                      <a:cubicBezTo>
                        <a:pt x="7818" y="5400"/>
                        <a:pt x="5400" y="7818"/>
                        <a:pt x="5400" y="10800"/>
                      </a:cubicBezTo>
                      <a:close/>
                    </a:path>
                  </a:pathLst>
                </a:custGeom>
                <a:gradFill rotWithShape="0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46275"/>
                        <a:invGamma/>
                      </a:schemeClr>
                    </a:gs>
                  </a:gsLst>
                  <a:path path="rect">
                    <a:fillToRect l="50000" t="50000" r="50000" b="50000"/>
                  </a:path>
                </a:gradFill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24415" name="AutoShape 863"/>
              <p:cNvSpPr>
                <a:spLocks noChangeArrowheads="1"/>
              </p:cNvSpPr>
              <p:nvPr/>
            </p:nvSpPr>
            <p:spPr bwMode="auto">
              <a:xfrm rot="1358757">
                <a:off x="240" y="328"/>
                <a:ext cx="1811" cy="55"/>
              </a:xfrm>
              <a:prstGeom prst="flowChartMagneticDrum">
                <a:avLst/>
              </a:prstGeom>
              <a:gradFill rotWithShape="0">
                <a:gsLst>
                  <a:gs pos="0">
                    <a:srgbClr val="996633"/>
                  </a:gs>
                  <a:gs pos="100000">
                    <a:srgbClr val="996633">
                      <a:gamma/>
                      <a:shade val="66275"/>
                      <a:invGamma/>
                    </a:srgbClr>
                  </a:gs>
                </a:gsLst>
                <a:path path="shape">
                  <a:fillToRect l="50000" t="50000" r="50000" b="50000"/>
                </a:path>
              </a:gradFill>
              <a:ln w="9525" cmpd="sng">
                <a:solidFill>
                  <a:srgbClr val="9249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4416" name="AutoShape 864"/>
              <p:cNvSpPr>
                <a:spLocks noChangeArrowheads="1"/>
              </p:cNvSpPr>
              <p:nvPr/>
            </p:nvSpPr>
            <p:spPr bwMode="auto">
              <a:xfrm rot="5400000">
                <a:off x="368" y="566"/>
                <a:ext cx="110" cy="845"/>
              </a:xfrm>
              <a:prstGeom prst="flowChartDelay">
                <a:avLst/>
              </a:prstGeom>
              <a:gradFill rotWithShape="0">
                <a:gsLst>
                  <a:gs pos="0">
                    <a:srgbClr val="DAEBF2"/>
                  </a:gs>
                  <a:gs pos="100000">
                    <a:srgbClr val="DAEBF2">
                      <a:gamma/>
                      <a:shade val="46275"/>
                      <a:invGamma/>
                    </a:srgbClr>
                  </a:gs>
                </a:gsLst>
                <a:path path="shape">
                  <a:fillToRect l="50000" t="50000" r="50000" b="50000"/>
                </a:path>
              </a:gra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24417" name="Group 865"/>
              <p:cNvGrpSpPr>
                <a:grpSpLocks/>
              </p:cNvGrpSpPr>
              <p:nvPr/>
            </p:nvGrpSpPr>
            <p:grpSpPr bwMode="auto">
              <a:xfrm>
                <a:off x="403" y="73"/>
                <a:ext cx="19" cy="883"/>
                <a:chOff x="0" y="0"/>
                <a:chExt cx="192" cy="3456"/>
              </a:xfrm>
            </p:grpSpPr>
            <p:sp>
              <p:nvSpPr>
                <p:cNvPr id="24418" name="AutoShape 866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19" name="AutoShape 867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0" name="AutoShape 868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1" name="AutoShape 869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2" name="AutoShape 870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3" name="AutoShape 871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4" name="AutoShape 872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5" name="AutoShape 873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6" name="AutoShape 874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27" name="AutoShape 87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4428" name="Group 876"/>
              <p:cNvGrpSpPr>
                <a:grpSpLocks/>
              </p:cNvGrpSpPr>
              <p:nvPr/>
            </p:nvGrpSpPr>
            <p:grpSpPr bwMode="auto">
              <a:xfrm rot="1384922">
                <a:off x="201" y="0"/>
                <a:ext cx="20" cy="974"/>
                <a:chOff x="0" y="0"/>
                <a:chExt cx="192" cy="3456"/>
              </a:xfrm>
            </p:grpSpPr>
            <p:sp>
              <p:nvSpPr>
                <p:cNvPr id="24429" name="AutoShape 877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0" name="AutoShape 878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1" name="AutoShape 879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2" name="AutoShape 880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3" name="AutoShape 881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4" name="AutoShape 882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5" name="AutoShape 883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6" name="AutoShape 884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7" name="AutoShape 885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38" name="AutoShape 886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4439" name="Group 887"/>
              <p:cNvGrpSpPr>
                <a:grpSpLocks/>
              </p:cNvGrpSpPr>
              <p:nvPr/>
            </p:nvGrpSpPr>
            <p:grpSpPr bwMode="auto">
              <a:xfrm rot="-1410027">
                <a:off x="623" y="0"/>
                <a:ext cx="21" cy="993"/>
                <a:chOff x="0" y="0"/>
                <a:chExt cx="192" cy="3456"/>
              </a:xfrm>
            </p:grpSpPr>
            <p:sp>
              <p:nvSpPr>
                <p:cNvPr id="24440" name="AutoShape 888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1" name="AutoShape 889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2" name="AutoShape 890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3" name="AutoShape 891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4" name="AutoShape 892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5" name="AutoShape 893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6" name="AutoShape 894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7" name="AutoShape 895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8" name="AutoShape 896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4449" name="AutoShape 897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24450" name="AutoShape 898"/>
              <p:cNvSpPr>
                <a:spLocks noChangeArrowheads="1"/>
              </p:cNvSpPr>
              <p:nvPr/>
            </p:nvSpPr>
            <p:spPr bwMode="auto">
              <a:xfrm rot="5400000" flipV="1">
                <a:off x="1487" y="473"/>
                <a:ext cx="534" cy="148"/>
              </a:xfrm>
              <a:custGeom>
                <a:avLst/>
                <a:gdLst>
                  <a:gd name="G0" fmla="+- 7725 0 0"/>
                  <a:gd name="G1" fmla="+- -10128989 0 0"/>
                  <a:gd name="G2" fmla="+- 0 0 -10128989"/>
                  <a:gd name="T0" fmla="*/ 0 256 1"/>
                  <a:gd name="T1" fmla="*/ 180 256 1"/>
                  <a:gd name="G3" fmla="+- -10128989 T0 T1"/>
                  <a:gd name="T2" fmla="*/ 0 256 1"/>
                  <a:gd name="T3" fmla="*/ 90 256 1"/>
                  <a:gd name="G4" fmla="+- -10128989 T2 T3"/>
                  <a:gd name="G5" fmla="*/ G4 2 1"/>
                  <a:gd name="T4" fmla="*/ 90 256 1"/>
                  <a:gd name="T5" fmla="*/ 0 256 1"/>
                  <a:gd name="G6" fmla="+- -10128989 T4 T5"/>
                  <a:gd name="G7" fmla="*/ G6 2 1"/>
                  <a:gd name="G8" fmla="abs -10128989"/>
                  <a:gd name="T6" fmla="*/ 0 256 1"/>
                  <a:gd name="T7" fmla="*/ 90 256 1"/>
                  <a:gd name="G9" fmla="+- G8 T6 T7"/>
                  <a:gd name="G10" fmla="?: G9 G7 G5"/>
                  <a:gd name="T8" fmla="*/ 0 256 1"/>
                  <a:gd name="T9" fmla="*/ 360 256 1"/>
                  <a:gd name="G11" fmla="+- G10 T8 T9"/>
                  <a:gd name="G12" fmla="?: G10 G11 G10"/>
                  <a:gd name="T10" fmla="*/ 0 256 1"/>
                  <a:gd name="T11" fmla="*/ 360 256 1"/>
                  <a:gd name="G13" fmla="+- G12 T10 T11"/>
                  <a:gd name="G14" fmla="?: G12 G13 G12"/>
                  <a:gd name="G15" fmla="+- 0 0 G14"/>
                  <a:gd name="G16" fmla="+- 10800 0 0"/>
                  <a:gd name="G17" fmla="+- 10800 0 7725"/>
                  <a:gd name="G18" fmla="*/ 7725 1 2"/>
                  <a:gd name="G19" fmla="+- G18 5400 0"/>
                  <a:gd name="G20" fmla="cos G19 -10128989"/>
                  <a:gd name="G21" fmla="sin G19 -10128989"/>
                  <a:gd name="G22" fmla="+- G20 10800 0"/>
                  <a:gd name="G23" fmla="+- G21 10800 0"/>
                  <a:gd name="G24" fmla="+- 10800 0 G20"/>
                  <a:gd name="G25" fmla="+- 7725 10800 0"/>
                  <a:gd name="G26" fmla="?: G9 G17 G25"/>
                  <a:gd name="G27" fmla="?: G9 0 21600"/>
                  <a:gd name="G28" fmla="cos 10800 -10128989"/>
                  <a:gd name="G29" fmla="sin 10800 -10128989"/>
                  <a:gd name="G30" fmla="sin 7725 -10128989"/>
                  <a:gd name="G31" fmla="+- G28 10800 0"/>
                  <a:gd name="G32" fmla="+- G29 10800 0"/>
                  <a:gd name="G33" fmla="+- G30 10800 0"/>
                  <a:gd name="G34" fmla="?: G4 0 G31"/>
                  <a:gd name="G35" fmla="?: -10128989 G34 0"/>
                  <a:gd name="G36" fmla="?: G6 G35 G31"/>
                  <a:gd name="G37" fmla="+- 21600 0 G36"/>
                  <a:gd name="G38" fmla="?: G4 0 G33"/>
                  <a:gd name="G39" fmla="?: -10128989 G38 G32"/>
                  <a:gd name="G40" fmla="?: G6 G39 0"/>
                  <a:gd name="G41" fmla="?: G4 G32 21600"/>
                  <a:gd name="G42" fmla="?: G6 G41 G33"/>
                  <a:gd name="T12" fmla="*/ 10800 w 21600"/>
                  <a:gd name="T13" fmla="*/ 0 h 21600"/>
                  <a:gd name="T14" fmla="*/ 2435 w 21600"/>
                  <a:gd name="T15" fmla="*/ 6820 h 21600"/>
                  <a:gd name="T16" fmla="*/ 10800 w 21600"/>
                  <a:gd name="T17" fmla="*/ 3075 h 21600"/>
                  <a:gd name="T18" fmla="*/ 19165 w 21600"/>
                  <a:gd name="T19" fmla="*/ 6820 h 21600"/>
                  <a:gd name="T20" fmla="*/ G36 w 21600"/>
                  <a:gd name="T21" fmla="*/ G40 h 21600"/>
                  <a:gd name="T22" fmla="*/ G37 w 21600"/>
                  <a:gd name="T23" fmla="*/ G42 h 21600"/>
                </a:gdLst>
                <a:ahLst/>
                <a:cxnLst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T20" t="T21" r="T22" b="T23"/>
                <a:pathLst>
                  <a:path w="21600" h="21600">
                    <a:moveTo>
                      <a:pt x="3824" y="7481"/>
                    </a:moveTo>
                    <a:cubicBezTo>
                      <a:pt x="5104" y="4789"/>
                      <a:pt x="7819" y="3074"/>
                      <a:pt x="10800" y="3075"/>
                    </a:cubicBezTo>
                    <a:cubicBezTo>
                      <a:pt x="13780" y="3075"/>
                      <a:pt x="16495" y="4789"/>
                      <a:pt x="17775" y="7481"/>
                    </a:cubicBezTo>
                    <a:lnTo>
                      <a:pt x="20552" y="6160"/>
                    </a:lnTo>
                    <a:cubicBezTo>
                      <a:pt x="18762" y="2397"/>
                      <a:pt x="14966" y="-1"/>
                      <a:pt x="10799" y="0"/>
                    </a:cubicBezTo>
                    <a:cubicBezTo>
                      <a:pt x="6633" y="0"/>
                      <a:pt x="2837" y="2397"/>
                      <a:pt x="1047" y="6160"/>
                    </a:cubicBezTo>
                    <a:close/>
                  </a:path>
                </a:pathLst>
              </a:custGeom>
              <a:solidFill>
                <a:srgbClr val="DDDDDD"/>
              </a:soli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24451" name="AutoShape 899" descr="信纸"/>
            <p:cNvSpPr>
              <a:spLocks noChangeArrowheads="1"/>
            </p:cNvSpPr>
            <p:nvPr/>
          </p:nvSpPr>
          <p:spPr bwMode="auto">
            <a:xfrm rot="5019918">
              <a:off x="551" y="-120"/>
              <a:ext cx="96" cy="336"/>
            </a:xfrm>
            <a:custGeom>
              <a:avLst/>
              <a:gdLst>
                <a:gd name="G0" fmla="+- 5400 0 0"/>
                <a:gd name="G1" fmla="+- 21600 0 5400"/>
                <a:gd name="G2" fmla="+- 21600 0 5400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 w="9525" cmpd="sng">
              <a:solidFill>
                <a:srgbClr val="FFCC6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 advTm="5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7" presetClass="entr" presetSubtype="2" fill="hold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4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4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44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其他 Windows 星号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6" presetID="5" presetClass="entr" presetSubtype="10" fill="hold" grpId="0" nodeType="afterEffect">
                                  <p:stCondLst>
                                    <p:cond delay="1000"/>
                                  </p:stCondLst>
                                  <p:iterate type="lt">
                                    <p:tmPct val="10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75"/>
                                        <p:tgtEl>
                                          <p:spTgt spid="24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408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2" descr="BD14604_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6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79" name="Group 3"/>
          <p:cNvGrpSpPr>
            <a:grpSpLocks/>
          </p:cNvGrpSpPr>
          <p:nvPr/>
        </p:nvGrpSpPr>
        <p:grpSpPr bwMode="auto">
          <a:xfrm>
            <a:off x="5334000" y="1981200"/>
            <a:ext cx="3810000" cy="4419600"/>
            <a:chOff x="0" y="0"/>
            <a:chExt cx="3913" cy="2257"/>
          </a:xfrm>
        </p:grpSpPr>
        <p:grpSp>
          <p:nvGrpSpPr>
            <p:cNvPr id="24580" name="Group 4"/>
            <p:cNvGrpSpPr>
              <a:grpSpLocks/>
            </p:cNvGrpSpPr>
            <p:nvPr/>
          </p:nvGrpSpPr>
          <p:grpSpPr bwMode="auto">
            <a:xfrm rot="-21562905">
              <a:off x="0" y="1344"/>
              <a:ext cx="1033" cy="481"/>
              <a:chOff x="0" y="0"/>
              <a:chExt cx="1033" cy="481"/>
            </a:xfrm>
          </p:grpSpPr>
          <p:sp>
            <p:nvSpPr>
              <p:cNvPr id="24581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2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3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4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5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6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7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8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89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0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1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2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3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4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5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6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7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8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599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0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1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2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3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4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5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6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7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8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09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0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1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2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3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614" name="Group 38"/>
            <p:cNvGrpSpPr>
              <a:grpSpLocks/>
            </p:cNvGrpSpPr>
            <p:nvPr/>
          </p:nvGrpSpPr>
          <p:grpSpPr bwMode="auto">
            <a:xfrm rot="-21562905">
              <a:off x="192" y="1728"/>
              <a:ext cx="1033" cy="481"/>
              <a:chOff x="0" y="0"/>
              <a:chExt cx="1033" cy="481"/>
            </a:xfrm>
          </p:grpSpPr>
          <p:sp>
            <p:nvSpPr>
              <p:cNvPr id="24615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6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7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8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19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0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1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2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3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4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5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6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7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8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29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0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1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2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3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4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5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6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7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8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39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0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1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2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3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4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5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6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47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648" name="Group 72"/>
            <p:cNvGrpSpPr>
              <a:grpSpLocks/>
            </p:cNvGrpSpPr>
            <p:nvPr/>
          </p:nvGrpSpPr>
          <p:grpSpPr bwMode="auto">
            <a:xfrm rot="-21562905">
              <a:off x="1392" y="1776"/>
              <a:ext cx="1033" cy="481"/>
              <a:chOff x="0" y="0"/>
              <a:chExt cx="1033" cy="481"/>
            </a:xfrm>
          </p:grpSpPr>
          <p:sp>
            <p:nvSpPr>
              <p:cNvPr id="24649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0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1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2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3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4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5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6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7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8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59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0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1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2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3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4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5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6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7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8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69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0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1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2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3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4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5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6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7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8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79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0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1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682" name="Group 106"/>
            <p:cNvGrpSpPr>
              <a:grpSpLocks/>
            </p:cNvGrpSpPr>
            <p:nvPr/>
          </p:nvGrpSpPr>
          <p:grpSpPr bwMode="auto">
            <a:xfrm rot="-21562905">
              <a:off x="768" y="1583"/>
              <a:ext cx="1033" cy="481"/>
              <a:chOff x="0" y="0"/>
              <a:chExt cx="1033" cy="481"/>
            </a:xfrm>
          </p:grpSpPr>
          <p:sp>
            <p:nvSpPr>
              <p:cNvPr id="2468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8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69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0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716" name="Group 140"/>
            <p:cNvGrpSpPr>
              <a:grpSpLocks/>
            </p:cNvGrpSpPr>
            <p:nvPr/>
          </p:nvGrpSpPr>
          <p:grpSpPr bwMode="auto">
            <a:xfrm rot="-21562905">
              <a:off x="2304" y="1776"/>
              <a:ext cx="1033" cy="481"/>
              <a:chOff x="0" y="0"/>
              <a:chExt cx="1033" cy="481"/>
            </a:xfrm>
          </p:grpSpPr>
          <p:sp>
            <p:nvSpPr>
              <p:cNvPr id="2471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1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2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3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4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750" name="Group 174"/>
            <p:cNvGrpSpPr>
              <a:grpSpLocks/>
            </p:cNvGrpSpPr>
            <p:nvPr/>
          </p:nvGrpSpPr>
          <p:grpSpPr bwMode="auto">
            <a:xfrm rot="-21562905">
              <a:off x="2784" y="1728"/>
              <a:ext cx="1033" cy="481"/>
              <a:chOff x="0" y="0"/>
              <a:chExt cx="1033" cy="481"/>
            </a:xfrm>
          </p:grpSpPr>
          <p:sp>
            <p:nvSpPr>
              <p:cNvPr id="24751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2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3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4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5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6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7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8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59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0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1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2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3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4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5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6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7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8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69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0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1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2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3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4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5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6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7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8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79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0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1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2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3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784" name="Group 208"/>
            <p:cNvGrpSpPr>
              <a:grpSpLocks/>
            </p:cNvGrpSpPr>
            <p:nvPr/>
          </p:nvGrpSpPr>
          <p:grpSpPr bwMode="auto">
            <a:xfrm rot="-21562905">
              <a:off x="1536" y="0"/>
              <a:ext cx="1033" cy="481"/>
              <a:chOff x="0" y="0"/>
              <a:chExt cx="1033" cy="481"/>
            </a:xfrm>
          </p:grpSpPr>
          <p:sp>
            <p:nvSpPr>
              <p:cNvPr id="24785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6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7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8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89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0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1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2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3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4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5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6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7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8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799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0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1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2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3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4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5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6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7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8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09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0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1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2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3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4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5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6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17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818" name="Group 242"/>
            <p:cNvGrpSpPr>
              <a:grpSpLocks/>
            </p:cNvGrpSpPr>
            <p:nvPr/>
          </p:nvGrpSpPr>
          <p:grpSpPr bwMode="auto">
            <a:xfrm rot="-21562905">
              <a:off x="576" y="864"/>
              <a:ext cx="1033" cy="481"/>
              <a:chOff x="0" y="0"/>
              <a:chExt cx="1033" cy="481"/>
            </a:xfrm>
          </p:grpSpPr>
          <p:sp>
            <p:nvSpPr>
              <p:cNvPr id="24819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0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1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2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3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4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5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6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7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8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29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0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1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2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3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4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5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6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7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8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39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0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1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2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3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4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5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6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7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8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49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0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1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852" name="Group 276"/>
            <p:cNvGrpSpPr>
              <a:grpSpLocks/>
            </p:cNvGrpSpPr>
            <p:nvPr/>
          </p:nvGrpSpPr>
          <p:grpSpPr bwMode="auto">
            <a:xfrm rot="-21562905">
              <a:off x="1536" y="816"/>
              <a:ext cx="1033" cy="481"/>
              <a:chOff x="0" y="0"/>
              <a:chExt cx="1033" cy="481"/>
            </a:xfrm>
          </p:grpSpPr>
          <p:sp>
            <p:nvSpPr>
              <p:cNvPr id="2485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5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6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7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886" name="Group 310"/>
            <p:cNvGrpSpPr>
              <a:grpSpLocks/>
            </p:cNvGrpSpPr>
            <p:nvPr/>
          </p:nvGrpSpPr>
          <p:grpSpPr bwMode="auto">
            <a:xfrm rot="-21562905">
              <a:off x="1824" y="1440"/>
              <a:ext cx="1033" cy="481"/>
              <a:chOff x="0" y="0"/>
              <a:chExt cx="1033" cy="481"/>
            </a:xfrm>
          </p:grpSpPr>
          <p:sp>
            <p:nvSpPr>
              <p:cNvPr id="2488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8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89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0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1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920" name="Group 344"/>
            <p:cNvGrpSpPr>
              <a:grpSpLocks/>
            </p:cNvGrpSpPr>
            <p:nvPr/>
          </p:nvGrpSpPr>
          <p:grpSpPr bwMode="auto">
            <a:xfrm rot="-21562905">
              <a:off x="336" y="1200"/>
              <a:ext cx="1033" cy="481"/>
              <a:chOff x="0" y="0"/>
              <a:chExt cx="1033" cy="481"/>
            </a:xfrm>
          </p:grpSpPr>
          <p:sp>
            <p:nvSpPr>
              <p:cNvPr id="24921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2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3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4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5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6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7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8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29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0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1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2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3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4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5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6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7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8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39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0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1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2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3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4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5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6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7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8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49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0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1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2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3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954" name="Group 378"/>
            <p:cNvGrpSpPr>
              <a:grpSpLocks/>
            </p:cNvGrpSpPr>
            <p:nvPr/>
          </p:nvGrpSpPr>
          <p:grpSpPr bwMode="auto">
            <a:xfrm rot="-21562905">
              <a:off x="1008" y="1344"/>
              <a:ext cx="1033" cy="481"/>
              <a:chOff x="0" y="0"/>
              <a:chExt cx="1033" cy="481"/>
            </a:xfrm>
          </p:grpSpPr>
          <p:sp>
            <p:nvSpPr>
              <p:cNvPr id="24955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6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7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8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59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0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1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2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3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4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5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6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7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8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69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0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1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2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3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4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5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6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7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8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79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0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1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2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3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4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5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6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87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4988" name="Group 412"/>
            <p:cNvGrpSpPr>
              <a:grpSpLocks/>
            </p:cNvGrpSpPr>
            <p:nvPr/>
          </p:nvGrpSpPr>
          <p:grpSpPr bwMode="auto">
            <a:xfrm rot="-21562905">
              <a:off x="2208" y="1104"/>
              <a:ext cx="1033" cy="481"/>
              <a:chOff x="0" y="0"/>
              <a:chExt cx="1033" cy="481"/>
            </a:xfrm>
          </p:grpSpPr>
          <p:sp>
            <p:nvSpPr>
              <p:cNvPr id="24989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0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1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2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3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4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5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6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7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8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999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0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1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2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3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4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5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6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7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8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09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0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1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2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3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4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5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6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7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8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19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0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1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022" name="Group 446"/>
            <p:cNvGrpSpPr>
              <a:grpSpLocks/>
            </p:cNvGrpSpPr>
            <p:nvPr/>
          </p:nvGrpSpPr>
          <p:grpSpPr bwMode="auto">
            <a:xfrm rot="-21562905">
              <a:off x="2544" y="1488"/>
              <a:ext cx="1033" cy="481"/>
              <a:chOff x="0" y="0"/>
              <a:chExt cx="1033" cy="481"/>
            </a:xfrm>
          </p:grpSpPr>
          <p:sp>
            <p:nvSpPr>
              <p:cNvPr id="2502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2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3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4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056" name="Group 480"/>
            <p:cNvGrpSpPr>
              <a:grpSpLocks/>
            </p:cNvGrpSpPr>
            <p:nvPr/>
          </p:nvGrpSpPr>
          <p:grpSpPr bwMode="auto">
            <a:xfrm rot="-21562905">
              <a:off x="1584" y="1200"/>
              <a:ext cx="1033" cy="481"/>
              <a:chOff x="0" y="0"/>
              <a:chExt cx="1033" cy="481"/>
            </a:xfrm>
          </p:grpSpPr>
          <p:sp>
            <p:nvSpPr>
              <p:cNvPr id="2505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5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6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7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8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090" name="Group 514"/>
            <p:cNvGrpSpPr>
              <a:grpSpLocks/>
            </p:cNvGrpSpPr>
            <p:nvPr/>
          </p:nvGrpSpPr>
          <p:grpSpPr bwMode="auto">
            <a:xfrm rot="-21562905">
              <a:off x="1968" y="864"/>
              <a:ext cx="1033" cy="481"/>
              <a:chOff x="0" y="0"/>
              <a:chExt cx="1033" cy="481"/>
            </a:xfrm>
          </p:grpSpPr>
          <p:sp>
            <p:nvSpPr>
              <p:cNvPr id="25091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2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3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4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5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6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7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8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099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0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1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2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3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4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5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6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7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8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09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0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1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2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3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4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5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6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7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8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19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0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1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2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3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124" name="Group 548"/>
            <p:cNvGrpSpPr>
              <a:grpSpLocks/>
            </p:cNvGrpSpPr>
            <p:nvPr/>
          </p:nvGrpSpPr>
          <p:grpSpPr bwMode="auto">
            <a:xfrm rot="-21562905">
              <a:off x="1104" y="672"/>
              <a:ext cx="1033" cy="481"/>
              <a:chOff x="0" y="0"/>
              <a:chExt cx="1033" cy="481"/>
            </a:xfrm>
          </p:grpSpPr>
          <p:sp>
            <p:nvSpPr>
              <p:cNvPr id="25125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6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7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8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29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0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1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2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3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4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5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6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7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8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39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0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1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2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3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4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5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6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7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8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49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0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1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2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3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4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5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6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57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158" name="Group 582"/>
            <p:cNvGrpSpPr>
              <a:grpSpLocks/>
            </p:cNvGrpSpPr>
            <p:nvPr/>
          </p:nvGrpSpPr>
          <p:grpSpPr bwMode="auto">
            <a:xfrm rot="-21562905">
              <a:off x="2880" y="1248"/>
              <a:ext cx="1033" cy="481"/>
              <a:chOff x="0" y="0"/>
              <a:chExt cx="1033" cy="481"/>
            </a:xfrm>
          </p:grpSpPr>
          <p:sp>
            <p:nvSpPr>
              <p:cNvPr id="25159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0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1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2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3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4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5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6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7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8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69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0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1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2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3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4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5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6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7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8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79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0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1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2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3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4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5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6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7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8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89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0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1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192" name="Group 616"/>
            <p:cNvGrpSpPr>
              <a:grpSpLocks/>
            </p:cNvGrpSpPr>
            <p:nvPr/>
          </p:nvGrpSpPr>
          <p:grpSpPr bwMode="auto">
            <a:xfrm rot="-21562905">
              <a:off x="1056" y="1008"/>
              <a:ext cx="1033" cy="481"/>
              <a:chOff x="0" y="0"/>
              <a:chExt cx="1033" cy="481"/>
            </a:xfrm>
          </p:grpSpPr>
          <p:sp>
            <p:nvSpPr>
              <p:cNvPr id="2519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19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0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1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226" name="Group 650"/>
            <p:cNvGrpSpPr>
              <a:grpSpLocks/>
            </p:cNvGrpSpPr>
            <p:nvPr/>
          </p:nvGrpSpPr>
          <p:grpSpPr bwMode="auto">
            <a:xfrm rot="-21562905">
              <a:off x="1584" y="576"/>
              <a:ext cx="1033" cy="481"/>
              <a:chOff x="0" y="0"/>
              <a:chExt cx="1033" cy="481"/>
            </a:xfrm>
          </p:grpSpPr>
          <p:sp>
            <p:nvSpPr>
              <p:cNvPr id="2522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2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3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4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5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260" name="Group 684"/>
            <p:cNvGrpSpPr>
              <a:grpSpLocks/>
            </p:cNvGrpSpPr>
            <p:nvPr/>
          </p:nvGrpSpPr>
          <p:grpSpPr bwMode="auto">
            <a:xfrm rot="-21562905">
              <a:off x="2640" y="864"/>
              <a:ext cx="1033" cy="481"/>
              <a:chOff x="0" y="0"/>
              <a:chExt cx="1033" cy="481"/>
            </a:xfrm>
          </p:grpSpPr>
          <p:sp>
            <p:nvSpPr>
              <p:cNvPr id="25261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2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3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4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5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6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7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8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69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0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1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2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3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4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5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6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7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8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79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0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1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2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3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4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5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6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7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8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89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0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1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2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3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294" name="Group 718"/>
            <p:cNvGrpSpPr>
              <a:grpSpLocks/>
            </p:cNvGrpSpPr>
            <p:nvPr/>
          </p:nvGrpSpPr>
          <p:grpSpPr bwMode="auto">
            <a:xfrm rot="-21562905">
              <a:off x="2208" y="624"/>
              <a:ext cx="1033" cy="481"/>
              <a:chOff x="0" y="0"/>
              <a:chExt cx="1033" cy="481"/>
            </a:xfrm>
          </p:grpSpPr>
          <p:sp>
            <p:nvSpPr>
              <p:cNvPr id="25295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6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7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8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299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0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1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2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3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4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5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6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7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8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09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0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1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2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3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4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5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6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7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8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19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0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1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2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3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4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5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6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27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328" name="Group 752"/>
            <p:cNvGrpSpPr>
              <a:grpSpLocks/>
            </p:cNvGrpSpPr>
            <p:nvPr/>
          </p:nvGrpSpPr>
          <p:grpSpPr bwMode="auto">
            <a:xfrm rot="-21562905">
              <a:off x="2064" y="288"/>
              <a:ext cx="1033" cy="481"/>
              <a:chOff x="0" y="0"/>
              <a:chExt cx="1033" cy="481"/>
            </a:xfrm>
          </p:grpSpPr>
          <p:sp>
            <p:nvSpPr>
              <p:cNvPr id="25329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0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1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2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3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4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5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6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7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8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39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0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1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2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3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4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5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6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7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8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49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0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1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2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3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4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5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6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7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8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59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0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1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362" name="Group 786"/>
            <p:cNvGrpSpPr>
              <a:grpSpLocks/>
            </p:cNvGrpSpPr>
            <p:nvPr/>
          </p:nvGrpSpPr>
          <p:grpSpPr bwMode="auto">
            <a:xfrm rot="-21562905">
              <a:off x="1152" y="384"/>
              <a:ext cx="1033" cy="481"/>
              <a:chOff x="0" y="0"/>
              <a:chExt cx="1033" cy="481"/>
            </a:xfrm>
          </p:grpSpPr>
          <p:sp>
            <p:nvSpPr>
              <p:cNvPr id="25363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4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5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6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7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8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69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0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1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2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3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4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5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6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7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8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79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0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1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2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3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4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5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6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7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8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89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0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1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2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3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4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5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25396" name="Group 820"/>
            <p:cNvGrpSpPr>
              <a:grpSpLocks/>
            </p:cNvGrpSpPr>
            <p:nvPr/>
          </p:nvGrpSpPr>
          <p:grpSpPr bwMode="auto">
            <a:xfrm rot="-21562905">
              <a:off x="1632" y="336"/>
              <a:ext cx="1033" cy="481"/>
              <a:chOff x="0" y="0"/>
              <a:chExt cx="1033" cy="481"/>
            </a:xfrm>
          </p:grpSpPr>
          <p:sp>
            <p:nvSpPr>
              <p:cNvPr id="25397" name="未知"/>
              <p:cNvSpPr>
                <a:spLocks/>
              </p:cNvSpPr>
              <p:nvPr/>
            </p:nvSpPr>
            <p:spPr bwMode="auto">
              <a:xfrm>
                <a:off x="29" y="0"/>
                <a:ext cx="1004" cy="480"/>
              </a:xfrm>
              <a:custGeom>
                <a:avLst/>
                <a:gdLst>
                  <a:gd name="T0" fmla="*/ 1800 w 2007"/>
                  <a:gd name="T1" fmla="*/ 47 h 959"/>
                  <a:gd name="T2" fmla="*/ 1647 w 2007"/>
                  <a:gd name="T3" fmla="*/ 311 h 959"/>
                  <a:gd name="T4" fmla="*/ 1533 w 2007"/>
                  <a:gd name="T5" fmla="*/ 436 h 959"/>
                  <a:gd name="T6" fmla="*/ 1481 w 2007"/>
                  <a:gd name="T7" fmla="*/ 516 h 959"/>
                  <a:gd name="T8" fmla="*/ 1552 w 2007"/>
                  <a:gd name="T9" fmla="*/ 567 h 959"/>
                  <a:gd name="T10" fmla="*/ 1568 w 2007"/>
                  <a:gd name="T11" fmla="*/ 529 h 959"/>
                  <a:gd name="T12" fmla="*/ 1588 w 2007"/>
                  <a:gd name="T13" fmla="*/ 469 h 959"/>
                  <a:gd name="T14" fmla="*/ 1684 w 2007"/>
                  <a:gd name="T15" fmla="*/ 478 h 959"/>
                  <a:gd name="T16" fmla="*/ 1725 w 2007"/>
                  <a:gd name="T17" fmla="*/ 481 h 959"/>
                  <a:gd name="T18" fmla="*/ 1780 w 2007"/>
                  <a:gd name="T19" fmla="*/ 541 h 959"/>
                  <a:gd name="T20" fmla="*/ 1853 w 2007"/>
                  <a:gd name="T21" fmla="*/ 633 h 959"/>
                  <a:gd name="T22" fmla="*/ 1930 w 2007"/>
                  <a:gd name="T23" fmla="*/ 660 h 959"/>
                  <a:gd name="T24" fmla="*/ 1987 w 2007"/>
                  <a:gd name="T25" fmla="*/ 787 h 959"/>
                  <a:gd name="T26" fmla="*/ 1961 w 2007"/>
                  <a:gd name="T27" fmla="*/ 825 h 959"/>
                  <a:gd name="T28" fmla="*/ 1858 w 2007"/>
                  <a:gd name="T29" fmla="*/ 843 h 959"/>
                  <a:gd name="T30" fmla="*/ 1752 w 2007"/>
                  <a:gd name="T31" fmla="*/ 850 h 959"/>
                  <a:gd name="T32" fmla="*/ 1738 w 2007"/>
                  <a:gd name="T33" fmla="*/ 900 h 959"/>
                  <a:gd name="T34" fmla="*/ 1639 w 2007"/>
                  <a:gd name="T35" fmla="*/ 894 h 959"/>
                  <a:gd name="T36" fmla="*/ 1514 w 2007"/>
                  <a:gd name="T37" fmla="*/ 885 h 959"/>
                  <a:gd name="T38" fmla="*/ 1375 w 2007"/>
                  <a:gd name="T39" fmla="*/ 910 h 959"/>
                  <a:gd name="T40" fmla="*/ 1246 w 2007"/>
                  <a:gd name="T41" fmla="*/ 936 h 959"/>
                  <a:gd name="T42" fmla="*/ 1208 w 2007"/>
                  <a:gd name="T43" fmla="*/ 930 h 959"/>
                  <a:gd name="T44" fmla="*/ 1168 w 2007"/>
                  <a:gd name="T45" fmla="*/ 946 h 959"/>
                  <a:gd name="T46" fmla="*/ 1103 w 2007"/>
                  <a:gd name="T47" fmla="*/ 925 h 959"/>
                  <a:gd name="T48" fmla="*/ 994 w 2007"/>
                  <a:gd name="T49" fmla="*/ 931 h 959"/>
                  <a:gd name="T50" fmla="*/ 902 w 2007"/>
                  <a:gd name="T51" fmla="*/ 921 h 959"/>
                  <a:gd name="T52" fmla="*/ 891 w 2007"/>
                  <a:gd name="T53" fmla="*/ 909 h 959"/>
                  <a:gd name="T54" fmla="*/ 916 w 2007"/>
                  <a:gd name="T55" fmla="*/ 804 h 959"/>
                  <a:gd name="T56" fmla="*/ 897 w 2007"/>
                  <a:gd name="T57" fmla="*/ 772 h 959"/>
                  <a:gd name="T58" fmla="*/ 819 w 2007"/>
                  <a:gd name="T59" fmla="*/ 903 h 959"/>
                  <a:gd name="T60" fmla="*/ 690 w 2007"/>
                  <a:gd name="T61" fmla="*/ 913 h 959"/>
                  <a:gd name="T62" fmla="*/ 530 w 2007"/>
                  <a:gd name="T63" fmla="*/ 905 h 959"/>
                  <a:gd name="T64" fmla="*/ 396 w 2007"/>
                  <a:gd name="T65" fmla="*/ 919 h 959"/>
                  <a:gd name="T66" fmla="*/ 230 w 2007"/>
                  <a:gd name="T67" fmla="*/ 880 h 959"/>
                  <a:gd name="T68" fmla="*/ 193 w 2007"/>
                  <a:gd name="T69" fmla="*/ 826 h 959"/>
                  <a:gd name="T70" fmla="*/ 136 w 2007"/>
                  <a:gd name="T71" fmla="*/ 810 h 959"/>
                  <a:gd name="T72" fmla="*/ 208 w 2007"/>
                  <a:gd name="T73" fmla="*/ 754 h 959"/>
                  <a:gd name="T74" fmla="*/ 304 w 2007"/>
                  <a:gd name="T75" fmla="*/ 699 h 959"/>
                  <a:gd name="T76" fmla="*/ 341 w 2007"/>
                  <a:gd name="T77" fmla="*/ 633 h 959"/>
                  <a:gd name="T78" fmla="*/ 283 w 2007"/>
                  <a:gd name="T79" fmla="*/ 570 h 959"/>
                  <a:gd name="T80" fmla="*/ 215 w 2007"/>
                  <a:gd name="T81" fmla="*/ 535 h 959"/>
                  <a:gd name="T82" fmla="*/ 145 w 2007"/>
                  <a:gd name="T83" fmla="*/ 481 h 959"/>
                  <a:gd name="T84" fmla="*/ 43 w 2007"/>
                  <a:gd name="T85" fmla="*/ 427 h 959"/>
                  <a:gd name="T86" fmla="*/ 18 w 2007"/>
                  <a:gd name="T87" fmla="*/ 252 h 959"/>
                  <a:gd name="T88" fmla="*/ 127 w 2007"/>
                  <a:gd name="T89" fmla="*/ 196 h 959"/>
                  <a:gd name="T90" fmla="*/ 254 w 2007"/>
                  <a:gd name="T91" fmla="*/ 161 h 959"/>
                  <a:gd name="T92" fmla="*/ 365 w 2007"/>
                  <a:gd name="T93" fmla="*/ 155 h 959"/>
                  <a:gd name="T94" fmla="*/ 482 w 2007"/>
                  <a:gd name="T95" fmla="*/ 138 h 959"/>
                  <a:gd name="T96" fmla="*/ 608 w 2007"/>
                  <a:gd name="T97" fmla="*/ 110 h 959"/>
                  <a:gd name="T98" fmla="*/ 768 w 2007"/>
                  <a:gd name="T99" fmla="*/ 61 h 959"/>
                  <a:gd name="T100" fmla="*/ 842 w 2007"/>
                  <a:gd name="T101" fmla="*/ 59 h 959"/>
                  <a:gd name="T102" fmla="*/ 951 w 2007"/>
                  <a:gd name="T103" fmla="*/ 75 h 959"/>
                  <a:gd name="T104" fmla="*/ 1094 w 2007"/>
                  <a:gd name="T105" fmla="*/ 78 h 959"/>
                  <a:gd name="T106" fmla="*/ 1236 w 2007"/>
                  <a:gd name="T107" fmla="*/ 60 h 959"/>
                  <a:gd name="T108" fmla="*/ 1325 w 2007"/>
                  <a:gd name="T109" fmla="*/ 46 h 959"/>
                  <a:gd name="T110" fmla="*/ 1412 w 2007"/>
                  <a:gd name="T111" fmla="*/ 37 h 959"/>
                  <a:gd name="T112" fmla="*/ 1507 w 2007"/>
                  <a:gd name="T113" fmla="*/ 48 h 959"/>
                  <a:gd name="T114" fmla="*/ 1615 w 2007"/>
                  <a:gd name="T115" fmla="*/ 31 h 959"/>
                  <a:gd name="T116" fmla="*/ 1696 w 2007"/>
                  <a:gd name="T117" fmla="*/ 3 h 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959">
                    <a:moveTo>
                      <a:pt x="1754" y="7"/>
                    </a:moveTo>
                    <a:lnTo>
                      <a:pt x="1760" y="11"/>
                    </a:lnTo>
                    <a:lnTo>
                      <a:pt x="1767" y="15"/>
                    </a:lnTo>
                    <a:lnTo>
                      <a:pt x="1772" y="19"/>
                    </a:lnTo>
                    <a:lnTo>
                      <a:pt x="1779" y="24"/>
                    </a:lnTo>
                    <a:lnTo>
                      <a:pt x="1785" y="29"/>
                    </a:lnTo>
                    <a:lnTo>
                      <a:pt x="1791" y="34"/>
                    </a:lnTo>
                    <a:lnTo>
                      <a:pt x="1797" y="40"/>
                    </a:lnTo>
                    <a:lnTo>
                      <a:pt x="1800" y="47"/>
                    </a:lnTo>
                    <a:lnTo>
                      <a:pt x="1803" y="68"/>
                    </a:lnTo>
                    <a:lnTo>
                      <a:pt x="1802" y="87"/>
                    </a:lnTo>
                    <a:lnTo>
                      <a:pt x="1798" y="108"/>
                    </a:lnTo>
                    <a:lnTo>
                      <a:pt x="1790" y="125"/>
                    </a:lnTo>
                    <a:lnTo>
                      <a:pt x="1677" y="244"/>
                    </a:lnTo>
                    <a:lnTo>
                      <a:pt x="1663" y="258"/>
                    </a:lnTo>
                    <a:lnTo>
                      <a:pt x="1661" y="276"/>
                    </a:lnTo>
                    <a:lnTo>
                      <a:pt x="1659" y="296"/>
                    </a:lnTo>
                    <a:lnTo>
                      <a:pt x="1647" y="311"/>
                    </a:lnTo>
                    <a:lnTo>
                      <a:pt x="1635" y="327"/>
                    </a:lnTo>
                    <a:lnTo>
                      <a:pt x="1625" y="345"/>
                    </a:lnTo>
                    <a:lnTo>
                      <a:pt x="1617" y="364"/>
                    </a:lnTo>
                    <a:lnTo>
                      <a:pt x="1608" y="382"/>
                    </a:lnTo>
                    <a:lnTo>
                      <a:pt x="1597" y="400"/>
                    </a:lnTo>
                    <a:lnTo>
                      <a:pt x="1583" y="413"/>
                    </a:lnTo>
                    <a:lnTo>
                      <a:pt x="1566" y="424"/>
                    </a:lnTo>
                    <a:lnTo>
                      <a:pt x="1543" y="427"/>
                    </a:lnTo>
                    <a:lnTo>
                      <a:pt x="1533" y="436"/>
                    </a:lnTo>
                    <a:lnTo>
                      <a:pt x="1522" y="448"/>
                    </a:lnTo>
                    <a:lnTo>
                      <a:pt x="1512" y="458"/>
                    </a:lnTo>
                    <a:lnTo>
                      <a:pt x="1503" y="470"/>
                    </a:lnTo>
                    <a:lnTo>
                      <a:pt x="1492" y="480"/>
                    </a:lnTo>
                    <a:lnTo>
                      <a:pt x="1482" y="491"/>
                    </a:lnTo>
                    <a:lnTo>
                      <a:pt x="1472" y="500"/>
                    </a:lnTo>
                    <a:lnTo>
                      <a:pt x="1459" y="508"/>
                    </a:lnTo>
                    <a:lnTo>
                      <a:pt x="1471" y="511"/>
                    </a:lnTo>
                    <a:lnTo>
                      <a:pt x="1481" y="516"/>
                    </a:lnTo>
                    <a:lnTo>
                      <a:pt x="1489" y="524"/>
                    </a:lnTo>
                    <a:lnTo>
                      <a:pt x="1496" y="532"/>
                    </a:lnTo>
                    <a:lnTo>
                      <a:pt x="1503" y="541"/>
                    </a:lnTo>
                    <a:lnTo>
                      <a:pt x="1511" y="550"/>
                    </a:lnTo>
                    <a:lnTo>
                      <a:pt x="1519" y="559"/>
                    </a:lnTo>
                    <a:lnTo>
                      <a:pt x="1529" y="564"/>
                    </a:lnTo>
                    <a:lnTo>
                      <a:pt x="1537" y="565"/>
                    </a:lnTo>
                    <a:lnTo>
                      <a:pt x="1544" y="565"/>
                    </a:lnTo>
                    <a:lnTo>
                      <a:pt x="1552" y="567"/>
                    </a:lnTo>
                    <a:lnTo>
                      <a:pt x="1559" y="569"/>
                    </a:lnTo>
                    <a:lnTo>
                      <a:pt x="1567" y="570"/>
                    </a:lnTo>
                    <a:lnTo>
                      <a:pt x="1574" y="572"/>
                    </a:lnTo>
                    <a:lnTo>
                      <a:pt x="1581" y="575"/>
                    </a:lnTo>
                    <a:lnTo>
                      <a:pt x="1588" y="577"/>
                    </a:lnTo>
                    <a:lnTo>
                      <a:pt x="1585" y="565"/>
                    </a:lnTo>
                    <a:lnTo>
                      <a:pt x="1580" y="553"/>
                    </a:lnTo>
                    <a:lnTo>
                      <a:pt x="1574" y="540"/>
                    </a:lnTo>
                    <a:lnTo>
                      <a:pt x="1568" y="529"/>
                    </a:lnTo>
                    <a:lnTo>
                      <a:pt x="1570" y="517"/>
                    </a:lnTo>
                    <a:lnTo>
                      <a:pt x="1573" y="506"/>
                    </a:lnTo>
                    <a:lnTo>
                      <a:pt x="1577" y="495"/>
                    </a:lnTo>
                    <a:lnTo>
                      <a:pt x="1583" y="485"/>
                    </a:lnTo>
                    <a:lnTo>
                      <a:pt x="1581" y="482"/>
                    </a:lnTo>
                    <a:lnTo>
                      <a:pt x="1578" y="480"/>
                    </a:lnTo>
                    <a:lnTo>
                      <a:pt x="1577" y="477"/>
                    </a:lnTo>
                    <a:lnTo>
                      <a:pt x="1578" y="473"/>
                    </a:lnTo>
                    <a:lnTo>
                      <a:pt x="1588" y="469"/>
                    </a:lnTo>
                    <a:lnTo>
                      <a:pt x="1600" y="465"/>
                    </a:lnTo>
                    <a:lnTo>
                      <a:pt x="1612" y="462"/>
                    </a:lnTo>
                    <a:lnTo>
                      <a:pt x="1625" y="459"/>
                    </a:lnTo>
                    <a:lnTo>
                      <a:pt x="1636" y="458"/>
                    </a:lnTo>
                    <a:lnTo>
                      <a:pt x="1649" y="459"/>
                    </a:lnTo>
                    <a:lnTo>
                      <a:pt x="1661" y="462"/>
                    </a:lnTo>
                    <a:lnTo>
                      <a:pt x="1672" y="466"/>
                    </a:lnTo>
                    <a:lnTo>
                      <a:pt x="1679" y="471"/>
                    </a:lnTo>
                    <a:lnTo>
                      <a:pt x="1684" y="478"/>
                    </a:lnTo>
                    <a:lnTo>
                      <a:pt x="1688" y="485"/>
                    </a:lnTo>
                    <a:lnTo>
                      <a:pt x="1692" y="492"/>
                    </a:lnTo>
                    <a:lnTo>
                      <a:pt x="1695" y="487"/>
                    </a:lnTo>
                    <a:lnTo>
                      <a:pt x="1700" y="485"/>
                    </a:lnTo>
                    <a:lnTo>
                      <a:pt x="1704" y="481"/>
                    </a:lnTo>
                    <a:lnTo>
                      <a:pt x="1709" y="480"/>
                    </a:lnTo>
                    <a:lnTo>
                      <a:pt x="1715" y="479"/>
                    </a:lnTo>
                    <a:lnTo>
                      <a:pt x="1721" y="479"/>
                    </a:lnTo>
                    <a:lnTo>
                      <a:pt x="1725" y="481"/>
                    </a:lnTo>
                    <a:lnTo>
                      <a:pt x="1731" y="484"/>
                    </a:lnTo>
                    <a:lnTo>
                      <a:pt x="1738" y="489"/>
                    </a:lnTo>
                    <a:lnTo>
                      <a:pt x="1747" y="494"/>
                    </a:lnTo>
                    <a:lnTo>
                      <a:pt x="1755" y="501"/>
                    </a:lnTo>
                    <a:lnTo>
                      <a:pt x="1763" y="507"/>
                    </a:lnTo>
                    <a:lnTo>
                      <a:pt x="1770" y="514"/>
                    </a:lnTo>
                    <a:lnTo>
                      <a:pt x="1776" y="522"/>
                    </a:lnTo>
                    <a:lnTo>
                      <a:pt x="1779" y="531"/>
                    </a:lnTo>
                    <a:lnTo>
                      <a:pt x="1780" y="541"/>
                    </a:lnTo>
                    <a:lnTo>
                      <a:pt x="1791" y="546"/>
                    </a:lnTo>
                    <a:lnTo>
                      <a:pt x="1801" y="550"/>
                    </a:lnTo>
                    <a:lnTo>
                      <a:pt x="1811" y="555"/>
                    </a:lnTo>
                    <a:lnTo>
                      <a:pt x="1822" y="561"/>
                    </a:lnTo>
                    <a:lnTo>
                      <a:pt x="1831" y="568"/>
                    </a:lnTo>
                    <a:lnTo>
                      <a:pt x="1838" y="577"/>
                    </a:lnTo>
                    <a:lnTo>
                      <a:pt x="1844" y="586"/>
                    </a:lnTo>
                    <a:lnTo>
                      <a:pt x="1847" y="598"/>
                    </a:lnTo>
                    <a:lnTo>
                      <a:pt x="1853" y="633"/>
                    </a:lnTo>
                    <a:lnTo>
                      <a:pt x="1861" y="633"/>
                    </a:lnTo>
                    <a:lnTo>
                      <a:pt x="1870" y="633"/>
                    </a:lnTo>
                    <a:lnTo>
                      <a:pt x="1879" y="632"/>
                    </a:lnTo>
                    <a:lnTo>
                      <a:pt x="1890" y="633"/>
                    </a:lnTo>
                    <a:lnTo>
                      <a:pt x="1898" y="635"/>
                    </a:lnTo>
                    <a:lnTo>
                      <a:pt x="1907" y="637"/>
                    </a:lnTo>
                    <a:lnTo>
                      <a:pt x="1915" y="640"/>
                    </a:lnTo>
                    <a:lnTo>
                      <a:pt x="1922" y="647"/>
                    </a:lnTo>
                    <a:lnTo>
                      <a:pt x="1930" y="660"/>
                    </a:lnTo>
                    <a:lnTo>
                      <a:pt x="1937" y="674"/>
                    </a:lnTo>
                    <a:lnTo>
                      <a:pt x="1943" y="688"/>
                    </a:lnTo>
                    <a:lnTo>
                      <a:pt x="1950" y="701"/>
                    </a:lnTo>
                    <a:lnTo>
                      <a:pt x="1955" y="715"/>
                    </a:lnTo>
                    <a:lnTo>
                      <a:pt x="1961" y="729"/>
                    </a:lnTo>
                    <a:lnTo>
                      <a:pt x="1968" y="743"/>
                    </a:lnTo>
                    <a:lnTo>
                      <a:pt x="1976" y="756"/>
                    </a:lnTo>
                    <a:lnTo>
                      <a:pt x="1981" y="772"/>
                    </a:lnTo>
                    <a:lnTo>
                      <a:pt x="1987" y="787"/>
                    </a:lnTo>
                    <a:lnTo>
                      <a:pt x="1995" y="802"/>
                    </a:lnTo>
                    <a:lnTo>
                      <a:pt x="2007" y="814"/>
                    </a:lnTo>
                    <a:lnTo>
                      <a:pt x="2007" y="818"/>
                    </a:lnTo>
                    <a:lnTo>
                      <a:pt x="2006" y="821"/>
                    </a:lnTo>
                    <a:lnTo>
                      <a:pt x="2004" y="825"/>
                    </a:lnTo>
                    <a:lnTo>
                      <a:pt x="2000" y="826"/>
                    </a:lnTo>
                    <a:lnTo>
                      <a:pt x="1988" y="828"/>
                    </a:lnTo>
                    <a:lnTo>
                      <a:pt x="1975" y="827"/>
                    </a:lnTo>
                    <a:lnTo>
                      <a:pt x="1961" y="825"/>
                    </a:lnTo>
                    <a:lnTo>
                      <a:pt x="1949" y="822"/>
                    </a:lnTo>
                    <a:lnTo>
                      <a:pt x="1936" y="821"/>
                    </a:lnTo>
                    <a:lnTo>
                      <a:pt x="1923" y="822"/>
                    </a:lnTo>
                    <a:lnTo>
                      <a:pt x="1913" y="827"/>
                    </a:lnTo>
                    <a:lnTo>
                      <a:pt x="1904" y="836"/>
                    </a:lnTo>
                    <a:lnTo>
                      <a:pt x="1892" y="839"/>
                    </a:lnTo>
                    <a:lnTo>
                      <a:pt x="1881" y="840"/>
                    </a:lnTo>
                    <a:lnTo>
                      <a:pt x="1869" y="842"/>
                    </a:lnTo>
                    <a:lnTo>
                      <a:pt x="1858" y="843"/>
                    </a:lnTo>
                    <a:lnTo>
                      <a:pt x="1846" y="844"/>
                    </a:lnTo>
                    <a:lnTo>
                      <a:pt x="1835" y="845"/>
                    </a:lnTo>
                    <a:lnTo>
                      <a:pt x="1822" y="847"/>
                    </a:lnTo>
                    <a:lnTo>
                      <a:pt x="1810" y="848"/>
                    </a:lnTo>
                    <a:lnTo>
                      <a:pt x="1799" y="849"/>
                    </a:lnTo>
                    <a:lnTo>
                      <a:pt x="1786" y="849"/>
                    </a:lnTo>
                    <a:lnTo>
                      <a:pt x="1775" y="850"/>
                    </a:lnTo>
                    <a:lnTo>
                      <a:pt x="1763" y="850"/>
                    </a:lnTo>
                    <a:lnTo>
                      <a:pt x="1752" y="850"/>
                    </a:lnTo>
                    <a:lnTo>
                      <a:pt x="1740" y="851"/>
                    </a:lnTo>
                    <a:lnTo>
                      <a:pt x="1729" y="851"/>
                    </a:lnTo>
                    <a:lnTo>
                      <a:pt x="1717" y="851"/>
                    </a:lnTo>
                    <a:lnTo>
                      <a:pt x="1726" y="859"/>
                    </a:lnTo>
                    <a:lnTo>
                      <a:pt x="1735" y="868"/>
                    </a:lnTo>
                    <a:lnTo>
                      <a:pt x="1742" y="879"/>
                    </a:lnTo>
                    <a:lnTo>
                      <a:pt x="1745" y="890"/>
                    </a:lnTo>
                    <a:lnTo>
                      <a:pt x="1742" y="897"/>
                    </a:lnTo>
                    <a:lnTo>
                      <a:pt x="1738" y="900"/>
                    </a:lnTo>
                    <a:lnTo>
                      <a:pt x="1732" y="901"/>
                    </a:lnTo>
                    <a:lnTo>
                      <a:pt x="1726" y="901"/>
                    </a:lnTo>
                    <a:lnTo>
                      <a:pt x="1719" y="900"/>
                    </a:lnTo>
                    <a:lnTo>
                      <a:pt x="1714" y="897"/>
                    </a:lnTo>
                    <a:lnTo>
                      <a:pt x="1708" y="897"/>
                    </a:lnTo>
                    <a:lnTo>
                      <a:pt x="1702" y="898"/>
                    </a:lnTo>
                    <a:lnTo>
                      <a:pt x="1681" y="896"/>
                    </a:lnTo>
                    <a:lnTo>
                      <a:pt x="1661" y="895"/>
                    </a:lnTo>
                    <a:lnTo>
                      <a:pt x="1639" y="894"/>
                    </a:lnTo>
                    <a:lnTo>
                      <a:pt x="1618" y="892"/>
                    </a:lnTo>
                    <a:lnTo>
                      <a:pt x="1596" y="889"/>
                    </a:lnTo>
                    <a:lnTo>
                      <a:pt x="1575" y="886"/>
                    </a:lnTo>
                    <a:lnTo>
                      <a:pt x="1556" y="880"/>
                    </a:lnTo>
                    <a:lnTo>
                      <a:pt x="1537" y="872"/>
                    </a:lnTo>
                    <a:lnTo>
                      <a:pt x="1524" y="868"/>
                    </a:lnTo>
                    <a:lnTo>
                      <a:pt x="1517" y="871"/>
                    </a:lnTo>
                    <a:lnTo>
                      <a:pt x="1514" y="877"/>
                    </a:lnTo>
                    <a:lnTo>
                      <a:pt x="1514" y="885"/>
                    </a:lnTo>
                    <a:lnTo>
                      <a:pt x="1514" y="893"/>
                    </a:lnTo>
                    <a:lnTo>
                      <a:pt x="1512" y="900"/>
                    </a:lnTo>
                    <a:lnTo>
                      <a:pt x="1505" y="903"/>
                    </a:lnTo>
                    <a:lnTo>
                      <a:pt x="1491" y="901"/>
                    </a:lnTo>
                    <a:lnTo>
                      <a:pt x="1468" y="901"/>
                    </a:lnTo>
                    <a:lnTo>
                      <a:pt x="1444" y="902"/>
                    </a:lnTo>
                    <a:lnTo>
                      <a:pt x="1421" y="904"/>
                    </a:lnTo>
                    <a:lnTo>
                      <a:pt x="1398" y="906"/>
                    </a:lnTo>
                    <a:lnTo>
                      <a:pt x="1375" y="910"/>
                    </a:lnTo>
                    <a:lnTo>
                      <a:pt x="1352" y="915"/>
                    </a:lnTo>
                    <a:lnTo>
                      <a:pt x="1330" y="921"/>
                    </a:lnTo>
                    <a:lnTo>
                      <a:pt x="1309" y="928"/>
                    </a:lnTo>
                    <a:lnTo>
                      <a:pt x="1300" y="932"/>
                    </a:lnTo>
                    <a:lnTo>
                      <a:pt x="1289" y="933"/>
                    </a:lnTo>
                    <a:lnTo>
                      <a:pt x="1277" y="932"/>
                    </a:lnTo>
                    <a:lnTo>
                      <a:pt x="1264" y="932"/>
                    </a:lnTo>
                    <a:lnTo>
                      <a:pt x="1254" y="933"/>
                    </a:lnTo>
                    <a:lnTo>
                      <a:pt x="1246" y="936"/>
                    </a:lnTo>
                    <a:lnTo>
                      <a:pt x="1241" y="946"/>
                    </a:lnTo>
                    <a:lnTo>
                      <a:pt x="1240" y="959"/>
                    </a:lnTo>
                    <a:lnTo>
                      <a:pt x="1232" y="959"/>
                    </a:lnTo>
                    <a:lnTo>
                      <a:pt x="1229" y="932"/>
                    </a:lnTo>
                    <a:lnTo>
                      <a:pt x="1225" y="938"/>
                    </a:lnTo>
                    <a:lnTo>
                      <a:pt x="1224" y="947"/>
                    </a:lnTo>
                    <a:lnTo>
                      <a:pt x="1221" y="954"/>
                    </a:lnTo>
                    <a:lnTo>
                      <a:pt x="1211" y="955"/>
                    </a:lnTo>
                    <a:lnTo>
                      <a:pt x="1208" y="930"/>
                    </a:lnTo>
                    <a:lnTo>
                      <a:pt x="1202" y="932"/>
                    </a:lnTo>
                    <a:lnTo>
                      <a:pt x="1198" y="934"/>
                    </a:lnTo>
                    <a:lnTo>
                      <a:pt x="1193" y="939"/>
                    </a:lnTo>
                    <a:lnTo>
                      <a:pt x="1188" y="942"/>
                    </a:lnTo>
                    <a:lnTo>
                      <a:pt x="1184" y="946"/>
                    </a:lnTo>
                    <a:lnTo>
                      <a:pt x="1179" y="948"/>
                    </a:lnTo>
                    <a:lnTo>
                      <a:pt x="1175" y="950"/>
                    </a:lnTo>
                    <a:lnTo>
                      <a:pt x="1170" y="950"/>
                    </a:lnTo>
                    <a:lnTo>
                      <a:pt x="1168" y="946"/>
                    </a:lnTo>
                    <a:lnTo>
                      <a:pt x="1169" y="941"/>
                    </a:lnTo>
                    <a:lnTo>
                      <a:pt x="1172" y="938"/>
                    </a:lnTo>
                    <a:lnTo>
                      <a:pt x="1173" y="932"/>
                    </a:lnTo>
                    <a:lnTo>
                      <a:pt x="1162" y="931"/>
                    </a:lnTo>
                    <a:lnTo>
                      <a:pt x="1150" y="930"/>
                    </a:lnTo>
                    <a:lnTo>
                      <a:pt x="1139" y="928"/>
                    </a:lnTo>
                    <a:lnTo>
                      <a:pt x="1127" y="927"/>
                    </a:lnTo>
                    <a:lnTo>
                      <a:pt x="1115" y="926"/>
                    </a:lnTo>
                    <a:lnTo>
                      <a:pt x="1103" y="925"/>
                    </a:lnTo>
                    <a:lnTo>
                      <a:pt x="1091" y="925"/>
                    </a:lnTo>
                    <a:lnTo>
                      <a:pt x="1078" y="924"/>
                    </a:lnTo>
                    <a:lnTo>
                      <a:pt x="1065" y="924"/>
                    </a:lnTo>
                    <a:lnTo>
                      <a:pt x="1053" y="924"/>
                    </a:lnTo>
                    <a:lnTo>
                      <a:pt x="1041" y="924"/>
                    </a:lnTo>
                    <a:lnTo>
                      <a:pt x="1028" y="925"/>
                    </a:lnTo>
                    <a:lnTo>
                      <a:pt x="1017" y="926"/>
                    </a:lnTo>
                    <a:lnTo>
                      <a:pt x="1005" y="928"/>
                    </a:lnTo>
                    <a:lnTo>
                      <a:pt x="994" y="931"/>
                    </a:lnTo>
                    <a:lnTo>
                      <a:pt x="982" y="934"/>
                    </a:lnTo>
                    <a:lnTo>
                      <a:pt x="972" y="934"/>
                    </a:lnTo>
                    <a:lnTo>
                      <a:pt x="962" y="934"/>
                    </a:lnTo>
                    <a:lnTo>
                      <a:pt x="950" y="934"/>
                    </a:lnTo>
                    <a:lnTo>
                      <a:pt x="940" y="934"/>
                    </a:lnTo>
                    <a:lnTo>
                      <a:pt x="929" y="933"/>
                    </a:lnTo>
                    <a:lnTo>
                      <a:pt x="919" y="932"/>
                    </a:lnTo>
                    <a:lnTo>
                      <a:pt x="910" y="927"/>
                    </a:lnTo>
                    <a:lnTo>
                      <a:pt x="902" y="921"/>
                    </a:lnTo>
                    <a:lnTo>
                      <a:pt x="894" y="930"/>
                    </a:lnTo>
                    <a:lnTo>
                      <a:pt x="889" y="940"/>
                    </a:lnTo>
                    <a:lnTo>
                      <a:pt x="883" y="951"/>
                    </a:lnTo>
                    <a:lnTo>
                      <a:pt x="876" y="959"/>
                    </a:lnTo>
                    <a:lnTo>
                      <a:pt x="874" y="948"/>
                    </a:lnTo>
                    <a:lnTo>
                      <a:pt x="876" y="936"/>
                    </a:lnTo>
                    <a:lnTo>
                      <a:pt x="882" y="925"/>
                    </a:lnTo>
                    <a:lnTo>
                      <a:pt x="889" y="916"/>
                    </a:lnTo>
                    <a:lnTo>
                      <a:pt x="891" y="909"/>
                    </a:lnTo>
                    <a:lnTo>
                      <a:pt x="888" y="902"/>
                    </a:lnTo>
                    <a:lnTo>
                      <a:pt x="884" y="894"/>
                    </a:lnTo>
                    <a:lnTo>
                      <a:pt x="883" y="885"/>
                    </a:lnTo>
                    <a:lnTo>
                      <a:pt x="883" y="868"/>
                    </a:lnTo>
                    <a:lnTo>
                      <a:pt x="886" y="855"/>
                    </a:lnTo>
                    <a:lnTo>
                      <a:pt x="891" y="841"/>
                    </a:lnTo>
                    <a:lnTo>
                      <a:pt x="899" y="828"/>
                    </a:lnTo>
                    <a:lnTo>
                      <a:pt x="907" y="815"/>
                    </a:lnTo>
                    <a:lnTo>
                      <a:pt x="916" y="804"/>
                    </a:lnTo>
                    <a:lnTo>
                      <a:pt x="924" y="791"/>
                    </a:lnTo>
                    <a:lnTo>
                      <a:pt x="929" y="779"/>
                    </a:lnTo>
                    <a:lnTo>
                      <a:pt x="926" y="759"/>
                    </a:lnTo>
                    <a:lnTo>
                      <a:pt x="921" y="739"/>
                    </a:lnTo>
                    <a:lnTo>
                      <a:pt x="917" y="721"/>
                    </a:lnTo>
                    <a:lnTo>
                      <a:pt x="914" y="701"/>
                    </a:lnTo>
                    <a:lnTo>
                      <a:pt x="910" y="726"/>
                    </a:lnTo>
                    <a:lnTo>
                      <a:pt x="904" y="749"/>
                    </a:lnTo>
                    <a:lnTo>
                      <a:pt x="897" y="772"/>
                    </a:lnTo>
                    <a:lnTo>
                      <a:pt x="890" y="795"/>
                    </a:lnTo>
                    <a:lnTo>
                      <a:pt x="882" y="818"/>
                    </a:lnTo>
                    <a:lnTo>
                      <a:pt x="874" y="840"/>
                    </a:lnTo>
                    <a:lnTo>
                      <a:pt x="865" y="863"/>
                    </a:lnTo>
                    <a:lnTo>
                      <a:pt x="856" y="885"/>
                    </a:lnTo>
                    <a:lnTo>
                      <a:pt x="848" y="893"/>
                    </a:lnTo>
                    <a:lnTo>
                      <a:pt x="838" y="898"/>
                    </a:lnTo>
                    <a:lnTo>
                      <a:pt x="829" y="902"/>
                    </a:lnTo>
                    <a:lnTo>
                      <a:pt x="819" y="903"/>
                    </a:lnTo>
                    <a:lnTo>
                      <a:pt x="807" y="904"/>
                    </a:lnTo>
                    <a:lnTo>
                      <a:pt x="797" y="906"/>
                    </a:lnTo>
                    <a:lnTo>
                      <a:pt x="787" y="909"/>
                    </a:lnTo>
                    <a:lnTo>
                      <a:pt x="777" y="913"/>
                    </a:lnTo>
                    <a:lnTo>
                      <a:pt x="760" y="915"/>
                    </a:lnTo>
                    <a:lnTo>
                      <a:pt x="743" y="915"/>
                    </a:lnTo>
                    <a:lnTo>
                      <a:pt x="724" y="915"/>
                    </a:lnTo>
                    <a:lnTo>
                      <a:pt x="707" y="915"/>
                    </a:lnTo>
                    <a:lnTo>
                      <a:pt x="690" y="913"/>
                    </a:lnTo>
                    <a:lnTo>
                      <a:pt x="673" y="912"/>
                    </a:lnTo>
                    <a:lnTo>
                      <a:pt x="654" y="911"/>
                    </a:lnTo>
                    <a:lnTo>
                      <a:pt x="637" y="910"/>
                    </a:lnTo>
                    <a:lnTo>
                      <a:pt x="620" y="909"/>
                    </a:lnTo>
                    <a:lnTo>
                      <a:pt x="601" y="908"/>
                    </a:lnTo>
                    <a:lnTo>
                      <a:pt x="584" y="906"/>
                    </a:lnTo>
                    <a:lnTo>
                      <a:pt x="565" y="906"/>
                    </a:lnTo>
                    <a:lnTo>
                      <a:pt x="548" y="905"/>
                    </a:lnTo>
                    <a:lnTo>
                      <a:pt x="530" y="905"/>
                    </a:lnTo>
                    <a:lnTo>
                      <a:pt x="512" y="906"/>
                    </a:lnTo>
                    <a:lnTo>
                      <a:pt x="494" y="908"/>
                    </a:lnTo>
                    <a:lnTo>
                      <a:pt x="479" y="904"/>
                    </a:lnTo>
                    <a:lnTo>
                      <a:pt x="464" y="903"/>
                    </a:lnTo>
                    <a:lnTo>
                      <a:pt x="449" y="904"/>
                    </a:lnTo>
                    <a:lnTo>
                      <a:pt x="436" y="906"/>
                    </a:lnTo>
                    <a:lnTo>
                      <a:pt x="423" y="910"/>
                    </a:lnTo>
                    <a:lnTo>
                      <a:pt x="409" y="915"/>
                    </a:lnTo>
                    <a:lnTo>
                      <a:pt x="396" y="919"/>
                    </a:lnTo>
                    <a:lnTo>
                      <a:pt x="382" y="924"/>
                    </a:lnTo>
                    <a:lnTo>
                      <a:pt x="201" y="919"/>
                    </a:lnTo>
                    <a:lnTo>
                      <a:pt x="200" y="912"/>
                    </a:lnTo>
                    <a:lnTo>
                      <a:pt x="203" y="906"/>
                    </a:lnTo>
                    <a:lnTo>
                      <a:pt x="208" y="901"/>
                    </a:lnTo>
                    <a:lnTo>
                      <a:pt x="214" y="897"/>
                    </a:lnTo>
                    <a:lnTo>
                      <a:pt x="221" y="893"/>
                    </a:lnTo>
                    <a:lnTo>
                      <a:pt x="227" y="887"/>
                    </a:lnTo>
                    <a:lnTo>
                      <a:pt x="230" y="880"/>
                    </a:lnTo>
                    <a:lnTo>
                      <a:pt x="231" y="872"/>
                    </a:lnTo>
                    <a:lnTo>
                      <a:pt x="234" y="857"/>
                    </a:lnTo>
                    <a:lnTo>
                      <a:pt x="230" y="843"/>
                    </a:lnTo>
                    <a:lnTo>
                      <a:pt x="225" y="829"/>
                    </a:lnTo>
                    <a:lnTo>
                      <a:pt x="216" y="818"/>
                    </a:lnTo>
                    <a:lnTo>
                      <a:pt x="211" y="818"/>
                    </a:lnTo>
                    <a:lnTo>
                      <a:pt x="205" y="820"/>
                    </a:lnTo>
                    <a:lnTo>
                      <a:pt x="199" y="824"/>
                    </a:lnTo>
                    <a:lnTo>
                      <a:pt x="193" y="826"/>
                    </a:lnTo>
                    <a:lnTo>
                      <a:pt x="185" y="826"/>
                    </a:lnTo>
                    <a:lnTo>
                      <a:pt x="178" y="825"/>
                    </a:lnTo>
                    <a:lnTo>
                      <a:pt x="172" y="824"/>
                    </a:lnTo>
                    <a:lnTo>
                      <a:pt x="165" y="821"/>
                    </a:lnTo>
                    <a:lnTo>
                      <a:pt x="157" y="820"/>
                    </a:lnTo>
                    <a:lnTo>
                      <a:pt x="150" y="819"/>
                    </a:lnTo>
                    <a:lnTo>
                      <a:pt x="143" y="819"/>
                    </a:lnTo>
                    <a:lnTo>
                      <a:pt x="135" y="820"/>
                    </a:lnTo>
                    <a:lnTo>
                      <a:pt x="136" y="810"/>
                    </a:lnTo>
                    <a:lnTo>
                      <a:pt x="139" y="800"/>
                    </a:lnTo>
                    <a:lnTo>
                      <a:pt x="145" y="792"/>
                    </a:lnTo>
                    <a:lnTo>
                      <a:pt x="152" y="784"/>
                    </a:lnTo>
                    <a:lnTo>
                      <a:pt x="160" y="777"/>
                    </a:lnTo>
                    <a:lnTo>
                      <a:pt x="169" y="771"/>
                    </a:lnTo>
                    <a:lnTo>
                      <a:pt x="177" y="764"/>
                    </a:lnTo>
                    <a:lnTo>
                      <a:pt x="185" y="756"/>
                    </a:lnTo>
                    <a:lnTo>
                      <a:pt x="198" y="758"/>
                    </a:lnTo>
                    <a:lnTo>
                      <a:pt x="208" y="754"/>
                    </a:lnTo>
                    <a:lnTo>
                      <a:pt x="215" y="749"/>
                    </a:lnTo>
                    <a:lnTo>
                      <a:pt x="222" y="739"/>
                    </a:lnTo>
                    <a:lnTo>
                      <a:pt x="229" y="731"/>
                    </a:lnTo>
                    <a:lnTo>
                      <a:pt x="236" y="723"/>
                    </a:lnTo>
                    <a:lnTo>
                      <a:pt x="245" y="716"/>
                    </a:lnTo>
                    <a:lnTo>
                      <a:pt x="256" y="714"/>
                    </a:lnTo>
                    <a:lnTo>
                      <a:pt x="273" y="712"/>
                    </a:lnTo>
                    <a:lnTo>
                      <a:pt x="289" y="707"/>
                    </a:lnTo>
                    <a:lnTo>
                      <a:pt x="304" y="699"/>
                    </a:lnTo>
                    <a:lnTo>
                      <a:pt x="318" y="690"/>
                    </a:lnTo>
                    <a:lnTo>
                      <a:pt x="332" y="680"/>
                    </a:lnTo>
                    <a:lnTo>
                      <a:pt x="344" y="668"/>
                    </a:lnTo>
                    <a:lnTo>
                      <a:pt x="357" y="656"/>
                    </a:lnTo>
                    <a:lnTo>
                      <a:pt x="370" y="645"/>
                    </a:lnTo>
                    <a:lnTo>
                      <a:pt x="364" y="640"/>
                    </a:lnTo>
                    <a:lnTo>
                      <a:pt x="357" y="636"/>
                    </a:lnTo>
                    <a:lnTo>
                      <a:pt x="350" y="633"/>
                    </a:lnTo>
                    <a:lnTo>
                      <a:pt x="341" y="633"/>
                    </a:lnTo>
                    <a:lnTo>
                      <a:pt x="333" y="628"/>
                    </a:lnTo>
                    <a:lnTo>
                      <a:pt x="325" y="622"/>
                    </a:lnTo>
                    <a:lnTo>
                      <a:pt x="317" y="616"/>
                    </a:lnTo>
                    <a:lnTo>
                      <a:pt x="309" y="609"/>
                    </a:lnTo>
                    <a:lnTo>
                      <a:pt x="302" y="602"/>
                    </a:lnTo>
                    <a:lnTo>
                      <a:pt x="297" y="593"/>
                    </a:lnTo>
                    <a:lnTo>
                      <a:pt x="292" y="585"/>
                    </a:lnTo>
                    <a:lnTo>
                      <a:pt x="290" y="575"/>
                    </a:lnTo>
                    <a:lnTo>
                      <a:pt x="283" y="570"/>
                    </a:lnTo>
                    <a:lnTo>
                      <a:pt x="275" y="568"/>
                    </a:lnTo>
                    <a:lnTo>
                      <a:pt x="266" y="565"/>
                    </a:lnTo>
                    <a:lnTo>
                      <a:pt x="258" y="564"/>
                    </a:lnTo>
                    <a:lnTo>
                      <a:pt x="249" y="563"/>
                    </a:lnTo>
                    <a:lnTo>
                      <a:pt x="241" y="560"/>
                    </a:lnTo>
                    <a:lnTo>
                      <a:pt x="233" y="555"/>
                    </a:lnTo>
                    <a:lnTo>
                      <a:pt x="227" y="547"/>
                    </a:lnTo>
                    <a:lnTo>
                      <a:pt x="221" y="541"/>
                    </a:lnTo>
                    <a:lnTo>
                      <a:pt x="215" y="535"/>
                    </a:lnTo>
                    <a:lnTo>
                      <a:pt x="211" y="529"/>
                    </a:lnTo>
                    <a:lnTo>
                      <a:pt x="205" y="522"/>
                    </a:lnTo>
                    <a:lnTo>
                      <a:pt x="199" y="516"/>
                    </a:lnTo>
                    <a:lnTo>
                      <a:pt x="193" y="510"/>
                    </a:lnTo>
                    <a:lnTo>
                      <a:pt x="188" y="507"/>
                    </a:lnTo>
                    <a:lnTo>
                      <a:pt x="181" y="504"/>
                    </a:lnTo>
                    <a:lnTo>
                      <a:pt x="167" y="500"/>
                    </a:lnTo>
                    <a:lnTo>
                      <a:pt x="155" y="492"/>
                    </a:lnTo>
                    <a:lnTo>
                      <a:pt x="145" y="481"/>
                    </a:lnTo>
                    <a:lnTo>
                      <a:pt x="136" y="471"/>
                    </a:lnTo>
                    <a:lnTo>
                      <a:pt x="127" y="461"/>
                    </a:lnTo>
                    <a:lnTo>
                      <a:pt x="115" y="453"/>
                    </a:lnTo>
                    <a:lnTo>
                      <a:pt x="102" y="448"/>
                    </a:lnTo>
                    <a:lnTo>
                      <a:pt x="87" y="448"/>
                    </a:lnTo>
                    <a:lnTo>
                      <a:pt x="78" y="440"/>
                    </a:lnTo>
                    <a:lnTo>
                      <a:pt x="67" y="434"/>
                    </a:lnTo>
                    <a:lnTo>
                      <a:pt x="55" y="431"/>
                    </a:lnTo>
                    <a:lnTo>
                      <a:pt x="43" y="427"/>
                    </a:lnTo>
                    <a:lnTo>
                      <a:pt x="31" y="423"/>
                    </a:lnTo>
                    <a:lnTo>
                      <a:pt x="21" y="417"/>
                    </a:lnTo>
                    <a:lnTo>
                      <a:pt x="11" y="408"/>
                    </a:lnTo>
                    <a:lnTo>
                      <a:pt x="6" y="394"/>
                    </a:lnTo>
                    <a:lnTo>
                      <a:pt x="0" y="360"/>
                    </a:lnTo>
                    <a:lnTo>
                      <a:pt x="0" y="326"/>
                    </a:lnTo>
                    <a:lnTo>
                      <a:pt x="3" y="292"/>
                    </a:lnTo>
                    <a:lnTo>
                      <a:pt x="8" y="259"/>
                    </a:lnTo>
                    <a:lnTo>
                      <a:pt x="18" y="252"/>
                    </a:lnTo>
                    <a:lnTo>
                      <a:pt x="29" y="245"/>
                    </a:lnTo>
                    <a:lnTo>
                      <a:pt x="39" y="237"/>
                    </a:lnTo>
                    <a:lnTo>
                      <a:pt x="51" y="230"/>
                    </a:lnTo>
                    <a:lnTo>
                      <a:pt x="61" y="223"/>
                    </a:lnTo>
                    <a:lnTo>
                      <a:pt x="74" y="219"/>
                    </a:lnTo>
                    <a:lnTo>
                      <a:pt x="85" y="215"/>
                    </a:lnTo>
                    <a:lnTo>
                      <a:pt x="99" y="215"/>
                    </a:lnTo>
                    <a:lnTo>
                      <a:pt x="113" y="205"/>
                    </a:lnTo>
                    <a:lnTo>
                      <a:pt x="127" y="196"/>
                    </a:lnTo>
                    <a:lnTo>
                      <a:pt x="142" y="185"/>
                    </a:lnTo>
                    <a:lnTo>
                      <a:pt x="155" y="176"/>
                    </a:lnTo>
                    <a:lnTo>
                      <a:pt x="170" y="169"/>
                    </a:lnTo>
                    <a:lnTo>
                      <a:pt x="185" y="162"/>
                    </a:lnTo>
                    <a:lnTo>
                      <a:pt x="200" y="158"/>
                    </a:lnTo>
                    <a:lnTo>
                      <a:pt x="218" y="155"/>
                    </a:lnTo>
                    <a:lnTo>
                      <a:pt x="229" y="158"/>
                    </a:lnTo>
                    <a:lnTo>
                      <a:pt x="242" y="159"/>
                    </a:lnTo>
                    <a:lnTo>
                      <a:pt x="254" y="161"/>
                    </a:lnTo>
                    <a:lnTo>
                      <a:pt x="267" y="162"/>
                    </a:lnTo>
                    <a:lnTo>
                      <a:pt x="279" y="162"/>
                    </a:lnTo>
                    <a:lnTo>
                      <a:pt x="291" y="163"/>
                    </a:lnTo>
                    <a:lnTo>
                      <a:pt x="304" y="163"/>
                    </a:lnTo>
                    <a:lnTo>
                      <a:pt x="317" y="163"/>
                    </a:lnTo>
                    <a:lnTo>
                      <a:pt x="329" y="162"/>
                    </a:lnTo>
                    <a:lnTo>
                      <a:pt x="341" y="161"/>
                    </a:lnTo>
                    <a:lnTo>
                      <a:pt x="352" y="159"/>
                    </a:lnTo>
                    <a:lnTo>
                      <a:pt x="365" y="155"/>
                    </a:lnTo>
                    <a:lnTo>
                      <a:pt x="375" y="152"/>
                    </a:lnTo>
                    <a:lnTo>
                      <a:pt x="387" y="147"/>
                    </a:lnTo>
                    <a:lnTo>
                      <a:pt x="397" y="141"/>
                    </a:lnTo>
                    <a:lnTo>
                      <a:pt x="408" y="135"/>
                    </a:lnTo>
                    <a:lnTo>
                      <a:pt x="423" y="136"/>
                    </a:lnTo>
                    <a:lnTo>
                      <a:pt x="438" y="137"/>
                    </a:lnTo>
                    <a:lnTo>
                      <a:pt x="453" y="138"/>
                    </a:lnTo>
                    <a:lnTo>
                      <a:pt x="468" y="138"/>
                    </a:lnTo>
                    <a:lnTo>
                      <a:pt x="482" y="138"/>
                    </a:lnTo>
                    <a:lnTo>
                      <a:pt x="497" y="138"/>
                    </a:lnTo>
                    <a:lnTo>
                      <a:pt x="511" y="137"/>
                    </a:lnTo>
                    <a:lnTo>
                      <a:pt x="526" y="135"/>
                    </a:lnTo>
                    <a:lnTo>
                      <a:pt x="541" y="133"/>
                    </a:lnTo>
                    <a:lnTo>
                      <a:pt x="555" y="130"/>
                    </a:lnTo>
                    <a:lnTo>
                      <a:pt x="569" y="126"/>
                    </a:lnTo>
                    <a:lnTo>
                      <a:pt x="583" y="122"/>
                    </a:lnTo>
                    <a:lnTo>
                      <a:pt x="595" y="116"/>
                    </a:lnTo>
                    <a:lnTo>
                      <a:pt x="608" y="110"/>
                    </a:lnTo>
                    <a:lnTo>
                      <a:pt x="621" y="102"/>
                    </a:lnTo>
                    <a:lnTo>
                      <a:pt x="632" y="94"/>
                    </a:lnTo>
                    <a:lnTo>
                      <a:pt x="652" y="88"/>
                    </a:lnTo>
                    <a:lnTo>
                      <a:pt x="670" y="83"/>
                    </a:lnTo>
                    <a:lnTo>
                      <a:pt x="690" y="78"/>
                    </a:lnTo>
                    <a:lnTo>
                      <a:pt x="708" y="72"/>
                    </a:lnTo>
                    <a:lnTo>
                      <a:pt x="728" y="69"/>
                    </a:lnTo>
                    <a:lnTo>
                      <a:pt x="747" y="64"/>
                    </a:lnTo>
                    <a:lnTo>
                      <a:pt x="768" y="61"/>
                    </a:lnTo>
                    <a:lnTo>
                      <a:pt x="788" y="59"/>
                    </a:lnTo>
                    <a:lnTo>
                      <a:pt x="793" y="61"/>
                    </a:lnTo>
                    <a:lnTo>
                      <a:pt x="800" y="62"/>
                    </a:lnTo>
                    <a:lnTo>
                      <a:pt x="807" y="63"/>
                    </a:lnTo>
                    <a:lnTo>
                      <a:pt x="814" y="62"/>
                    </a:lnTo>
                    <a:lnTo>
                      <a:pt x="821" y="61"/>
                    </a:lnTo>
                    <a:lnTo>
                      <a:pt x="828" y="60"/>
                    </a:lnTo>
                    <a:lnTo>
                      <a:pt x="835" y="59"/>
                    </a:lnTo>
                    <a:lnTo>
                      <a:pt x="842" y="59"/>
                    </a:lnTo>
                    <a:lnTo>
                      <a:pt x="853" y="60"/>
                    </a:lnTo>
                    <a:lnTo>
                      <a:pt x="865" y="62"/>
                    </a:lnTo>
                    <a:lnTo>
                      <a:pt x="876" y="63"/>
                    </a:lnTo>
                    <a:lnTo>
                      <a:pt x="889" y="65"/>
                    </a:lnTo>
                    <a:lnTo>
                      <a:pt x="901" y="68"/>
                    </a:lnTo>
                    <a:lnTo>
                      <a:pt x="912" y="71"/>
                    </a:lnTo>
                    <a:lnTo>
                      <a:pt x="924" y="75"/>
                    </a:lnTo>
                    <a:lnTo>
                      <a:pt x="935" y="78"/>
                    </a:lnTo>
                    <a:lnTo>
                      <a:pt x="951" y="75"/>
                    </a:lnTo>
                    <a:lnTo>
                      <a:pt x="967" y="75"/>
                    </a:lnTo>
                    <a:lnTo>
                      <a:pt x="982" y="77"/>
                    </a:lnTo>
                    <a:lnTo>
                      <a:pt x="997" y="79"/>
                    </a:lnTo>
                    <a:lnTo>
                      <a:pt x="1011" y="83"/>
                    </a:lnTo>
                    <a:lnTo>
                      <a:pt x="1026" y="85"/>
                    </a:lnTo>
                    <a:lnTo>
                      <a:pt x="1040" y="86"/>
                    </a:lnTo>
                    <a:lnTo>
                      <a:pt x="1055" y="84"/>
                    </a:lnTo>
                    <a:lnTo>
                      <a:pt x="1074" y="82"/>
                    </a:lnTo>
                    <a:lnTo>
                      <a:pt x="1094" y="78"/>
                    </a:lnTo>
                    <a:lnTo>
                      <a:pt x="1115" y="75"/>
                    </a:lnTo>
                    <a:lnTo>
                      <a:pt x="1134" y="72"/>
                    </a:lnTo>
                    <a:lnTo>
                      <a:pt x="1155" y="70"/>
                    </a:lnTo>
                    <a:lnTo>
                      <a:pt x="1175" y="69"/>
                    </a:lnTo>
                    <a:lnTo>
                      <a:pt x="1195" y="69"/>
                    </a:lnTo>
                    <a:lnTo>
                      <a:pt x="1215" y="71"/>
                    </a:lnTo>
                    <a:lnTo>
                      <a:pt x="1222" y="68"/>
                    </a:lnTo>
                    <a:lnTo>
                      <a:pt x="1230" y="64"/>
                    </a:lnTo>
                    <a:lnTo>
                      <a:pt x="1236" y="60"/>
                    </a:lnTo>
                    <a:lnTo>
                      <a:pt x="1243" y="54"/>
                    </a:lnTo>
                    <a:lnTo>
                      <a:pt x="1249" y="49"/>
                    </a:lnTo>
                    <a:lnTo>
                      <a:pt x="1255" y="45"/>
                    </a:lnTo>
                    <a:lnTo>
                      <a:pt x="1263" y="41"/>
                    </a:lnTo>
                    <a:lnTo>
                      <a:pt x="1270" y="38"/>
                    </a:lnTo>
                    <a:lnTo>
                      <a:pt x="1285" y="35"/>
                    </a:lnTo>
                    <a:lnTo>
                      <a:pt x="1299" y="38"/>
                    </a:lnTo>
                    <a:lnTo>
                      <a:pt x="1312" y="41"/>
                    </a:lnTo>
                    <a:lnTo>
                      <a:pt x="1325" y="46"/>
                    </a:lnTo>
                    <a:lnTo>
                      <a:pt x="1338" y="50"/>
                    </a:lnTo>
                    <a:lnTo>
                      <a:pt x="1350" y="50"/>
                    </a:lnTo>
                    <a:lnTo>
                      <a:pt x="1361" y="46"/>
                    </a:lnTo>
                    <a:lnTo>
                      <a:pt x="1372" y="34"/>
                    </a:lnTo>
                    <a:lnTo>
                      <a:pt x="1380" y="32"/>
                    </a:lnTo>
                    <a:lnTo>
                      <a:pt x="1389" y="32"/>
                    </a:lnTo>
                    <a:lnTo>
                      <a:pt x="1397" y="32"/>
                    </a:lnTo>
                    <a:lnTo>
                      <a:pt x="1404" y="34"/>
                    </a:lnTo>
                    <a:lnTo>
                      <a:pt x="1412" y="37"/>
                    </a:lnTo>
                    <a:lnTo>
                      <a:pt x="1419" y="40"/>
                    </a:lnTo>
                    <a:lnTo>
                      <a:pt x="1426" y="45"/>
                    </a:lnTo>
                    <a:lnTo>
                      <a:pt x="1431" y="50"/>
                    </a:lnTo>
                    <a:lnTo>
                      <a:pt x="1444" y="49"/>
                    </a:lnTo>
                    <a:lnTo>
                      <a:pt x="1457" y="49"/>
                    </a:lnTo>
                    <a:lnTo>
                      <a:pt x="1469" y="49"/>
                    </a:lnTo>
                    <a:lnTo>
                      <a:pt x="1482" y="49"/>
                    </a:lnTo>
                    <a:lnTo>
                      <a:pt x="1495" y="49"/>
                    </a:lnTo>
                    <a:lnTo>
                      <a:pt x="1507" y="48"/>
                    </a:lnTo>
                    <a:lnTo>
                      <a:pt x="1520" y="48"/>
                    </a:lnTo>
                    <a:lnTo>
                      <a:pt x="1532" y="48"/>
                    </a:lnTo>
                    <a:lnTo>
                      <a:pt x="1544" y="47"/>
                    </a:lnTo>
                    <a:lnTo>
                      <a:pt x="1556" y="46"/>
                    </a:lnTo>
                    <a:lnTo>
                      <a:pt x="1568" y="45"/>
                    </a:lnTo>
                    <a:lnTo>
                      <a:pt x="1580" y="42"/>
                    </a:lnTo>
                    <a:lnTo>
                      <a:pt x="1592" y="39"/>
                    </a:lnTo>
                    <a:lnTo>
                      <a:pt x="1603" y="35"/>
                    </a:lnTo>
                    <a:lnTo>
                      <a:pt x="1615" y="31"/>
                    </a:lnTo>
                    <a:lnTo>
                      <a:pt x="1625" y="26"/>
                    </a:lnTo>
                    <a:lnTo>
                      <a:pt x="1633" y="22"/>
                    </a:lnTo>
                    <a:lnTo>
                      <a:pt x="1641" y="16"/>
                    </a:lnTo>
                    <a:lnTo>
                      <a:pt x="1650" y="10"/>
                    </a:lnTo>
                    <a:lnTo>
                      <a:pt x="1658" y="6"/>
                    </a:lnTo>
                    <a:lnTo>
                      <a:pt x="1668" y="2"/>
                    </a:lnTo>
                    <a:lnTo>
                      <a:pt x="1677" y="0"/>
                    </a:lnTo>
                    <a:lnTo>
                      <a:pt x="1686" y="1"/>
                    </a:lnTo>
                    <a:lnTo>
                      <a:pt x="1696" y="3"/>
                    </a:lnTo>
                    <a:lnTo>
                      <a:pt x="1703" y="6"/>
                    </a:lnTo>
                    <a:lnTo>
                      <a:pt x="1710" y="7"/>
                    </a:lnTo>
                    <a:lnTo>
                      <a:pt x="1717" y="7"/>
                    </a:lnTo>
                    <a:lnTo>
                      <a:pt x="1724" y="6"/>
                    </a:lnTo>
                    <a:lnTo>
                      <a:pt x="1732" y="4"/>
                    </a:lnTo>
                    <a:lnTo>
                      <a:pt x="1739" y="4"/>
                    </a:lnTo>
                    <a:lnTo>
                      <a:pt x="1747" y="4"/>
                    </a:lnTo>
                    <a:lnTo>
                      <a:pt x="1754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8" name="未知"/>
              <p:cNvSpPr>
                <a:spLocks/>
              </p:cNvSpPr>
              <p:nvPr/>
            </p:nvSpPr>
            <p:spPr bwMode="auto">
              <a:xfrm>
                <a:off x="47" y="11"/>
                <a:ext cx="869" cy="320"/>
              </a:xfrm>
              <a:custGeom>
                <a:avLst/>
                <a:gdLst>
                  <a:gd name="T0" fmla="*/ 1673 w 1738"/>
                  <a:gd name="T1" fmla="*/ 110 h 640"/>
                  <a:gd name="T2" fmla="*/ 1625 w 1738"/>
                  <a:gd name="T3" fmla="*/ 185 h 640"/>
                  <a:gd name="T4" fmla="*/ 1594 w 1738"/>
                  <a:gd name="T5" fmla="*/ 231 h 640"/>
                  <a:gd name="T6" fmla="*/ 1514 w 1738"/>
                  <a:gd name="T7" fmla="*/ 214 h 640"/>
                  <a:gd name="T8" fmla="*/ 1504 w 1738"/>
                  <a:gd name="T9" fmla="*/ 238 h 640"/>
                  <a:gd name="T10" fmla="*/ 1588 w 1738"/>
                  <a:gd name="T11" fmla="*/ 266 h 640"/>
                  <a:gd name="T12" fmla="*/ 1517 w 1738"/>
                  <a:gd name="T13" fmla="*/ 341 h 640"/>
                  <a:gd name="T14" fmla="*/ 1488 w 1738"/>
                  <a:gd name="T15" fmla="*/ 312 h 640"/>
                  <a:gd name="T16" fmla="*/ 1413 w 1738"/>
                  <a:gd name="T17" fmla="*/ 375 h 640"/>
                  <a:gd name="T18" fmla="*/ 1332 w 1738"/>
                  <a:gd name="T19" fmla="*/ 450 h 640"/>
                  <a:gd name="T20" fmla="*/ 1232 w 1738"/>
                  <a:gd name="T21" fmla="*/ 503 h 640"/>
                  <a:gd name="T22" fmla="*/ 1080 w 1738"/>
                  <a:gd name="T23" fmla="*/ 550 h 640"/>
                  <a:gd name="T24" fmla="*/ 976 w 1738"/>
                  <a:gd name="T25" fmla="*/ 584 h 640"/>
                  <a:gd name="T26" fmla="*/ 842 w 1738"/>
                  <a:gd name="T27" fmla="*/ 581 h 640"/>
                  <a:gd name="T28" fmla="*/ 702 w 1738"/>
                  <a:gd name="T29" fmla="*/ 565 h 640"/>
                  <a:gd name="T30" fmla="*/ 596 w 1738"/>
                  <a:gd name="T31" fmla="*/ 528 h 640"/>
                  <a:gd name="T32" fmla="*/ 566 w 1738"/>
                  <a:gd name="T33" fmla="*/ 593 h 640"/>
                  <a:gd name="T34" fmla="*/ 554 w 1738"/>
                  <a:gd name="T35" fmla="*/ 625 h 640"/>
                  <a:gd name="T36" fmla="*/ 527 w 1738"/>
                  <a:gd name="T37" fmla="*/ 554 h 640"/>
                  <a:gd name="T38" fmla="*/ 507 w 1738"/>
                  <a:gd name="T39" fmla="*/ 602 h 640"/>
                  <a:gd name="T40" fmla="*/ 458 w 1738"/>
                  <a:gd name="T41" fmla="*/ 629 h 640"/>
                  <a:gd name="T42" fmla="*/ 389 w 1738"/>
                  <a:gd name="T43" fmla="*/ 541 h 640"/>
                  <a:gd name="T44" fmla="*/ 359 w 1738"/>
                  <a:gd name="T45" fmla="*/ 525 h 640"/>
                  <a:gd name="T46" fmla="*/ 368 w 1738"/>
                  <a:gd name="T47" fmla="*/ 590 h 640"/>
                  <a:gd name="T48" fmla="*/ 335 w 1738"/>
                  <a:gd name="T49" fmla="*/ 576 h 640"/>
                  <a:gd name="T50" fmla="*/ 313 w 1738"/>
                  <a:gd name="T51" fmla="*/ 504 h 640"/>
                  <a:gd name="T52" fmla="*/ 279 w 1738"/>
                  <a:gd name="T53" fmla="*/ 526 h 640"/>
                  <a:gd name="T54" fmla="*/ 258 w 1738"/>
                  <a:gd name="T55" fmla="*/ 535 h 640"/>
                  <a:gd name="T56" fmla="*/ 221 w 1738"/>
                  <a:gd name="T57" fmla="*/ 382 h 640"/>
                  <a:gd name="T58" fmla="*/ 170 w 1738"/>
                  <a:gd name="T59" fmla="*/ 296 h 640"/>
                  <a:gd name="T60" fmla="*/ 154 w 1738"/>
                  <a:gd name="T61" fmla="*/ 320 h 640"/>
                  <a:gd name="T62" fmla="*/ 148 w 1738"/>
                  <a:gd name="T63" fmla="*/ 455 h 640"/>
                  <a:gd name="T64" fmla="*/ 107 w 1738"/>
                  <a:gd name="T65" fmla="*/ 399 h 640"/>
                  <a:gd name="T66" fmla="*/ 70 w 1738"/>
                  <a:gd name="T67" fmla="*/ 345 h 640"/>
                  <a:gd name="T68" fmla="*/ 102 w 1738"/>
                  <a:gd name="T69" fmla="*/ 322 h 640"/>
                  <a:gd name="T70" fmla="*/ 94 w 1738"/>
                  <a:gd name="T71" fmla="*/ 299 h 640"/>
                  <a:gd name="T72" fmla="*/ 50 w 1738"/>
                  <a:gd name="T73" fmla="*/ 289 h 640"/>
                  <a:gd name="T74" fmla="*/ 25 w 1738"/>
                  <a:gd name="T75" fmla="*/ 263 h 640"/>
                  <a:gd name="T76" fmla="*/ 11 w 1738"/>
                  <a:gd name="T77" fmla="*/ 236 h 640"/>
                  <a:gd name="T78" fmla="*/ 99 w 1738"/>
                  <a:gd name="T79" fmla="*/ 223 h 640"/>
                  <a:gd name="T80" fmla="*/ 190 w 1738"/>
                  <a:gd name="T81" fmla="*/ 228 h 640"/>
                  <a:gd name="T82" fmla="*/ 247 w 1738"/>
                  <a:gd name="T83" fmla="*/ 190 h 640"/>
                  <a:gd name="T84" fmla="*/ 251 w 1738"/>
                  <a:gd name="T85" fmla="*/ 169 h 640"/>
                  <a:gd name="T86" fmla="*/ 194 w 1738"/>
                  <a:gd name="T87" fmla="*/ 175 h 640"/>
                  <a:gd name="T88" fmla="*/ 133 w 1738"/>
                  <a:gd name="T89" fmla="*/ 184 h 640"/>
                  <a:gd name="T90" fmla="*/ 234 w 1738"/>
                  <a:gd name="T91" fmla="*/ 159 h 640"/>
                  <a:gd name="T92" fmla="*/ 295 w 1738"/>
                  <a:gd name="T93" fmla="*/ 170 h 640"/>
                  <a:gd name="T94" fmla="*/ 414 w 1738"/>
                  <a:gd name="T95" fmla="*/ 134 h 640"/>
                  <a:gd name="T96" fmla="*/ 520 w 1738"/>
                  <a:gd name="T97" fmla="*/ 132 h 640"/>
                  <a:gd name="T98" fmla="*/ 619 w 1738"/>
                  <a:gd name="T99" fmla="*/ 101 h 640"/>
                  <a:gd name="T100" fmla="*/ 746 w 1738"/>
                  <a:gd name="T101" fmla="*/ 61 h 640"/>
                  <a:gd name="T102" fmla="*/ 895 w 1738"/>
                  <a:gd name="T103" fmla="*/ 75 h 640"/>
                  <a:gd name="T104" fmla="*/ 1021 w 1738"/>
                  <a:gd name="T105" fmla="*/ 91 h 640"/>
                  <a:gd name="T106" fmla="*/ 1123 w 1738"/>
                  <a:gd name="T107" fmla="*/ 71 h 640"/>
                  <a:gd name="T108" fmla="*/ 1209 w 1738"/>
                  <a:gd name="T109" fmla="*/ 54 h 640"/>
                  <a:gd name="T110" fmla="*/ 1285 w 1738"/>
                  <a:gd name="T111" fmla="*/ 54 h 640"/>
                  <a:gd name="T112" fmla="*/ 1378 w 1738"/>
                  <a:gd name="T113" fmla="*/ 70 h 640"/>
                  <a:gd name="T114" fmla="*/ 1414 w 1738"/>
                  <a:gd name="T115" fmla="*/ 56 h 640"/>
                  <a:gd name="T116" fmla="*/ 1527 w 1738"/>
                  <a:gd name="T117" fmla="*/ 48 h 640"/>
                  <a:gd name="T118" fmla="*/ 1619 w 1738"/>
                  <a:gd name="T119" fmla="*/ 22 h 640"/>
                  <a:gd name="T120" fmla="*/ 1689 w 1738"/>
                  <a:gd name="T121" fmla="*/ 2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8" h="640">
                    <a:moveTo>
                      <a:pt x="1738" y="33"/>
                    </a:moveTo>
                    <a:lnTo>
                      <a:pt x="1733" y="50"/>
                    </a:lnTo>
                    <a:lnTo>
                      <a:pt x="1724" y="65"/>
                    </a:lnTo>
                    <a:lnTo>
                      <a:pt x="1712" y="77"/>
                    </a:lnTo>
                    <a:lnTo>
                      <a:pt x="1700" y="87"/>
                    </a:lnTo>
                    <a:lnTo>
                      <a:pt x="1686" y="99"/>
                    </a:lnTo>
                    <a:lnTo>
                      <a:pt x="1673" y="110"/>
                    </a:lnTo>
                    <a:lnTo>
                      <a:pt x="1663" y="123"/>
                    </a:lnTo>
                    <a:lnTo>
                      <a:pt x="1655" y="139"/>
                    </a:lnTo>
                    <a:lnTo>
                      <a:pt x="1654" y="151"/>
                    </a:lnTo>
                    <a:lnTo>
                      <a:pt x="1649" y="161"/>
                    </a:lnTo>
                    <a:lnTo>
                      <a:pt x="1642" y="169"/>
                    </a:lnTo>
                    <a:lnTo>
                      <a:pt x="1633" y="177"/>
                    </a:lnTo>
                    <a:lnTo>
                      <a:pt x="1625" y="185"/>
                    </a:lnTo>
                    <a:lnTo>
                      <a:pt x="1617" y="193"/>
                    </a:lnTo>
                    <a:lnTo>
                      <a:pt x="1612" y="204"/>
                    </a:lnTo>
                    <a:lnTo>
                      <a:pt x="1610" y="216"/>
                    </a:lnTo>
                    <a:lnTo>
                      <a:pt x="1605" y="219"/>
                    </a:lnTo>
                    <a:lnTo>
                      <a:pt x="1602" y="222"/>
                    </a:lnTo>
                    <a:lnTo>
                      <a:pt x="1598" y="227"/>
                    </a:lnTo>
                    <a:lnTo>
                      <a:pt x="1594" y="231"/>
                    </a:lnTo>
                    <a:lnTo>
                      <a:pt x="1583" y="225"/>
                    </a:lnTo>
                    <a:lnTo>
                      <a:pt x="1573" y="220"/>
                    </a:lnTo>
                    <a:lnTo>
                      <a:pt x="1561" y="216"/>
                    </a:lnTo>
                    <a:lnTo>
                      <a:pt x="1550" y="214"/>
                    </a:lnTo>
                    <a:lnTo>
                      <a:pt x="1538" y="213"/>
                    </a:lnTo>
                    <a:lnTo>
                      <a:pt x="1527" y="213"/>
                    </a:lnTo>
                    <a:lnTo>
                      <a:pt x="1514" y="214"/>
                    </a:lnTo>
                    <a:lnTo>
                      <a:pt x="1503" y="216"/>
                    </a:lnTo>
                    <a:lnTo>
                      <a:pt x="1499" y="220"/>
                    </a:lnTo>
                    <a:lnTo>
                      <a:pt x="1497" y="223"/>
                    </a:lnTo>
                    <a:lnTo>
                      <a:pt x="1496" y="227"/>
                    </a:lnTo>
                    <a:lnTo>
                      <a:pt x="1495" y="231"/>
                    </a:lnTo>
                    <a:lnTo>
                      <a:pt x="1499" y="236"/>
                    </a:lnTo>
                    <a:lnTo>
                      <a:pt x="1504" y="238"/>
                    </a:lnTo>
                    <a:lnTo>
                      <a:pt x="1508" y="239"/>
                    </a:lnTo>
                    <a:lnTo>
                      <a:pt x="1514" y="239"/>
                    </a:lnTo>
                    <a:lnTo>
                      <a:pt x="1519" y="238"/>
                    </a:lnTo>
                    <a:lnTo>
                      <a:pt x="1525" y="238"/>
                    </a:lnTo>
                    <a:lnTo>
                      <a:pt x="1530" y="238"/>
                    </a:lnTo>
                    <a:lnTo>
                      <a:pt x="1536" y="238"/>
                    </a:lnTo>
                    <a:lnTo>
                      <a:pt x="1588" y="266"/>
                    </a:lnTo>
                    <a:lnTo>
                      <a:pt x="1546" y="336"/>
                    </a:lnTo>
                    <a:lnTo>
                      <a:pt x="1542" y="337"/>
                    </a:lnTo>
                    <a:lnTo>
                      <a:pt x="1537" y="337"/>
                    </a:lnTo>
                    <a:lnTo>
                      <a:pt x="1531" y="338"/>
                    </a:lnTo>
                    <a:lnTo>
                      <a:pt x="1527" y="340"/>
                    </a:lnTo>
                    <a:lnTo>
                      <a:pt x="1521" y="341"/>
                    </a:lnTo>
                    <a:lnTo>
                      <a:pt x="1517" y="341"/>
                    </a:lnTo>
                    <a:lnTo>
                      <a:pt x="1511" y="340"/>
                    </a:lnTo>
                    <a:lnTo>
                      <a:pt x="1506" y="338"/>
                    </a:lnTo>
                    <a:lnTo>
                      <a:pt x="1505" y="330"/>
                    </a:lnTo>
                    <a:lnTo>
                      <a:pt x="1505" y="320"/>
                    </a:lnTo>
                    <a:lnTo>
                      <a:pt x="1504" y="311"/>
                    </a:lnTo>
                    <a:lnTo>
                      <a:pt x="1495" y="305"/>
                    </a:lnTo>
                    <a:lnTo>
                      <a:pt x="1488" y="312"/>
                    </a:lnTo>
                    <a:lnTo>
                      <a:pt x="1485" y="323"/>
                    </a:lnTo>
                    <a:lnTo>
                      <a:pt x="1483" y="335"/>
                    </a:lnTo>
                    <a:lnTo>
                      <a:pt x="1480" y="345"/>
                    </a:lnTo>
                    <a:lnTo>
                      <a:pt x="1464" y="355"/>
                    </a:lnTo>
                    <a:lnTo>
                      <a:pt x="1447" y="361"/>
                    </a:lnTo>
                    <a:lnTo>
                      <a:pt x="1430" y="368"/>
                    </a:lnTo>
                    <a:lnTo>
                      <a:pt x="1413" y="375"/>
                    </a:lnTo>
                    <a:lnTo>
                      <a:pt x="1397" y="383"/>
                    </a:lnTo>
                    <a:lnTo>
                      <a:pt x="1382" y="394"/>
                    </a:lnTo>
                    <a:lnTo>
                      <a:pt x="1371" y="408"/>
                    </a:lnTo>
                    <a:lnTo>
                      <a:pt x="1363" y="426"/>
                    </a:lnTo>
                    <a:lnTo>
                      <a:pt x="1353" y="435"/>
                    </a:lnTo>
                    <a:lnTo>
                      <a:pt x="1343" y="443"/>
                    </a:lnTo>
                    <a:lnTo>
                      <a:pt x="1332" y="450"/>
                    </a:lnTo>
                    <a:lnTo>
                      <a:pt x="1322" y="458"/>
                    </a:lnTo>
                    <a:lnTo>
                      <a:pt x="1310" y="465"/>
                    </a:lnTo>
                    <a:lnTo>
                      <a:pt x="1299" y="471"/>
                    </a:lnTo>
                    <a:lnTo>
                      <a:pt x="1287" y="478"/>
                    </a:lnTo>
                    <a:lnTo>
                      <a:pt x="1276" y="484"/>
                    </a:lnTo>
                    <a:lnTo>
                      <a:pt x="1254" y="493"/>
                    </a:lnTo>
                    <a:lnTo>
                      <a:pt x="1232" y="503"/>
                    </a:lnTo>
                    <a:lnTo>
                      <a:pt x="1211" y="513"/>
                    </a:lnTo>
                    <a:lnTo>
                      <a:pt x="1189" y="524"/>
                    </a:lnTo>
                    <a:lnTo>
                      <a:pt x="1168" y="533"/>
                    </a:lnTo>
                    <a:lnTo>
                      <a:pt x="1145" y="540"/>
                    </a:lnTo>
                    <a:lnTo>
                      <a:pt x="1120" y="545"/>
                    </a:lnTo>
                    <a:lnTo>
                      <a:pt x="1095" y="545"/>
                    </a:lnTo>
                    <a:lnTo>
                      <a:pt x="1080" y="550"/>
                    </a:lnTo>
                    <a:lnTo>
                      <a:pt x="1065" y="555"/>
                    </a:lnTo>
                    <a:lnTo>
                      <a:pt x="1050" y="558"/>
                    </a:lnTo>
                    <a:lnTo>
                      <a:pt x="1035" y="562"/>
                    </a:lnTo>
                    <a:lnTo>
                      <a:pt x="1020" y="565"/>
                    </a:lnTo>
                    <a:lnTo>
                      <a:pt x="1005" y="570"/>
                    </a:lnTo>
                    <a:lnTo>
                      <a:pt x="990" y="576"/>
                    </a:lnTo>
                    <a:lnTo>
                      <a:pt x="976" y="584"/>
                    </a:lnTo>
                    <a:lnTo>
                      <a:pt x="958" y="588"/>
                    </a:lnTo>
                    <a:lnTo>
                      <a:pt x="938" y="591"/>
                    </a:lnTo>
                    <a:lnTo>
                      <a:pt x="919" y="592"/>
                    </a:lnTo>
                    <a:lnTo>
                      <a:pt x="900" y="592"/>
                    </a:lnTo>
                    <a:lnTo>
                      <a:pt x="881" y="590"/>
                    </a:lnTo>
                    <a:lnTo>
                      <a:pt x="861" y="587"/>
                    </a:lnTo>
                    <a:lnTo>
                      <a:pt x="842" y="581"/>
                    </a:lnTo>
                    <a:lnTo>
                      <a:pt x="823" y="576"/>
                    </a:lnTo>
                    <a:lnTo>
                      <a:pt x="804" y="571"/>
                    </a:lnTo>
                    <a:lnTo>
                      <a:pt x="783" y="570"/>
                    </a:lnTo>
                    <a:lnTo>
                      <a:pt x="762" y="569"/>
                    </a:lnTo>
                    <a:lnTo>
                      <a:pt x="741" y="569"/>
                    </a:lnTo>
                    <a:lnTo>
                      <a:pt x="722" y="568"/>
                    </a:lnTo>
                    <a:lnTo>
                      <a:pt x="702" y="565"/>
                    </a:lnTo>
                    <a:lnTo>
                      <a:pt x="683" y="560"/>
                    </a:lnTo>
                    <a:lnTo>
                      <a:pt x="665" y="550"/>
                    </a:lnTo>
                    <a:lnTo>
                      <a:pt x="652" y="549"/>
                    </a:lnTo>
                    <a:lnTo>
                      <a:pt x="638" y="545"/>
                    </a:lnTo>
                    <a:lnTo>
                      <a:pt x="623" y="538"/>
                    </a:lnTo>
                    <a:lnTo>
                      <a:pt x="609" y="532"/>
                    </a:lnTo>
                    <a:lnTo>
                      <a:pt x="596" y="528"/>
                    </a:lnTo>
                    <a:lnTo>
                      <a:pt x="584" y="528"/>
                    </a:lnTo>
                    <a:lnTo>
                      <a:pt x="573" y="534"/>
                    </a:lnTo>
                    <a:lnTo>
                      <a:pt x="564" y="546"/>
                    </a:lnTo>
                    <a:lnTo>
                      <a:pt x="560" y="558"/>
                    </a:lnTo>
                    <a:lnTo>
                      <a:pt x="560" y="571"/>
                    </a:lnTo>
                    <a:lnTo>
                      <a:pt x="563" y="583"/>
                    </a:lnTo>
                    <a:lnTo>
                      <a:pt x="566" y="593"/>
                    </a:lnTo>
                    <a:lnTo>
                      <a:pt x="571" y="605"/>
                    </a:lnTo>
                    <a:lnTo>
                      <a:pt x="576" y="615"/>
                    </a:lnTo>
                    <a:lnTo>
                      <a:pt x="577" y="626"/>
                    </a:lnTo>
                    <a:lnTo>
                      <a:pt x="576" y="639"/>
                    </a:lnTo>
                    <a:lnTo>
                      <a:pt x="566" y="640"/>
                    </a:lnTo>
                    <a:lnTo>
                      <a:pt x="560" y="633"/>
                    </a:lnTo>
                    <a:lnTo>
                      <a:pt x="554" y="625"/>
                    </a:lnTo>
                    <a:lnTo>
                      <a:pt x="549" y="617"/>
                    </a:lnTo>
                    <a:lnTo>
                      <a:pt x="545" y="607"/>
                    </a:lnTo>
                    <a:lnTo>
                      <a:pt x="541" y="596"/>
                    </a:lnTo>
                    <a:lnTo>
                      <a:pt x="538" y="585"/>
                    </a:lnTo>
                    <a:lnTo>
                      <a:pt x="535" y="575"/>
                    </a:lnTo>
                    <a:lnTo>
                      <a:pt x="532" y="564"/>
                    </a:lnTo>
                    <a:lnTo>
                      <a:pt x="527" y="554"/>
                    </a:lnTo>
                    <a:lnTo>
                      <a:pt x="522" y="545"/>
                    </a:lnTo>
                    <a:lnTo>
                      <a:pt x="513" y="538"/>
                    </a:lnTo>
                    <a:lnTo>
                      <a:pt x="508" y="549"/>
                    </a:lnTo>
                    <a:lnTo>
                      <a:pt x="505" y="563"/>
                    </a:lnTo>
                    <a:lnTo>
                      <a:pt x="504" y="577"/>
                    </a:lnTo>
                    <a:lnTo>
                      <a:pt x="503" y="591"/>
                    </a:lnTo>
                    <a:lnTo>
                      <a:pt x="507" y="602"/>
                    </a:lnTo>
                    <a:lnTo>
                      <a:pt x="511" y="614"/>
                    </a:lnTo>
                    <a:lnTo>
                      <a:pt x="513" y="625"/>
                    </a:lnTo>
                    <a:lnTo>
                      <a:pt x="511" y="636"/>
                    </a:lnTo>
                    <a:lnTo>
                      <a:pt x="497" y="636"/>
                    </a:lnTo>
                    <a:lnTo>
                      <a:pt x="485" y="634"/>
                    </a:lnTo>
                    <a:lnTo>
                      <a:pt x="471" y="632"/>
                    </a:lnTo>
                    <a:lnTo>
                      <a:pt x="458" y="629"/>
                    </a:lnTo>
                    <a:lnTo>
                      <a:pt x="445" y="623"/>
                    </a:lnTo>
                    <a:lnTo>
                      <a:pt x="434" y="617"/>
                    </a:lnTo>
                    <a:lnTo>
                      <a:pt x="421" y="611"/>
                    </a:lnTo>
                    <a:lnTo>
                      <a:pt x="410" y="605"/>
                    </a:lnTo>
                    <a:lnTo>
                      <a:pt x="397" y="586"/>
                    </a:lnTo>
                    <a:lnTo>
                      <a:pt x="391" y="564"/>
                    </a:lnTo>
                    <a:lnTo>
                      <a:pt x="389" y="541"/>
                    </a:lnTo>
                    <a:lnTo>
                      <a:pt x="387" y="519"/>
                    </a:lnTo>
                    <a:lnTo>
                      <a:pt x="384" y="516"/>
                    </a:lnTo>
                    <a:lnTo>
                      <a:pt x="382" y="513"/>
                    </a:lnTo>
                    <a:lnTo>
                      <a:pt x="378" y="511"/>
                    </a:lnTo>
                    <a:lnTo>
                      <a:pt x="374" y="511"/>
                    </a:lnTo>
                    <a:lnTo>
                      <a:pt x="367" y="520"/>
                    </a:lnTo>
                    <a:lnTo>
                      <a:pt x="359" y="525"/>
                    </a:lnTo>
                    <a:lnTo>
                      <a:pt x="350" y="530"/>
                    </a:lnTo>
                    <a:lnTo>
                      <a:pt x="343" y="538"/>
                    </a:lnTo>
                    <a:lnTo>
                      <a:pt x="341" y="553"/>
                    </a:lnTo>
                    <a:lnTo>
                      <a:pt x="343" y="564"/>
                    </a:lnTo>
                    <a:lnTo>
                      <a:pt x="350" y="573"/>
                    </a:lnTo>
                    <a:lnTo>
                      <a:pt x="359" y="581"/>
                    </a:lnTo>
                    <a:lnTo>
                      <a:pt x="368" y="590"/>
                    </a:lnTo>
                    <a:lnTo>
                      <a:pt x="376" y="599"/>
                    </a:lnTo>
                    <a:lnTo>
                      <a:pt x="381" y="609"/>
                    </a:lnTo>
                    <a:lnTo>
                      <a:pt x="381" y="622"/>
                    </a:lnTo>
                    <a:lnTo>
                      <a:pt x="367" y="613"/>
                    </a:lnTo>
                    <a:lnTo>
                      <a:pt x="355" y="602"/>
                    </a:lnTo>
                    <a:lnTo>
                      <a:pt x="344" y="590"/>
                    </a:lnTo>
                    <a:lnTo>
                      <a:pt x="335" y="576"/>
                    </a:lnTo>
                    <a:lnTo>
                      <a:pt x="328" y="561"/>
                    </a:lnTo>
                    <a:lnTo>
                      <a:pt x="323" y="545"/>
                    </a:lnTo>
                    <a:lnTo>
                      <a:pt x="321" y="528"/>
                    </a:lnTo>
                    <a:lnTo>
                      <a:pt x="320" y="511"/>
                    </a:lnTo>
                    <a:lnTo>
                      <a:pt x="318" y="509"/>
                    </a:lnTo>
                    <a:lnTo>
                      <a:pt x="315" y="507"/>
                    </a:lnTo>
                    <a:lnTo>
                      <a:pt x="313" y="504"/>
                    </a:lnTo>
                    <a:lnTo>
                      <a:pt x="310" y="504"/>
                    </a:lnTo>
                    <a:lnTo>
                      <a:pt x="304" y="522"/>
                    </a:lnTo>
                    <a:lnTo>
                      <a:pt x="305" y="542"/>
                    </a:lnTo>
                    <a:lnTo>
                      <a:pt x="305" y="560"/>
                    </a:lnTo>
                    <a:lnTo>
                      <a:pt x="291" y="566"/>
                    </a:lnTo>
                    <a:lnTo>
                      <a:pt x="283" y="547"/>
                    </a:lnTo>
                    <a:lnTo>
                      <a:pt x="279" y="526"/>
                    </a:lnTo>
                    <a:lnTo>
                      <a:pt x="275" y="504"/>
                    </a:lnTo>
                    <a:lnTo>
                      <a:pt x="268" y="484"/>
                    </a:lnTo>
                    <a:lnTo>
                      <a:pt x="265" y="484"/>
                    </a:lnTo>
                    <a:lnTo>
                      <a:pt x="261" y="485"/>
                    </a:lnTo>
                    <a:lnTo>
                      <a:pt x="259" y="488"/>
                    </a:lnTo>
                    <a:lnTo>
                      <a:pt x="257" y="490"/>
                    </a:lnTo>
                    <a:lnTo>
                      <a:pt x="258" y="535"/>
                    </a:lnTo>
                    <a:lnTo>
                      <a:pt x="238" y="520"/>
                    </a:lnTo>
                    <a:lnTo>
                      <a:pt x="228" y="502"/>
                    </a:lnTo>
                    <a:lnTo>
                      <a:pt x="224" y="479"/>
                    </a:lnTo>
                    <a:lnTo>
                      <a:pt x="224" y="455"/>
                    </a:lnTo>
                    <a:lnTo>
                      <a:pt x="226" y="429"/>
                    </a:lnTo>
                    <a:lnTo>
                      <a:pt x="226" y="405"/>
                    </a:lnTo>
                    <a:lnTo>
                      <a:pt x="221" y="382"/>
                    </a:lnTo>
                    <a:lnTo>
                      <a:pt x="211" y="361"/>
                    </a:lnTo>
                    <a:lnTo>
                      <a:pt x="202" y="351"/>
                    </a:lnTo>
                    <a:lnTo>
                      <a:pt x="196" y="340"/>
                    </a:lnTo>
                    <a:lnTo>
                      <a:pt x="190" y="328"/>
                    </a:lnTo>
                    <a:lnTo>
                      <a:pt x="184" y="316"/>
                    </a:lnTo>
                    <a:lnTo>
                      <a:pt x="177" y="306"/>
                    </a:lnTo>
                    <a:lnTo>
                      <a:pt x="170" y="296"/>
                    </a:lnTo>
                    <a:lnTo>
                      <a:pt x="160" y="289"/>
                    </a:lnTo>
                    <a:lnTo>
                      <a:pt x="148" y="283"/>
                    </a:lnTo>
                    <a:lnTo>
                      <a:pt x="145" y="288"/>
                    </a:lnTo>
                    <a:lnTo>
                      <a:pt x="143" y="292"/>
                    </a:lnTo>
                    <a:lnTo>
                      <a:pt x="141" y="298"/>
                    </a:lnTo>
                    <a:lnTo>
                      <a:pt x="144" y="304"/>
                    </a:lnTo>
                    <a:lnTo>
                      <a:pt x="154" y="320"/>
                    </a:lnTo>
                    <a:lnTo>
                      <a:pt x="160" y="338"/>
                    </a:lnTo>
                    <a:lnTo>
                      <a:pt x="163" y="357"/>
                    </a:lnTo>
                    <a:lnTo>
                      <a:pt x="162" y="378"/>
                    </a:lnTo>
                    <a:lnTo>
                      <a:pt x="160" y="397"/>
                    </a:lnTo>
                    <a:lnTo>
                      <a:pt x="156" y="418"/>
                    </a:lnTo>
                    <a:lnTo>
                      <a:pt x="152" y="436"/>
                    </a:lnTo>
                    <a:lnTo>
                      <a:pt x="148" y="455"/>
                    </a:lnTo>
                    <a:lnTo>
                      <a:pt x="143" y="448"/>
                    </a:lnTo>
                    <a:lnTo>
                      <a:pt x="135" y="442"/>
                    </a:lnTo>
                    <a:lnTo>
                      <a:pt x="128" y="436"/>
                    </a:lnTo>
                    <a:lnTo>
                      <a:pt x="121" y="429"/>
                    </a:lnTo>
                    <a:lnTo>
                      <a:pt x="117" y="420"/>
                    </a:lnTo>
                    <a:lnTo>
                      <a:pt x="113" y="410"/>
                    </a:lnTo>
                    <a:lnTo>
                      <a:pt x="107" y="399"/>
                    </a:lnTo>
                    <a:lnTo>
                      <a:pt x="101" y="389"/>
                    </a:lnTo>
                    <a:lnTo>
                      <a:pt x="94" y="380"/>
                    </a:lnTo>
                    <a:lnTo>
                      <a:pt x="86" y="373"/>
                    </a:lnTo>
                    <a:lnTo>
                      <a:pt x="76" y="368"/>
                    </a:lnTo>
                    <a:lnTo>
                      <a:pt x="65" y="366"/>
                    </a:lnTo>
                    <a:lnTo>
                      <a:pt x="67" y="356"/>
                    </a:lnTo>
                    <a:lnTo>
                      <a:pt x="70" y="345"/>
                    </a:lnTo>
                    <a:lnTo>
                      <a:pt x="75" y="335"/>
                    </a:lnTo>
                    <a:lnTo>
                      <a:pt x="79" y="325"/>
                    </a:lnTo>
                    <a:lnTo>
                      <a:pt x="84" y="323"/>
                    </a:lnTo>
                    <a:lnTo>
                      <a:pt x="88" y="322"/>
                    </a:lnTo>
                    <a:lnTo>
                      <a:pt x="93" y="322"/>
                    </a:lnTo>
                    <a:lnTo>
                      <a:pt x="98" y="322"/>
                    </a:lnTo>
                    <a:lnTo>
                      <a:pt x="102" y="322"/>
                    </a:lnTo>
                    <a:lnTo>
                      <a:pt x="107" y="321"/>
                    </a:lnTo>
                    <a:lnTo>
                      <a:pt x="110" y="319"/>
                    </a:lnTo>
                    <a:lnTo>
                      <a:pt x="114" y="315"/>
                    </a:lnTo>
                    <a:lnTo>
                      <a:pt x="110" y="310"/>
                    </a:lnTo>
                    <a:lnTo>
                      <a:pt x="106" y="305"/>
                    </a:lnTo>
                    <a:lnTo>
                      <a:pt x="101" y="303"/>
                    </a:lnTo>
                    <a:lnTo>
                      <a:pt x="94" y="299"/>
                    </a:lnTo>
                    <a:lnTo>
                      <a:pt x="87" y="298"/>
                    </a:lnTo>
                    <a:lnTo>
                      <a:pt x="80" y="296"/>
                    </a:lnTo>
                    <a:lnTo>
                      <a:pt x="74" y="293"/>
                    </a:lnTo>
                    <a:lnTo>
                      <a:pt x="67" y="290"/>
                    </a:lnTo>
                    <a:lnTo>
                      <a:pt x="62" y="289"/>
                    </a:lnTo>
                    <a:lnTo>
                      <a:pt x="56" y="289"/>
                    </a:lnTo>
                    <a:lnTo>
                      <a:pt x="50" y="289"/>
                    </a:lnTo>
                    <a:lnTo>
                      <a:pt x="45" y="289"/>
                    </a:lnTo>
                    <a:lnTo>
                      <a:pt x="39" y="289"/>
                    </a:lnTo>
                    <a:lnTo>
                      <a:pt x="33" y="289"/>
                    </a:lnTo>
                    <a:lnTo>
                      <a:pt x="29" y="287"/>
                    </a:lnTo>
                    <a:lnTo>
                      <a:pt x="24" y="284"/>
                    </a:lnTo>
                    <a:lnTo>
                      <a:pt x="23" y="274"/>
                    </a:lnTo>
                    <a:lnTo>
                      <a:pt x="25" y="263"/>
                    </a:lnTo>
                    <a:lnTo>
                      <a:pt x="26" y="255"/>
                    </a:lnTo>
                    <a:lnTo>
                      <a:pt x="21" y="247"/>
                    </a:lnTo>
                    <a:lnTo>
                      <a:pt x="15" y="246"/>
                    </a:lnTo>
                    <a:lnTo>
                      <a:pt x="10" y="250"/>
                    </a:lnTo>
                    <a:lnTo>
                      <a:pt x="4" y="252"/>
                    </a:lnTo>
                    <a:lnTo>
                      <a:pt x="0" y="247"/>
                    </a:lnTo>
                    <a:lnTo>
                      <a:pt x="11" y="236"/>
                    </a:lnTo>
                    <a:lnTo>
                      <a:pt x="23" y="228"/>
                    </a:lnTo>
                    <a:lnTo>
                      <a:pt x="34" y="222"/>
                    </a:lnTo>
                    <a:lnTo>
                      <a:pt x="47" y="219"/>
                    </a:lnTo>
                    <a:lnTo>
                      <a:pt x="60" y="217"/>
                    </a:lnTo>
                    <a:lnTo>
                      <a:pt x="72" y="219"/>
                    </a:lnTo>
                    <a:lnTo>
                      <a:pt x="85" y="221"/>
                    </a:lnTo>
                    <a:lnTo>
                      <a:pt x="99" y="223"/>
                    </a:lnTo>
                    <a:lnTo>
                      <a:pt x="112" y="225"/>
                    </a:lnTo>
                    <a:lnTo>
                      <a:pt x="125" y="229"/>
                    </a:lnTo>
                    <a:lnTo>
                      <a:pt x="138" y="231"/>
                    </a:lnTo>
                    <a:lnTo>
                      <a:pt x="151" y="232"/>
                    </a:lnTo>
                    <a:lnTo>
                      <a:pt x="164" y="232"/>
                    </a:lnTo>
                    <a:lnTo>
                      <a:pt x="177" y="231"/>
                    </a:lnTo>
                    <a:lnTo>
                      <a:pt x="190" y="228"/>
                    </a:lnTo>
                    <a:lnTo>
                      <a:pt x="201" y="221"/>
                    </a:lnTo>
                    <a:lnTo>
                      <a:pt x="209" y="216"/>
                    </a:lnTo>
                    <a:lnTo>
                      <a:pt x="216" y="212"/>
                    </a:lnTo>
                    <a:lnTo>
                      <a:pt x="224" y="206"/>
                    </a:lnTo>
                    <a:lnTo>
                      <a:pt x="232" y="201"/>
                    </a:lnTo>
                    <a:lnTo>
                      <a:pt x="241" y="196"/>
                    </a:lnTo>
                    <a:lnTo>
                      <a:pt x="247" y="190"/>
                    </a:lnTo>
                    <a:lnTo>
                      <a:pt x="255" y="184"/>
                    </a:lnTo>
                    <a:lnTo>
                      <a:pt x="262" y="178"/>
                    </a:lnTo>
                    <a:lnTo>
                      <a:pt x="262" y="175"/>
                    </a:lnTo>
                    <a:lnTo>
                      <a:pt x="262" y="171"/>
                    </a:lnTo>
                    <a:lnTo>
                      <a:pt x="261" y="168"/>
                    </a:lnTo>
                    <a:lnTo>
                      <a:pt x="258" y="166"/>
                    </a:lnTo>
                    <a:lnTo>
                      <a:pt x="251" y="169"/>
                    </a:lnTo>
                    <a:lnTo>
                      <a:pt x="243" y="171"/>
                    </a:lnTo>
                    <a:lnTo>
                      <a:pt x="235" y="172"/>
                    </a:lnTo>
                    <a:lnTo>
                      <a:pt x="227" y="172"/>
                    </a:lnTo>
                    <a:lnTo>
                      <a:pt x="219" y="172"/>
                    </a:lnTo>
                    <a:lnTo>
                      <a:pt x="211" y="172"/>
                    </a:lnTo>
                    <a:lnTo>
                      <a:pt x="202" y="172"/>
                    </a:lnTo>
                    <a:lnTo>
                      <a:pt x="194" y="175"/>
                    </a:lnTo>
                    <a:lnTo>
                      <a:pt x="185" y="176"/>
                    </a:lnTo>
                    <a:lnTo>
                      <a:pt x="177" y="178"/>
                    </a:lnTo>
                    <a:lnTo>
                      <a:pt x="168" y="179"/>
                    </a:lnTo>
                    <a:lnTo>
                      <a:pt x="160" y="181"/>
                    </a:lnTo>
                    <a:lnTo>
                      <a:pt x="151" y="183"/>
                    </a:lnTo>
                    <a:lnTo>
                      <a:pt x="143" y="184"/>
                    </a:lnTo>
                    <a:lnTo>
                      <a:pt x="133" y="184"/>
                    </a:lnTo>
                    <a:lnTo>
                      <a:pt x="124" y="185"/>
                    </a:lnTo>
                    <a:lnTo>
                      <a:pt x="139" y="171"/>
                    </a:lnTo>
                    <a:lnTo>
                      <a:pt x="155" y="163"/>
                    </a:lnTo>
                    <a:lnTo>
                      <a:pt x="174" y="159"/>
                    </a:lnTo>
                    <a:lnTo>
                      <a:pt x="193" y="156"/>
                    </a:lnTo>
                    <a:lnTo>
                      <a:pt x="213" y="157"/>
                    </a:lnTo>
                    <a:lnTo>
                      <a:pt x="234" y="159"/>
                    </a:lnTo>
                    <a:lnTo>
                      <a:pt x="253" y="160"/>
                    </a:lnTo>
                    <a:lnTo>
                      <a:pt x="273" y="160"/>
                    </a:lnTo>
                    <a:lnTo>
                      <a:pt x="273" y="163"/>
                    </a:lnTo>
                    <a:lnTo>
                      <a:pt x="273" y="167"/>
                    </a:lnTo>
                    <a:lnTo>
                      <a:pt x="274" y="169"/>
                    </a:lnTo>
                    <a:lnTo>
                      <a:pt x="277" y="171"/>
                    </a:lnTo>
                    <a:lnTo>
                      <a:pt x="295" y="170"/>
                    </a:lnTo>
                    <a:lnTo>
                      <a:pt x="312" y="168"/>
                    </a:lnTo>
                    <a:lnTo>
                      <a:pt x="329" y="163"/>
                    </a:lnTo>
                    <a:lnTo>
                      <a:pt x="346" y="157"/>
                    </a:lnTo>
                    <a:lnTo>
                      <a:pt x="363" y="151"/>
                    </a:lnTo>
                    <a:lnTo>
                      <a:pt x="380" y="145"/>
                    </a:lnTo>
                    <a:lnTo>
                      <a:pt x="397" y="139"/>
                    </a:lnTo>
                    <a:lnTo>
                      <a:pt x="414" y="134"/>
                    </a:lnTo>
                    <a:lnTo>
                      <a:pt x="429" y="136"/>
                    </a:lnTo>
                    <a:lnTo>
                      <a:pt x="444" y="136"/>
                    </a:lnTo>
                    <a:lnTo>
                      <a:pt x="460" y="136"/>
                    </a:lnTo>
                    <a:lnTo>
                      <a:pt x="475" y="136"/>
                    </a:lnTo>
                    <a:lnTo>
                      <a:pt x="490" y="136"/>
                    </a:lnTo>
                    <a:lnTo>
                      <a:pt x="505" y="133"/>
                    </a:lnTo>
                    <a:lnTo>
                      <a:pt x="520" y="132"/>
                    </a:lnTo>
                    <a:lnTo>
                      <a:pt x="535" y="130"/>
                    </a:lnTo>
                    <a:lnTo>
                      <a:pt x="550" y="126"/>
                    </a:lnTo>
                    <a:lnTo>
                      <a:pt x="565" y="123"/>
                    </a:lnTo>
                    <a:lnTo>
                      <a:pt x="579" y="118"/>
                    </a:lnTo>
                    <a:lnTo>
                      <a:pt x="593" y="114"/>
                    </a:lnTo>
                    <a:lnTo>
                      <a:pt x="607" y="108"/>
                    </a:lnTo>
                    <a:lnTo>
                      <a:pt x="619" y="101"/>
                    </a:lnTo>
                    <a:lnTo>
                      <a:pt x="632" y="93"/>
                    </a:lnTo>
                    <a:lnTo>
                      <a:pt x="645" y="85"/>
                    </a:lnTo>
                    <a:lnTo>
                      <a:pt x="664" y="76"/>
                    </a:lnTo>
                    <a:lnTo>
                      <a:pt x="685" y="69"/>
                    </a:lnTo>
                    <a:lnTo>
                      <a:pt x="705" y="64"/>
                    </a:lnTo>
                    <a:lnTo>
                      <a:pt x="725" y="62"/>
                    </a:lnTo>
                    <a:lnTo>
                      <a:pt x="746" y="61"/>
                    </a:lnTo>
                    <a:lnTo>
                      <a:pt x="767" y="61"/>
                    </a:lnTo>
                    <a:lnTo>
                      <a:pt x="788" y="62"/>
                    </a:lnTo>
                    <a:lnTo>
                      <a:pt x="809" y="63"/>
                    </a:lnTo>
                    <a:lnTo>
                      <a:pt x="830" y="65"/>
                    </a:lnTo>
                    <a:lnTo>
                      <a:pt x="852" y="69"/>
                    </a:lnTo>
                    <a:lnTo>
                      <a:pt x="873" y="72"/>
                    </a:lnTo>
                    <a:lnTo>
                      <a:pt x="895" y="75"/>
                    </a:lnTo>
                    <a:lnTo>
                      <a:pt x="915" y="78"/>
                    </a:lnTo>
                    <a:lnTo>
                      <a:pt x="936" y="79"/>
                    </a:lnTo>
                    <a:lnTo>
                      <a:pt x="958" y="81"/>
                    </a:lnTo>
                    <a:lnTo>
                      <a:pt x="979" y="81"/>
                    </a:lnTo>
                    <a:lnTo>
                      <a:pt x="993" y="90"/>
                    </a:lnTo>
                    <a:lnTo>
                      <a:pt x="1007" y="92"/>
                    </a:lnTo>
                    <a:lnTo>
                      <a:pt x="1021" y="91"/>
                    </a:lnTo>
                    <a:lnTo>
                      <a:pt x="1035" y="86"/>
                    </a:lnTo>
                    <a:lnTo>
                      <a:pt x="1049" y="80"/>
                    </a:lnTo>
                    <a:lnTo>
                      <a:pt x="1064" y="76"/>
                    </a:lnTo>
                    <a:lnTo>
                      <a:pt x="1079" y="75"/>
                    </a:lnTo>
                    <a:lnTo>
                      <a:pt x="1095" y="77"/>
                    </a:lnTo>
                    <a:lnTo>
                      <a:pt x="1109" y="72"/>
                    </a:lnTo>
                    <a:lnTo>
                      <a:pt x="1123" y="71"/>
                    </a:lnTo>
                    <a:lnTo>
                      <a:pt x="1136" y="73"/>
                    </a:lnTo>
                    <a:lnTo>
                      <a:pt x="1150" y="76"/>
                    </a:lnTo>
                    <a:lnTo>
                      <a:pt x="1164" y="77"/>
                    </a:lnTo>
                    <a:lnTo>
                      <a:pt x="1177" y="75"/>
                    </a:lnTo>
                    <a:lnTo>
                      <a:pt x="1188" y="69"/>
                    </a:lnTo>
                    <a:lnTo>
                      <a:pt x="1199" y="57"/>
                    </a:lnTo>
                    <a:lnTo>
                      <a:pt x="1209" y="54"/>
                    </a:lnTo>
                    <a:lnTo>
                      <a:pt x="1221" y="50"/>
                    </a:lnTo>
                    <a:lnTo>
                      <a:pt x="1231" y="48"/>
                    </a:lnTo>
                    <a:lnTo>
                      <a:pt x="1242" y="46"/>
                    </a:lnTo>
                    <a:lnTo>
                      <a:pt x="1253" y="45"/>
                    </a:lnTo>
                    <a:lnTo>
                      <a:pt x="1264" y="46"/>
                    </a:lnTo>
                    <a:lnTo>
                      <a:pt x="1275" y="48"/>
                    </a:lnTo>
                    <a:lnTo>
                      <a:pt x="1285" y="54"/>
                    </a:lnTo>
                    <a:lnTo>
                      <a:pt x="1300" y="51"/>
                    </a:lnTo>
                    <a:lnTo>
                      <a:pt x="1314" y="51"/>
                    </a:lnTo>
                    <a:lnTo>
                      <a:pt x="1326" y="53"/>
                    </a:lnTo>
                    <a:lnTo>
                      <a:pt x="1340" y="56"/>
                    </a:lnTo>
                    <a:lnTo>
                      <a:pt x="1353" y="61"/>
                    </a:lnTo>
                    <a:lnTo>
                      <a:pt x="1366" y="65"/>
                    </a:lnTo>
                    <a:lnTo>
                      <a:pt x="1378" y="70"/>
                    </a:lnTo>
                    <a:lnTo>
                      <a:pt x="1391" y="75"/>
                    </a:lnTo>
                    <a:lnTo>
                      <a:pt x="1389" y="66"/>
                    </a:lnTo>
                    <a:lnTo>
                      <a:pt x="1390" y="62"/>
                    </a:lnTo>
                    <a:lnTo>
                      <a:pt x="1393" y="58"/>
                    </a:lnTo>
                    <a:lnTo>
                      <a:pt x="1400" y="58"/>
                    </a:lnTo>
                    <a:lnTo>
                      <a:pt x="1407" y="57"/>
                    </a:lnTo>
                    <a:lnTo>
                      <a:pt x="1414" y="56"/>
                    </a:lnTo>
                    <a:lnTo>
                      <a:pt x="1420" y="54"/>
                    </a:lnTo>
                    <a:lnTo>
                      <a:pt x="1423" y="49"/>
                    </a:lnTo>
                    <a:lnTo>
                      <a:pt x="1443" y="46"/>
                    </a:lnTo>
                    <a:lnTo>
                      <a:pt x="1464" y="45"/>
                    </a:lnTo>
                    <a:lnTo>
                      <a:pt x="1485" y="46"/>
                    </a:lnTo>
                    <a:lnTo>
                      <a:pt x="1506" y="47"/>
                    </a:lnTo>
                    <a:lnTo>
                      <a:pt x="1527" y="48"/>
                    </a:lnTo>
                    <a:lnTo>
                      <a:pt x="1548" y="46"/>
                    </a:lnTo>
                    <a:lnTo>
                      <a:pt x="1566" y="41"/>
                    </a:lnTo>
                    <a:lnTo>
                      <a:pt x="1583" y="31"/>
                    </a:lnTo>
                    <a:lnTo>
                      <a:pt x="1594" y="31"/>
                    </a:lnTo>
                    <a:lnTo>
                      <a:pt x="1603" y="28"/>
                    </a:lnTo>
                    <a:lnTo>
                      <a:pt x="1611" y="25"/>
                    </a:lnTo>
                    <a:lnTo>
                      <a:pt x="1619" y="22"/>
                    </a:lnTo>
                    <a:lnTo>
                      <a:pt x="1627" y="16"/>
                    </a:lnTo>
                    <a:lnTo>
                      <a:pt x="1635" y="11"/>
                    </a:lnTo>
                    <a:lnTo>
                      <a:pt x="1642" y="5"/>
                    </a:lnTo>
                    <a:lnTo>
                      <a:pt x="1650" y="0"/>
                    </a:lnTo>
                    <a:lnTo>
                      <a:pt x="1663" y="1"/>
                    </a:lnTo>
                    <a:lnTo>
                      <a:pt x="1675" y="1"/>
                    </a:lnTo>
                    <a:lnTo>
                      <a:pt x="1689" y="2"/>
                    </a:lnTo>
                    <a:lnTo>
                      <a:pt x="1701" y="4"/>
                    </a:lnTo>
                    <a:lnTo>
                      <a:pt x="1712" y="8"/>
                    </a:lnTo>
                    <a:lnTo>
                      <a:pt x="1723" y="13"/>
                    </a:lnTo>
                    <a:lnTo>
                      <a:pt x="1731" y="22"/>
                    </a:lnTo>
                    <a:lnTo>
                      <a:pt x="1738" y="3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399" name="未知"/>
              <p:cNvSpPr>
                <a:spLocks/>
              </p:cNvSpPr>
              <p:nvPr/>
            </p:nvSpPr>
            <p:spPr bwMode="auto">
              <a:xfrm>
                <a:off x="828" y="21"/>
                <a:ext cx="73" cy="85"/>
              </a:xfrm>
              <a:custGeom>
                <a:avLst/>
                <a:gdLst>
                  <a:gd name="T0" fmla="*/ 146 w 146"/>
                  <a:gd name="T1" fmla="*/ 13 h 171"/>
                  <a:gd name="T2" fmla="*/ 144 w 146"/>
                  <a:gd name="T3" fmla="*/ 22 h 171"/>
                  <a:gd name="T4" fmla="*/ 140 w 146"/>
                  <a:gd name="T5" fmla="*/ 30 h 171"/>
                  <a:gd name="T6" fmla="*/ 134 w 146"/>
                  <a:gd name="T7" fmla="*/ 38 h 171"/>
                  <a:gd name="T8" fmla="*/ 126 w 146"/>
                  <a:gd name="T9" fmla="*/ 44 h 171"/>
                  <a:gd name="T10" fmla="*/ 117 w 146"/>
                  <a:gd name="T11" fmla="*/ 48 h 171"/>
                  <a:gd name="T12" fmla="*/ 109 w 146"/>
                  <a:gd name="T13" fmla="*/ 53 h 171"/>
                  <a:gd name="T14" fmla="*/ 102 w 146"/>
                  <a:gd name="T15" fmla="*/ 60 h 171"/>
                  <a:gd name="T16" fmla="*/ 94 w 146"/>
                  <a:gd name="T17" fmla="*/ 68 h 171"/>
                  <a:gd name="T18" fmla="*/ 94 w 146"/>
                  <a:gd name="T19" fmla="*/ 82 h 171"/>
                  <a:gd name="T20" fmla="*/ 91 w 146"/>
                  <a:gd name="T21" fmla="*/ 95 h 171"/>
                  <a:gd name="T22" fmla="*/ 88 w 146"/>
                  <a:gd name="T23" fmla="*/ 106 h 171"/>
                  <a:gd name="T24" fmla="*/ 82 w 146"/>
                  <a:gd name="T25" fmla="*/ 118 h 171"/>
                  <a:gd name="T26" fmla="*/ 75 w 146"/>
                  <a:gd name="T27" fmla="*/ 128 h 171"/>
                  <a:gd name="T28" fmla="*/ 68 w 146"/>
                  <a:gd name="T29" fmla="*/ 139 h 171"/>
                  <a:gd name="T30" fmla="*/ 59 w 146"/>
                  <a:gd name="T31" fmla="*/ 148 h 171"/>
                  <a:gd name="T32" fmla="*/ 49 w 146"/>
                  <a:gd name="T33" fmla="*/ 156 h 171"/>
                  <a:gd name="T34" fmla="*/ 49 w 146"/>
                  <a:gd name="T35" fmla="*/ 161 h 171"/>
                  <a:gd name="T36" fmla="*/ 48 w 146"/>
                  <a:gd name="T37" fmla="*/ 164 h 171"/>
                  <a:gd name="T38" fmla="*/ 45 w 146"/>
                  <a:gd name="T39" fmla="*/ 167 h 171"/>
                  <a:gd name="T40" fmla="*/ 42 w 146"/>
                  <a:gd name="T41" fmla="*/ 171 h 171"/>
                  <a:gd name="T42" fmla="*/ 32 w 146"/>
                  <a:gd name="T43" fmla="*/ 167 h 171"/>
                  <a:gd name="T44" fmla="*/ 26 w 146"/>
                  <a:gd name="T45" fmla="*/ 158 h 171"/>
                  <a:gd name="T46" fmla="*/ 21 w 146"/>
                  <a:gd name="T47" fmla="*/ 149 h 171"/>
                  <a:gd name="T48" fmla="*/ 17 w 146"/>
                  <a:gd name="T49" fmla="*/ 140 h 171"/>
                  <a:gd name="T50" fmla="*/ 19 w 146"/>
                  <a:gd name="T51" fmla="*/ 129 h 171"/>
                  <a:gd name="T52" fmla="*/ 13 w 146"/>
                  <a:gd name="T53" fmla="*/ 121 h 171"/>
                  <a:gd name="T54" fmla="*/ 5 w 146"/>
                  <a:gd name="T55" fmla="*/ 113 h 171"/>
                  <a:gd name="T56" fmla="*/ 0 w 146"/>
                  <a:gd name="T57" fmla="*/ 104 h 171"/>
                  <a:gd name="T58" fmla="*/ 2 w 146"/>
                  <a:gd name="T59" fmla="*/ 94 h 171"/>
                  <a:gd name="T60" fmla="*/ 4 w 146"/>
                  <a:gd name="T61" fmla="*/ 82 h 171"/>
                  <a:gd name="T62" fmla="*/ 6 w 146"/>
                  <a:gd name="T63" fmla="*/ 73 h 171"/>
                  <a:gd name="T64" fmla="*/ 11 w 146"/>
                  <a:gd name="T65" fmla="*/ 63 h 171"/>
                  <a:gd name="T66" fmla="*/ 17 w 146"/>
                  <a:gd name="T67" fmla="*/ 53 h 171"/>
                  <a:gd name="T68" fmla="*/ 23 w 146"/>
                  <a:gd name="T69" fmla="*/ 45 h 171"/>
                  <a:gd name="T70" fmla="*/ 32 w 146"/>
                  <a:gd name="T71" fmla="*/ 37 h 171"/>
                  <a:gd name="T72" fmla="*/ 42 w 146"/>
                  <a:gd name="T73" fmla="*/ 31 h 171"/>
                  <a:gd name="T74" fmla="*/ 53 w 146"/>
                  <a:gd name="T75" fmla="*/ 33 h 171"/>
                  <a:gd name="T76" fmla="*/ 63 w 146"/>
                  <a:gd name="T77" fmla="*/ 29 h 171"/>
                  <a:gd name="T78" fmla="*/ 72 w 146"/>
                  <a:gd name="T79" fmla="*/ 23 h 171"/>
                  <a:gd name="T80" fmla="*/ 80 w 146"/>
                  <a:gd name="T81" fmla="*/ 17 h 171"/>
                  <a:gd name="T82" fmla="*/ 89 w 146"/>
                  <a:gd name="T83" fmla="*/ 8 h 171"/>
                  <a:gd name="T84" fmla="*/ 98 w 146"/>
                  <a:gd name="T85" fmla="*/ 4 h 171"/>
                  <a:gd name="T86" fmla="*/ 109 w 146"/>
                  <a:gd name="T87" fmla="*/ 0 h 171"/>
                  <a:gd name="T88" fmla="*/ 120 w 146"/>
                  <a:gd name="T89" fmla="*/ 3 h 171"/>
                  <a:gd name="T90" fmla="*/ 127 w 146"/>
                  <a:gd name="T91" fmla="*/ 3 h 171"/>
                  <a:gd name="T92" fmla="*/ 135 w 146"/>
                  <a:gd name="T93" fmla="*/ 3 h 171"/>
                  <a:gd name="T94" fmla="*/ 141 w 146"/>
                  <a:gd name="T95" fmla="*/ 6 h 171"/>
                  <a:gd name="T96" fmla="*/ 146 w 146"/>
                  <a:gd name="T97" fmla="*/ 13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171">
                    <a:moveTo>
                      <a:pt x="146" y="13"/>
                    </a:moveTo>
                    <a:lnTo>
                      <a:pt x="144" y="22"/>
                    </a:lnTo>
                    <a:lnTo>
                      <a:pt x="140" y="30"/>
                    </a:lnTo>
                    <a:lnTo>
                      <a:pt x="134" y="38"/>
                    </a:lnTo>
                    <a:lnTo>
                      <a:pt x="126" y="44"/>
                    </a:lnTo>
                    <a:lnTo>
                      <a:pt x="117" y="48"/>
                    </a:lnTo>
                    <a:lnTo>
                      <a:pt x="109" y="53"/>
                    </a:lnTo>
                    <a:lnTo>
                      <a:pt x="102" y="60"/>
                    </a:lnTo>
                    <a:lnTo>
                      <a:pt x="94" y="68"/>
                    </a:lnTo>
                    <a:lnTo>
                      <a:pt x="94" y="82"/>
                    </a:lnTo>
                    <a:lnTo>
                      <a:pt x="91" y="95"/>
                    </a:lnTo>
                    <a:lnTo>
                      <a:pt x="88" y="106"/>
                    </a:lnTo>
                    <a:lnTo>
                      <a:pt x="82" y="118"/>
                    </a:lnTo>
                    <a:lnTo>
                      <a:pt x="75" y="128"/>
                    </a:lnTo>
                    <a:lnTo>
                      <a:pt x="68" y="139"/>
                    </a:lnTo>
                    <a:lnTo>
                      <a:pt x="59" y="148"/>
                    </a:lnTo>
                    <a:lnTo>
                      <a:pt x="49" y="156"/>
                    </a:lnTo>
                    <a:lnTo>
                      <a:pt x="49" y="161"/>
                    </a:lnTo>
                    <a:lnTo>
                      <a:pt x="48" y="164"/>
                    </a:lnTo>
                    <a:lnTo>
                      <a:pt x="45" y="167"/>
                    </a:lnTo>
                    <a:lnTo>
                      <a:pt x="42" y="171"/>
                    </a:lnTo>
                    <a:lnTo>
                      <a:pt x="32" y="167"/>
                    </a:lnTo>
                    <a:lnTo>
                      <a:pt x="26" y="158"/>
                    </a:lnTo>
                    <a:lnTo>
                      <a:pt x="21" y="149"/>
                    </a:lnTo>
                    <a:lnTo>
                      <a:pt x="17" y="140"/>
                    </a:lnTo>
                    <a:lnTo>
                      <a:pt x="19" y="129"/>
                    </a:lnTo>
                    <a:lnTo>
                      <a:pt x="13" y="121"/>
                    </a:lnTo>
                    <a:lnTo>
                      <a:pt x="5" y="113"/>
                    </a:lnTo>
                    <a:lnTo>
                      <a:pt x="0" y="104"/>
                    </a:lnTo>
                    <a:lnTo>
                      <a:pt x="2" y="94"/>
                    </a:lnTo>
                    <a:lnTo>
                      <a:pt x="4" y="82"/>
                    </a:lnTo>
                    <a:lnTo>
                      <a:pt x="6" y="73"/>
                    </a:lnTo>
                    <a:lnTo>
                      <a:pt x="11" y="63"/>
                    </a:lnTo>
                    <a:lnTo>
                      <a:pt x="17" y="53"/>
                    </a:lnTo>
                    <a:lnTo>
                      <a:pt x="23" y="45"/>
                    </a:lnTo>
                    <a:lnTo>
                      <a:pt x="32" y="37"/>
                    </a:lnTo>
                    <a:lnTo>
                      <a:pt x="42" y="31"/>
                    </a:lnTo>
                    <a:lnTo>
                      <a:pt x="53" y="33"/>
                    </a:lnTo>
                    <a:lnTo>
                      <a:pt x="63" y="29"/>
                    </a:lnTo>
                    <a:lnTo>
                      <a:pt x="72" y="23"/>
                    </a:lnTo>
                    <a:lnTo>
                      <a:pt x="80" y="17"/>
                    </a:lnTo>
                    <a:lnTo>
                      <a:pt x="89" y="8"/>
                    </a:lnTo>
                    <a:lnTo>
                      <a:pt x="98" y="4"/>
                    </a:lnTo>
                    <a:lnTo>
                      <a:pt x="109" y="0"/>
                    </a:lnTo>
                    <a:lnTo>
                      <a:pt x="120" y="3"/>
                    </a:lnTo>
                    <a:lnTo>
                      <a:pt x="127" y="3"/>
                    </a:lnTo>
                    <a:lnTo>
                      <a:pt x="135" y="3"/>
                    </a:lnTo>
                    <a:lnTo>
                      <a:pt x="141" y="6"/>
                    </a:lnTo>
                    <a:lnTo>
                      <a:pt x="146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0" name="未知"/>
              <p:cNvSpPr>
                <a:spLocks/>
              </p:cNvSpPr>
              <p:nvPr/>
            </p:nvSpPr>
            <p:spPr bwMode="auto">
              <a:xfrm>
                <a:off x="759" y="40"/>
                <a:ext cx="61" cy="17"/>
              </a:xfrm>
              <a:custGeom>
                <a:avLst/>
                <a:gdLst>
                  <a:gd name="T0" fmla="*/ 121 w 121"/>
                  <a:gd name="T1" fmla="*/ 5 h 35"/>
                  <a:gd name="T2" fmla="*/ 118 w 121"/>
                  <a:gd name="T3" fmla="*/ 12 h 35"/>
                  <a:gd name="T4" fmla="*/ 113 w 121"/>
                  <a:gd name="T5" fmla="*/ 16 h 35"/>
                  <a:gd name="T6" fmla="*/ 107 w 121"/>
                  <a:gd name="T7" fmla="*/ 21 h 35"/>
                  <a:gd name="T8" fmla="*/ 100 w 121"/>
                  <a:gd name="T9" fmla="*/ 24 h 35"/>
                  <a:gd name="T10" fmla="*/ 94 w 121"/>
                  <a:gd name="T11" fmla="*/ 28 h 35"/>
                  <a:gd name="T12" fmla="*/ 85 w 121"/>
                  <a:gd name="T13" fmla="*/ 30 h 35"/>
                  <a:gd name="T14" fmla="*/ 79 w 121"/>
                  <a:gd name="T15" fmla="*/ 33 h 35"/>
                  <a:gd name="T16" fmla="*/ 72 w 121"/>
                  <a:gd name="T17" fmla="*/ 35 h 35"/>
                  <a:gd name="T18" fmla="*/ 62 w 121"/>
                  <a:gd name="T19" fmla="*/ 33 h 35"/>
                  <a:gd name="T20" fmla="*/ 53 w 121"/>
                  <a:gd name="T21" fmla="*/ 33 h 35"/>
                  <a:gd name="T22" fmla="*/ 44 w 121"/>
                  <a:gd name="T23" fmla="*/ 33 h 35"/>
                  <a:gd name="T24" fmla="*/ 35 w 121"/>
                  <a:gd name="T25" fmla="*/ 33 h 35"/>
                  <a:gd name="T26" fmla="*/ 27 w 121"/>
                  <a:gd name="T27" fmla="*/ 33 h 35"/>
                  <a:gd name="T28" fmla="*/ 18 w 121"/>
                  <a:gd name="T29" fmla="*/ 31 h 35"/>
                  <a:gd name="T30" fmla="*/ 9 w 121"/>
                  <a:gd name="T31" fmla="*/ 29 h 35"/>
                  <a:gd name="T32" fmla="*/ 0 w 121"/>
                  <a:gd name="T33" fmla="*/ 26 h 35"/>
                  <a:gd name="T34" fmla="*/ 3 w 121"/>
                  <a:gd name="T35" fmla="*/ 19 h 35"/>
                  <a:gd name="T36" fmla="*/ 7 w 121"/>
                  <a:gd name="T37" fmla="*/ 14 h 35"/>
                  <a:gd name="T38" fmla="*/ 14 w 121"/>
                  <a:gd name="T39" fmla="*/ 11 h 35"/>
                  <a:gd name="T40" fmla="*/ 21 w 121"/>
                  <a:gd name="T41" fmla="*/ 9 h 35"/>
                  <a:gd name="T42" fmla="*/ 29 w 121"/>
                  <a:gd name="T43" fmla="*/ 8 h 35"/>
                  <a:gd name="T44" fmla="*/ 37 w 121"/>
                  <a:gd name="T45" fmla="*/ 6 h 35"/>
                  <a:gd name="T46" fmla="*/ 44 w 121"/>
                  <a:gd name="T47" fmla="*/ 4 h 35"/>
                  <a:gd name="T48" fmla="*/ 51 w 121"/>
                  <a:gd name="T49" fmla="*/ 0 h 35"/>
                  <a:gd name="T50" fmla="*/ 60 w 121"/>
                  <a:gd name="T51" fmla="*/ 0 h 35"/>
                  <a:gd name="T52" fmla="*/ 70 w 121"/>
                  <a:gd name="T53" fmla="*/ 0 h 35"/>
                  <a:gd name="T54" fmla="*/ 79 w 121"/>
                  <a:gd name="T55" fmla="*/ 0 h 35"/>
                  <a:gd name="T56" fmla="*/ 88 w 121"/>
                  <a:gd name="T57" fmla="*/ 0 h 35"/>
                  <a:gd name="T58" fmla="*/ 96 w 121"/>
                  <a:gd name="T59" fmla="*/ 0 h 35"/>
                  <a:gd name="T60" fmla="*/ 105 w 121"/>
                  <a:gd name="T61" fmla="*/ 0 h 35"/>
                  <a:gd name="T62" fmla="*/ 113 w 121"/>
                  <a:gd name="T63" fmla="*/ 3 h 35"/>
                  <a:gd name="T64" fmla="*/ 121 w 121"/>
                  <a:gd name="T65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1" h="35">
                    <a:moveTo>
                      <a:pt x="121" y="5"/>
                    </a:moveTo>
                    <a:lnTo>
                      <a:pt x="118" y="12"/>
                    </a:lnTo>
                    <a:lnTo>
                      <a:pt x="113" y="16"/>
                    </a:lnTo>
                    <a:lnTo>
                      <a:pt x="107" y="21"/>
                    </a:lnTo>
                    <a:lnTo>
                      <a:pt x="100" y="24"/>
                    </a:lnTo>
                    <a:lnTo>
                      <a:pt x="94" y="28"/>
                    </a:lnTo>
                    <a:lnTo>
                      <a:pt x="85" y="30"/>
                    </a:lnTo>
                    <a:lnTo>
                      <a:pt x="79" y="33"/>
                    </a:lnTo>
                    <a:lnTo>
                      <a:pt x="72" y="35"/>
                    </a:lnTo>
                    <a:lnTo>
                      <a:pt x="62" y="33"/>
                    </a:lnTo>
                    <a:lnTo>
                      <a:pt x="53" y="33"/>
                    </a:lnTo>
                    <a:lnTo>
                      <a:pt x="44" y="33"/>
                    </a:lnTo>
                    <a:lnTo>
                      <a:pt x="35" y="33"/>
                    </a:lnTo>
                    <a:lnTo>
                      <a:pt x="27" y="33"/>
                    </a:lnTo>
                    <a:lnTo>
                      <a:pt x="18" y="31"/>
                    </a:lnTo>
                    <a:lnTo>
                      <a:pt x="9" y="29"/>
                    </a:lnTo>
                    <a:lnTo>
                      <a:pt x="0" y="26"/>
                    </a:lnTo>
                    <a:lnTo>
                      <a:pt x="3" y="19"/>
                    </a:lnTo>
                    <a:lnTo>
                      <a:pt x="7" y="14"/>
                    </a:lnTo>
                    <a:lnTo>
                      <a:pt x="14" y="11"/>
                    </a:lnTo>
                    <a:lnTo>
                      <a:pt x="21" y="9"/>
                    </a:lnTo>
                    <a:lnTo>
                      <a:pt x="29" y="8"/>
                    </a:lnTo>
                    <a:lnTo>
                      <a:pt x="37" y="6"/>
                    </a:lnTo>
                    <a:lnTo>
                      <a:pt x="44" y="4"/>
                    </a:lnTo>
                    <a:lnTo>
                      <a:pt x="51" y="0"/>
                    </a:lnTo>
                    <a:lnTo>
                      <a:pt x="60" y="0"/>
                    </a:lnTo>
                    <a:lnTo>
                      <a:pt x="70" y="0"/>
                    </a:lnTo>
                    <a:lnTo>
                      <a:pt x="79" y="0"/>
                    </a:lnTo>
                    <a:lnTo>
                      <a:pt x="88" y="0"/>
                    </a:lnTo>
                    <a:lnTo>
                      <a:pt x="96" y="0"/>
                    </a:lnTo>
                    <a:lnTo>
                      <a:pt x="105" y="0"/>
                    </a:lnTo>
                    <a:lnTo>
                      <a:pt x="113" y="3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1" name="未知"/>
              <p:cNvSpPr>
                <a:spLocks/>
              </p:cNvSpPr>
              <p:nvPr/>
            </p:nvSpPr>
            <p:spPr bwMode="auto">
              <a:xfrm>
                <a:off x="681" y="48"/>
                <a:ext cx="106" cy="38"/>
              </a:xfrm>
              <a:custGeom>
                <a:avLst/>
                <a:gdLst>
                  <a:gd name="T0" fmla="*/ 155 w 212"/>
                  <a:gd name="T1" fmla="*/ 29 h 76"/>
                  <a:gd name="T2" fmla="*/ 162 w 212"/>
                  <a:gd name="T3" fmla="*/ 29 h 76"/>
                  <a:gd name="T4" fmla="*/ 169 w 212"/>
                  <a:gd name="T5" fmla="*/ 29 h 76"/>
                  <a:gd name="T6" fmla="*/ 177 w 212"/>
                  <a:gd name="T7" fmla="*/ 29 h 76"/>
                  <a:gd name="T8" fmla="*/ 184 w 212"/>
                  <a:gd name="T9" fmla="*/ 29 h 76"/>
                  <a:gd name="T10" fmla="*/ 192 w 212"/>
                  <a:gd name="T11" fmla="*/ 29 h 76"/>
                  <a:gd name="T12" fmla="*/ 199 w 212"/>
                  <a:gd name="T13" fmla="*/ 30 h 76"/>
                  <a:gd name="T14" fmla="*/ 206 w 212"/>
                  <a:gd name="T15" fmla="*/ 33 h 76"/>
                  <a:gd name="T16" fmla="*/ 212 w 212"/>
                  <a:gd name="T17" fmla="*/ 36 h 76"/>
                  <a:gd name="T18" fmla="*/ 209 w 212"/>
                  <a:gd name="T19" fmla="*/ 43 h 76"/>
                  <a:gd name="T20" fmla="*/ 205 w 212"/>
                  <a:gd name="T21" fmla="*/ 48 h 76"/>
                  <a:gd name="T22" fmla="*/ 198 w 212"/>
                  <a:gd name="T23" fmla="*/ 51 h 76"/>
                  <a:gd name="T24" fmla="*/ 193 w 212"/>
                  <a:gd name="T25" fmla="*/ 56 h 76"/>
                  <a:gd name="T26" fmla="*/ 187 w 212"/>
                  <a:gd name="T27" fmla="*/ 56 h 76"/>
                  <a:gd name="T28" fmla="*/ 183 w 212"/>
                  <a:gd name="T29" fmla="*/ 57 h 76"/>
                  <a:gd name="T30" fmla="*/ 178 w 212"/>
                  <a:gd name="T31" fmla="*/ 59 h 76"/>
                  <a:gd name="T32" fmla="*/ 175 w 212"/>
                  <a:gd name="T33" fmla="*/ 64 h 76"/>
                  <a:gd name="T34" fmla="*/ 170 w 212"/>
                  <a:gd name="T35" fmla="*/ 67 h 76"/>
                  <a:gd name="T36" fmla="*/ 167 w 212"/>
                  <a:gd name="T37" fmla="*/ 72 h 76"/>
                  <a:gd name="T38" fmla="*/ 162 w 212"/>
                  <a:gd name="T39" fmla="*/ 74 h 76"/>
                  <a:gd name="T40" fmla="*/ 158 w 212"/>
                  <a:gd name="T41" fmla="*/ 76 h 76"/>
                  <a:gd name="T42" fmla="*/ 138 w 212"/>
                  <a:gd name="T43" fmla="*/ 76 h 76"/>
                  <a:gd name="T44" fmla="*/ 120 w 212"/>
                  <a:gd name="T45" fmla="*/ 73 h 76"/>
                  <a:gd name="T46" fmla="*/ 102 w 212"/>
                  <a:gd name="T47" fmla="*/ 66 h 76"/>
                  <a:gd name="T48" fmla="*/ 86 w 212"/>
                  <a:gd name="T49" fmla="*/ 58 h 76"/>
                  <a:gd name="T50" fmla="*/ 70 w 212"/>
                  <a:gd name="T51" fmla="*/ 50 h 76"/>
                  <a:gd name="T52" fmla="*/ 54 w 212"/>
                  <a:gd name="T53" fmla="*/ 42 h 76"/>
                  <a:gd name="T54" fmla="*/ 37 w 212"/>
                  <a:gd name="T55" fmla="*/ 37 h 76"/>
                  <a:gd name="T56" fmla="*/ 18 w 212"/>
                  <a:gd name="T57" fmla="*/ 35 h 76"/>
                  <a:gd name="T58" fmla="*/ 11 w 212"/>
                  <a:gd name="T59" fmla="*/ 29 h 76"/>
                  <a:gd name="T60" fmla="*/ 4 w 212"/>
                  <a:gd name="T61" fmla="*/ 22 h 76"/>
                  <a:gd name="T62" fmla="*/ 0 w 212"/>
                  <a:gd name="T63" fmla="*/ 14 h 76"/>
                  <a:gd name="T64" fmla="*/ 0 w 212"/>
                  <a:gd name="T65" fmla="*/ 5 h 76"/>
                  <a:gd name="T66" fmla="*/ 7 w 212"/>
                  <a:gd name="T67" fmla="*/ 2 h 76"/>
                  <a:gd name="T68" fmla="*/ 12 w 212"/>
                  <a:gd name="T69" fmla="*/ 0 h 76"/>
                  <a:gd name="T70" fmla="*/ 19 w 212"/>
                  <a:gd name="T71" fmla="*/ 2 h 76"/>
                  <a:gd name="T72" fmla="*/ 25 w 212"/>
                  <a:gd name="T73" fmla="*/ 4 h 76"/>
                  <a:gd name="T74" fmla="*/ 31 w 212"/>
                  <a:gd name="T75" fmla="*/ 7 h 76"/>
                  <a:gd name="T76" fmla="*/ 37 w 212"/>
                  <a:gd name="T77" fmla="*/ 11 h 76"/>
                  <a:gd name="T78" fmla="*/ 42 w 212"/>
                  <a:gd name="T79" fmla="*/ 13 h 76"/>
                  <a:gd name="T80" fmla="*/ 48 w 212"/>
                  <a:gd name="T81" fmla="*/ 15 h 76"/>
                  <a:gd name="T82" fmla="*/ 60 w 212"/>
                  <a:gd name="T83" fmla="*/ 21 h 76"/>
                  <a:gd name="T84" fmla="*/ 72 w 212"/>
                  <a:gd name="T85" fmla="*/ 25 h 76"/>
                  <a:gd name="T86" fmla="*/ 86 w 212"/>
                  <a:gd name="T87" fmla="*/ 27 h 76"/>
                  <a:gd name="T88" fmla="*/ 100 w 212"/>
                  <a:gd name="T89" fmla="*/ 28 h 76"/>
                  <a:gd name="T90" fmla="*/ 114 w 212"/>
                  <a:gd name="T91" fmla="*/ 29 h 76"/>
                  <a:gd name="T92" fmla="*/ 128 w 212"/>
                  <a:gd name="T93" fmla="*/ 29 h 76"/>
                  <a:gd name="T94" fmla="*/ 141 w 212"/>
                  <a:gd name="T95" fmla="*/ 29 h 76"/>
                  <a:gd name="T96" fmla="*/ 155 w 212"/>
                  <a:gd name="T97" fmla="*/ 2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2" h="76">
                    <a:moveTo>
                      <a:pt x="155" y="29"/>
                    </a:moveTo>
                    <a:lnTo>
                      <a:pt x="162" y="29"/>
                    </a:lnTo>
                    <a:lnTo>
                      <a:pt x="169" y="29"/>
                    </a:lnTo>
                    <a:lnTo>
                      <a:pt x="177" y="29"/>
                    </a:lnTo>
                    <a:lnTo>
                      <a:pt x="184" y="29"/>
                    </a:lnTo>
                    <a:lnTo>
                      <a:pt x="192" y="29"/>
                    </a:lnTo>
                    <a:lnTo>
                      <a:pt x="199" y="30"/>
                    </a:lnTo>
                    <a:lnTo>
                      <a:pt x="206" y="33"/>
                    </a:lnTo>
                    <a:lnTo>
                      <a:pt x="212" y="36"/>
                    </a:lnTo>
                    <a:lnTo>
                      <a:pt x="209" y="43"/>
                    </a:lnTo>
                    <a:lnTo>
                      <a:pt x="205" y="48"/>
                    </a:lnTo>
                    <a:lnTo>
                      <a:pt x="198" y="51"/>
                    </a:lnTo>
                    <a:lnTo>
                      <a:pt x="193" y="56"/>
                    </a:lnTo>
                    <a:lnTo>
                      <a:pt x="187" y="56"/>
                    </a:lnTo>
                    <a:lnTo>
                      <a:pt x="183" y="57"/>
                    </a:lnTo>
                    <a:lnTo>
                      <a:pt x="178" y="59"/>
                    </a:lnTo>
                    <a:lnTo>
                      <a:pt x="175" y="64"/>
                    </a:lnTo>
                    <a:lnTo>
                      <a:pt x="170" y="67"/>
                    </a:lnTo>
                    <a:lnTo>
                      <a:pt x="167" y="72"/>
                    </a:lnTo>
                    <a:lnTo>
                      <a:pt x="162" y="74"/>
                    </a:lnTo>
                    <a:lnTo>
                      <a:pt x="158" y="76"/>
                    </a:lnTo>
                    <a:lnTo>
                      <a:pt x="138" y="76"/>
                    </a:lnTo>
                    <a:lnTo>
                      <a:pt x="120" y="73"/>
                    </a:lnTo>
                    <a:lnTo>
                      <a:pt x="102" y="66"/>
                    </a:lnTo>
                    <a:lnTo>
                      <a:pt x="86" y="58"/>
                    </a:lnTo>
                    <a:lnTo>
                      <a:pt x="70" y="50"/>
                    </a:lnTo>
                    <a:lnTo>
                      <a:pt x="54" y="42"/>
                    </a:lnTo>
                    <a:lnTo>
                      <a:pt x="37" y="37"/>
                    </a:lnTo>
                    <a:lnTo>
                      <a:pt x="18" y="35"/>
                    </a:lnTo>
                    <a:lnTo>
                      <a:pt x="11" y="29"/>
                    </a:lnTo>
                    <a:lnTo>
                      <a:pt x="4" y="22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7" y="2"/>
                    </a:lnTo>
                    <a:lnTo>
                      <a:pt x="12" y="0"/>
                    </a:lnTo>
                    <a:lnTo>
                      <a:pt x="19" y="2"/>
                    </a:lnTo>
                    <a:lnTo>
                      <a:pt x="25" y="4"/>
                    </a:lnTo>
                    <a:lnTo>
                      <a:pt x="31" y="7"/>
                    </a:lnTo>
                    <a:lnTo>
                      <a:pt x="37" y="11"/>
                    </a:lnTo>
                    <a:lnTo>
                      <a:pt x="42" y="13"/>
                    </a:lnTo>
                    <a:lnTo>
                      <a:pt x="48" y="15"/>
                    </a:lnTo>
                    <a:lnTo>
                      <a:pt x="60" y="21"/>
                    </a:lnTo>
                    <a:lnTo>
                      <a:pt x="72" y="25"/>
                    </a:lnTo>
                    <a:lnTo>
                      <a:pt x="86" y="27"/>
                    </a:lnTo>
                    <a:lnTo>
                      <a:pt x="100" y="28"/>
                    </a:lnTo>
                    <a:lnTo>
                      <a:pt x="114" y="29"/>
                    </a:lnTo>
                    <a:lnTo>
                      <a:pt x="128" y="29"/>
                    </a:lnTo>
                    <a:lnTo>
                      <a:pt x="141" y="29"/>
                    </a:lnTo>
                    <a:lnTo>
                      <a:pt x="15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2" name="未知"/>
              <p:cNvSpPr>
                <a:spLocks/>
              </p:cNvSpPr>
              <p:nvPr/>
            </p:nvSpPr>
            <p:spPr bwMode="auto">
              <a:xfrm>
                <a:off x="512" y="54"/>
                <a:ext cx="58" cy="17"/>
              </a:xfrm>
              <a:custGeom>
                <a:avLst/>
                <a:gdLst>
                  <a:gd name="T0" fmla="*/ 52 w 116"/>
                  <a:gd name="T1" fmla="*/ 13 h 35"/>
                  <a:gd name="T2" fmla="*/ 114 w 116"/>
                  <a:gd name="T3" fmla="*/ 17 h 35"/>
                  <a:gd name="T4" fmla="*/ 114 w 116"/>
                  <a:gd name="T5" fmla="*/ 20 h 35"/>
                  <a:gd name="T6" fmla="*/ 115 w 116"/>
                  <a:gd name="T7" fmla="*/ 22 h 35"/>
                  <a:gd name="T8" fmla="*/ 116 w 116"/>
                  <a:gd name="T9" fmla="*/ 24 h 35"/>
                  <a:gd name="T10" fmla="*/ 116 w 116"/>
                  <a:gd name="T11" fmla="*/ 27 h 35"/>
                  <a:gd name="T12" fmla="*/ 104 w 116"/>
                  <a:gd name="T13" fmla="*/ 30 h 35"/>
                  <a:gd name="T14" fmla="*/ 90 w 116"/>
                  <a:gd name="T15" fmla="*/ 33 h 35"/>
                  <a:gd name="T16" fmla="*/ 76 w 116"/>
                  <a:gd name="T17" fmla="*/ 35 h 35"/>
                  <a:gd name="T18" fmla="*/ 62 w 116"/>
                  <a:gd name="T19" fmla="*/ 35 h 35"/>
                  <a:gd name="T20" fmla="*/ 50 w 116"/>
                  <a:gd name="T21" fmla="*/ 33 h 35"/>
                  <a:gd name="T22" fmla="*/ 37 w 116"/>
                  <a:gd name="T23" fmla="*/ 30 h 35"/>
                  <a:gd name="T24" fmla="*/ 26 w 116"/>
                  <a:gd name="T25" fmla="*/ 24 h 35"/>
                  <a:gd name="T26" fmla="*/ 15 w 116"/>
                  <a:gd name="T27" fmla="*/ 16 h 35"/>
                  <a:gd name="T28" fmla="*/ 12 w 116"/>
                  <a:gd name="T29" fmla="*/ 15 h 35"/>
                  <a:gd name="T30" fmla="*/ 7 w 116"/>
                  <a:gd name="T31" fmla="*/ 14 h 35"/>
                  <a:gd name="T32" fmla="*/ 4 w 116"/>
                  <a:gd name="T33" fmla="*/ 13 h 35"/>
                  <a:gd name="T34" fmla="*/ 0 w 116"/>
                  <a:gd name="T35" fmla="*/ 9 h 35"/>
                  <a:gd name="T36" fmla="*/ 2 w 116"/>
                  <a:gd name="T37" fmla="*/ 5 h 35"/>
                  <a:gd name="T38" fmla="*/ 6 w 116"/>
                  <a:gd name="T39" fmla="*/ 2 h 35"/>
                  <a:gd name="T40" fmla="*/ 11 w 116"/>
                  <a:gd name="T41" fmla="*/ 1 h 35"/>
                  <a:gd name="T42" fmla="*/ 15 w 116"/>
                  <a:gd name="T43" fmla="*/ 0 h 35"/>
                  <a:gd name="T44" fmla="*/ 21 w 116"/>
                  <a:gd name="T45" fmla="*/ 1 h 35"/>
                  <a:gd name="T46" fmla="*/ 27 w 116"/>
                  <a:gd name="T47" fmla="*/ 1 h 35"/>
                  <a:gd name="T48" fmla="*/ 31 w 116"/>
                  <a:gd name="T49" fmla="*/ 2 h 35"/>
                  <a:gd name="T50" fmla="*/ 36 w 116"/>
                  <a:gd name="T51" fmla="*/ 2 h 35"/>
                  <a:gd name="T52" fmla="*/ 52 w 116"/>
                  <a:gd name="T53" fmla="*/ 1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6" h="35">
                    <a:moveTo>
                      <a:pt x="52" y="13"/>
                    </a:moveTo>
                    <a:lnTo>
                      <a:pt x="114" y="17"/>
                    </a:lnTo>
                    <a:lnTo>
                      <a:pt x="114" y="20"/>
                    </a:lnTo>
                    <a:lnTo>
                      <a:pt x="115" y="22"/>
                    </a:lnTo>
                    <a:lnTo>
                      <a:pt x="116" y="24"/>
                    </a:lnTo>
                    <a:lnTo>
                      <a:pt x="116" y="27"/>
                    </a:lnTo>
                    <a:lnTo>
                      <a:pt x="104" y="30"/>
                    </a:lnTo>
                    <a:lnTo>
                      <a:pt x="90" y="33"/>
                    </a:lnTo>
                    <a:lnTo>
                      <a:pt x="76" y="35"/>
                    </a:lnTo>
                    <a:lnTo>
                      <a:pt x="62" y="35"/>
                    </a:lnTo>
                    <a:lnTo>
                      <a:pt x="50" y="33"/>
                    </a:lnTo>
                    <a:lnTo>
                      <a:pt x="37" y="30"/>
                    </a:lnTo>
                    <a:lnTo>
                      <a:pt x="26" y="24"/>
                    </a:lnTo>
                    <a:lnTo>
                      <a:pt x="15" y="16"/>
                    </a:lnTo>
                    <a:lnTo>
                      <a:pt x="12" y="15"/>
                    </a:lnTo>
                    <a:lnTo>
                      <a:pt x="7" y="14"/>
                    </a:lnTo>
                    <a:lnTo>
                      <a:pt x="4" y="13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1" y="1"/>
                    </a:lnTo>
                    <a:lnTo>
                      <a:pt x="27" y="1"/>
                    </a:lnTo>
                    <a:lnTo>
                      <a:pt x="31" y="2"/>
                    </a:lnTo>
                    <a:lnTo>
                      <a:pt x="36" y="2"/>
                    </a:lnTo>
                    <a:lnTo>
                      <a:pt x="5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3" name="未知"/>
              <p:cNvSpPr>
                <a:spLocks/>
              </p:cNvSpPr>
              <p:nvPr/>
            </p:nvSpPr>
            <p:spPr bwMode="auto">
              <a:xfrm>
                <a:off x="603" y="71"/>
                <a:ext cx="77" cy="35"/>
              </a:xfrm>
              <a:custGeom>
                <a:avLst/>
                <a:gdLst>
                  <a:gd name="T0" fmla="*/ 153 w 153"/>
                  <a:gd name="T1" fmla="*/ 35 h 72"/>
                  <a:gd name="T2" fmla="*/ 152 w 153"/>
                  <a:gd name="T3" fmla="*/ 45 h 72"/>
                  <a:gd name="T4" fmla="*/ 149 w 153"/>
                  <a:gd name="T5" fmla="*/ 55 h 72"/>
                  <a:gd name="T6" fmla="*/ 142 w 153"/>
                  <a:gd name="T7" fmla="*/ 64 h 72"/>
                  <a:gd name="T8" fmla="*/ 134 w 153"/>
                  <a:gd name="T9" fmla="*/ 72 h 72"/>
                  <a:gd name="T10" fmla="*/ 119 w 153"/>
                  <a:gd name="T11" fmla="*/ 68 h 72"/>
                  <a:gd name="T12" fmla="*/ 103 w 153"/>
                  <a:gd name="T13" fmla="*/ 64 h 72"/>
                  <a:gd name="T14" fmla="*/ 88 w 153"/>
                  <a:gd name="T15" fmla="*/ 60 h 72"/>
                  <a:gd name="T16" fmla="*/ 72 w 153"/>
                  <a:gd name="T17" fmla="*/ 57 h 72"/>
                  <a:gd name="T18" fmla="*/ 55 w 153"/>
                  <a:gd name="T19" fmla="*/ 53 h 72"/>
                  <a:gd name="T20" fmla="*/ 40 w 153"/>
                  <a:gd name="T21" fmla="*/ 51 h 72"/>
                  <a:gd name="T22" fmla="*/ 23 w 153"/>
                  <a:gd name="T23" fmla="*/ 49 h 72"/>
                  <a:gd name="T24" fmla="*/ 7 w 153"/>
                  <a:gd name="T25" fmla="*/ 47 h 72"/>
                  <a:gd name="T26" fmla="*/ 0 w 153"/>
                  <a:gd name="T27" fmla="*/ 38 h 72"/>
                  <a:gd name="T28" fmla="*/ 5 w 153"/>
                  <a:gd name="T29" fmla="*/ 35 h 72"/>
                  <a:gd name="T30" fmla="*/ 15 w 153"/>
                  <a:gd name="T31" fmla="*/ 33 h 72"/>
                  <a:gd name="T32" fmla="*/ 25 w 153"/>
                  <a:gd name="T33" fmla="*/ 33 h 72"/>
                  <a:gd name="T34" fmla="*/ 37 w 153"/>
                  <a:gd name="T35" fmla="*/ 33 h 72"/>
                  <a:gd name="T36" fmla="*/ 47 w 153"/>
                  <a:gd name="T37" fmla="*/ 33 h 72"/>
                  <a:gd name="T38" fmla="*/ 58 w 153"/>
                  <a:gd name="T39" fmla="*/ 34 h 72"/>
                  <a:gd name="T40" fmla="*/ 68 w 153"/>
                  <a:gd name="T41" fmla="*/ 35 h 72"/>
                  <a:gd name="T42" fmla="*/ 78 w 153"/>
                  <a:gd name="T43" fmla="*/ 35 h 72"/>
                  <a:gd name="T44" fmla="*/ 88 w 153"/>
                  <a:gd name="T45" fmla="*/ 35 h 72"/>
                  <a:gd name="T46" fmla="*/ 93 w 153"/>
                  <a:gd name="T47" fmla="*/ 27 h 72"/>
                  <a:gd name="T48" fmla="*/ 97 w 153"/>
                  <a:gd name="T49" fmla="*/ 18 h 72"/>
                  <a:gd name="T50" fmla="*/ 100 w 153"/>
                  <a:gd name="T51" fmla="*/ 9 h 72"/>
                  <a:gd name="T52" fmla="*/ 105 w 153"/>
                  <a:gd name="T53" fmla="*/ 0 h 72"/>
                  <a:gd name="T54" fmla="*/ 112 w 153"/>
                  <a:gd name="T55" fmla="*/ 4 h 72"/>
                  <a:gd name="T56" fmla="*/ 118 w 153"/>
                  <a:gd name="T57" fmla="*/ 7 h 72"/>
                  <a:gd name="T58" fmla="*/ 125 w 153"/>
                  <a:gd name="T59" fmla="*/ 11 h 72"/>
                  <a:gd name="T60" fmla="*/ 131 w 153"/>
                  <a:gd name="T61" fmla="*/ 15 h 72"/>
                  <a:gd name="T62" fmla="*/ 137 w 153"/>
                  <a:gd name="T63" fmla="*/ 19 h 72"/>
                  <a:gd name="T64" fmla="*/ 143 w 153"/>
                  <a:gd name="T65" fmla="*/ 24 h 72"/>
                  <a:gd name="T66" fmla="*/ 149 w 153"/>
                  <a:gd name="T67" fmla="*/ 29 h 72"/>
                  <a:gd name="T68" fmla="*/ 153 w 153"/>
                  <a:gd name="T69" fmla="*/ 3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3" h="72">
                    <a:moveTo>
                      <a:pt x="153" y="35"/>
                    </a:moveTo>
                    <a:lnTo>
                      <a:pt x="152" y="45"/>
                    </a:lnTo>
                    <a:lnTo>
                      <a:pt x="149" y="55"/>
                    </a:lnTo>
                    <a:lnTo>
                      <a:pt x="142" y="64"/>
                    </a:lnTo>
                    <a:lnTo>
                      <a:pt x="134" y="72"/>
                    </a:lnTo>
                    <a:lnTo>
                      <a:pt x="119" y="68"/>
                    </a:lnTo>
                    <a:lnTo>
                      <a:pt x="103" y="64"/>
                    </a:lnTo>
                    <a:lnTo>
                      <a:pt x="88" y="60"/>
                    </a:lnTo>
                    <a:lnTo>
                      <a:pt x="72" y="57"/>
                    </a:lnTo>
                    <a:lnTo>
                      <a:pt x="55" y="53"/>
                    </a:lnTo>
                    <a:lnTo>
                      <a:pt x="40" y="51"/>
                    </a:lnTo>
                    <a:lnTo>
                      <a:pt x="23" y="49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5" y="35"/>
                    </a:lnTo>
                    <a:lnTo>
                      <a:pt x="15" y="33"/>
                    </a:lnTo>
                    <a:lnTo>
                      <a:pt x="25" y="33"/>
                    </a:lnTo>
                    <a:lnTo>
                      <a:pt x="37" y="33"/>
                    </a:lnTo>
                    <a:lnTo>
                      <a:pt x="47" y="33"/>
                    </a:lnTo>
                    <a:lnTo>
                      <a:pt x="58" y="34"/>
                    </a:lnTo>
                    <a:lnTo>
                      <a:pt x="68" y="35"/>
                    </a:lnTo>
                    <a:lnTo>
                      <a:pt x="78" y="35"/>
                    </a:lnTo>
                    <a:lnTo>
                      <a:pt x="88" y="35"/>
                    </a:lnTo>
                    <a:lnTo>
                      <a:pt x="93" y="27"/>
                    </a:lnTo>
                    <a:lnTo>
                      <a:pt x="97" y="18"/>
                    </a:lnTo>
                    <a:lnTo>
                      <a:pt x="100" y="9"/>
                    </a:lnTo>
                    <a:lnTo>
                      <a:pt x="105" y="0"/>
                    </a:lnTo>
                    <a:lnTo>
                      <a:pt x="112" y="4"/>
                    </a:lnTo>
                    <a:lnTo>
                      <a:pt x="118" y="7"/>
                    </a:lnTo>
                    <a:lnTo>
                      <a:pt x="125" y="11"/>
                    </a:lnTo>
                    <a:lnTo>
                      <a:pt x="131" y="15"/>
                    </a:lnTo>
                    <a:lnTo>
                      <a:pt x="137" y="19"/>
                    </a:lnTo>
                    <a:lnTo>
                      <a:pt x="143" y="24"/>
                    </a:lnTo>
                    <a:lnTo>
                      <a:pt x="149" y="29"/>
                    </a:lnTo>
                    <a:lnTo>
                      <a:pt x="153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4" name="未知"/>
              <p:cNvSpPr>
                <a:spLocks/>
              </p:cNvSpPr>
              <p:nvPr/>
            </p:nvSpPr>
            <p:spPr bwMode="auto">
              <a:xfrm>
                <a:off x="446" y="99"/>
                <a:ext cx="52" cy="26"/>
              </a:xfrm>
              <a:custGeom>
                <a:avLst/>
                <a:gdLst>
                  <a:gd name="T0" fmla="*/ 102 w 102"/>
                  <a:gd name="T1" fmla="*/ 5 h 52"/>
                  <a:gd name="T2" fmla="*/ 102 w 102"/>
                  <a:gd name="T3" fmla="*/ 10 h 52"/>
                  <a:gd name="T4" fmla="*/ 90 w 102"/>
                  <a:gd name="T5" fmla="*/ 14 h 52"/>
                  <a:gd name="T6" fmla="*/ 78 w 102"/>
                  <a:gd name="T7" fmla="*/ 20 h 52"/>
                  <a:gd name="T8" fmla="*/ 67 w 102"/>
                  <a:gd name="T9" fmla="*/ 25 h 52"/>
                  <a:gd name="T10" fmla="*/ 55 w 102"/>
                  <a:gd name="T11" fmla="*/ 31 h 52"/>
                  <a:gd name="T12" fmla="*/ 43 w 102"/>
                  <a:gd name="T13" fmla="*/ 37 h 52"/>
                  <a:gd name="T14" fmla="*/ 31 w 102"/>
                  <a:gd name="T15" fmla="*/ 43 h 52"/>
                  <a:gd name="T16" fmla="*/ 19 w 102"/>
                  <a:gd name="T17" fmla="*/ 47 h 52"/>
                  <a:gd name="T18" fmla="*/ 7 w 102"/>
                  <a:gd name="T19" fmla="*/ 52 h 52"/>
                  <a:gd name="T20" fmla="*/ 0 w 102"/>
                  <a:gd name="T21" fmla="*/ 48 h 52"/>
                  <a:gd name="T22" fmla="*/ 6 w 102"/>
                  <a:gd name="T23" fmla="*/ 36 h 52"/>
                  <a:gd name="T24" fmla="*/ 13 w 102"/>
                  <a:gd name="T25" fmla="*/ 24 h 52"/>
                  <a:gd name="T26" fmla="*/ 22 w 102"/>
                  <a:gd name="T27" fmla="*/ 14 h 52"/>
                  <a:gd name="T28" fmla="*/ 31 w 102"/>
                  <a:gd name="T29" fmla="*/ 6 h 52"/>
                  <a:gd name="T30" fmla="*/ 40 w 102"/>
                  <a:gd name="T31" fmla="*/ 6 h 52"/>
                  <a:gd name="T32" fmla="*/ 48 w 102"/>
                  <a:gd name="T33" fmla="*/ 5 h 52"/>
                  <a:gd name="T34" fmla="*/ 57 w 102"/>
                  <a:gd name="T35" fmla="*/ 5 h 52"/>
                  <a:gd name="T36" fmla="*/ 66 w 102"/>
                  <a:gd name="T37" fmla="*/ 3 h 52"/>
                  <a:gd name="T38" fmla="*/ 75 w 102"/>
                  <a:gd name="T39" fmla="*/ 2 h 52"/>
                  <a:gd name="T40" fmla="*/ 83 w 102"/>
                  <a:gd name="T41" fmla="*/ 1 h 52"/>
                  <a:gd name="T42" fmla="*/ 92 w 102"/>
                  <a:gd name="T43" fmla="*/ 1 h 52"/>
                  <a:gd name="T44" fmla="*/ 100 w 102"/>
                  <a:gd name="T45" fmla="*/ 0 h 52"/>
                  <a:gd name="T46" fmla="*/ 102 w 102"/>
                  <a:gd name="T4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52">
                    <a:moveTo>
                      <a:pt x="102" y="5"/>
                    </a:moveTo>
                    <a:lnTo>
                      <a:pt x="102" y="10"/>
                    </a:lnTo>
                    <a:lnTo>
                      <a:pt x="90" y="14"/>
                    </a:lnTo>
                    <a:lnTo>
                      <a:pt x="78" y="20"/>
                    </a:lnTo>
                    <a:lnTo>
                      <a:pt x="67" y="25"/>
                    </a:lnTo>
                    <a:lnTo>
                      <a:pt x="55" y="31"/>
                    </a:lnTo>
                    <a:lnTo>
                      <a:pt x="43" y="37"/>
                    </a:lnTo>
                    <a:lnTo>
                      <a:pt x="31" y="43"/>
                    </a:lnTo>
                    <a:lnTo>
                      <a:pt x="19" y="47"/>
                    </a:lnTo>
                    <a:lnTo>
                      <a:pt x="7" y="52"/>
                    </a:lnTo>
                    <a:lnTo>
                      <a:pt x="0" y="48"/>
                    </a:lnTo>
                    <a:lnTo>
                      <a:pt x="6" y="36"/>
                    </a:lnTo>
                    <a:lnTo>
                      <a:pt x="13" y="24"/>
                    </a:lnTo>
                    <a:lnTo>
                      <a:pt x="22" y="14"/>
                    </a:lnTo>
                    <a:lnTo>
                      <a:pt x="31" y="6"/>
                    </a:lnTo>
                    <a:lnTo>
                      <a:pt x="40" y="6"/>
                    </a:lnTo>
                    <a:lnTo>
                      <a:pt x="48" y="5"/>
                    </a:lnTo>
                    <a:lnTo>
                      <a:pt x="57" y="5"/>
                    </a:lnTo>
                    <a:lnTo>
                      <a:pt x="66" y="3"/>
                    </a:lnTo>
                    <a:lnTo>
                      <a:pt x="75" y="2"/>
                    </a:lnTo>
                    <a:lnTo>
                      <a:pt x="83" y="1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5" name="未知"/>
              <p:cNvSpPr>
                <a:spLocks/>
              </p:cNvSpPr>
              <p:nvPr/>
            </p:nvSpPr>
            <p:spPr bwMode="auto">
              <a:xfrm>
                <a:off x="159" y="102"/>
                <a:ext cx="210" cy="68"/>
              </a:xfrm>
              <a:custGeom>
                <a:avLst/>
                <a:gdLst>
                  <a:gd name="T0" fmla="*/ 418 w 420"/>
                  <a:gd name="T1" fmla="*/ 12 h 136"/>
                  <a:gd name="T2" fmla="*/ 408 w 420"/>
                  <a:gd name="T3" fmla="*/ 15 h 136"/>
                  <a:gd name="T4" fmla="*/ 394 w 420"/>
                  <a:gd name="T5" fmla="*/ 19 h 136"/>
                  <a:gd name="T6" fmla="*/ 381 w 420"/>
                  <a:gd name="T7" fmla="*/ 35 h 136"/>
                  <a:gd name="T8" fmla="*/ 364 w 420"/>
                  <a:gd name="T9" fmla="*/ 52 h 136"/>
                  <a:gd name="T10" fmla="*/ 333 w 420"/>
                  <a:gd name="T11" fmla="*/ 60 h 136"/>
                  <a:gd name="T12" fmla="*/ 302 w 420"/>
                  <a:gd name="T13" fmla="*/ 65 h 136"/>
                  <a:gd name="T14" fmla="*/ 274 w 420"/>
                  <a:gd name="T15" fmla="*/ 81 h 136"/>
                  <a:gd name="T16" fmla="*/ 260 w 420"/>
                  <a:gd name="T17" fmla="*/ 99 h 136"/>
                  <a:gd name="T18" fmla="*/ 250 w 420"/>
                  <a:gd name="T19" fmla="*/ 99 h 136"/>
                  <a:gd name="T20" fmla="*/ 238 w 420"/>
                  <a:gd name="T21" fmla="*/ 99 h 136"/>
                  <a:gd name="T22" fmla="*/ 230 w 420"/>
                  <a:gd name="T23" fmla="*/ 102 h 136"/>
                  <a:gd name="T24" fmla="*/ 226 w 420"/>
                  <a:gd name="T25" fmla="*/ 115 h 136"/>
                  <a:gd name="T26" fmla="*/ 220 w 420"/>
                  <a:gd name="T27" fmla="*/ 130 h 136"/>
                  <a:gd name="T28" fmla="*/ 195 w 420"/>
                  <a:gd name="T29" fmla="*/ 134 h 136"/>
                  <a:gd name="T30" fmla="*/ 158 w 420"/>
                  <a:gd name="T31" fmla="*/ 131 h 136"/>
                  <a:gd name="T32" fmla="*/ 122 w 420"/>
                  <a:gd name="T33" fmla="*/ 126 h 136"/>
                  <a:gd name="T34" fmla="*/ 85 w 420"/>
                  <a:gd name="T35" fmla="*/ 121 h 136"/>
                  <a:gd name="T36" fmla="*/ 59 w 420"/>
                  <a:gd name="T37" fmla="*/ 118 h 136"/>
                  <a:gd name="T38" fmla="*/ 44 w 420"/>
                  <a:gd name="T39" fmla="*/ 114 h 136"/>
                  <a:gd name="T40" fmla="*/ 29 w 420"/>
                  <a:gd name="T41" fmla="*/ 108 h 136"/>
                  <a:gd name="T42" fmla="*/ 13 w 420"/>
                  <a:gd name="T43" fmla="*/ 107 h 136"/>
                  <a:gd name="T44" fmla="*/ 2 w 420"/>
                  <a:gd name="T45" fmla="*/ 106 h 136"/>
                  <a:gd name="T46" fmla="*/ 0 w 420"/>
                  <a:gd name="T47" fmla="*/ 100 h 136"/>
                  <a:gd name="T48" fmla="*/ 9 w 420"/>
                  <a:gd name="T49" fmla="*/ 88 h 136"/>
                  <a:gd name="T50" fmla="*/ 29 w 420"/>
                  <a:gd name="T51" fmla="*/ 73 h 136"/>
                  <a:gd name="T52" fmla="*/ 51 w 420"/>
                  <a:gd name="T53" fmla="*/ 62 h 136"/>
                  <a:gd name="T54" fmla="*/ 73 w 420"/>
                  <a:gd name="T55" fmla="*/ 53 h 136"/>
                  <a:gd name="T56" fmla="*/ 91 w 420"/>
                  <a:gd name="T57" fmla="*/ 53 h 136"/>
                  <a:gd name="T58" fmla="*/ 104 w 420"/>
                  <a:gd name="T59" fmla="*/ 52 h 136"/>
                  <a:gd name="T60" fmla="*/ 116 w 420"/>
                  <a:gd name="T61" fmla="*/ 47 h 136"/>
                  <a:gd name="T62" fmla="*/ 130 w 420"/>
                  <a:gd name="T63" fmla="*/ 45 h 136"/>
                  <a:gd name="T64" fmla="*/ 146 w 420"/>
                  <a:gd name="T65" fmla="*/ 46 h 136"/>
                  <a:gd name="T66" fmla="*/ 160 w 420"/>
                  <a:gd name="T67" fmla="*/ 56 h 136"/>
                  <a:gd name="T68" fmla="*/ 221 w 420"/>
                  <a:gd name="T69" fmla="*/ 67 h 136"/>
                  <a:gd name="T70" fmla="*/ 241 w 420"/>
                  <a:gd name="T71" fmla="*/ 57 h 136"/>
                  <a:gd name="T72" fmla="*/ 261 w 420"/>
                  <a:gd name="T73" fmla="*/ 49 h 136"/>
                  <a:gd name="T74" fmla="*/ 282 w 420"/>
                  <a:gd name="T75" fmla="*/ 42 h 136"/>
                  <a:gd name="T76" fmla="*/ 304 w 420"/>
                  <a:gd name="T77" fmla="*/ 39 h 136"/>
                  <a:gd name="T78" fmla="*/ 302 w 420"/>
                  <a:gd name="T79" fmla="*/ 23 h 136"/>
                  <a:gd name="T80" fmla="*/ 306 w 420"/>
                  <a:gd name="T81" fmla="*/ 11 h 136"/>
                  <a:gd name="T82" fmla="*/ 328 w 420"/>
                  <a:gd name="T83" fmla="*/ 11 h 136"/>
                  <a:gd name="T84" fmla="*/ 351 w 420"/>
                  <a:gd name="T85" fmla="*/ 10 h 136"/>
                  <a:gd name="T86" fmla="*/ 373 w 420"/>
                  <a:gd name="T87" fmla="*/ 7 h 136"/>
                  <a:gd name="T88" fmla="*/ 394 w 420"/>
                  <a:gd name="T89" fmla="*/ 0 h 136"/>
                  <a:gd name="T90" fmla="*/ 408 w 420"/>
                  <a:gd name="T91" fmla="*/ 1 h 136"/>
                  <a:gd name="T92" fmla="*/ 420 w 420"/>
                  <a:gd name="T93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0" h="136">
                    <a:moveTo>
                      <a:pt x="420" y="7"/>
                    </a:moveTo>
                    <a:lnTo>
                      <a:pt x="418" y="12"/>
                    </a:lnTo>
                    <a:lnTo>
                      <a:pt x="414" y="15"/>
                    </a:lnTo>
                    <a:lnTo>
                      <a:pt x="408" y="15"/>
                    </a:lnTo>
                    <a:lnTo>
                      <a:pt x="401" y="15"/>
                    </a:lnTo>
                    <a:lnTo>
                      <a:pt x="394" y="19"/>
                    </a:lnTo>
                    <a:lnTo>
                      <a:pt x="387" y="26"/>
                    </a:lnTo>
                    <a:lnTo>
                      <a:pt x="381" y="35"/>
                    </a:lnTo>
                    <a:lnTo>
                      <a:pt x="377" y="42"/>
                    </a:lnTo>
                    <a:lnTo>
                      <a:pt x="364" y="52"/>
                    </a:lnTo>
                    <a:lnTo>
                      <a:pt x="349" y="57"/>
                    </a:lnTo>
                    <a:lnTo>
                      <a:pt x="333" y="60"/>
                    </a:lnTo>
                    <a:lnTo>
                      <a:pt x="317" y="62"/>
                    </a:lnTo>
                    <a:lnTo>
                      <a:pt x="302" y="65"/>
                    </a:lnTo>
                    <a:lnTo>
                      <a:pt x="287" y="71"/>
                    </a:lnTo>
                    <a:lnTo>
                      <a:pt x="274" y="81"/>
                    </a:lnTo>
                    <a:lnTo>
                      <a:pt x="265" y="96"/>
                    </a:lnTo>
                    <a:lnTo>
                      <a:pt x="260" y="99"/>
                    </a:lnTo>
                    <a:lnTo>
                      <a:pt x="255" y="99"/>
                    </a:lnTo>
                    <a:lnTo>
                      <a:pt x="250" y="99"/>
                    </a:lnTo>
                    <a:lnTo>
                      <a:pt x="244" y="98"/>
                    </a:lnTo>
                    <a:lnTo>
                      <a:pt x="238" y="99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7" y="107"/>
                    </a:lnTo>
                    <a:lnTo>
                      <a:pt x="226" y="115"/>
                    </a:lnTo>
                    <a:lnTo>
                      <a:pt x="223" y="123"/>
                    </a:lnTo>
                    <a:lnTo>
                      <a:pt x="220" y="130"/>
                    </a:lnTo>
                    <a:lnTo>
                      <a:pt x="213" y="136"/>
                    </a:lnTo>
                    <a:lnTo>
                      <a:pt x="195" y="134"/>
                    </a:lnTo>
                    <a:lnTo>
                      <a:pt x="176" y="132"/>
                    </a:lnTo>
                    <a:lnTo>
                      <a:pt x="158" y="131"/>
                    </a:lnTo>
                    <a:lnTo>
                      <a:pt x="141" y="129"/>
                    </a:lnTo>
                    <a:lnTo>
                      <a:pt x="122" y="126"/>
                    </a:lnTo>
                    <a:lnTo>
                      <a:pt x="104" y="123"/>
                    </a:lnTo>
                    <a:lnTo>
                      <a:pt x="85" y="121"/>
                    </a:lnTo>
                    <a:lnTo>
                      <a:pt x="67" y="118"/>
                    </a:lnTo>
                    <a:lnTo>
                      <a:pt x="59" y="118"/>
                    </a:lnTo>
                    <a:lnTo>
                      <a:pt x="52" y="116"/>
                    </a:lnTo>
                    <a:lnTo>
                      <a:pt x="44" y="114"/>
                    </a:lnTo>
                    <a:lnTo>
                      <a:pt x="37" y="111"/>
                    </a:lnTo>
                    <a:lnTo>
                      <a:pt x="29" y="108"/>
                    </a:lnTo>
                    <a:lnTo>
                      <a:pt x="21" y="107"/>
                    </a:lnTo>
                    <a:lnTo>
                      <a:pt x="13" y="107"/>
                    </a:lnTo>
                    <a:lnTo>
                      <a:pt x="5" y="108"/>
                    </a:lnTo>
                    <a:lnTo>
                      <a:pt x="2" y="106"/>
                    </a:lnTo>
                    <a:lnTo>
                      <a:pt x="1" y="103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9" y="88"/>
                    </a:lnTo>
                    <a:lnTo>
                      <a:pt x="19" y="80"/>
                    </a:lnTo>
                    <a:lnTo>
                      <a:pt x="29" y="73"/>
                    </a:lnTo>
                    <a:lnTo>
                      <a:pt x="39" y="67"/>
                    </a:lnTo>
                    <a:lnTo>
                      <a:pt x="51" y="62"/>
                    </a:lnTo>
                    <a:lnTo>
                      <a:pt x="61" y="57"/>
                    </a:lnTo>
                    <a:lnTo>
                      <a:pt x="73" y="53"/>
                    </a:lnTo>
                    <a:lnTo>
                      <a:pt x="84" y="50"/>
                    </a:lnTo>
                    <a:lnTo>
                      <a:pt x="91" y="53"/>
                    </a:lnTo>
                    <a:lnTo>
                      <a:pt x="97" y="53"/>
                    </a:lnTo>
                    <a:lnTo>
                      <a:pt x="104" y="52"/>
                    </a:lnTo>
                    <a:lnTo>
                      <a:pt x="109" y="49"/>
                    </a:lnTo>
                    <a:lnTo>
                      <a:pt x="116" y="47"/>
                    </a:lnTo>
                    <a:lnTo>
                      <a:pt x="123" y="46"/>
                    </a:lnTo>
                    <a:lnTo>
                      <a:pt x="130" y="45"/>
                    </a:lnTo>
                    <a:lnTo>
                      <a:pt x="138" y="45"/>
                    </a:lnTo>
                    <a:lnTo>
                      <a:pt x="146" y="46"/>
                    </a:lnTo>
                    <a:lnTo>
                      <a:pt x="153" y="50"/>
                    </a:lnTo>
                    <a:lnTo>
                      <a:pt x="160" y="56"/>
                    </a:lnTo>
                    <a:lnTo>
                      <a:pt x="165" y="63"/>
                    </a:lnTo>
                    <a:lnTo>
                      <a:pt x="221" y="67"/>
                    </a:lnTo>
                    <a:lnTo>
                      <a:pt x="232" y="62"/>
                    </a:lnTo>
                    <a:lnTo>
                      <a:pt x="241" y="57"/>
                    </a:lnTo>
                    <a:lnTo>
                      <a:pt x="251" y="54"/>
                    </a:lnTo>
                    <a:lnTo>
                      <a:pt x="261" y="49"/>
                    </a:lnTo>
                    <a:lnTo>
                      <a:pt x="271" y="46"/>
                    </a:lnTo>
                    <a:lnTo>
                      <a:pt x="282" y="42"/>
                    </a:lnTo>
                    <a:lnTo>
                      <a:pt x="293" y="40"/>
                    </a:lnTo>
                    <a:lnTo>
                      <a:pt x="304" y="39"/>
                    </a:lnTo>
                    <a:lnTo>
                      <a:pt x="305" y="31"/>
                    </a:lnTo>
                    <a:lnTo>
                      <a:pt x="302" y="23"/>
                    </a:lnTo>
                    <a:lnTo>
                      <a:pt x="300" y="17"/>
                    </a:lnTo>
                    <a:lnTo>
                      <a:pt x="306" y="11"/>
                    </a:lnTo>
                    <a:lnTo>
                      <a:pt x="317" y="11"/>
                    </a:lnTo>
                    <a:lnTo>
                      <a:pt x="328" y="11"/>
                    </a:lnTo>
                    <a:lnTo>
                      <a:pt x="340" y="11"/>
                    </a:lnTo>
                    <a:lnTo>
                      <a:pt x="351" y="10"/>
                    </a:lnTo>
                    <a:lnTo>
                      <a:pt x="363" y="9"/>
                    </a:lnTo>
                    <a:lnTo>
                      <a:pt x="373" y="7"/>
                    </a:lnTo>
                    <a:lnTo>
                      <a:pt x="384" y="4"/>
                    </a:lnTo>
                    <a:lnTo>
                      <a:pt x="394" y="0"/>
                    </a:lnTo>
                    <a:lnTo>
                      <a:pt x="401" y="0"/>
                    </a:lnTo>
                    <a:lnTo>
                      <a:pt x="408" y="1"/>
                    </a:lnTo>
                    <a:lnTo>
                      <a:pt x="415" y="3"/>
                    </a:lnTo>
                    <a:lnTo>
                      <a:pt x="42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6" name="未知"/>
              <p:cNvSpPr>
                <a:spLocks/>
              </p:cNvSpPr>
              <p:nvPr/>
            </p:nvSpPr>
            <p:spPr bwMode="auto">
              <a:xfrm>
                <a:off x="684" y="106"/>
                <a:ext cx="83" cy="15"/>
              </a:xfrm>
              <a:custGeom>
                <a:avLst/>
                <a:gdLst>
                  <a:gd name="T0" fmla="*/ 166 w 166"/>
                  <a:gd name="T1" fmla="*/ 15 h 30"/>
                  <a:gd name="T2" fmla="*/ 164 w 166"/>
                  <a:gd name="T3" fmla="*/ 21 h 30"/>
                  <a:gd name="T4" fmla="*/ 159 w 166"/>
                  <a:gd name="T5" fmla="*/ 24 h 30"/>
                  <a:gd name="T6" fmla="*/ 154 w 166"/>
                  <a:gd name="T7" fmla="*/ 25 h 30"/>
                  <a:gd name="T8" fmla="*/ 148 w 166"/>
                  <a:gd name="T9" fmla="*/ 26 h 30"/>
                  <a:gd name="T10" fmla="*/ 141 w 166"/>
                  <a:gd name="T11" fmla="*/ 28 h 30"/>
                  <a:gd name="T12" fmla="*/ 134 w 166"/>
                  <a:gd name="T13" fmla="*/ 28 h 30"/>
                  <a:gd name="T14" fmla="*/ 127 w 166"/>
                  <a:gd name="T15" fmla="*/ 29 h 30"/>
                  <a:gd name="T16" fmla="*/ 120 w 166"/>
                  <a:gd name="T17" fmla="*/ 30 h 30"/>
                  <a:gd name="T18" fmla="*/ 106 w 166"/>
                  <a:gd name="T19" fmla="*/ 25 h 30"/>
                  <a:gd name="T20" fmla="*/ 91 w 166"/>
                  <a:gd name="T21" fmla="*/ 23 h 30"/>
                  <a:gd name="T22" fmla="*/ 76 w 166"/>
                  <a:gd name="T23" fmla="*/ 21 h 30"/>
                  <a:gd name="T24" fmla="*/ 61 w 166"/>
                  <a:gd name="T25" fmla="*/ 18 h 30"/>
                  <a:gd name="T26" fmla="*/ 45 w 166"/>
                  <a:gd name="T27" fmla="*/ 17 h 30"/>
                  <a:gd name="T28" fmla="*/ 30 w 166"/>
                  <a:gd name="T29" fmla="*/ 16 h 30"/>
                  <a:gd name="T30" fmla="*/ 15 w 166"/>
                  <a:gd name="T31" fmla="*/ 15 h 30"/>
                  <a:gd name="T32" fmla="*/ 0 w 166"/>
                  <a:gd name="T33" fmla="*/ 13 h 30"/>
                  <a:gd name="T34" fmla="*/ 0 w 166"/>
                  <a:gd name="T35" fmla="*/ 0 h 30"/>
                  <a:gd name="T36" fmla="*/ 21 w 166"/>
                  <a:gd name="T37" fmla="*/ 2 h 30"/>
                  <a:gd name="T38" fmla="*/ 42 w 166"/>
                  <a:gd name="T39" fmla="*/ 3 h 30"/>
                  <a:gd name="T40" fmla="*/ 64 w 166"/>
                  <a:gd name="T41" fmla="*/ 5 h 30"/>
                  <a:gd name="T42" fmla="*/ 86 w 166"/>
                  <a:gd name="T43" fmla="*/ 6 h 30"/>
                  <a:gd name="T44" fmla="*/ 106 w 166"/>
                  <a:gd name="T45" fmla="*/ 6 h 30"/>
                  <a:gd name="T46" fmla="*/ 127 w 166"/>
                  <a:gd name="T47" fmla="*/ 8 h 30"/>
                  <a:gd name="T48" fmla="*/ 148 w 166"/>
                  <a:gd name="T49" fmla="*/ 10 h 30"/>
                  <a:gd name="T50" fmla="*/ 166 w 166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6" h="30">
                    <a:moveTo>
                      <a:pt x="166" y="15"/>
                    </a:moveTo>
                    <a:lnTo>
                      <a:pt x="164" y="21"/>
                    </a:lnTo>
                    <a:lnTo>
                      <a:pt x="159" y="24"/>
                    </a:lnTo>
                    <a:lnTo>
                      <a:pt x="154" y="25"/>
                    </a:lnTo>
                    <a:lnTo>
                      <a:pt x="148" y="26"/>
                    </a:lnTo>
                    <a:lnTo>
                      <a:pt x="141" y="28"/>
                    </a:lnTo>
                    <a:lnTo>
                      <a:pt x="134" y="28"/>
                    </a:lnTo>
                    <a:lnTo>
                      <a:pt x="127" y="29"/>
                    </a:lnTo>
                    <a:lnTo>
                      <a:pt x="120" y="30"/>
                    </a:lnTo>
                    <a:lnTo>
                      <a:pt x="106" y="25"/>
                    </a:lnTo>
                    <a:lnTo>
                      <a:pt x="91" y="23"/>
                    </a:lnTo>
                    <a:lnTo>
                      <a:pt x="76" y="21"/>
                    </a:lnTo>
                    <a:lnTo>
                      <a:pt x="61" y="18"/>
                    </a:lnTo>
                    <a:lnTo>
                      <a:pt x="45" y="17"/>
                    </a:lnTo>
                    <a:lnTo>
                      <a:pt x="30" y="16"/>
                    </a:lnTo>
                    <a:lnTo>
                      <a:pt x="15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42" y="3"/>
                    </a:lnTo>
                    <a:lnTo>
                      <a:pt x="64" y="5"/>
                    </a:lnTo>
                    <a:lnTo>
                      <a:pt x="86" y="6"/>
                    </a:lnTo>
                    <a:lnTo>
                      <a:pt x="106" y="6"/>
                    </a:lnTo>
                    <a:lnTo>
                      <a:pt x="127" y="8"/>
                    </a:lnTo>
                    <a:lnTo>
                      <a:pt x="148" y="10"/>
                    </a:lnTo>
                    <a:lnTo>
                      <a:pt x="166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7" name="未知"/>
              <p:cNvSpPr>
                <a:spLocks/>
              </p:cNvSpPr>
              <p:nvPr/>
            </p:nvSpPr>
            <p:spPr bwMode="auto">
              <a:xfrm>
                <a:off x="361" y="117"/>
                <a:ext cx="130" cy="60"/>
              </a:xfrm>
              <a:custGeom>
                <a:avLst/>
                <a:gdLst>
                  <a:gd name="T0" fmla="*/ 262 w 262"/>
                  <a:gd name="T1" fmla="*/ 12 h 119"/>
                  <a:gd name="T2" fmla="*/ 253 w 262"/>
                  <a:gd name="T3" fmla="*/ 26 h 119"/>
                  <a:gd name="T4" fmla="*/ 242 w 262"/>
                  <a:gd name="T5" fmla="*/ 38 h 119"/>
                  <a:gd name="T6" fmla="*/ 231 w 262"/>
                  <a:gd name="T7" fmla="*/ 48 h 119"/>
                  <a:gd name="T8" fmla="*/ 218 w 262"/>
                  <a:gd name="T9" fmla="*/ 57 h 119"/>
                  <a:gd name="T10" fmla="*/ 205 w 262"/>
                  <a:gd name="T11" fmla="*/ 64 h 119"/>
                  <a:gd name="T12" fmla="*/ 193 w 262"/>
                  <a:gd name="T13" fmla="*/ 70 h 119"/>
                  <a:gd name="T14" fmla="*/ 179 w 262"/>
                  <a:gd name="T15" fmla="*/ 76 h 119"/>
                  <a:gd name="T16" fmla="*/ 165 w 262"/>
                  <a:gd name="T17" fmla="*/ 80 h 119"/>
                  <a:gd name="T18" fmla="*/ 151 w 262"/>
                  <a:gd name="T19" fmla="*/ 85 h 119"/>
                  <a:gd name="T20" fmla="*/ 136 w 262"/>
                  <a:gd name="T21" fmla="*/ 88 h 119"/>
                  <a:gd name="T22" fmla="*/ 122 w 262"/>
                  <a:gd name="T23" fmla="*/ 93 h 119"/>
                  <a:gd name="T24" fmla="*/ 107 w 262"/>
                  <a:gd name="T25" fmla="*/ 96 h 119"/>
                  <a:gd name="T26" fmla="*/ 94 w 262"/>
                  <a:gd name="T27" fmla="*/ 100 h 119"/>
                  <a:gd name="T28" fmla="*/ 80 w 262"/>
                  <a:gd name="T29" fmla="*/ 104 h 119"/>
                  <a:gd name="T30" fmla="*/ 66 w 262"/>
                  <a:gd name="T31" fmla="*/ 110 h 119"/>
                  <a:gd name="T32" fmla="*/ 52 w 262"/>
                  <a:gd name="T33" fmla="*/ 116 h 119"/>
                  <a:gd name="T34" fmla="*/ 49 w 262"/>
                  <a:gd name="T35" fmla="*/ 116 h 119"/>
                  <a:gd name="T36" fmla="*/ 45 w 262"/>
                  <a:gd name="T37" fmla="*/ 116 h 119"/>
                  <a:gd name="T38" fmla="*/ 42 w 262"/>
                  <a:gd name="T39" fmla="*/ 117 h 119"/>
                  <a:gd name="T40" fmla="*/ 39 w 262"/>
                  <a:gd name="T41" fmla="*/ 118 h 119"/>
                  <a:gd name="T42" fmla="*/ 36 w 262"/>
                  <a:gd name="T43" fmla="*/ 118 h 119"/>
                  <a:gd name="T44" fmla="*/ 31 w 262"/>
                  <a:gd name="T45" fmla="*/ 118 h 119"/>
                  <a:gd name="T46" fmla="*/ 26 w 262"/>
                  <a:gd name="T47" fmla="*/ 119 h 119"/>
                  <a:gd name="T48" fmla="*/ 20 w 262"/>
                  <a:gd name="T49" fmla="*/ 119 h 119"/>
                  <a:gd name="T50" fmla="*/ 15 w 262"/>
                  <a:gd name="T51" fmla="*/ 119 h 119"/>
                  <a:gd name="T52" fmla="*/ 10 w 262"/>
                  <a:gd name="T53" fmla="*/ 119 h 119"/>
                  <a:gd name="T54" fmla="*/ 5 w 262"/>
                  <a:gd name="T55" fmla="*/ 118 h 119"/>
                  <a:gd name="T56" fmla="*/ 0 w 262"/>
                  <a:gd name="T57" fmla="*/ 116 h 119"/>
                  <a:gd name="T58" fmla="*/ 1 w 262"/>
                  <a:gd name="T59" fmla="*/ 110 h 119"/>
                  <a:gd name="T60" fmla="*/ 24 w 262"/>
                  <a:gd name="T61" fmla="*/ 102 h 119"/>
                  <a:gd name="T62" fmla="*/ 46 w 262"/>
                  <a:gd name="T63" fmla="*/ 91 h 119"/>
                  <a:gd name="T64" fmla="*/ 67 w 262"/>
                  <a:gd name="T65" fmla="*/ 78 h 119"/>
                  <a:gd name="T66" fmla="*/ 88 w 262"/>
                  <a:gd name="T67" fmla="*/ 65 h 119"/>
                  <a:gd name="T68" fmla="*/ 109 w 262"/>
                  <a:gd name="T69" fmla="*/ 54 h 119"/>
                  <a:gd name="T70" fmla="*/ 132 w 262"/>
                  <a:gd name="T71" fmla="*/ 43 h 119"/>
                  <a:gd name="T72" fmla="*/ 155 w 262"/>
                  <a:gd name="T73" fmla="*/ 38 h 119"/>
                  <a:gd name="T74" fmla="*/ 181 w 262"/>
                  <a:gd name="T75" fmla="*/ 35 h 119"/>
                  <a:gd name="T76" fmla="*/ 191 w 262"/>
                  <a:gd name="T77" fmla="*/ 32 h 119"/>
                  <a:gd name="T78" fmla="*/ 202 w 262"/>
                  <a:gd name="T79" fmla="*/ 26 h 119"/>
                  <a:gd name="T80" fmla="*/ 211 w 262"/>
                  <a:gd name="T81" fmla="*/ 20 h 119"/>
                  <a:gd name="T82" fmla="*/ 221 w 262"/>
                  <a:gd name="T83" fmla="*/ 13 h 119"/>
                  <a:gd name="T84" fmla="*/ 231 w 262"/>
                  <a:gd name="T85" fmla="*/ 9 h 119"/>
                  <a:gd name="T86" fmla="*/ 241 w 262"/>
                  <a:gd name="T87" fmla="*/ 3 h 119"/>
                  <a:gd name="T88" fmla="*/ 251 w 262"/>
                  <a:gd name="T89" fmla="*/ 1 h 119"/>
                  <a:gd name="T90" fmla="*/ 262 w 262"/>
                  <a:gd name="T91" fmla="*/ 0 h 119"/>
                  <a:gd name="T92" fmla="*/ 262 w 262"/>
                  <a:gd name="T93" fmla="*/ 1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62" h="119">
                    <a:moveTo>
                      <a:pt x="262" y="12"/>
                    </a:moveTo>
                    <a:lnTo>
                      <a:pt x="253" y="26"/>
                    </a:lnTo>
                    <a:lnTo>
                      <a:pt x="242" y="38"/>
                    </a:lnTo>
                    <a:lnTo>
                      <a:pt x="231" y="48"/>
                    </a:lnTo>
                    <a:lnTo>
                      <a:pt x="218" y="57"/>
                    </a:lnTo>
                    <a:lnTo>
                      <a:pt x="205" y="64"/>
                    </a:lnTo>
                    <a:lnTo>
                      <a:pt x="193" y="70"/>
                    </a:lnTo>
                    <a:lnTo>
                      <a:pt x="179" y="76"/>
                    </a:lnTo>
                    <a:lnTo>
                      <a:pt x="165" y="80"/>
                    </a:lnTo>
                    <a:lnTo>
                      <a:pt x="151" y="85"/>
                    </a:lnTo>
                    <a:lnTo>
                      <a:pt x="136" y="88"/>
                    </a:lnTo>
                    <a:lnTo>
                      <a:pt x="122" y="93"/>
                    </a:lnTo>
                    <a:lnTo>
                      <a:pt x="107" y="96"/>
                    </a:lnTo>
                    <a:lnTo>
                      <a:pt x="94" y="100"/>
                    </a:lnTo>
                    <a:lnTo>
                      <a:pt x="80" y="104"/>
                    </a:lnTo>
                    <a:lnTo>
                      <a:pt x="66" y="110"/>
                    </a:lnTo>
                    <a:lnTo>
                      <a:pt x="52" y="116"/>
                    </a:lnTo>
                    <a:lnTo>
                      <a:pt x="49" y="116"/>
                    </a:lnTo>
                    <a:lnTo>
                      <a:pt x="45" y="116"/>
                    </a:lnTo>
                    <a:lnTo>
                      <a:pt x="42" y="117"/>
                    </a:lnTo>
                    <a:lnTo>
                      <a:pt x="39" y="118"/>
                    </a:lnTo>
                    <a:lnTo>
                      <a:pt x="36" y="118"/>
                    </a:lnTo>
                    <a:lnTo>
                      <a:pt x="31" y="118"/>
                    </a:lnTo>
                    <a:lnTo>
                      <a:pt x="26" y="119"/>
                    </a:lnTo>
                    <a:lnTo>
                      <a:pt x="20" y="119"/>
                    </a:lnTo>
                    <a:lnTo>
                      <a:pt x="15" y="119"/>
                    </a:lnTo>
                    <a:lnTo>
                      <a:pt x="10" y="119"/>
                    </a:lnTo>
                    <a:lnTo>
                      <a:pt x="5" y="118"/>
                    </a:lnTo>
                    <a:lnTo>
                      <a:pt x="0" y="116"/>
                    </a:lnTo>
                    <a:lnTo>
                      <a:pt x="1" y="110"/>
                    </a:lnTo>
                    <a:lnTo>
                      <a:pt x="24" y="102"/>
                    </a:lnTo>
                    <a:lnTo>
                      <a:pt x="46" y="91"/>
                    </a:lnTo>
                    <a:lnTo>
                      <a:pt x="67" y="78"/>
                    </a:lnTo>
                    <a:lnTo>
                      <a:pt x="88" y="65"/>
                    </a:lnTo>
                    <a:lnTo>
                      <a:pt x="109" y="54"/>
                    </a:lnTo>
                    <a:lnTo>
                      <a:pt x="132" y="43"/>
                    </a:lnTo>
                    <a:lnTo>
                      <a:pt x="155" y="38"/>
                    </a:lnTo>
                    <a:lnTo>
                      <a:pt x="181" y="35"/>
                    </a:lnTo>
                    <a:lnTo>
                      <a:pt x="191" y="32"/>
                    </a:lnTo>
                    <a:lnTo>
                      <a:pt x="202" y="26"/>
                    </a:lnTo>
                    <a:lnTo>
                      <a:pt x="211" y="20"/>
                    </a:lnTo>
                    <a:lnTo>
                      <a:pt x="221" y="13"/>
                    </a:lnTo>
                    <a:lnTo>
                      <a:pt x="231" y="9"/>
                    </a:lnTo>
                    <a:lnTo>
                      <a:pt x="241" y="3"/>
                    </a:lnTo>
                    <a:lnTo>
                      <a:pt x="251" y="1"/>
                    </a:lnTo>
                    <a:lnTo>
                      <a:pt x="262" y="0"/>
                    </a:lnTo>
                    <a:lnTo>
                      <a:pt x="26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8" name="未知"/>
              <p:cNvSpPr>
                <a:spLocks/>
              </p:cNvSpPr>
              <p:nvPr/>
            </p:nvSpPr>
            <p:spPr bwMode="auto">
              <a:xfrm>
                <a:off x="541" y="117"/>
                <a:ext cx="50" cy="29"/>
              </a:xfrm>
              <a:custGeom>
                <a:avLst/>
                <a:gdLst>
                  <a:gd name="T0" fmla="*/ 100 w 100"/>
                  <a:gd name="T1" fmla="*/ 10 h 57"/>
                  <a:gd name="T2" fmla="*/ 95 w 100"/>
                  <a:gd name="T3" fmla="*/ 18 h 57"/>
                  <a:gd name="T4" fmla="*/ 86 w 100"/>
                  <a:gd name="T5" fmla="*/ 23 h 57"/>
                  <a:gd name="T6" fmla="*/ 79 w 100"/>
                  <a:gd name="T7" fmla="*/ 27 h 57"/>
                  <a:gd name="T8" fmla="*/ 76 w 100"/>
                  <a:gd name="T9" fmla="*/ 37 h 57"/>
                  <a:gd name="T10" fmla="*/ 72 w 100"/>
                  <a:gd name="T11" fmla="*/ 41 h 57"/>
                  <a:gd name="T12" fmla="*/ 69 w 100"/>
                  <a:gd name="T13" fmla="*/ 45 h 57"/>
                  <a:gd name="T14" fmla="*/ 65 w 100"/>
                  <a:gd name="T15" fmla="*/ 49 h 57"/>
                  <a:gd name="T16" fmla="*/ 61 w 100"/>
                  <a:gd name="T17" fmla="*/ 53 h 57"/>
                  <a:gd name="T18" fmla="*/ 56 w 100"/>
                  <a:gd name="T19" fmla="*/ 55 h 57"/>
                  <a:gd name="T20" fmla="*/ 52 w 100"/>
                  <a:gd name="T21" fmla="*/ 56 h 57"/>
                  <a:gd name="T22" fmla="*/ 46 w 100"/>
                  <a:gd name="T23" fmla="*/ 57 h 57"/>
                  <a:gd name="T24" fmla="*/ 40 w 100"/>
                  <a:gd name="T25" fmla="*/ 56 h 57"/>
                  <a:gd name="T26" fmla="*/ 37 w 100"/>
                  <a:gd name="T27" fmla="*/ 47 h 57"/>
                  <a:gd name="T28" fmla="*/ 34 w 100"/>
                  <a:gd name="T29" fmla="*/ 37 h 57"/>
                  <a:gd name="T30" fmla="*/ 30 w 100"/>
                  <a:gd name="T31" fmla="*/ 28 h 57"/>
                  <a:gd name="T32" fmla="*/ 20 w 100"/>
                  <a:gd name="T33" fmla="*/ 23 h 57"/>
                  <a:gd name="T34" fmla="*/ 15 w 100"/>
                  <a:gd name="T35" fmla="*/ 23 h 57"/>
                  <a:gd name="T36" fmla="*/ 9 w 100"/>
                  <a:gd name="T37" fmla="*/ 20 h 57"/>
                  <a:gd name="T38" fmla="*/ 4 w 100"/>
                  <a:gd name="T39" fmla="*/ 17 h 57"/>
                  <a:gd name="T40" fmla="*/ 0 w 100"/>
                  <a:gd name="T41" fmla="*/ 15 h 57"/>
                  <a:gd name="T42" fmla="*/ 3 w 100"/>
                  <a:gd name="T43" fmla="*/ 8 h 57"/>
                  <a:gd name="T44" fmla="*/ 10 w 100"/>
                  <a:gd name="T45" fmla="*/ 3 h 57"/>
                  <a:gd name="T46" fmla="*/ 19 w 100"/>
                  <a:gd name="T47" fmla="*/ 2 h 57"/>
                  <a:gd name="T48" fmla="*/ 27 w 100"/>
                  <a:gd name="T49" fmla="*/ 0 h 57"/>
                  <a:gd name="T50" fmla="*/ 37 w 100"/>
                  <a:gd name="T51" fmla="*/ 1 h 57"/>
                  <a:gd name="T52" fmla="*/ 47 w 100"/>
                  <a:gd name="T53" fmla="*/ 1 h 57"/>
                  <a:gd name="T54" fmla="*/ 57 w 100"/>
                  <a:gd name="T55" fmla="*/ 0 h 57"/>
                  <a:gd name="T56" fmla="*/ 68 w 100"/>
                  <a:gd name="T57" fmla="*/ 0 h 57"/>
                  <a:gd name="T58" fmla="*/ 77 w 100"/>
                  <a:gd name="T59" fmla="*/ 0 h 57"/>
                  <a:gd name="T60" fmla="*/ 86 w 100"/>
                  <a:gd name="T61" fmla="*/ 1 h 57"/>
                  <a:gd name="T62" fmla="*/ 93 w 100"/>
                  <a:gd name="T63" fmla="*/ 4 h 57"/>
                  <a:gd name="T64" fmla="*/ 100 w 100"/>
                  <a:gd name="T65" fmla="*/ 1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57">
                    <a:moveTo>
                      <a:pt x="100" y="10"/>
                    </a:moveTo>
                    <a:lnTo>
                      <a:pt x="95" y="18"/>
                    </a:lnTo>
                    <a:lnTo>
                      <a:pt x="86" y="23"/>
                    </a:lnTo>
                    <a:lnTo>
                      <a:pt x="79" y="27"/>
                    </a:lnTo>
                    <a:lnTo>
                      <a:pt x="76" y="37"/>
                    </a:lnTo>
                    <a:lnTo>
                      <a:pt x="72" y="41"/>
                    </a:lnTo>
                    <a:lnTo>
                      <a:pt x="69" y="45"/>
                    </a:lnTo>
                    <a:lnTo>
                      <a:pt x="65" y="49"/>
                    </a:lnTo>
                    <a:lnTo>
                      <a:pt x="61" y="53"/>
                    </a:lnTo>
                    <a:lnTo>
                      <a:pt x="56" y="55"/>
                    </a:lnTo>
                    <a:lnTo>
                      <a:pt x="52" y="56"/>
                    </a:lnTo>
                    <a:lnTo>
                      <a:pt x="46" y="57"/>
                    </a:lnTo>
                    <a:lnTo>
                      <a:pt x="40" y="56"/>
                    </a:lnTo>
                    <a:lnTo>
                      <a:pt x="37" y="47"/>
                    </a:lnTo>
                    <a:lnTo>
                      <a:pt x="34" y="37"/>
                    </a:lnTo>
                    <a:lnTo>
                      <a:pt x="30" y="28"/>
                    </a:lnTo>
                    <a:lnTo>
                      <a:pt x="20" y="23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10" y="3"/>
                    </a:lnTo>
                    <a:lnTo>
                      <a:pt x="19" y="2"/>
                    </a:lnTo>
                    <a:lnTo>
                      <a:pt x="27" y="0"/>
                    </a:lnTo>
                    <a:lnTo>
                      <a:pt x="37" y="1"/>
                    </a:lnTo>
                    <a:lnTo>
                      <a:pt x="47" y="1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3" y="4"/>
                    </a:lnTo>
                    <a:lnTo>
                      <a:pt x="10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09" name="未知"/>
              <p:cNvSpPr>
                <a:spLocks/>
              </p:cNvSpPr>
              <p:nvPr/>
            </p:nvSpPr>
            <p:spPr bwMode="auto">
              <a:xfrm>
                <a:off x="602" y="120"/>
                <a:ext cx="45" cy="23"/>
              </a:xfrm>
              <a:custGeom>
                <a:avLst/>
                <a:gdLst>
                  <a:gd name="T0" fmla="*/ 89 w 89"/>
                  <a:gd name="T1" fmla="*/ 8 h 46"/>
                  <a:gd name="T2" fmla="*/ 81 w 89"/>
                  <a:gd name="T3" fmla="*/ 13 h 46"/>
                  <a:gd name="T4" fmla="*/ 73 w 89"/>
                  <a:gd name="T5" fmla="*/ 20 h 46"/>
                  <a:gd name="T6" fmla="*/ 63 w 89"/>
                  <a:gd name="T7" fmla="*/ 28 h 46"/>
                  <a:gd name="T8" fmla="*/ 55 w 89"/>
                  <a:gd name="T9" fmla="*/ 35 h 46"/>
                  <a:gd name="T10" fmla="*/ 46 w 89"/>
                  <a:gd name="T11" fmla="*/ 42 h 46"/>
                  <a:gd name="T12" fmla="*/ 36 w 89"/>
                  <a:gd name="T13" fmla="*/ 46 h 46"/>
                  <a:gd name="T14" fmla="*/ 26 w 89"/>
                  <a:gd name="T15" fmla="*/ 44 h 46"/>
                  <a:gd name="T16" fmla="*/ 16 w 89"/>
                  <a:gd name="T17" fmla="*/ 40 h 46"/>
                  <a:gd name="T18" fmla="*/ 12 w 89"/>
                  <a:gd name="T19" fmla="*/ 40 h 46"/>
                  <a:gd name="T20" fmla="*/ 7 w 89"/>
                  <a:gd name="T21" fmla="*/ 40 h 46"/>
                  <a:gd name="T22" fmla="*/ 3 w 89"/>
                  <a:gd name="T23" fmla="*/ 38 h 46"/>
                  <a:gd name="T24" fmla="*/ 0 w 89"/>
                  <a:gd name="T25" fmla="*/ 34 h 46"/>
                  <a:gd name="T26" fmla="*/ 3 w 89"/>
                  <a:gd name="T27" fmla="*/ 26 h 46"/>
                  <a:gd name="T28" fmla="*/ 12 w 89"/>
                  <a:gd name="T29" fmla="*/ 21 h 46"/>
                  <a:gd name="T30" fmla="*/ 21 w 89"/>
                  <a:gd name="T31" fmla="*/ 19 h 46"/>
                  <a:gd name="T32" fmla="*/ 30 w 89"/>
                  <a:gd name="T33" fmla="*/ 16 h 46"/>
                  <a:gd name="T34" fmla="*/ 37 w 89"/>
                  <a:gd name="T35" fmla="*/ 12 h 46"/>
                  <a:gd name="T36" fmla="*/ 44 w 89"/>
                  <a:gd name="T37" fmla="*/ 8 h 46"/>
                  <a:gd name="T38" fmla="*/ 51 w 89"/>
                  <a:gd name="T39" fmla="*/ 4 h 46"/>
                  <a:gd name="T40" fmla="*/ 59 w 89"/>
                  <a:gd name="T41" fmla="*/ 2 h 46"/>
                  <a:gd name="T42" fmla="*/ 66 w 89"/>
                  <a:gd name="T43" fmla="*/ 0 h 46"/>
                  <a:gd name="T44" fmla="*/ 74 w 89"/>
                  <a:gd name="T45" fmla="*/ 0 h 46"/>
                  <a:gd name="T46" fmla="*/ 82 w 89"/>
                  <a:gd name="T47" fmla="*/ 0 h 46"/>
                  <a:gd name="T48" fmla="*/ 89 w 89"/>
                  <a:gd name="T49" fmla="*/ 2 h 46"/>
                  <a:gd name="T50" fmla="*/ 89 w 89"/>
                  <a:gd name="T51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" h="46">
                    <a:moveTo>
                      <a:pt x="89" y="8"/>
                    </a:moveTo>
                    <a:lnTo>
                      <a:pt x="81" y="13"/>
                    </a:lnTo>
                    <a:lnTo>
                      <a:pt x="73" y="20"/>
                    </a:lnTo>
                    <a:lnTo>
                      <a:pt x="63" y="28"/>
                    </a:lnTo>
                    <a:lnTo>
                      <a:pt x="55" y="35"/>
                    </a:lnTo>
                    <a:lnTo>
                      <a:pt x="46" y="42"/>
                    </a:lnTo>
                    <a:lnTo>
                      <a:pt x="36" y="46"/>
                    </a:lnTo>
                    <a:lnTo>
                      <a:pt x="26" y="44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7" y="40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3" y="26"/>
                    </a:lnTo>
                    <a:lnTo>
                      <a:pt x="12" y="21"/>
                    </a:lnTo>
                    <a:lnTo>
                      <a:pt x="21" y="19"/>
                    </a:lnTo>
                    <a:lnTo>
                      <a:pt x="30" y="16"/>
                    </a:lnTo>
                    <a:lnTo>
                      <a:pt x="37" y="12"/>
                    </a:lnTo>
                    <a:lnTo>
                      <a:pt x="44" y="8"/>
                    </a:lnTo>
                    <a:lnTo>
                      <a:pt x="51" y="4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89" y="2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0" name="未知"/>
              <p:cNvSpPr>
                <a:spLocks/>
              </p:cNvSpPr>
              <p:nvPr/>
            </p:nvSpPr>
            <p:spPr bwMode="auto">
              <a:xfrm>
                <a:off x="703" y="124"/>
                <a:ext cx="69" cy="38"/>
              </a:xfrm>
              <a:custGeom>
                <a:avLst/>
                <a:gdLst>
                  <a:gd name="T0" fmla="*/ 36 w 137"/>
                  <a:gd name="T1" fmla="*/ 7 h 77"/>
                  <a:gd name="T2" fmla="*/ 49 w 137"/>
                  <a:gd name="T3" fmla="*/ 9 h 77"/>
                  <a:gd name="T4" fmla="*/ 61 w 137"/>
                  <a:gd name="T5" fmla="*/ 9 h 77"/>
                  <a:gd name="T6" fmla="*/ 73 w 137"/>
                  <a:gd name="T7" fmla="*/ 9 h 77"/>
                  <a:gd name="T8" fmla="*/ 86 w 137"/>
                  <a:gd name="T9" fmla="*/ 7 h 77"/>
                  <a:gd name="T10" fmla="*/ 99 w 137"/>
                  <a:gd name="T11" fmla="*/ 7 h 77"/>
                  <a:gd name="T12" fmla="*/ 110 w 137"/>
                  <a:gd name="T13" fmla="*/ 7 h 77"/>
                  <a:gd name="T14" fmla="*/ 123 w 137"/>
                  <a:gd name="T15" fmla="*/ 10 h 77"/>
                  <a:gd name="T16" fmla="*/ 134 w 137"/>
                  <a:gd name="T17" fmla="*/ 13 h 77"/>
                  <a:gd name="T18" fmla="*/ 132 w 137"/>
                  <a:gd name="T19" fmla="*/ 25 h 77"/>
                  <a:gd name="T20" fmla="*/ 126 w 137"/>
                  <a:gd name="T21" fmla="*/ 34 h 77"/>
                  <a:gd name="T22" fmla="*/ 120 w 137"/>
                  <a:gd name="T23" fmla="*/ 43 h 77"/>
                  <a:gd name="T24" fmla="*/ 120 w 137"/>
                  <a:gd name="T25" fmla="*/ 55 h 77"/>
                  <a:gd name="T26" fmla="*/ 124 w 137"/>
                  <a:gd name="T27" fmla="*/ 58 h 77"/>
                  <a:gd name="T28" fmla="*/ 129 w 137"/>
                  <a:gd name="T29" fmla="*/ 60 h 77"/>
                  <a:gd name="T30" fmla="*/ 133 w 137"/>
                  <a:gd name="T31" fmla="*/ 63 h 77"/>
                  <a:gd name="T32" fmla="*/ 137 w 137"/>
                  <a:gd name="T33" fmla="*/ 68 h 77"/>
                  <a:gd name="T34" fmla="*/ 137 w 137"/>
                  <a:gd name="T35" fmla="*/ 74 h 77"/>
                  <a:gd name="T36" fmla="*/ 119 w 137"/>
                  <a:gd name="T37" fmla="*/ 77 h 77"/>
                  <a:gd name="T38" fmla="*/ 103 w 137"/>
                  <a:gd name="T39" fmla="*/ 77 h 77"/>
                  <a:gd name="T40" fmla="*/ 87 w 137"/>
                  <a:gd name="T41" fmla="*/ 73 h 77"/>
                  <a:gd name="T42" fmla="*/ 71 w 137"/>
                  <a:gd name="T43" fmla="*/ 70 h 77"/>
                  <a:gd name="T44" fmla="*/ 55 w 137"/>
                  <a:gd name="T45" fmla="*/ 65 h 77"/>
                  <a:gd name="T46" fmla="*/ 40 w 137"/>
                  <a:gd name="T47" fmla="*/ 62 h 77"/>
                  <a:gd name="T48" fmla="*/ 24 w 137"/>
                  <a:gd name="T49" fmla="*/ 58 h 77"/>
                  <a:gd name="T50" fmla="*/ 8 w 137"/>
                  <a:gd name="T51" fmla="*/ 58 h 77"/>
                  <a:gd name="T52" fmla="*/ 2 w 137"/>
                  <a:gd name="T53" fmla="*/ 58 h 77"/>
                  <a:gd name="T54" fmla="*/ 2 w 137"/>
                  <a:gd name="T55" fmla="*/ 47 h 77"/>
                  <a:gd name="T56" fmla="*/ 3 w 137"/>
                  <a:gd name="T57" fmla="*/ 34 h 77"/>
                  <a:gd name="T58" fmla="*/ 3 w 137"/>
                  <a:gd name="T59" fmla="*/ 21 h 77"/>
                  <a:gd name="T60" fmla="*/ 0 w 137"/>
                  <a:gd name="T61" fmla="*/ 10 h 77"/>
                  <a:gd name="T62" fmla="*/ 2 w 137"/>
                  <a:gd name="T63" fmla="*/ 5 h 77"/>
                  <a:gd name="T64" fmla="*/ 6 w 137"/>
                  <a:gd name="T65" fmla="*/ 2 h 77"/>
                  <a:gd name="T66" fmla="*/ 11 w 137"/>
                  <a:gd name="T67" fmla="*/ 0 h 77"/>
                  <a:gd name="T68" fmla="*/ 17 w 137"/>
                  <a:gd name="T69" fmla="*/ 2 h 77"/>
                  <a:gd name="T70" fmla="*/ 21 w 137"/>
                  <a:gd name="T71" fmla="*/ 3 h 77"/>
                  <a:gd name="T72" fmla="*/ 27 w 137"/>
                  <a:gd name="T73" fmla="*/ 4 h 77"/>
                  <a:gd name="T74" fmla="*/ 32 w 137"/>
                  <a:gd name="T75" fmla="*/ 6 h 77"/>
                  <a:gd name="T76" fmla="*/ 36 w 137"/>
                  <a:gd name="T77" fmla="*/ 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7" h="77">
                    <a:moveTo>
                      <a:pt x="36" y="7"/>
                    </a:moveTo>
                    <a:lnTo>
                      <a:pt x="49" y="9"/>
                    </a:lnTo>
                    <a:lnTo>
                      <a:pt x="61" y="9"/>
                    </a:lnTo>
                    <a:lnTo>
                      <a:pt x="73" y="9"/>
                    </a:lnTo>
                    <a:lnTo>
                      <a:pt x="86" y="7"/>
                    </a:lnTo>
                    <a:lnTo>
                      <a:pt x="99" y="7"/>
                    </a:lnTo>
                    <a:lnTo>
                      <a:pt x="110" y="7"/>
                    </a:lnTo>
                    <a:lnTo>
                      <a:pt x="123" y="10"/>
                    </a:lnTo>
                    <a:lnTo>
                      <a:pt x="134" y="13"/>
                    </a:lnTo>
                    <a:lnTo>
                      <a:pt x="132" y="25"/>
                    </a:lnTo>
                    <a:lnTo>
                      <a:pt x="126" y="34"/>
                    </a:lnTo>
                    <a:lnTo>
                      <a:pt x="120" y="43"/>
                    </a:lnTo>
                    <a:lnTo>
                      <a:pt x="120" y="55"/>
                    </a:lnTo>
                    <a:lnTo>
                      <a:pt x="124" y="58"/>
                    </a:lnTo>
                    <a:lnTo>
                      <a:pt x="129" y="60"/>
                    </a:lnTo>
                    <a:lnTo>
                      <a:pt x="133" y="63"/>
                    </a:lnTo>
                    <a:lnTo>
                      <a:pt x="137" y="68"/>
                    </a:lnTo>
                    <a:lnTo>
                      <a:pt x="137" y="74"/>
                    </a:lnTo>
                    <a:lnTo>
                      <a:pt x="119" y="77"/>
                    </a:lnTo>
                    <a:lnTo>
                      <a:pt x="103" y="77"/>
                    </a:lnTo>
                    <a:lnTo>
                      <a:pt x="87" y="73"/>
                    </a:lnTo>
                    <a:lnTo>
                      <a:pt x="71" y="70"/>
                    </a:lnTo>
                    <a:lnTo>
                      <a:pt x="55" y="65"/>
                    </a:lnTo>
                    <a:lnTo>
                      <a:pt x="40" y="62"/>
                    </a:lnTo>
                    <a:lnTo>
                      <a:pt x="24" y="58"/>
                    </a:lnTo>
                    <a:lnTo>
                      <a:pt x="8" y="58"/>
                    </a:lnTo>
                    <a:lnTo>
                      <a:pt x="2" y="58"/>
                    </a:lnTo>
                    <a:lnTo>
                      <a:pt x="2" y="47"/>
                    </a:lnTo>
                    <a:lnTo>
                      <a:pt x="3" y="34"/>
                    </a:lnTo>
                    <a:lnTo>
                      <a:pt x="3" y="21"/>
                    </a:lnTo>
                    <a:lnTo>
                      <a:pt x="0" y="10"/>
                    </a:lnTo>
                    <a:lnTo>
                      <a:pt x="2" y="5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2"/>
                    </a:lnTo>
                    <a:lnTo>
                      <a:pt x="21" y="3"/>
                    </a:lnTo>
                    <a:lnTo>
                      <a:pt x="27" y="4"/>
                    </a:lnTo>
                    <a:lnTo>
                      <a:pt x="32" y="6"/>
                    </a:lnTo>
                    <a:lnTo>
                      <a:pt x="36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1" name="未知"/>
              <p:cNvSpPr>
                <a:spLocks/>
              </p:cNvSpPr>
              <p:nvPr/>
            </p:nvSpPr>
            <p:spPr bwMode="auto">
              <a:xfrm>
                <a:off x="574" y="138"/>
                <a:ext cx="26" cy="17"/>
              </a:xfrm>
              <a:custGeom>
                <a:avLst/>
                <a:gdLst>
                  <a:gd name="T0" fmla="*/ 51 w 51"/>
                  <a:gd name="T1" fmla="*/ 14 h 35"/>
                  <a:gd name="T2" fmla="*/ 51 w 51"/>
                  <a:gd name="T3" fmla="*/ 21 h 35"/>
                  <a:gd name="T4" fmla="*/ 49 w 51"/>
                  <a:gd name="T5" fmla="*/ 27 h 35"/>
                  <a:gd name="T6" fmla="*/ 43 w 51"/>
                  <a:gd name="T7" fmla="*/ 31 h 35"/>
                  <a:gd name="T8" fmla="*/ 36 w 51"/>
                  <a:gd name="T9" fmla="*/ 35 h 35"/>
                  <a:gd name="T10" fmla="*/ 31 w 51"/>
                  <a:gd name="T11" fmla="*/ 33 h 35"/>
                  <a:gd name="T12" fmla="*/ 24 w 51"/>
                  <a:gd name="T13" fmla="*/ 33 h 35"/>
                  <a:gd name="T14" fmla="*/ 18 w 51"/>
                  <a:gd name="T15" fmla="*/ 33 h 35"/>
                  <a:gd name="T16" fmla="*/ 11 w 51"/>
                  <a:gd name="T17" fmla="*/ 34 h 35"/>
                  <a:gd name="T18" fmla="*/ 5 w 51"/>
                  <a:gd name="T19" fmla="*/ 33 h 35"/>
                  <a:gd name="T20" fmla="*/ 2 w 51"/>
                  <a:gd name="T21" fmla="*/ 31 h 35"/>
                  <a:gd name="T22" fmla="*/ 0 w 51"/>
                  <a:gd name="T23" fmla="*/ 27 h 35"/>
                  <a:gd name="T24" fmla="*/ 0 w 51"/>
                  <a:gd name="T25" fmla="*/ 19 h 35"/>
                  <a:gd name="T26" fmla="*/ 6 w 51"/>
                  <a:gd name="T27" fmla="*/ 18 h 35"/>
                  <a:gd name="T28" fmla="*/ 15 w 51"/>
                  <a:gd name="T29" fmla="*/ 13 h 35"/>
                  <a:gd name="T30" fmla="*/ 21 w 51"/>
                  <a:gd name="T31" fmla="*/ 8 h 35"/>
                  <a:gd name="T32" fmla="*/ 29 w 51"/>
                  <a:gd name="T33" fmla="*/ 4 h 35"/>
                  <a:gd name="T34" fmla="*/ 36 w 51"/>
                  <a:gd name="T35" fmla="*/ 1 h 35"/>
                  <a:gd name="T36" fmla="*/ 42 w 51"/>
                  <a:gd name="T37" fmla="*/ 0 h 35"/>
                  <a:gd name="T38" fmla="*/ 48 w 51"/>
                  <a:gd name="T39" fmla="*/ 5 h 35"/>
                  <a:gd name="T40" fmla="*/ 51 w 51"/>
                  <a:gd name="T41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" h="35">
                    <a:moveTo>
                      <a:pt x="51" y="14"/>
                    </a:moveTo>
                    <a:lnTo>
                      <a:pt x="51" y="21"/>
                    </a:lnTo>
                    <a:lnTo>
                      <a:pt x="49" y="27"/>
                    </a:lnTo>
                    <a:lnTo>
                      <a:pt x="43" y="31"/>
                    </a:lnTo>
                    <a:lnTo>
                      <a:pt x="36" y="35"/>
                    </a:lnTo>
                    <a:lnTo>
                      <a:pt x="31" y="33"/>
                    </a:lnTo>
                    <a:lnTo>
                      <a:pt x="24" y="33"/>
                    </a:lnTo>
                    <a:lnTo>
                      <a:pt x="18" y="33"/>
                    </a:lnTo>
                    <a:lnTo>
                      <a:pt x="11" y="34"/>
                    </a:lnTo>
                    <a:lnTo>
                      <a:pt x="5" y="33"/>
                    </a:lnTo>
                    <a:lnTo>
                      <a:pt x="2" y="31"/>
                    </a:lnTo>
                    <a:lnTo>
                      <a:pt x="0" y="27"/>
                    </a:lnTo>
                    <a:lnTo>
                      <a:pt x="0" y="19"/>
                    </a:lnTo>
                    <a:lnTo>
                      <a:pt x="6" y="18"/>
                    </a:lnTo>
                    <a:lnTo>
                      <a:pt x="15" y="13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8" y="5"/>
                    </a:lnTo>
                    <a:lnTo>
                      <a:pt x="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2" name="未知"/>
              <p:cNvSpPr>
                <a:spLocks/>
              </p:cNvSpPr>
              <p:nvPr/>
            </p:nvSpPr>
            <p:spPr bwMode="auto">
              <a:xfrm>
                <a:off x="319" y="153"/>
                <a:ext cx="56" cy="15"/>
              </a:xfrm>
              <a:custGeom>
                <a:avLst/>
                <a:gdLst>
                  <a:gd name="T0" fmla="*/ 112 w 112"/>
                  <a:gd name="T1" fmla="*/ 3 h 30"/>
                  <a:gd name="T2" fmla="*/ 111 w 112"/>
                  <a:gd name="T3" fmla="*/ 8 h 30"/>
                  <a:gd name="T4" fmla="*/ 107 w 112"/>
                  <a:gd name="T5" fmla="*/ 12 h 30"/>
                  <a:gd name="T6" fmla="*/ 103 w 112"/>
                  <a:gd name="T7" fmla="*/ 15 h 30"/>
                  <a:gd name="T8" fmla="*/ 98 w 112"/>
                  <a:gd name="T9" fmla="*/ 18 h 30"/>
                  <a:gd name="T10" fmla="*/ 93 w 112"/>
                  <a:gd name="T11" fmla="*/ 19 h 30"/>
                  <a:gd name="T12" fmla="*/ 87 w 112"/>
                  <a:gd name="T13" fmla="*/ 20 h 30"/>
                  <a:gd name="T14" fmla="*/ 81 w 112"/>
                  <a:gd name="T15" fmla="*/ 21 h 30"/>
                  <a:gd name="T16" fmla="*/ 76 w 112"/>
                  <a:gd name="T17" fmla="*/ 23 h 30"/>
                  <a:gd name="T18" fmla="*/ 67 w 112"/>
                  <a:gd name="T19" fmla="*/ 21 h 30"/>
                  <a:gd name="T20" fmla="*/ 58 w 112"/>
                  <a:gd name="T21" fmla="*/ 21 h 30"/>
                  <a:gd name="T22" fmla="*/ 49 w 112"/>
                  <a:gd name="T23" fmla="*/ 21 h 30"/>
                  <a:gd name="T24" fmla="*/ 41 w 112"/>
                  <a:gd name="T25" fmla="*/ 22 h 30"/>
                  <a:gd name="T26" fmla="*/ 31 w 112"/>
                  <a:gd name="T27" fmla="*/ 24 h 30"/>
                  <a:gd name="T28" fmla="*/ 22 w 112"/>
                  <a:gd name="T29" fmla="*/ 27 h 30"/>
                  <a:gd name="T30" fmla="*/ 13 w 112"/>
                  <a:gd name="T31" fmla="*/ 28 h 30"/>
                  <a:gd name="T32" fmla="*/ 4 w 112"/>
                  <a:gd name="T33" fmla="*/ 30 h 30"/>
                  <a:gd name="T34" fmla="*/ 2 w 112"/>
                  <a:gd name="T35" fmla="*/ 27 h 30"/>
                  <a:gd name="T36" fmla="*/ 0 w 112"/>
                  <a:gd name="T37" fmla="*/ 23 h 30"/>
                  <a:gd name="T38" fmla="*/ 0 w 112"/>
                  <a:gd name="T39" fmla="*/ 20 h 30"/>
                  <a:gd name="T40" fmla="*/ 2 w 112"/>
                  <a:gd name="T41" fmla="*/ 16 h 30"/>
                  <a:gd name="T42" fmla="*/ 12 w 112"/>
                  <a:gd name="T43" fmla="*/ 11 h 30"/>
                  <a:gd name="T44" fmla="*/ 23 w 112"/>
                  <a:gd name="T45" fmla="*/ 7 h 30"/>
                  <a:gd name="T46" fmla="*/ 36 w 112"/>
                  <a:gd name="T47" fmla="*/ 6 h 30"/>
                  <a:gd name="T48" fmla="*/ 49 w 112"/>
                  <a:gd name="T49" fmla="*/ 6 h 30"/>
                  <a:gd name="T50" fmla="*/ 63 w 112"/>
                  <a:gd name="T51" fmla="*/ 6 h 30"/>
                  <a:gd name="T52" fmla="*/ 75 w 112"/>
                  <a:gd name="T53" fmla="*/ 6 h 30"/>
                  <a:gd name="T54" fmla="*/ 87 w 112"/>
                  <a:gd name="T55" fmla="*/ 5 h 30"/>
                  <a:gd name="T56" fmla="*/ 98 w 112"/>
                  <a:gd name="T57" fmla="*/ 0 h 30"/>
                  <a:gd name="T58" fmla="*/ 102 w 112"/>
                  <a:gd name="T59" fmla="*/ 0 h 30"/>
                  <a:gd name="T60" fmla="*/ 105 w 112"/>
                  <a:gd name="T61" fmla="*/ 0 h 30"/>
                  <a:gd name="T62" fmla="*/ 109 w 112"/>
                  <a:gd name="T63" fmla="*/ 1 h 30"/>
                  <a:gd name="T64" fmla="*/ 112 w 112"/>
                  <a:gd name="T6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30">
                    <a:moveTo>
                      <a:pt x="112" y="3"/>
                    </a:moveTo>
                    <a:lnTo>
                      <a:pt x="111" y="8"/>
                    </a:lnTo>
                    <a:lnTo>
                      <a:pt x="107" y="12"/>
                    </a:lnTo>
                    <a:lnTo>
                      <a:pt x="103" y="15"/>
                    </a:lnTo>
                    <a:lnTo>
                      <a:pt x="98" y="18"/>
                    </a:lnTo>
                    <a:lnTo>
                      <a:pt x="93" y="19"/>
                    </a:lnTo>
                    <a:lnTo>
                      <a:pt x="87" y="20"/>
                    </a:lnTo>
                    <a:lnTo>
                      <a:pt x="81" y="21"/>
                    </a:lnTo>
                    <a:lnTo>
                      <a:pt x="76" y="23"/>
                    </a:lnTo>
                    <a:lnTo>
                      <a:pt x="67" y="21"/>
                    </a:lnTo>
                    <a:lnTo>
                      <a:pt x="58" y="21"/>
                    </a:lnTo>
                    <a:lnTo>
                      <a:pt x="49" y="21"/>
                    </a:lnTo>
                    <a:lnTo>
                      <a:pt x="41" y="22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3" y="28"/>
                    </a:lnTo>
                    <a:lnTo>
                      <a:pt x="4" y="30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12" y="11"/>
                    </a:lnTo>
                    <a:lnTo>
                      <a:pt x="23" y="7"/>
                    </a:lnTo>
                    <a:lnTo>
                      <a:pt x="36" y="6"/>
                    </a:lnTo>
                    <a:lnTo>
                      <a:pt x="49" y="6"/>
                    </a:lnTo>
                    <a:lnTo>
                      <a:pt x="63" y="6"/>
                    </a:lnTo>
                    <a:lnTo>
                      <a:pt x="75" y="6"/>
                    </a:lnTo>
                    <a:lnTo>
                      <a:pt x="87" y="5"/>
                    </a:lnTo>
                    <a:lnTo>
                      <a:pt x="98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9" y="1"/>
                    </a:lnTo>
                    <a:lnTo>
                      <a:pt x="11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3" name="未知"/>
              <p:cNvSpPr>
                <a:spLocks/>
              </p:cNvSpPr>
              <p:nvPr/>
            </p:nvSpPr>
            <p:spPr bwMode="auto">
              <a:xfrm>
                <a:off x="460" y="154"/>
                <a:ext cx="225" cy="67"/>
              </a:xfrm>
              <a:custGeom>
                <a:avLst/>
                <a:gdLst>
                  <a:gd name="T0" fmla="*/ 446 w 449"/>
                  <a:gd name="T1" fmla="*/ 18 h 134"/>
                  <a:gd name="T2" fmla="*/ 438 w 449"/>
                  <a:gd name="T3" fmla="*/ 22 h 134"/>
                  <a:gd name="T4" fmla="*/ 427 w 449"/>
                  <a:gd name="T5" fmla="*/ 22 h 134"/>
                  <a:gd name="T6" fmla="*/ 415 w 449"/>
                  <a:gd name="T7" fmla="*/ 22 h 134"/>
                  <a:gd name="T8" fmla="*/ 392 w 449"/>
                  <a:gd name="T9" fmla="*/ 29 h 134"/>
                  <a:gd name="T10" fmla="*/ 357 w 449"/>
                  <a:gd name="T11" fmla="*/ 38 h 134"/>
                  <a:gd name="T12" fmla="*/ 322 w 449"/>
                  <a:gd name="T13" fmla="*/ 50 h 134"/>
                  <a:gd name="T14" fmla="*/ 289 w 449"/>
                  <a:gd name="T15" fmla="*/ 67 h 134"/>
                  <a:gd name="T16" fmla="*/ 264 w 449"/>
                  <a:gd name="T17" fmla="*/ 81 h 134"/>
                  <a:gd name="T18" fmla="*/ 245 w 449"/>
                  <a:gd name="T19" fmla="*/ 86 h 134"/>
                  <a:gd name="T20" fmla="*/ 225 w 449"/>
                  <a:gd name="T21" fmla="*/ 87 h 134"/>
                  <a:gd name="T22" fmla="*/ 205 w 449"/>
                  <a:gd name="T23" fmla="*/ 86 h 134"/>
                  <a:gd name="T24" fmla="*/ 175 w 449"/>
                  <a:gd name="T25" fmla="*/ 90 h 134"/>
                  <a:gd name="T26" fmla="*/ 131 w 449"/>
                  <a:gd name="T27" fmla="*/ 95 h 134"/>
                  <a:gd name="T28" fmla="*/ 88 w 449"/>
                  <a:gd name="T29" fmla="*/ 102 h 134"/>
                  <a:gd name="T30" fmla="*/ 49 w 449"/>
                  <a:gd name="T31" fmla="*/ 118 h 134"/>
                  <a:gd name="T32" fmla="*/ 24 w 449"/>
                  <a:gd name="T33" fmla="*/ 132 h 134"/>
                  <a:gd name="T34" fmla="*/ 9 w 449"/>
                  <a:gd name="T35" fmla="*/ 129 h 134"/>
                  <a:gd name="T36" fmla="*/ 0 w 449"/>
                  <a:gd name="T37" fmla="*/ 119 h 134"/>
                  <a:gd name="T38" fmla="*/ 3 w 449"/>
                  <a:gd name="T39" fmla="*/ 102 h 134"/>
                  <a:gd name="T40" fmla="*/ 16 w 449"/>
                  <a:gd name="T41" fmla="*/ 88 h 134"/>
                  <a:gd name="T42" fmla="*/ 31 w 449"/>
                  <a:gd name="T43" fmla="*/ 76 h 134"/>
                  <a:gd name="T44" fmla="*/ 48 w 449"/>
                  <a:gd name="T45" fmla="*/ 63 h 134"/>
                  <a:gd name="T46" fmla="*/ 73 w 449"/>
                  <a:gd name="T47" fmla="*/ 56 h 134"/>
                  <a:gd name="T48" fmla="*/ 101 w 449"/>
                  <a:gd name="T49" fmla="*/ 53 h 134"/>
                  <a:gd name="T50" fmla="*/ 126 w 449"/>
                  <a:gd name="T51" fmla="*/ 48 h 134"/>
                  <a:gd name="T52" fmla="*/ 149 w 449"/>
                  <a:gd name="T53" fmla="*/ 40 h 134"/>
                  <a:gd name="T54" fmla="*/ 171 w 449"/>
                  <a:gd name="T55" fmla="*/ 42 h 134"/>
                  <a:gd name="T56" fmla="*/ 192 w 449"/>
                  <a:gd name="T57" fmla="*/ 46 h 134"/>
                  <a:gd name="T58" fmla="*/ 213 w 449"/>
                  <a:gd name="T59" fmla="*/ 45 h 134"/>
                  <a:gd name="T60" fmla="*/ 236 w 449"/>
                  <a:gd name="T61" fmla="*/ 37 h 134"/>
                  <a:gd name="T62" fmla="*/ 259 w 449"/>
                  <a:gd name="T63" fmla="*/ 27 h 134"/>
                  <a:gd name="T64" fmla="*/ 282 w 449"/>
                  <a:gd name="T65" fmla="*/ 18 h 134"/>
                  <a:gd name="T66" fmla="*/ 307 w 449"/>
                  <a:gd name="T67" fmla="*/ 13 h 134"/>
                  <a:gd name="T68" fmla="*/ 336 w 449"/>
                  <a:gd name="T69" fmla="*/ 7 h 134"/>
                  <a:gd name="T70" fmla="*/ 368 w 449"/>
                  <a:gd name="T71" fmla="*/ 0 h 134"/>
                  <a:gd name="T72" fmla="*/ 401 w 449"/>
                  <a:gd name="T73" fmla="*/ 0 h 134"/>
                  <a:gd name="T74" fmla="*/ 434 w 449"/>
                  <a:gd name="T75" fmla="*/ 7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49" h="134">
                    <a:moveTo>
                      <a:pt x="449" y="12"/>
                    </a:moveTo>
                    <a:lnTo>
                      <a:pt x="446" y="18"/>
                    </a:lnTo>
                    <a:lnTo>
                      <a:pt x="443" y="21"/>
                    </a:lnTo>
                    <a:lnTo>
                      <a:pt x="438" y="22"/>
                    </a:lnTo>
                    <a:lnTo>
                      <a:pt x="434" y="22"/>
                    </a:lnTo>
                    <a:lnTo>
                      <a:pt x="427" y="22"/>
                    </a:lnTo>
                    <a:lnTo>
                      <a:pt x="421" y="22"/>
                    </a:lnTo>
                    <a:lnTo>
                      <a:pt x="415" y="22"/>
                    </a:lnTo>
                    <a:lnTo>
                      <a:pt x="411" y="25"/>
                    </a:lnTo>
                    <a:lnTo>
                      <a:pt x="392" y="29"/>
                    </a:lnTo>
                    <a:lnTo>
                      <a:pt x="375" y="34"/>
                    </a:lnTo>
                    <a:lnTo>
                      <a:pt x="357" y="38"/>
                    </a:lnTo>
                    <a:lnTo>
                      <a:pt x="339" y="44"/>
                    </a:lnTo>
                    <a:lnTo>
                      <a:pt x="322" y="50"/>
                    </a:lnTo>
                    <a:lnTo>
                      <a:pt x="305" y="58"/>
                    </a:lnTo>
                    <a:lnTo>
                      <a:pt x="289" y="67"/>
                    </a:lnTo>
                    <a:lnTo>
                      <a:pt x="274" y="79"/>
                    </a:lnTo>
                    <a:lnTo>
                      <a:pt x="264" y="81"/>
                    </a:lnTo>
                    <a:lnTo>
                      <a:pt x="255" y="83"/>
                    </a:lnTo>
                    <a:lnTo>
                      <a:pt x="245" y="86"/>
                    </a:lnTo>
                    <a:lnTo>
                      <a:pt x="234" y="87"/>
                    </a:lnTo>
                    <a:lnTo>
                      <a:pt x="225" y="87"/>
                    </a:lnTo>
                    <a:lnTo>
                      <a:pt x="215" y="87"/>
                    </a:lnTo>
                    <a:lnTo>
                      <a:pt x="205" y="86"/>
                    </a:lnTo>
                    <a:lnTo>
                      <a:pt x="195" y="84"/>
                    </a:lnTo>
                    <a:lnTo>
                      <a:pt x="175" y="90"/>
                    </a:lnTo>
                    <a:lnTo>
                      <a:pt x="153" y="94"/>
                    </a:lnTo>
                    <a:lnTo>
                      <a:pt x="131" y="95"/>
                    </a:lnTo>
                    <a:lnTo>
                      <a:pt x="109" y="97"/>
                    </a:lnTo>
                    <a:lnTo>
                      <a:pt x="88" y="102"/>
                    </a:lnTo>
                    <a:lnTo>
                      <a:pt x="67" y="108"/>
                    </a:lnTo>
                    <a:lnTo>
                      <a:pt x="49" y="118"/>
                    </a:lnTo>
                    <a:lnTo>
                      <a:pt x="33" y="134"/>
                    </a:lnTo>
                    <a:lnTo>
                      <a:pt x="24" y="132"/>
                    </a:lnTo>
                    <a:lnTo>
                      <a:pt x="16" y="131"/>
                    </a:lnTo>
                    <a:lnTo>
                      <a:pt x="9" y="129"/>
                    </a:lnTo>
                    <a:lnTo>
                      <a:pt x="2" y="128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3" y="102"/>
                    </a:lnTo>
                    <a:lnTo>
                      <a:pt x="9" y="95"/>
                    </a:lnTo>
                    <a:lnTo>
                      <a:pt x="16" y="88"/>
                    </a:lnTo>
                    <a:lnTo>
                      <a:pt x="23" y="82"/>
                    </a:lnTo>
                    <a:lnTo>
                      <a:pt x="31" y="76"/>
                    </a:lnTo>
                    <a:lnTo>
                      <a:pt x="36" y="71"/>
                    </a:lnTo>
                    <a:lnTo>
                      <a:pt x="48" y="63"/>
                    </a:lnTo>
                    <a:lnTo>
                      <a:pt x="61" y="57"/>
                    </a:lnTo>
                    <a:lnTo>
                      <a:pt x="73" y="56"/>
                    </a:lnTo>
                    <a:lnTo>
                      <a:pt x="87" y="55"/>
                    </a:lnTo>
                    <a:lnTo>
                      <a:pt x="101" y="53"/>
                    </a:lnTo>
                    <a:lnTo>
                      <a:pt x="114" y="52"/>
                    </a:lnTo>
                    <a:lnTo>
                      <a:pt x="126" y="48"/>
                    </a:lnTo>
                    <a:lnTo>
                      <a:pt x="139" y="41"/>
                    </a:lnTo>
                    <a:lnTo>
                      <a:pt x="149" y="40"/>
                    </a:lnTo>
                    <a:lnTo>
                      <a:pt x="161" y="40"/>
                    </a:lnTo>
                    <a:lnTo>
                      <a:pt x="171" y="42"/>
                    </a:lnTo>
                    <a:lnTo>
                      <a:pt x="181" y="44"/>
                    </a:lnTo>
                    <a:lnTo>
                      <a:pt x="192" y="46"/>
                    </a:lnTo>
                    <a:lnTo>
                      <a:pt x="202" y="46"/>
                    </a:lnTo>
                    <a:lnTo>
                      <a:pt x="213" y="45"/>
                    </a:lnTo>
                    <a:lnTo>
                      <a:pt x="223" y="41"/>
                    </a:lnTo>
                    <a:lnTo>
                      <a:pt x="236" y="37"/>
                    </a:lnTo>
                    <a:lnTo>
                      <a:pt x="247" y="33"/>
                    </a:lnTo>
                    <a:lnTo>
                      <a:pt x="259" y="27"/>
                    </a:lnTo>
                    <a:lnTo>
                      <a:pt x="270" y="22"/>
                    </a:lnTo>
                    <a:lnTo>
                      <a:pt x="282" y="18"/>
                    </a:lnTo>
                    <a:lnTo>
                      <a:pt x="293" y="14"/>
                    </a:lnTo>
                    <a:lnTo>
                      <a:pt x="307" y="13"/>
                    </a:lnTo>
                    <a:lnTo>
                      <a:pt x="321" y="14"/>
                    </a:lnTo>
                    <a:lnTo>
                      <a:pt x="336" y="7"/>
                    </a:lnTo>
                    <a:lnTo>
                      <a:pt x="351" y="4"/>
                    </a:lnTo>
                    <a:lnTo>
                      <a:pt x="368" y="0"/>
                    </a:lnTo>
                    <a:lnTo>
                      <a:pt x="384" y="0"/>
                    </a:lnTo>
                    <a:lnTo>
                      <a:pt x="401" y="0"/>
                    </a:lnTo>
                    <a:lnTo>
                      <a:pt x="418" y="3"/>
                    </a:lnTo>
                    <a:lnTo>
                      <a:pt x="434" y="7"/>
                    </a:lnTo>
                    <a:lnTo>
                      <a:pt x="449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4" name="未知"/>
              <p:cNvSpPr>
                <a:spLocks/>
              </p:cNvSpPr>
              <p:nvPr/>
            </p:nvSpPr>
            <p:spPr bwMode="auto">
              <a:xfrm>
                <a:off x="250" y="175"/>
                <a:ext cx="90" cy="23"/>
              </a:xfrm>
              <a:custGeom>
                <a:avLst/>
                <a:gdLst>
                  <a:gd name="T0" fmla="*/ 181 w 181"/>
                  <a:gd name="T1" fmla="*/ 5 h 46"/>
                  <a:gd name="T2" fmla="*/ 180 w 181"/>
                  <a:gd name="T3" fmla="*/ 10 h 46"/>
                  <a:gd name="T4" fmla="*/ 175 w 181"/>
                  <a:gd name="T5" fmla="*/ 14 h 46"/>
                  <a:gd name="T6" fmla="*/ 169 w 181"/>
                  <a:gd name="T7" fmla="*/ 15 h 46"/>
                  <a:gd name="T8" fmla="*/ 164 w 181"/>
                  <a:gd name="T9" fmla="*/ 17 h 46"/>
                  <a:gd name="T10" fmla="*/ 143 w 181"/>
                  <a:gd name="T11" fmla="*/ 20 h 46"/>
                  <a:gd name="T12" fmla="*/ 122 w 181"/>
                  <a:gd name="T13" fmla="*/ 24 h 46"/>
                  <a:gd name="T14" fmla="*/ 103 w 181"/>
                  <a:gd name="T15" fmla="*/ 31 h 46"/>
                  <a:gd name="T16" fmla="*/ 82 w 181"/>
                  <a:gd name="T17" fmla="*/ 38 h 46"/>
                  <a:gd name="T18" fmla="*/ 62 w 181"/>
                  <a:gd name="T19" fmla="*/ 43 h 46"/>
                  <a:gd name="T20" fmla="*/ 41 w 181"/>
                  <a:gd name="T21" fmla="*/ 46 h 46"/>
                  <a:gd name="T22" fmla="*/ 21 w 181"/>
                  <a:gd name="T23" fmla="*/ 45 h 46"/>
                  <a:gd name="T24" fmla="*/ 0 w 181"/>
                  <a:gd name="T25" fmla="*/ 38 h 46"/>
                  <a:gd name="T26" fmla="*/ 3 w 181"/>
                  <a:gd name="T27" fmla="*/ 33 h 46"/>
                  <a:gd name="T28" fmla="*/ 8 w 181"/>
                  <a:gd name="T29" fmla="*/ 31 h 46"/>
                  <a:gd name="T30" fmla="*/ 14 w 181"/>
                  <a:gd name="T31" fmla="*/ 29 h 46"/>
                  <a:gd name="T32" fmla="*/ 21 w 181"/>
                  <a:gd name="T33" fmla="*/ 29 h 46"/>
                  <a:gd name="T34" fmla="*/ 28 w 181"/>
                  <a:gd name="T35" fmla="*/ 28 h 46"/>
                  <a:gd name="T36" fmla="*/ 33 w 181"/>
                  <a:gd name="T37" fmla="*/ 27 h 46"/>
                  <a:gd name="T38" fmla="*/ 39 w 181"/>
                  <a:gd name="T39" fmla="*/ 23 h 46"/>
                  <a:gd name="T40" fmla="*/ 43 w 181"/>
                  <a:gd name="T41" fmla="*/ 17 h 46"/>
                  <a:gd name="T42" fmla="*/ 59 w 181"/>
                  <a:gd name="T43" fmla="*/ 13 h 46"/>
                  <a:gd name="T44" fmla="*/ 75 w 181"/>
                  <a:gd name="T45" fmla="*/ 9 h 46"/>
                  <a:gd name="T46" fmla="*/ 92 w 181"/>
                  <a:gd name="T47" fmla="*/ 8 h 46"/>
                  <a:gd name="T48" fmla="*/ 109 w 181"/>
                  <a:gd name="T49" fmla="*/ 7 h 46"/>
                  <a:gd name="T50" fmla="*/ 127 w 181"/>
                  <a:gd name="T51" fmla="*/ 6 h 46"/>
                  <a:gd name="T52" fmla="*/ 144 w 181"/>
                  <a:gd name="T53" fmla="*/ 6 h 46"/>
                  <a:gd name="T54" fmla="*/ 160 w 181"/>
                  <a:gd name="T55" fmla="*/ 3 h 46"/>
                  <a:gd name="T56" fmla="*/ 176 w 181"/>
                  <a:gd name="T57" fmla="*/ 0 h 46"/>
                  <a:gd name="T58" fmla="*/ 181 w 181"/>
                  <a:gd name="T59" fmla="*/ 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1" h="46">
                    <a:moveTo>
                      <a:pt x="181" y="5"/>
                    </a:moveTo>
                    <a:lnTo>
                      <a:pt x="180" y="10"/>
                    </a:lnTo>
                    <a:lnTo>
                      <a:pt x="175" y="14"/>
                    </a:lnTo>
                    <a:lnTo>
                      <a:pt x="169" y="15"/>
                    </a:lnTo>
                    <a:lnTo>
                      <a:pt x="164" y="17"/>
                    </a:lnTo>
                    <a:lnTo>
                      <a:pt x="143" y="20"/>
                    </a:lnTo>
                    <a:lnTo>
                      <a:pt x="122" y="24"/>
                    </a:lnTo>
                    <a:lnTo>
                      <a:pt x="103" y="31"/>
                    </a:lnTo>
                    <a:lnTo>
                      <a:pt x="82" y="38"/>
                    </a:lnTo>
                    <a:lnTo>
                      <a:pt x="62" y="43"/>
                    </a:lnTo>
                    <a:lnTo>
                      <a:pt x="41" y="46"/>
                    </a:lnTo>
                    <a:lnTo>
                      <a:pt x="21" y="45"/>
                    </a:lnTo>
                    <a:lnTo>
                      <a:pt x="0" y="38"/>
                    </a:lnTo>
                    <a:lnTo>
                      <a:pt x="3" y="33"/>
                    </a:lnTo>
                    <a:lnTo>
                      <a:pt x="8" y="31"/>
                    </a:lnTo>
                    <a:lnTo>
                      <a:pt x="14" y="29"/>
                    </a:lnTo>
                    <a:lnTo>
                      <a:pt x="21" y="29"/>
                    </a:lnTo>
                    <a:lnTo>
                      <a:pt x="28" y="28"/>
                    </a:lnTo>
                    <a:lnTo>
                      <a:pt x="33" y="27"/>
                    </a:lnTo>
                    <a:lnTo>
                      <a:pt x="39" y="23"/>
                    </a:lnTo>
                    <a:lnTo>
                      <a:pt x="43" y="17"/>
                    </a:lnTo>
                    <a:lnTo>
                      <a:pt x="59" y="13"/>
                    </a:lnTo>
                    <a:lnTo>
                      <a:pt x="75" y="9"/>
                    </a:lnTo>
                    <a:lnTo>
                      <a:pt x="92" y="8"/>
                    </a:lnTo>
                    <a:lnTo>
                      <a:pt x="109" y="7"/>
                    </a:lnTo>
                    <a:lnTo>
                      <a:pt x="127" y="6"/>
                    </a:lnTo>
                    <a:lnTo>
                      <a:pt x="144" y="6"/>
                    </a:lnTo>
                    <a:lnTo>
                      <a:pt x="160" y="3"/>
                    </a:lnTo>
                    <a:lnTo>
                      <a:pt x="176" y="0"/>
                    </a:lnTo>
                    <a:lnTo>
                      <a:pt x="18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5" name="未知"/>
              <p:cNvSpPr>
                <a:spLocks/>
              </p:cNvSpPr>
              <p:nvPr/>
            </p:nvSpPr>
            <p:spPr bwMode="auto">
              <a:xfrm>
                <a:off x="679" y="177"/>
                <a:ext cx="26" cy="24"/>
              </a:xfrm>
              <a:custGeom>
                <a:avLst/>
                <a:gdLst>
                  <a:gd name="T0" fmla="*/ 51 w 52"/>
                  <a:gd name="T1" fmla="*/ 5 h 49"/>
                  <a:gd name="T2" fmla="*/ 52 w 52"/>
                  <a:gd name="T3" fmla="*/ 18 h 49"/>
                  <a:gd name="T4" fmla="*/ 47 w 52"/>
                  <a:gd name="T5" fmla="*/ 28 h 49"/>
                  <a:gd name="T6" fmla="*/ 39 w 52"/>
                  <a:gd name="T7" fmla="*/ 36 h 49"/>
                  <a:gd name="T8" fmla="*/ 30 w 52"/>
                  <a:gd name="T9" fmla="*/ 43 h 49"/>
                  <a:gd name="T10" fmla="*/ 23 w 52"/>
                  <a:gd name="T11" fmla="*/ 44 h 49"/>
                  <a:gd name="T12" fmla="*/ 16 w 52"/>
                  <a:gd name="T13" fmla="*/ 48 h 49"/>
                  <a:gd name="T14" fmla="*/ 9 w 52"/>
                  <a:gd name="T15" fmla="*/ 49 h 49"/>
                  <a:gd name="T16" fmla="*/ 2 w 52"/>
                  <a:gd name="T17" fmla="*/ 45 h 49"/>
                  <a:gd name="T18" fmla="*/ 0 w 52"/>
                  <a:gd name="T19" fmla="*/ 38 h 49"/>
                  <a:gd name="T20" fmla="*/ 1 w 52"/>
                  <a:gd name="T21" fmla="*/ 34 h 49"/>
                  <a:gd name="T22" fmla="*/ 4 w 52"/>
                  <a:gd name="T23" fmla="*/ 30 h 49"/>
                  <a:gd name="T24" fmla="*/ 9 w 52"/>
                  <a:gd name="T25" fmla="*/ 27 h 49"/>
                  <a:gd name="T26" fmla="*/ 15 w 52"/>
                  <a:gd name="T27" fmla="*/ 24 h 49"/>
                  <a:gd name="T28" fmla="*/ 21 w 52"/>
                  <a:gd name="T29" fmla="*/ 20 h 49"/>
                  <a:gd name="T30" fmla="*/ 27 w 52"/>
                  <a:gd name="T31" fmla="*/ 17 h 49"/>
                  <a:gd name="T32" fmla="*/ 30 w 52"/>
                  <a:gd name="T33" fmla="*/ 12 h 49"/>
                  <a:gd name="T34" fmla="*/ 35 w 52"/>
                  <a:gd name="T35" fmla="*/ 7 h 49"/>
                  <a:gd name="T36" fmla="*/ 40 w 52"/>
                  <a:gd name="T37" fmla="*/ 3 h 49"/>
                  <a:gd name="T38" fmla="*/ 45 w 52"/>
                  <a:gd name="T39" fmla="*/ 0 h 49"/>
                  <a:gd name="T40" fmla="*/ 51 w 52"/>
                  <a:gd name="T41" fmla="*/ 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49">
                    <a:moveTo>
                      <a:pt x="51" y="5"/>
                    </a:moveTo>
                    <a:lnTo>
                      <a:pt x="52" y="18"/>
                    </a:lnTo>
                    <a:lnTo>
                      <a:pt x="47" y="28"/>
                    </a:lnTo>
                    <a:lnTo>
                      <a:pt x="39" y="36"/>
                    </a:lnTo>
                    <a:lnTo>
                      <a:pt x="30" y="43"/>
                    </a:lnTo>
                    <a:lnTo>
                      <a:pt x="23" y="44"/>
                    </a:lnTo>
                    <a:lnTo>
                      <a:pt x="16" y="48"/>
                    </a:lnTo>
                    <a:lnTo>
                      <a:pt x="9" y="49"/>
                    </a:lnTo>
                    <a:lnTo>
                      <a:pt x="2" y="45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0"/>
                    </a:lnTo>
                    <a:lnTo>
                      <a:pt x="9" y="27"/>
                    </a:lnTo>
                    <a:lnTo>
                      <a:pt x="15" y="24"/>
                    </a:lnTo>
                    <a:lnTo>
                      <a:pt x="21" y="20"/>
                    </a:lnTo>
                    <a:lnTo>
                      <a:pt x="27" y="17"/>
                    </a:lnTo>
                    <a:lnTo>
                      <a:pt x="30" y="12"/>
                    </a:lnTo>
                    <a:lnTo>
                      <a:pt x="35" y="7"/>
                    </a:lnTo>
                    <a:lnTo>
                      <a:pt x="40" y="3"/>
                    </a:lnTo>
                    <a:lnTo>
                      <a:pt x="45" y="0"/>
                    </a:lnTo>
                    <a:lnTo>
                      <a:pt x="51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6" name="未知"/>
              <p:cNvSpPr>
                <a:spLocks/>
              </p:cNvSpPr>
              <p:nvPr/>
            </p:nvSpPr>
            <p:spPr bwMode="auto">
              <a:xfrm>
                <a:off x="160" y="192"/>
                <a:ext cx="229" cy="73"/>
              </a:xfrm>
              <a:custGeom>
                <a:avLst/>
                <a:gdLst>
                  <a:gd name="T0" fmla="*/ 58 w 457"/>
                  <a:gd name="T1" fmla="*/ 40 h 147"/>
                  <a:gd name="T2" fmla="*/ 72 w 457"/>
                  <a:gd name="T3" fmla="*/ 45 h 147"/>
                  <a:gd name="T4" fmla="*/ 85 w 457"/>
                  <a:gd name="T5" fmla="*/ 53 h 147"/>
                  <a:gd name="T6" fmla="*/ 94 w 457"/>
                  <a:gd name="T7" fmla="*/ 65 h 147"/>
                  <a:gd name="T8" fmla="*/ 105 w 457"/>
                  <a:gd name="T9" fmla="*/ 72 h 147"/>
                  <a:gd name="T10" fmla="*/ 125 w 457"/>
                  <a:gd name="T11" fmla="*/ 65 h 147"/>
                  <a:gd name="T12" fmla="*/ 143 w 457"/>
                  <a:gd name="T13" fmla="*/ 59 h 147"/>
                  <a:gd name="T14" fmla="*/ 163 w 457"/>
                  <a:gd name="T15" fmla="*/ 59 h 147"/>
                  <a:gd name="T16" fmla="*/ 186 w 457"/>
                  <a:gd name="T17" fmla="*/ 70 h 147"/>
                  <a:gd name="T18" fmla="*/ 210 w 457"/>
                  <a:gd name="T19" fmla="*/ 85 h 147"/>
                  <a:gd name="T20" fmla="*/ 236 w 457"/>
                  <a:gd name="T21" fmla="*/ 99 h 147"/>
                  <a:gd name="T22" fmla="*/ 260 w 457"/>
                  <a:gd name="T23" fmla="*/ 113 h 147"/>
                  <a:gd name="T24" fmla="*/ 283 w 457"/>
                  <a:gd name="T25" fmla="*/ 117 h 147"/>
                  <a:gd name="T26" fmla="*/ 301 w 457"/>
                  <a:gd name="T27" fmla="*/ 109 h 147"/>
                  <a:gd name="T28" fmla="*/ 320 w 457"/>
                  <a:gd name="T29" fmla="*/ 99 h 147"/>
                  <a:gd name="T30" fmla="*/ 338 w 457"/>
                  <a:gd name="T31" fmla="*/ 93 h 147"/>
                  <a:gd name="T32" fmla="*/ 361 w 457"/>
                  <a:gd name="T33" fmla="*/ 89 h 147"/>
                  <a:gd name="T34" fmla="*/ 386 w 457"/>
                  <a:gd name="T35" fmla="*/ 88 h 147"/>
                  <a:gd name="T36" fmla="*/ 413 w 457"/>
                  <a:gd name="T37" fmla="*/ 86 h 147"/>
                  <a:gd name="T38" fmla="*/ 439 w 457"/>
                  <a:gd name="T39" fmla="*/ 83 h 147"/>
                  <a:gd name="T40" fmla="*/ 454 w 457"/>
                  <a:gd name="T41" fmla="*/ 83 h 147"/>
                  <a:gd name="T42" fmla="*/ 457 w 457"/>
                  <a:gd name="T43" fmla="*/ 89 h 147"/>
                  <a:gd name="T44" fmla="*/ 441 w 457"/>
                  <a:gd name="T45" fmla="*/ 97 h 147"/>
                  <a:gd name="T46" fmla="*/ 407 w 457"/>
                  <a:gd name="T47" fmla="*/ 104 h 147"/>
                  <a:gd name="T48" fmla="*/ 373 w 457"/>
                  <a:gd name="T49" fmla="*/ 111 h 147"/>
                  <a:gd name="T50" fmla="*/ 342 w 457"/>
                  <a:gd name="T51" fmla="*/ 123 h 147"/>
                  <a:gd name="T52" fmla="*/ 309 w 457"/>
                  <a:gd name="T53" fmla="*/ 143 h 147"/>
                  <a:gd name="T54" fmla="*/ 272 w 457"/>
                  <a:gd name="T55" fmla="*/ 146 h 147"/>
                  <a:gd name="T56" fmla="*/ 238 w 457"/>
                  <a:gd name="T57" fmla="*/ 132 h 147"/>
                  <a:gd name="T58" fmla="*/ 205 w 457"/>
                  <a:gd name="T59" fmla="*/ 114 h 147"/>
                  <a:gd name="T60" fmla="*/ 183 w 457"/>
                  <a:gd name="T61" fmla="*/ 101 h 147"/>
                  <a:gd name="T62" fmla="*/ 170 w 457"/>
                  <a:gd name="T63" fmla="*/ 90 h 147"/>
                  <a:gd name="T64" fmla="*/ 156 w 457"/>
                  <a:gd name="T65" fmla="*/ 83 h 147"/>
                  <a:gd name="T66" fmla="*/ 140 w 457"/>
                  <a:gd name="T67" fmla="*/ 83 h 147"/>
                  <a:gd name="T68" fmla="*/ 127 w 457"/>
                  <a:gd name="T69" fmla="*/ 90 h 147"/>
                  <a:gd name="T70" fmla="*/ 117 w 457"/>
                  <a:gd name="T71" fmla="*/ 97 h 147"/>
                  <a:gd name="T72" fmla="*/ 105 w 457"/>
                  <a:gd name="T73" fmla="*/ 101 h 147"/>
                  <a:gd name="T74" fmla="*/ 93 w 457"/>
                  <a:gd name="T75" fmla="*/ 99 h 147"/>
                  <a:gd name="T76" fmla="*/ 79 w 457"/>
                  <a:gd name="T77" fmla="*/ 90 h 147"/>
                  <a:gd name="T78" fmla="*/ 66 w 457"/>
                  <a:gd name="T79" fmla="*/ 71 h 147"/>
                  <a:gd name="T80" fmla="*/ 53 w 457"/>
                  <a:gd name="T81" fmla="*/ 52 h 147"/>
                  <a:gd name="T82" fmla="*/ 35 w 457"/>
                  <a:gd name="T83" fmla="*/ 37 h 147"/>
                  <a:gd name="T84" fmla="*/ 16 w 457"/>
                  <a:gd name="T85" fmla="*/ 26 h 147"/>
                  <a:gd name="T86" fmla="*/ 4 w 457"/>
                  <a:gd name="T87" fmla="*/ 10 h 147"/>
                  <a:gd name="T88" fmla="*/ 6 w 457"/>
                  <a:gd name="T89" fmla="*/ 4 h 147"/>
                  <a:gd name="T90" fmla="*/ 19 w 457"/>
                  <a:gd name="T91" fmla="*/ 12 h 147"/>
                  <a:gd name="T92" fmla="*/ 32 w 457"/>
                  <a:gd name="T93" fmla="*/ 21 h 147"/>
                  <a:gd name="T94" fmla="*/ 44 w 457"/>
                  <a:gd name="T95" fmla="*/ 3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7" h="147">
                    <a:moveTo>
                      <a:pt x="51" y="36"/>
                    </a:moveTo>
                    <a:lnTo>
                      <a:pt x="58" y="40"/>
                    </a:lnTo>
                    <a:lnTo>
                      <a:pt x="65" y="42"/>
                    </a:lnTo>
                    <a:lnTo>
                      <a:pt x="72" y="45"/>
                    </a:lnTo>
                    <a:lnTo>
                      <a:pt x="79" y="49"/>
                    </a:lnTo>
                    <a:lnTo>
                      <a:pt x="85" y="53"/>
                    </a:lnTo>
                    <a:lnTo>
                      <a:pt x="91" y="59"/>
                    </a:lnTo>
                    <a:lnTo>
                      <a:pt x="94" y="65"/>
                    </a:lnTo>
                    <a:lnTo>
                      <a:pt x="96" y="73"/>
                    </a:lnTo>
                    <a:lnTo>
                      <a:pt x="105" y="72"/>
                    </a:lnTo>
                    <a:lnTo>
                      <a:pt x="115" y="68"/>
                    </a:lnTo>
                    <a:lnTo>
                      <a:pt x="125" y="65"/>
                    </a:lnTo>
                    <a:lnTo>
                      <a:pt x="134" y="61"/>
                    </a:lnTo>
                    <a:lnTo>
                      <a:pt x="143" y="59"/>
                    </a:lnTo>
                    <a:lnTo>
                      <a:pt x="154" y="58"/>
                    </a:lnTo>
                    <a:lnTo>
                      <a:pt x="163" y="59"/>
                    </a:lnTo>
                    <a:lnTo>
                      <a:pt x="173" y="63"/>
                    </a:lnTo>
                    <a:lnTo>
                      <a:pt x="186" y="70"/>
                    </a:lnTo>
                    <a:lnTo>
                      <a:pt x="199" y="76"/>
                    </a:lnTo>
                    <a:lnTo>
                      <a:pt x="210" y="85"/>
                    </a:lnTo>
                    <a:lnTo>
                      <a:pt x="223" y="91"/>
                    </a:lnTo>
                    <a:lnTo>
                      <a:pt x="236" y="99"/>
                    </a:lnTo>
                    <a:lnTo>
                      <a:pt x="247" y="106"/>
                    </a:lnTo>
                    <a:lnTo>
                      <a:pt x="260" y="113"/>
                    </a:lnTo>
                    <a:lnTo>
                      <a:pt x="272" y="119"/>
                    </a:lnTo>
                    <a:lnTo>
                      <a:pt x="283" y="117"/>
                    </a:lnTo>
                    <a:lnTo>
                      <a:pt x="292" y="113"/>
                    </a:lnTo>
                    <a:lnTo>
                      <a:pt x="301" y="109"/>
                    </a:lnTo>
                    <a:lnTo>
                      <a:pt x="310" y="104"/>
                    </a:lnTo>
                    <a:lnTo>
                      <a:pt x="320" y="99"/>
                    </a:lnTo>
                    <a:lnTo>
                      <a:pt x="329" y="96"/>
                    </a:lnTo>
                    <a:lnTo>
                      <a:pt x="338" y="93"/>
                    </a:lnTo>
                    <a:lnTo>
                      <a:pt x="348" y="91"/>
                    </a:lnTo>
                    <a:lnTo>
                      <a:pt x="361" y="89"/>
                    </a:lnTo>
                    <a:lnTo>
                      <a:pt x="374" y="88"/>
                    </a:lnTo>
                    <a:lnTo>
                      <a:pt x="386" y="88"/>
                    </a:lnTo>
                    <a:lnTo>
                      <a:pt x="400" y="87"/>
                    </a:lnTo>
                    <a:lnTo>
                      <a:pt x="413" y="86"/>
                    </a:lnTo>
                    <a:lnTo>
                      <a:pt x="427" y="85"/>
                    </a:lnTo>
                    <a:lnTo>
                      <a:pt x="439" y="83"/>
                    </a:lnTo>
                    <a:lnTo>
                      <a:pt x="452" y="81"/>
                    </a:lnTo>
                    <a:lnTo>
                      <a:pt x="454" y="83"/>
                    </a:lnTo>
                    <a:lnTo>
                      <a:pt x="456" y="86"/>
                    </a:lnTo>
                    <a:lnTo>
                      <a:pt x="457" y="89"/>
                    </a:lnTo>
                    <a:lnTo>
                      <a:pt x="457" y="91"/>
                    </a:lnTo>
                    <a:lnTo>
                      <a:pt x="441" y="97"/>
                    </a:lnTo>
                    <a:lnTo>
                      <a:pt x="424" y="102"/>
                    </a:lnTo>
                    <a:lnTo>
                      <a:pt x="407" y="104"/>
                    </a:lnTo>
                    <a:lnTo>
                      <a:pt x="390" y="108"/>
                    </a:lnTo>
                    <a:lnTo>
                      <a:pt x="373" y="111"/>
                    </a:lnTo>
                    <a:lnTo>
                      <a:pt x="357" y="116"/>
                    </a:lnTo>
                    <a:lnTo>
                      <a:pt x="342" y="123"/>
                    </a:lnTo>
                    <a:lnTo>
                      <a:pt x="328" y="133"/>
                    </a:lnTo>
                    <a:lnTo>
                      <a:pt x="309" y="143"/>
                    </a:lnTo>
                    <a:lnTo>
                      <a:pt x="291" y="147"/>
                    </a:lnTo>
                    <a:lnTo>
                      <a:pt x="272" y="146"/>
                    </a:lnTo>
                    <a:lnTo>
                      <a:pt x="255" y="140"/>
                    </a:lnTo>
                    <a:lnTo>
                      <a:pt x="238" y="132"/>
                    </a:lnTo>
                    <a:lnTo>
                      <a:pt x="221" y="124"/>
                    </a:lnTo>
                    <a:lnTo>
                      <a:pt x="205" y="114"/>
                    </a:lnTo>
                    <a:lnTo>
                      <a:pt x="188" y="106"/>
                    </a:lnTo>
                    <a:lnTo>
                      <a:pt x="183" y="101"/>
                    </a:lnTo>
                    <a:lnTo>
                      <a:pt x="177" y="95"/>
                    </a:lnTo>
                    <a:lnTo>
                      <a:pt x="170" y="90"/>
                    </a:lnTo>
                    <a:lnTo>
                      <a:pt x="163" y="87"/>
                    </a:lnTo>
                    <a:lnTo>
                      <a:pt x="156" y="83"/>
                    </a:lnTo>
                    <a:lnTo>
                      <a:pt x="148" y="82"/>
                    </a:lnTo>
                    <a:lnTo>
                      <a:pt x="140" y="83"/>
                    </a:lnTo>
                    <a:lnTo>
                      <a:pt x="132" y="86"/>
                    </a:lnTo>
                    <a:lnTo>
                      <a:pt x="127" y="90"/>
                    </a:lnTo>
                    <a:lnTo>
                      <a:pt x="123" y="94"/>
                    </a:lnTo>
                    <a:lnTo>
                      <a:pt x="117" y="97"/>
                    </a:lnTo>
                    <a:lnTo>
                      <a:pt x="111" y="99"/>
                    </a:lnTo>
                    <a:lnTo>
                      <a:pt x="105" y="101"/>
                    </a:lnTo>
                    <a:lnTo>
                      <a:pt x="99" y="101"/>
                    </a:lnTo>
                    <a:lnTo>
                      <a:pt x="93" y="99"/>
                    </a:lnTo>
                    <a:lnTo>
                      <a:pt x="86" y="98"/>
                    </a:lnTo>
                    <a:lnTo>
                      <a:pt x="79" y="90"/>
                    </a:lnTo>
                    <a:lnTo>
                      <a:pt x="72" y="80"/>
                    </a:lnTo>
                    <a:lnTo>
                      <a:pt x="66" y="71"/>
                    </a:lnTo>
                    <a:lnTo>
                      <a:pt x="59" y="60"/>
                    </a:lnTo>
                    <a:lnTo>
                      <a:pt x="53" y="52"/>
                    </a:lnTo>
                    <a:lnTo>
                      <a:pt x="44" y="44"/>
                    </a:lnTo>
                    <a:lnTo>
                      <a:pt x="35" y="37"/>
                    </a:lnTo>
                    <a:lnTo>
                      <a:pt x="24" y="34"/>
                    </a:lnTo>
                    <a:lnTo>
                      <a:pt x="16" y="26"/>
                    </a:lnTo>
                    <a:lnTo>
                      <a:pt x="10" y="18"/>
                    </a:lnTo>
                    <a:lnTo>
                      <a:pt x="4" y="10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3" y="7"/>
                    </a:lnTo>
                    <a:lnTo>
                      <a:pt x="19" y="12"/>
                    </a:lnTo>
                    <a:lnTo>
                      <a:pt x="26" y="17"/>
                    </a:lnTo>
                    <a:lnTo>
                      <a:pt x="32" y="21"/>
                    </a:lnTo>
                    <a:lnTo>
                      <a:pt x="39" y="26"/>
                    </a:lnTo>
                    <a:lnTo>
                      <a:pt x="44" y="32"/>
                    </a:lnTo>
                    <a:lnTo>
                      <a:pt x="51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7" name="未知"/>
              <p:cNvSpPr>
                <a:spLocks/>
              </p:cNvSpPr>
              <p:nvPr/>
            </p:nvSpPr>
            <p:spPr bwMode="auto">
              <a:xfrm>
                <a:off x="319" y="201"/>
                <a:ext cx="52" cy="25"/>
              </a:xfrm>
              <a:custGeom>
                <a:avLst/>
                <a:gdLst>
                  <a:gd name="T0" fmla="*/ 105 w 105"/>
                  <a:gd name="T1" fmla="*/ 7 h 51"/>
                  <a:gd name="T2" fmla="*/ 100 w 105"/>
                  <a:gd name="T3" fmla="*/ 11 h 51"/>
                  <a:gd name="T4" fmla="*/ 95 w 105"/>
                  <a:gd name="T5" fmla="*/ 16 h 51"/>
                  <a:gd name="T6" fmla="*/ 89 w 105"/>
                  <a:gd name="T7" fmla="*/ 19 h 51"/>
                  <a:gd name="T8" fmla="*/ 83 w 105"/>
                  <a:gd name="T9" fmla="*/ 24 h 51"/>
                  <a:gd name="T10" fmla="*/ 77 w 105"/>
                  <a:gd name="T11" fmla="*/ 28 h 51"/>
                  <a:gd name="T12" fmla="*/ 73 w 105"/>
                  <a:gd name="T13" fmla="*/ 33 h 51"/>
                  <a:gd name="T14" fmla="*/ 69 w 105"/>
                  <a:gd name="T15" fmla="*/ 39 h 51"/>
                  <a:gd name="T16" fmla="*/ 67 w 105"/>
                  <a:gd name="T17" fmla="*/ 46 h 51"/>
                  <a:gd name="T18" fmla="*/ 59 w 105"/>
                  <a:gd name="T19" fmla="*/ 49 h 51"/>
                  <a:gd name="T20" fmla="*/ 52 w 105"/>
                  <a:gd name="T21" fmla="*/ 51 h 51"/>
                  <a:gd name="T22" fmla="*/ 44 w 105"/>
                  <a:gd name="T23" fmla="*/ 49 h 51"/>
                  <a:gd name="T24" fmla="*/ 36 w 105"/>
                  <a:gd name="T25" fmla="*/ 47 h 51"/>
                  <a:gd name="T26" fmla="*/ 28 w 105"/>
                  <a:gd name="T27" fmla="*/ 45 h 51"/>
                  <a:gd name="T28" fmla="*/ 20 w 105"/>
                  <a:gd name="T29" fmla="*/ 42 h 51"/>
                  <a:gd name="T30" fmla="*/ 12 w 105"/>
                  <a:gd name="T31" fmla="*/ 41 h 51"/>
                  <a:gd name="T32" fmla="*/ 3 w 105"/>
                  <a:gd name="T33" fmla="*/ 41 h 51"/>
                  <a:gd name="T34" fmla="*/ 1 w 105"/>
                  <a:gd name="T35" fmla="*/ 39 h 51"/>
                  <a:gd name="T36" fmla="*/ 0 w 105"/>
                  <a:gd name="T37" fmla="*/ 37 h 51"/>
                  <a:gd name="T38" fmla="*/ 1 w 105"/>
                  <a:gd name="T39" fmla="*/ 34 h 51"/>
                  <a:gd name="T40" fmla="*/ 1 w 105"/>
                  <a:gd name="T41" fmla="*/ 31 h 51"/>
                  <a:gd name="T42" fmla="*/ 5 w 105"/>
                  <a:gd name="T43" fmla="*/ 25 h 51"/>
                  <a:gd name="T44" fmla="*/ 8 w 105"/>
                  <a:gd name="T45" fmla="*/ 22 h 51"/>
                  <a:gd name="T46" fmla="*/ 12 w 105"/>
                  <a:gd name="T47" fmla="*/ 21 h 51"/>
                  <a:gd name="T48" fmla="*/ 16 w 105"/>
                  <a:gd name="T49" fmla="*/ 21 h 51"/>
                  <a:gd name="T50" fmla="*/ 21 w 105"/>
                  <a:gd name="T51" fmla="*/ 21 h 51"/>
                  <a:gd name="T52" fmla="*/ 26 w 105"/>
                  <a:gd name="T53" fmla="*/ 21 h 51"/>
                  <a:gd name="T54" fmla="*/ 31 w 105"/>
                  <a:gd name="T55" fmla="*/ 21 h 51"/>
                  <a:gd name="T56" fmla="*/ 36 w 105"/>
                  <a:gd name="T57" fmla="*/ 18 h 51"/>
                  <a:gd name="T58" fmla="*/ 44 w 105"/>
                  <a:gd name="T59" fmla="*/ 15 h 51"/>
                  <a:gd name="T60" fmla="*/ 52 w 105"/>
                  <a:gd name="T61" fmla="*/ 13 h 51"/>
                  <a:gd name="T62" fmla="*/ 59 w 105"/>
                  <a:gd name="T63" fmla="*/ 10 h 51"/>
                  <a:gd name="T64" fmla="*/ 67 w 105"/>
                  <a:gd name="T65" fmla="*/ 7 h 51"/>
                  <a:gd name="T66" fmla="*/ 75 w 105"/>
                  <a:gd name="T67" fmla="*/ 6 h 51"/>
                  <a:gd name="T68" fmla="*/ 83 w 105"/>
                  <a:gd name="T69" fmla="*/ 3 h 51"/>
                  <a:gd name="T70" fmla="*/ 92 w 105"/>
                  <a:gd name="T71" fmla="*/ 1 h 51"/>
                  <a:gd name="T72" fmla="*/ 100 w 105"/>
                  <a:gd name="T73" fmla="*/ 0 h 51"/>
                  <a:gd name="T74" fmla="*/ 105 w 105"/>
                  <a:gd name="T75" fmla="*/ 7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5" h="51">
                    <a:moveTo>
                      <a:pt x="105" y="7"/>
                    </a:moveTo>
                    <a:lnTo>
                      <a:pt x="100" y="11"/>
                    </a:lnTo>
                    <a:lnTo>
                      <a:pt x="95" y="16"/>
                    </a:lnTo>
                    <a:lnTo>
                      <a:pt x="89" y="19"/>
                    </a:lnTo>
                    <a:lnTo>
                      <a:pt x="83" y="24"/>
                    </a:lnTo>
                    <a:lnTo>
                      <a:pt x="77" y="28"/>
                    </a:lnTo>
                    <a:lnTo>
                      <a:pt x="73" y="33"/>
                    </a:lnTo>
                    <a:lnTo>
                      <a:pt x="69" y="39"/>
                    </a:lnTo>
                    <a:lnTo>
                      <a:pt x="67" y="46"/>
                    </a:lnTo>
                    <a:lnTo>
                      <a:pt x="59" y="49"/>
                    </a:lnTo>
                    <a:lnTo>
                      <a:pt x="52" y="51"/>
                    </a:lnTo>
                    <a:lnTo>
                      <a:pt x="44" y="49"/>
                    </a:lnTo>
                    <a:lnTo>
                      <a:pt x="36" y="47"/>
                    </a:lnTo>
                    <a:lnTo>
                      <a:pt x="28" y="45"/>
                    </a:lnTo>
                    <a:lnTo>
                      <a:pt x="20" y="42"/>
                    </a:lnTo>
                    <a:lnTo>
                      <a:pt x="12" y="41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7"/>
                    </a:lnTo>
                    <a:lnTo>
                      <a:pt x="1" y="34"/>
                    </a:lnTo>
                    <a:lnTo>
                      <a:pt x="1" y="31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2" y="21"/>
                    </a:lnTo>
                    <a:lnTo>
                      <a:pt x="16" y="21"/>
                    </a:lnTo>
                    <a:lnTo>
                      <a:pt x="21" y="21"/>
                    </a:lnTo>
                    <a:lnTo>
                      <a:pt x="26" y="21"/>
                    </a:lnTo>
                    <a:lnTo>
                      <a:pt x="31" y="21"/>
                    </a:lnTo>
                    <a:lnTo>
                      <a:pt x="36" y="18"/>
                    </a:lnTo>
                    <a:lnTo>
                      <a:pt x="44" y="15"/>
                    </a:lnTo>
                    <a:lnTo>
                      <a:pt x="52" y="13"/>
                    </a:lnTo>
                    <a:lnTo>
                      <a:pt x="59" y="10"/>
                    </a:lnTo>
                    <a:lnTo>
                      <a:pt x="67" y="7"/>
                    </a:lnTo>
                    <a:lnTo>
                      <a:pt x="75" y="6"/>
                    </a:lnTo>
                    <a:lnTo>
                      <a:pt x="83" y="3"/>
                    </a:lnTo>
                    <a:lnTo>
                      <a:pt x="92" y="1"/>
                    </a:lnTo>
                    <a:lnTo>
                      <a:pt x="100" y="0"/>
                    </a:lnTo>
                    <a:lnTo>
                      <a:pt x="10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8" name="未知"/>
              <p:cNvSpPr>
                <a:spLocks/>
              </p:cNvSpPr>
              <p:nvPr/>
            </p:nvSpPr>
            <p:spPr bwMode="auto">
              <a:xfrm>
                <a:off x="516" y="202"/>
                <a:ext cx="153" cy="58"/>
              </a:xfrm>
              <a:custGeom>
                <a:avLst/>
                <a:gdLst>
                  <a:gd name="T0" fmla="*/ 307 w 307"/>
                  <a:gd name="T1" fmla="*/ 2 h 117"/>
                  <a:gd name="T2" fmla="*/ 304 w 307"/>
                  <a:gd name="T3" fmla="*/ 11 h 117"/>
                  <a:gd name="T4" fmla="*/ 297 w 307"/>
                  <a:gd name="T5" fmla="*/ 15 h 117"/>
                  <a:gd name="T6" fmla="*/ 288 w 307"/>
                  <a:gd name="T7" fmla="*/ 17 h 117"/>
                  <a:gd name="T8" fmla="*/ 281 w 307"/>
                  <a:gd name="T9" fmla="*/ 21 h 117"/>
                  <a:gd name="T10" fmla="*/ 269 w 307"/>
                  <a:gd name="T11" fmla="*/ 24 h 117"/>
                  <a:gd name="T12" fmla="*/ 256 w 307"/>
                  <a:gd name="T13" fmla="*/ 29 h 117"/>
                  <a:gd name="T14" fmla="*/ 242 w 307"/>
                  <a:gd name="T15" fmla="*/ 32 h 117"/>
                  <a:gd name="T16" fmla="*/ 229 w 307"/>
                  <a:gd name="T17" fmla="*/ 35 h 117"/>
                  <a:gd name="T18" fmla="*/ 217 w 307"/>
                  <a:gd name="T19" fmla="*/ 38 h 117"/>
                  <a:gd name="T20" fmla="*/ 204 w 307"/>
                  <a:gd name="T21" fmla="*/ 42 h 117"/>
                  <a:gd name="T22" fmla="*/ 190 w 307"/>
                  <a:gd name="T23" fmla="*/ 45 h 117"/>
                  <a:gd name="T24" fmla="*/ 178 w 307"/>
                  <a:gd name="T25" fmla="*/ 49 h 117"/>
                  <a:gd name="T26" fmla="*/ 165 w 307"/>
                  <a:gd name="T27" fmla="*/ 53 h 117"/>
                  <a:gd name="T28" fmla="*/ 153 w 307"/>
                  <a:gd name="T29" fmla="*/ 57 h 117"/>
                  <a:gd name="T30" fmla="*/ 141 w 307"/>
                  <a:gd name="T31" fmla="*/ 62 h 117"/>
                  <a:gd name="T32" fmla="*/ 129 w 307"/>
                  <a:gd name="T33" fmla="*/ 67 h 117"/>
                  <a:gd name="T34" fmla="*/ 118 w 307"/>
                  <a:gd name="T35" fmla="*/ 73 h 117"/>
                  <a:gd name="T36" fmla="*/ 106 w 307"/>
                  <a:gd name="T37" fmla="*/ 80 h 117"/>
                  <a:gd name="T38" fmla="*/ 95 w 307"/>
                  <a:gd name="T39" fmla="*/ 88 h 117"/>
                  <a:gd name="T40" fmla="*/ 84 w 307"/>
                  <a:gd name="T41" fmla="*/ 96 h 117"/>
                  <a:gd name="T42" fmla="*/ 74 w 307"/>
                  <a:gd name="T43" fmla="*/ 99 h 117"/>
                  <a:gd name="T44" fmla="*/ 64 w 307"/>
                  <a:gd name="T45" fmla="*/ 103 h 117"/>
                  <a:gd name="T46" fmla="*/ 53 w 307"/>
                  <a:gd name="T47" fmla="*/ 105 h 117"/>
                  <a:gd name="T48" fmla="*/ 44 w 307"/>
                  <a:gd name="T49" fmla="*/ 107 h 117"/>
                  <a:gd name="T50" fmla="*/ 34 w 307"/>
                  <a:gd name="T51" fmla="*/ 110 h 117"/>
                  <a:gd name="T52" fmla="*/ 23 w 307"/>
                  <a:gd name="T53" fmla="*/ 112 h 117"/>
                  <a:gd name="T54" fmla="*/ 13 w 307"/>
                  <a:gd name="T55" fmla="*/ 114 h 117"/>
                  <a:gd name="T56" fmla="*/ 3 w 307"/>
                  <a:gd name="T57" fmla="*/ 117 h 117"/>
                  <a:gd name="T58" fmla="*/ 0 w 307"/>
                  <a:gd name="T59" fmla="*/ 112 h 117"/>
                  <a:gd name="T60" fmla="*/ 1 w 307"/>
                  <a:gd name="T61" fmla="*/ 107 h 117"/>
                  <a:gd name="T62" fmla="*/ 4 w 307"/>
                  <a:gd name="T63" fmla="*/ 103 h 117"/>
                  <a:gd name="T64" fmla="*/ 5 w 307"/>
                  <a:gd name="T65" fmla="*/ 98 h 117"/>
                  <a:gd name="T66" fmla="*/ 16 w 307"/>
                  <a:gd name="T67" fmla="*/ 95 h 117"/>
                  <a:gd name="T68" fmla="*/ 28 w 307"/>
                  <a:gd name="T69" fmla="*/ 91 h 117"/>
                  <a:gd name="T70" fmla="*/ 39 w 307"/>
                  <a:gd name="T71" fmla="*/ 85 h 117"/>
                  <a:gd name="T72" fmla="*/ 50 w 307"/>
                  <a:gd name="T73" fmla="*/ 80 h 117"/>
                  <a:gd name="T74" fmla="*/ 60 w 307"/>
                  <a:gd name="T75" fmla="*/ 73 h 117"/>
                  <a:gd name="T76" fmla="*/ 69 w 307"/>
                  <a:gd name="T77" fmla="*/ 65 h 117"/>
                  <a:gd name="T78" fmla="*/ 77 w 307"/>
                  <a:gd name="T79" fmla="*/ 55 h 117"/>
                  <a:gd name="T80" fmla="*/ 84 w 307"/>
                  <a:gd name="T81" fmla="*/ 44 h 117"/>
                  <a:gd name="T82" fmla="*/ 95 w 307"/>
                  <a:gd name="T83" fmla="*/ 36 h 117"/>
                  <a:gd name="T84" fmla="*/ 106 w 307"/>
                  <a:gd name="T85" fmla="*/ 29 h 117"/>
                  <a:gd name="T86" fmla="*/ 119 w 307"/>
                  <a:gd name="T87" fmla="*/ 24 h 117"/>
                  <a:gd name="T88" fmla="*/ 132 w 307"/>
                  <a:gd name="T89" fmla="*/ 21 h 117"/>
                  <a:gd name="T90" fmla="*/ 144 w 307"/>
                  <a:gd name="T91" fmla="*/ 19 h 117"/>
                  <a:gd name="T92" fmla="*/ 158 w 307"/>
                  <a:gd name="T93" fmla="*/ 17 h 117"/>
                  <a:gd name="T94" fmla="*/ 172 w 307"/>
                  <a:gd name="T95" fmla="*/ 16 h 117"/>
                  <a:gd name="T96" fmla="*/ 186 w 307"/>
                  <a:gd name="T97" fmla="*/ 15 h 117"/>
                  <a:gd name="T98" fmla="*/ 199 w 307"/>
                  <a:gd name="T99" fmla="*/ 15 h 117"/>
                  <a:gd name="T100" fmla="*/ 214 w 307"/>
                  <a:gd name="T101" fmla="*/ 15 h 117"/>
                  <a:gd name="T102" fmla="*/ 228 w 307"/>
                  <a:gd name="T103" fmla="*/ 14 h 117"/>
                  <a:gd name="T104" fmla="*/ 242 w 307"/>
                  <a:gd name="T105" fmla="*/ 13 h 117"/>
                  <a:gd name="T106" fmla="*/ 255 w 307"/>
                  <a:gd name="T107" fmla="*/ 12 h 117"/>
                  <a:gd name="T108" fmla="*/ 269 w 307"/>
                  <a:gd name="T109" fmla="*/ 9 h 117"/>
                  <a:gd name="T110" fmla="*/ 281 w 307"/>
                  <a:gd name="T111" fmla="*/ 5 h 117"/>
                  <a:gd name="T112" fmla="*/ 293 w 307"/>
                  <a:gd name="T113" fmla="*/ 0 h 117"/>
                  <a:gd name="T114" fmla="*/ 296 w 307"/>
                  <a:gd name="T115" fmla="*/ 0 h 117"/>
                  <a:gd name="T116" fmla="*/ 300 w 307"/>
                  <a:gd name="T117" fmla="*/ 0 h 117"/>
                  <a:gd name="T118" fmla="*/ 303 w 307"/>
                  <a:gd name="T119" fmla="*/ 0 h 117"/>
                  <a:gd name="T120" fmla="*/ 307 w 307"/>
                  <a:gd name="T121" fmla="*/ 2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7" h="117">
                    <a:moveTo>
                      <a:pt x="307" y="2"/>
                    </a:moveTo>
                    <a:lnTo>
                      <a:pt x="304" y="11"/>
                    </a:lnTo>
                    <a:lnTo>
                      <a:pt x="297" y="15"/>
                    </a:lnTo>
                    <a:lnTo>
                      <a:pt x="288" y="17"/>
                    </a:lnTo>
                    <a:lnTo>
                      <a:pt x="281" y="21"/>
                    </a:lnTo>
                    <a:lnTo>
                      <a:pt x="269" y="24"/>
                    </a:lnTo>
                    <a:lnTo>
                      <a:pt x="256" y="29"/>
                    </a:lnTo>
                    <a:lnTo>
                      <a:pt x="242" y="32"/>
                    </a:lnTo>
                    <a:lnTo>
                      <a:pt x="229" y="35"/>
                    </a:lnTo>
                    <a:lnTo>
                      <a:pt x="217" y="38"/>
                    </a:lnTo>
                    <a:lnTo>
                      <a:pt x="204" y="42"/>
                    </a:lnTo>
                    <a:lnTo>
                      <a:pt x="190" y="45"/>
                    </a:lnTo>
                    <a:lnTo>
                      <a:pt x="178" y="49"/>
                    </a:lnTo>
                    <a:lnTo>
                      <a:pt x="165" y="53"/>
                    </a:lnTo>
                    <a:lnTo>
                      <a:pt x="153" y="57"/>
                    </a:lnTo>
                    <a:lnTo>
                      <a:pt x="141" y="62"/>
                    </a:lnTo>
                    <a:lnTo>
                      <a:pt x="129" y="67"/>
                    </a:lnTo>
                    <a:lnTo>
                      <a:pt x="118" y="73"/>
                    </a:lnTo>
                    <a:lnTo>
                      <a:pt x="106" y="80"/>
                    </a:lnTo>
                    <a:lnTo>
                      <a:pt x="95" y="88"/>
                    </a:lnTo>
                    <a:lnTo>
                      <a:pt x="84" y="96"/>
                    </a:lnTo>
                    <a:lnTo>
                      <a:pt x="74" y="99"/>
                    </a:lnTo>
                    <a:lnTo>
                      <a:pt x="64" y="103"/>
                    </a:lnTo>
                    <a:lnTo>
                      <a:pt x="53" y="105"/>
                    </a:lnTo>
                    <a:lnTo>
                      <a:pt x="44" y="107"/>
                    </a:lnTo>
                    <a:lnTo>
                      <a:pt x="34" y="110"/>
                    </a:lnTo>
                    <a:lnTo>
                      <a:pt x="23" y="112"/>
                    </a:lnTo>
                    <a:lnTo>
                      <a:pt x="13" y="11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" y="107"/>
                    </a:lnTo>
                    <a:lnTo>
                      <a:pt x="4" y="103"/>
                    </a:lnTo>
                    <a:lnTo>
                      <a:pt x="5" y="98"/>
                    </a:lnTo>
                    <a:lnTo>
                      <a:pt x="16" y="95"/>
                    </a:lnTo>
                    <a:lnTo>
                      <a:pt x="28" y="91"/>
                    </a:lnTo>
                    <a:lnTo>
                      <a:pt x="39" y="85"/>
                    </a:lnTo>
                    <a:lnTo>
                      <a:pt x="50" y="80"/>
                    </a:lnTo>
                    <a:lnTo>
                      <a:pt x="60" y="73"/>
                    </a:lnTo>
                    <a:lnTo>
                      <a:pt x="69" y="65"/>
                    </a:lnTo>
                    <a:lnTo>
                      <a:pt x="77" y="55"/>
                    </a:lnTo>
                    <a:lnTo>
                      <a:pt x="84" y="44"/>
                    </a:lnTo>
                    <a:lnTo>
                      <a:pt x="95" y="36"/>
                    </a:lnTo>
                    <a:lnTo>
                      <a:pt x="106" y="29"/>
                    </a:lnTo>
                    <a:lnTo>
                      <a:pt x="119" y="24"/>
                    </a:lnTo>
                    <a:lnTo>
                      <a:pt x="132" y="21"/>
                    </a:lnTo>
                    <a:lnTo>
                      <a:pt x="144" y="19"/>
                    </a:lnTo>
                    <a:lnTo>
                      <a:pt x="158" y="17"/>
                    </a:lnTo>
                    <a:lnTo>
                      <a:pt x="172" y="16"/>
                    </a:lnTo>
                    <a:lnTo>
                      <a:pt x="186" y="15"/>
                    </a:lnTo>
                    <a:lnTo>
                      <a:pt x="199" y="15"/>
                    </a:lnTo>
                    <a:lnTo>
                      <a:pt x="214" y="15"/>
                    </a:lnTo>
                    <a:lnTo>
                      <a:pt x="228" y="14"/>
                    </a:lnTo>
                    <a:lnTo>
                      <a:pt x="242" y="13"/>
                    </a:lnTo>
                    <a:lnTo>
                      <a:pt x="255" y="12"/>
                    </a:lnTo>
                    <a:lnTo>
                      <a:pt x="269" y="9"/>
                    </a:lnTo>
                    <a:lnTo>
                      <a:pt x="281" y="5"/>
                    </a:lnTo>
                    <a:lnTo>
                      <a:pt x="293" y="0"/>
                    </a:lnTo>
                    <a:lnTo>
                      <a:pt x="296" y="0"/>
                    </a:lnTo>
                    <a:lnTo>
                      <a:pt x="300" y="0"/>
                    </a:lnTo>
                    <a:lnTo>
                      <a:pt x="303" y="0"/>
                    </a:lnTo>
                    <a:lnTo>
                      <a:pt x="30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19" name="未知"/>
              <p:cNvSpPr>
                <a:spLocks/>
              </p:cNvSpPr>
              <p:nvPr/>
            </p:nvSpPr>
            <p:spPr bwMode="auto">
              <a:xfrm>
                <a:off x="373" y="241"/>
                <a:ext cx="105" cy="28"/>
              </a:xfrm>
              <a:custGeom>
                <a:avLst/>
                <a:gdLst>
                  <a:gd name="T0" fmla="*/ 210 w 210"/>
                  <a:gd name="T1" fmla="*/ 6 h 58"/>
                  <a:gd name="T2" fmla="*/ 205 w 210"/>
                  <a:gd name="T3" fmla="*/ 14 h 58"/>
                  <a:gd name="T4" fmla="*/ 197 w 210"/>
                  <a:gd name="T5" fmla="*/ 20 h 58"/>
                  <a:gd name="T6" fmla="*/ 188 w 210"/>
                  <a:gd name="T7" fmla="*/ 26 h 58"/>
                  <a:gd name="T8" fmla="*/ 181 w 210"/>
                  <a:gd name="T9" fmla="*/ 31 h 58"/>
                  <a:gd name="T10" fmla="*/ 185 w 210"/>
                  <a:gd name="T11" fmla="*/ 34 h 58"/>
                  <a:gd name="T12" fmla="*/ 191 w 210"/>
                  <a:gd name="T13" fmla="*/ 36 h 58"/>
                  <a:gd name="T14" fmla="*/ 196 w 210"/>
                  <a:gd name="T15" fmla="*/ 38 h 58"/>
                  <a:gd name="T16" fmla="*/ 202 w 210"/>
                  <a:gd name="T17" fmla="*/ 40 h 58"/>
                  <a:gd name="T18" fmla="*/ 207 w 210"/>
                  <a:gd name="T19" fmla="*/ 42 h 58"/>
                  <a:gd name="T20" fmla="*/ 209 w 210"/>
                  <a:gd name="T21" fmla="*/ 44 h 58"/>
                  <a:gd name="T22" fmla="*/ 210 w 210"/>
                  <a:gd name="T23" fmla="*/ 49 h 58"/>
                  <a:gd name="T24" fmla="*/ 207 w 210"/>
                  <a:gd name="T25" fmla="*/ 54 h 58"/>
                  <a:gd name="T26" fmla="*/ 192 w 210"/>
                  <a:gd name="T27" fmla="*/ 57 h 58"/>
                  <a:gd name="T28" fmla="*/ 178 w 210"/>
                  <a:gd name="T29" fmla="*/ 58 h 58"/>
                  <a:gd name="T30" fmla="*/ 163 w 210"/>
                  <a:gd name="T31" fmla="*/ 58 h 58"/>
                  <a:gd name="T32" fmla="*/ 149 w 210"/>
                  <a:gd name="T33" fmla="*/ 56 h 58"/>
                  <a:gd name="T34" fmla="*/ 134 w 210"/>
                  <a:gd name="T35" fmla="*/ 53 h 58"/>
                  <a:gd name="T36" fmla="*/ 121 w 210"/>
                  <a:gd name="T37" fmla="*/ 50 h 58"/>
                  <a:gd name="T38" fmla="*/ 108 w 210"/>
                  <a:gd name="T39" fmla="*/ 45 h 58"/>
                  <a:gd name="T40" fmla="*/ 95 w 210"/>
                  <a:gd name="T41" fmla="*/ 40 h 58"/>
                  <a:gd name="T42" fmla="*/ 82 w 210"/>
                  <a:gd name="T43" fmla="*/ 40 h 58"/>
                  <a:gd name="T44" fmla="*/ 70 w 210"/>
                  <a:gd name="T45" fmla="*/ 40 h 58"/>
                  <a:gd name="T46" fmla="*/ 58 w 210"/>
                  <a:gd name="T47" fmla="*/ 40 h 58"/>
                  <a:gd name="T48" fmla="*/ 47 w 210"/>
                  <a:gd name="T49" fmla="*/ 40 h 58"/>
                  <a:gd name="T50" fmla="*/ 35 w 210"/>
                  <a:gd name="T51" fmla="*/ 38 h 58"/>
                  <a:gd name="T52" fmla="*/ 24 w 210"/>
                  <a:gd name="T53" fmla="*/ 37 h 58"/>
                  <a:gd name="T54" fmla="*/ 12 w 210"/>
                  <a:gd name="T55" fmla="*/ 35 h 58"/>
                  <a:gd name="T56" fmla="*/ 2 w 210"/>
                  <a:gd name="T57" fmla="*/ 31 h 58"/>
                  <a:gd name="T58" fmla="*/ 0 w 210"/>
                  <a:gd name="T59" fmla="*/ 25 h 58"/>
                  <a:gd name="T60" fmla="*/ 5 w 210"/>
                  <a:gd name="T61" fmla="*/ 21 h 58"/>
                  <a:gd name="T62" fmla="*/ 11 w 210"/>
                  <a:gd name="T63" fmla="*/ 18 h 58"/>
                  <a:gd name="T64" fmla="*/ 15 w 210"/>
                  <a:gd name="T65" fmla="*/ 14 h 58"/>
                  <a:gd name="T66" fmla="*/ 27 w 210"/>
                  <a:gd name="T67" fmla="*/ 13 h 58"/>
                  <a:gd name="T68" fmla="*/ 38 w 210"/>
                  <a:gd name="T69" fmla="*/ 12 h 58"/>
                  <a:gd name="T70" fmla="*/ 50 w 210"/>
                  <a:gd name="T71" fmla="*/ 12 h 58"/>
                  <a:gd name="T72" fmla="*/ 62 w 210"/>
                  <a:gd name="T73" fmla="*/ 12 h 58"/>
                  <a:gd name="T74" fmla="*/ 74 w 210"/>
                  <a:gd name="T75" fmla="*/ 12 h 58"/>
                  <a:gd name="T76" fmla="*/ 86 w 210"/>
                  <a:gd name="T77" fmla="*/ 12 h 58"/>
                  <a:gd name="T78" fmla="*/ 98 w 210"/>
                  <a:gd name="T79" fmla="*/ 13 h 58"/>
                  <a:gd name="T80" fmla="*/ 110 w 210"/>
                  <a:gd name="T81" fmla="*/ 13 h 58"/>
                  <a:gd name="T82" fmla="*/ 123 w 210"/>
                  <a:gd name="T83" fmla="*/ 13 h 58"/>
                  <a:gd name="T84" fmla="*/ 135 w 210"/>
                  <a:gd name="T85" fmla="*/ 13 h 58"/>
                  <a:gd name="T86" fmla="*/ 147 w 210"/>
                  <a:gd name="T87" fmla="*/ 12 h 58"/>
                  <a:gd name="T88" fmla="*/ 158 w 210"/>
                  <a:gd name="T89" fmla="*/ 11 h 58"/>
                  <a:gd name="T90" fmla="*/ 171 w 210"/>
                  <a:gd name="T91" fmla="*/ 10 h 58"/>
                  <a:gd name="T92" fmla="*/ 182 w 210"/>
                  <a:gd name="T93" fmla="*/ 7 h 58"/>
                  <a:gd name="T94" fmla="*/ 193 w 210"/>
                  <a:gd name="T95" fmla="*/ 4 h 58"/>
                  <a:gd name="T96" fmla="*/ 204 w 210"/>
                  <a:gd name="T97" fmla="*/ 0 h 58"/>
                  <a:gd name="T98" fmla="*/ 210 w 210"/>
                  <a:gd name="T99" fmla="*/ 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0" h="58">
                    <a:moveTo>
                      <a:pt x="210" y="6"/>
                    </a:moveTo>
                    <a:lnTo>
                      <a:pt x="205" y="14"/>
                    </a:lnTo>
                    <a:lnTo>
                      <a:pt x="197" y="20"/>
                    </a:lnTo>
                    <a:lnTo>
                      <a:pt x="188" y="26"/>
                    </a:lnTo>
                    <a:lnTo>
                      <a:pt x="181" y="31"/>
                    </a:lnTo>
                    <a:lnTo>
                      <a:pt x="185" y="34"/>
                    </a:lnTo>
                    <a:lnTo>
                      <a:pt x="191" y="36"/>
                    </a:lnTo>
                    <a:lnTo>
                      <a:pt x="196" y="38"/>
                    </a:lnTo>
                    <a:lnTo>
                      <a:pt x="202" y="40"/>
                    </a:lnTo>
                    <a:lnTo>
                      <a:pt x="207" y="42"/>
                    </a:lnTo>
                    <a:lnTo>
                      <a:pt x="209" y="44"/>
                    </a:lnTo>
                    <a:lnTo>
                      <a:pt x="210" y="49"/>
                    </a:lnTo>
                    <a:lnTo>
                      <a:pt x="207" y="54"/>
                    </a:lnTo>
                    <a:lnTo>
                      <a:pt x="192" y="57"/>
                    </a:lnTo>
                    <a:lnTo>
                      <a:pt x="178" y="58"/>
                    </a:lnTo>
                    <a:lnTo>
                      <a:pt x="163" y="58"/>
                    </a:lnTo>
                    <a:lnTo>
                      <a:pt x="149" y="56"/>
                    </a:lnTo>
                    <a:lnTo>
                      <a:pt x="134" y="53"/>
                    </a:lnTo>
                    <a:lnTo>
                      <a:pt x="121" y="50"/>
                    </a:lnTo>
                    <a:lnTo>
                      <a:pt x="108" y="45"/>
                    </a:lnTo>
                    <a:lnTo>
                      <a:pt x="95" y="40"/>
                    </a:lnTo>
                    <a:lnTo>
                      <a:pt x="82" y="40"/>
                    </a:lnTo>
                    <a:lnTo>
                      <a:pt x="70" y="40"/>
                    </a:lnTo>
                    <a:lnTo>
                      <a:pt x="58" y="40"/>
                    </a:lnTo>
                    <a:lnTo>
                      <a:pt x="47" y="40"/>
                    </a:lnTo>
                    <a:lnTo>
                      <a:pt x="35" y="38"/>
                    </a:lnTo>
                    <a:lnTo>
                      <a:pt x="24" y="37"/>
                    </a:lnTo>
                    <a:lnTo>
                      <a:pt x="12" y="35"/>
                    </a:lnTo>
                    <a:lnTo>
                      <a:pt x="2" y="31"/>
                    </a:lnTo>
                    <a:lnTo>
                      <a:pt x="0" y="25"/>
                    </a:lnTo>
                    <a:lnTo>
                      <a:pt x="5" y="21"/>
                    </a:lnTo>
                    <a:lnTo>
                      <a:pt x="11" y="18"/>
                    </a:lnTo>
                    <a:lnTo>
                      <a:pt x="15" y="14"/>
                    </a:lnTo>
                    <a:lnTo>
                      <a:pt x="27" y="13"/>
                    </a:lnTo>
                    <a:lnTo>
                      <a:pt x="38" y="12"/>
                    </a:lnTo>
                    <a:lnTo>
                      <a:pt x="50" y="12"/>
                    </a:lnTo>
                    <a:lnTo>
                      <a:pt x="62" y="12"/>
                    </a:lnTo>
                    <a:lnTo>
                      <a:pt x="74" y="12"/>
                    </a:lnTo>
                    <a:lnTo>
                      <a:pt x="86" y="12"/>
                    </a:lnTo>
                    <a:lnTo>
                      <a:pt x="98" y="13"/>
                    </a:lnTo>
                    <a:lnTo>
                      <a:pt x="110" y="13"/>
                    </a:lnTo>
                    <a:lnTo>
                      <a:pt x="123" y="13"/>
                    </a:lnTo>
                    <a:lnTo>
                      <a:pt x="135" y="13"/>
                    </a:lnTo>
                    <a:lnTo>
                      <a:pt x="147" y="12"/>
                    </a:lnTo>
                    <a:lnTo>
                      <a:pt x="158" y="11"/>
                    </a:lnTo>
                    <a:lnTo>
                      <a:pt x="171" y="10"/>
                    </a:lnTo>
                    <a:lnTo>
                      <a:pt x="182" y="7"/>
                    </a:lnTo>
                    <a:lnTo>
                      <a:pt x="193" y="4"/>
                    </a:lnTo>
                    <a:lnTo>
                      <a:pt x="204" y="0"/>
                    </a:lnTo>
                    <a:lnTo>
                      <a:pt x="21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0" name="未知"/>
              <p:cNvSpPr>
                <a:spLocks/>
              </p:cNvSpPr>
              <p:nvPr/>
            </p:nvSpPr>
            <p:spPr bwMode="auto">
              <a:xfrm>
                <a:off x="832" y="242"/>
                <a:ext cx="178" cy="172"/>
              </a:xfrm>
              <a:custGeom>
                <a:avLst/>
                <a:gdLst>
                  <a:gd name="T0" fmla="*/ 103 w 355"/>
                  <a:gd name="T1" fmla="*/ 23 h 343"/>
                  <a:gd name="T2" fmla="*/ 127 w 355"/>
                  <a:gd name="T3" fmla="*/ 25 h 343"/>
                  <a:gd name="T4" fmla="*/ 146 w 355"/>
                  <a:gd name="T5" fmla="*/ 40 h 343"/>
                  <a:gd name="T6" fmla="*/ 158 w 355"/>
                  <a:gd name="T7" fmla="*/ 70 h 343"/>
                  <a:gd name="T8" fmla="*/ 191 w 355"/>
                  <a:gd name="T9" fmla="*/ 84 h 343"/>
                  <a:gd name="T10" fmla="*/ 204 w 355"/>
                  <a:gd name="T11" fmla="*/ 117 h 343"/>
                  <a:gd name="T12" fmla="*/ 195 w 355"/>
                  <a:gd name="T13" fmla="*/ 145 h 343"/>
                  <a:gd name="T14" fmla="*/ 218 w 355"/>
                  <a:gd name="T15" fmla="*/ 174 h 343"/>
                  <a:gd name="T16" fmla="*/ 231 w 355"/>
                  <a:gd name="T17" fmla="*/ 206 h 343"/>
                  <a:gd name="T18" fmla="*/ 247 w 355"/>
                  <a:gd name="T19" fmla="*/ 228 h 343"/>
                  <a:gd name="T20" fmla="*/ 249 w 355"/>
                  <a:gd name="T21" fmla="*/ 233 h 343"/>
                  <a:gd name="T22" fmla="*/ 247 w 355"/>
                  <a:gd name="T23" fmla="*/ 235 h 343"/>
                  <a:gd name="T24" fmla="*/ 252 w 355"/>
                  <a:gd name="T25" fmla="*/ 241 h 343"/>
                  <a:gd name="T26" fmla="*/ 270 w 355"/>
                  <a:gd name="T27" fmla="*/ 246 h 343"/>
                  <a:gd name="T28" fmla="*/ 281 w 355"/>
                  <a:gd name="T29" fmla="*/ 193 h 343"/>
                  <a:gd name="T30" fmla="*/ 313 w 355"/>
                  <a:gd name="T31" fmla="*/ 211 h 343"/>
                  <a:gd name="T32" fmla="*/ 334 w 355"/>
                  <a:gd name="T33" fmla="*/ 261 h 343"/>
                  <a:gd name="T34" fmla="*/ 355 w 355"/>
                  <a:gd name="T35" fmla="*/ 312 h 343"/>
                  <a:gd name="T36" fmla="*/ 337 w 355"/>
                  <a:gd name="T37" fmla="*/ 312 h 343"/>
                  <a:gd name="T38" fmla="*/ 316 w 355"/>
                  <a:gd name="T39" fmla="*/ 315 h 343"/>
                  <a:gd name="T40" fmla="*/ 300 w 355"/>
                  <a:gd name="T41" fmla="*/ 311 h 343"/>
                  <a:gd name="T42" fmla="*/ 287 w 355"/>
                  <a:gd name="T43" fmla="*/ 289 h 343"/>
                  <a:gd name="T44" fmla="*/ 272 w 355"/>
                  <a:gd name="T45" fmla="*/ 269 h 343"/>
                  <a:gd name="T46" fmla="*/ 270 w 355"/>
                  <a:gd name="T47" fmla="*/ 289 h 343"/>
                  <a:gd name="T48" fmla="*/ 281 w 355"/>
                  <a:gd name="T49" fmla="*/ 322 h 343"/>
                  <a:gd name="T50" fmla="*/ 260 w 355"/>
                  <a:gd name="T51" fmla="*/ 329 h 343"/>
                  <a:gd name="T52" fmla="*/ 203 w 355"/>
                  <a:gd name="T53" fmla="*/ 269 h 343"/>
                  <a:gd name="T54" fmla="*/ 155 w 355"/>
                  <a:gd name="T55" fmla="*/ 186 h 343"/>
                  <a:gd name="T56" fmla="*/ 117 w 355"/>
                  <a:gd name="T57" fmla="*/ 100 h 343"/>
                  <a:gd name="T58" fmla="*/ 105 w 355"/>
                  <a:gd name="T59" fmla="*/ 95 h 343"/>
                  <a:gd name="T60" fmla="*/ 102 w 355"/>
                  <a:gd name="T61" fmla="*/ 144 h 343"/>
                  <a:gd name="T62" fmla="*/ 104 w 355"/>
                  <a:gd name="T63" fmla="*/ 197 h 343"/>
                  <a:gd name="T64" fmla="*/ 128 w 355"/>
                  <a:gd name="T65" fmla="*/ 212 h 343"/>
                  <a:gd name="T66" fmla="*/ 123 w 355"/>
                  <a:gd name="T67" fmla="*/ 231 h 343"/>
                  <a:gd name="T68" fmla="*/ 131 w 355"/>
                  <a:gd name="T69" fmla="*/ 252 h 343"/>
                  <a:gd name="T70" fmla="*/ 147 w 355"/>
                  <a:gd name="T71" fmla="*/ 283 h 343"/>
                  <a:gd name="T72" fmla="*/ 156 w 355"/>
                  <a:gd name="T73" fmla="*/ 336 h 343"/>
                  <a:gd name="T74" fmla="*/ 66 w 355"/>
                  <a:gd name="T75" fmla="*/ 305 h 343"/>
                  <a:gd name="T76" fmla="*/ 66 w 355"/>
                  <a:gd name="T77" fmla="*/ 241 h 343"/>
                  <a:gd name="T78" fmla="*/ 55 w 355"/>
                  <a:gd name="T79" fmla="*/ 176 h 343"/>
                  <a:gd name="T80" fmla="*/ 58 w 355"/>
                  <a:gd name="T81" fmla="*/ 117 h 343"/>
                  <a:gd name="T82" fmla="*/ 30 w 355"/>
                  <a:gd name="T83" fmla="*/ 78 h 343"/>
                  <a:gd name="T84" fmla="*/ 5 w 355"/>
                  <a:gd name="T85" fmla="*/ 45 h 343"/>
                  <a:gd name="T86" fmla="*/ 4 w 355"/>
                  <a:gd name="T87" fmla="*/ 4 h 343"/>
                  <a:gd name="T88" fmla="*/ 17 w 355"/>
                  <a:gd name="T89" fmla="*/ 1 h 343"/>
                  <a:gd name="T90" fmla="*/ 30 w 355"/>
                  <a:gd name="T91" fmla="*/ 1 h 343"/>
                  <a:gd name="T92" fmla="*/ 44 w 355"/>
                  <a:gd name="T93" fmla="*/ 7 h 343"/>
                  <a:gd name="T94" fmla="*/ 60 w 355"/>
                  <a:gd name="T95" fmla="*/ 26 h 343"/>
                  <a:gd name="T96" fmla="*/ 80 w 355"/>
                  <a:gd name="T97" fmla="*/ 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5" h="343">
                    <a:moveTo>
                      <a:pt x="87" y="23"/>
                    </a:moveTo>
                    <a:lnTo>
                      <a:pt x="95" y="23"/>
                    </a:lnTo>
                    <a:lnTo>
                      <a:pt x="103" y="23"/>
                    </a:lnTo>
                    <a:lnTo>
                      <a:pt x="112" y="23"/>
                    </a:lnTo>
                    <a:lnTo>
                      <a:pt x="120" y="24"/>
                    </a:lnTo>
                    <a:lnTo>
                      <a:pt x="127" y="25"/>
                    </a:lnTo>
                    <a:lnTo>
                      <a:pt x="134" y="27"/>
                    </a:lnTo>
                    <a:lnTo>
                      <a:pt x="140" y="33"/>
                    </a:lnTo>
                    <a:lnTo>
                      <a:pt x="146" y="40"/>
                    </a:lnTo>
                    <a:lnTo>
                      <a:pt x="144" y="54"/>
                    </a:lnTo>
                    <a:lnTo>
                      <a:pt x="149" y="63"/>
                    </a:lnTo>
                    <a:lnTo>
                      <a:pt x="158" y="70"/>
                    </a:lnTo>
                    <a:lnTo>
                      <a:pt x="169" y="74"/>
                    </a:lnTo>
                    <a:lnTo>
                      <a:pt x="180" y="78"/>
                    </a:lnTo>
                    <a:lnTo>
                      <a:pt x="191" y="84"/>
                    </a:lnTo>
                    <a:lnTo>
                      <a:pt x="199" y="93"/>
                    </a:lnTo>
                    <a:lnTo>
                      <a:pt x="202" y="107"/>
                    </a:lnTo>
                    <a:lnTo>
                      <a:pt x="204" y="117"/>
                    </a:lnTo>
                    <a:lnTo>
                      <a:pt x="201" y="127"/>
                    </a:lnTo>
                    <a:lnTo>
                      <a:pt x="196" y="136"/>
                    </a:lnTo>
                    <a:lnTo>
                      <a:pt x="195" y="145"/>
                    </a:lnTo>
                    <a:lnTo>
                      <a:pt x="205" y="153"/>
                    </a:lnTo>
                    <a:lnTo>
                      <a:pt x="212" y="162"/>
                    </a:lnTo>
                    <a:lnTo>
                      <a:pt x="218" y="174"/>
                    </a:lnTo>
                    <a:lnTo>
                      <a:pt x="222" y="184"/>
                    </a:lnTo>
                    <a:lnTo>
                      <a:pt x="226" y="196"/>
                    </a:lnTo>
                    <a:lnTo>
                      <a:pt x="231" y="206"/>
                    </a:lnTo>
                    <a:lnTo>
                      <a:pt x="238" y="216"/>
                    </a:lnTo>
                    <a:lnTo>
                      <a:pt x="247" y="226"/>
                    </a:lnTo>
                    <a:lnTo>
                      <a:pt x="247" y="228"/>
                    </a:lnTo>
                    <a:lnTo>
                      <a:pt x="247" y="229"/>
                    </a:lnTo>
                    <a:lnTo>
                      <a:pt x="248" y="231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4"/>
                    </a:lnTo>
                    <a:lnTo>
                      <a:pt x="247" y="235"/>
                    </a:lnTo>
                    <a:lnTo>
                      <a:pt x="246" y="236"/>
                    </a:lnTo>
                    <a:lnTo>
                      <a:pt x="249" y="238"/>
                    </a:lnTo>
                    <a:lnTo>
                      <a:pt x="252" y="241"/>
                    </a:lnTo>
                    <a:lnTo>
                      <a:pt x="255" y="243"/>
                    </a:lnTo>
                    <a:lnTo>
                      <a:pt x="257" y="248"/>
                    </a:lnTo>
                    <a:lnTo>
                      <a:pt x="270" y="246"/>
                    </a:lnTo>
                    <a:lnTo>
                      <a:pt x="269" y="229"/>
                    </a:lnTo>
                    <a:lnTo>
                      <a:pt x="273" y="211"/>
                    </a:lnTo>
                    <a:lnTo>
                      <a:pt x="281" y="193"/>
                    </a:lnTo>
                    <a:lnTo>
                      <a:pt x="293" y="181"/>
                    </a:lnTo>
                    <a:lnTo>
                      <a:pt x="303" y="196"/>
                    </a:lnTo>
                    <a:lnTo>
                      <a:pt x="313" y="211"/>
                    </a:lnTo>
                    <a:lnTo>
                      <a:pt x="321" y="228"/>
                    </a:lnTo>
                    <a:lnTo>
                      <a:pt x="328" y="244"/>
                    </a:lnTo>
                    <a:lnTo>
                      <a:pt x="334" y="261"/>
                    </a:lnTo>
                    <a:lnTo>
                      <a:pt x="341" y="279"/>
                    </a:lnTo>
                    <a:lnTo>
                      <a:pt x="348" y="296"/>
                    </a:lnTo>
                    <a:lnTo>
                      <a:pt x="355" y="312"/>
                    </a:lnTo>
                    <a:lnTo>
                      <a:pt x="349" y="312"/>
                    </a:lnTo>
                    <a:lnTo>
                      <a:pt x="344" y="312"/>
                    </a:lnTo>
                    <a:lnTo>
                      <a:pt x="337" y="312"/>
                    </a:lnTo>
                    <a:lnTo>
                      <a:pt x="330" y="313"/>
                    </a:lnTo>
                    <a:lnTo>
                      <a:pt x="323" y="314"/>
                    </a:lnTo>
                    <a:lnTo>
                      <a:pt x="316" y="315"/>
                    </a:lnTo>
                    <a:lnTo>
                      <a:pt x="309" y="317"/>
                    </a:lnTo>
                    <a:lnTo>
                      <a:pt x="303" y="319"/>
                    </a:lnTo>
                    <a:lnTo>
                      <a:pt x="300" y="311"/>
                    </a:lnTo>
                    <a:lnTo>
                      <a:pt x="295" y="304"/>
                    </a:lnTo>
                    <a:lnTo>
                      <a:pt x="292" y="297"/>
                    </a:lnTo>
                    <a:lnTo>
                      <a:pt x="287" y="289"/>
                    </a:lnTo>
                    <a:lnTo>
                      <a:pt x="283" y="283"/>
                    </a:lnTo>
                    <a:lnTo>
                      <a:pt x="277" y="276"/>
                    </a:lnTo>
                    <a:lnTo>
                      <a:pt x="272" y="269"/>
                    </a:lnTo>
                    <a:lnTo>
                      <a:pt x="267" y="264"/>
                    </a:lnTo>
                    <a:lnTo>
                      <a:pt x="265" y="276"/>
                    </a:lnTo>
                    <a:lnTo>
                      <a:pt x="270" y="289"/>
                    </a:lnTo>
                    <a:lnTo>
                      <a:pt x="277" y="303"/>
                    </a:lnTo>
                    <a:lnTo>
                      <a:pt x="283" y="315"/>
                    </a:lnTo>
                    <a:lnTo>
                      <a:pt x="281" y="322"/>
                    </a:lnTo>
                    <a:lnTo>
                      <a:pt x="275" y="326"/>
                    </a:lnTo>
                    <a:lnTo>
                      <a:pt x="267" y="327"/>
                    </a:lnTo>
                    <a:lnTo>
                      <a:pt x="260" y="329"/>
                    </a:lnTo>
                    <a:lnTo>
                      <a:pt x="216" y="333"/>
                    </a:lnTo>
                    <a:lnTo>
                      <a:pt x="212" y="301"/>
                    </a:lnTo>
                    <a:lnTo>
                      <a:pt x="203" y="269"/>
                    </a:lnTo>
                    <a:lnTo>
                      <a:pt x="189" y="242"/>
                    </a:lnTo>
                    <a:lnTo>
                      <a:pt x="172" y="214"/>
                    </a:lnTo>
                    <a:lnTo>
                      <a:pt x="155" y="186"/>
                    </a:lnTo>
                    <a:lnTo>
                      <a:pt x="139" y="159"/>
                    </a:lnTo>
                    <a:lnTo>
                      <a:pt x="125" y="130"/>
                    </a:lnTo>
                    <a:lnTo>
                      <a:pt x="117" y="100"/>
                    </a:lnTo>
                    <a:lnTo>
                      <a:pt x="113" y="98"/>
                    </a:lnTo>
                    <a:lnTo>
                      <a:pt x="110" y="97"/>
                    </a:lnTo>
                    <a:lnTo>
                      <a:pt x="105" y="95"/>
                    </a:lnTo>
                    <a:lnTo>
                      <a:pt x="102" y="98"/>
                    </a:lnTo>
                    <a:lnTo>
                      <a:pt x="102" y="121"/>
                    </a:lnTo>
                    <a:lnTo>
                      <a:pt x="102" y="144"/>
                    </a:lnTo>
                    <a:lnTo>
                      <a:pt x="100" y="167"/>
                    </a:lnTo>
                    <a:lnTo>
                      <a:pt x="96" y="190"/>
                    </a:lnTo>
                    <a:lnTo>
                      <a:pt x="104" y="197"/>
                    </a:lnTo>
                    <a:lnTo>
                      <a:pt x="113" y="199"/>
                    </a:lnTo>
                    <a:lnTo>
                      <a:pt x="123" y="203"/>
                    </a:lnTo>
                    <a:lnTo>
                      <a:pt x="128" y="212"/>
                    </a:lnTo>
                    <a:lnTo>
                      <a:pt x="126" y="218"/>
                    </a:lnTo>
                    <a:lnTo>
                      <a:pt x="124" y="224"/>
                    </a:lnTo>
                    <a:lnTo>
                      <a:pt x="123" y="231"/>
                    </a:lnTo>
                    <a:lnTo>
                      <a:pt x="123" y="239"/>
                    </a:lnTo>
                    <a:lnTo>
                      <a:pt x="128" y="245"/>
                    </a:lnTo>
                    <a:lnTo>
                      <a:pt x="131" y="252"/>
                    </a:lnTo>
                    <a:lnTo>
                      <a:pt x="131" y="260"/>
                    </a:lnTo>
                    <a:lnTo>
                      <a:pt x="133" y="268"/>
                    </a:lnTo>
                    <a:lnTo>
                      <a:pt x="147" y="283"/>
                    </a:lnTo>
                    <a:lnTo>
                      <a:pt x="154" y="301"/>
                    </a:lnTo>
                    <a:lnTo>
                      <a:pt x="157" y="318"/>
                    </a:lnTo>
                    <a:lnTo>
                      <a:pt x="156" y="336"/>
                    </a:lnTo>
                    <a:lnTo>
                      <a:pt x="81" y="343"/>
                    </a:lnTo>
                    <a:lnTo>
                      <a:pt x="71" y="325"/>
                    </a:lnTo>
                    <a:lnTo>
                      <a:pt x="66" y="305"/>
                    </a:lnTo>
                    <a:lnTo>
                      <a:pt x="65" y="284"/>
                    </a:lnTo>
                    <a:lnTo>
                      <a:pt x="65" y="262"/>
                    </a:lnTo>
                    <a:lnTo>
                      <a:pt x="66" y="241"/>
                    </a:lnTo>
                    <a:lnTo>
                      <a:pt x="66" y="218"/>
                    </a:lnTo>
                    <a:lnTo>
                      <a:pt x="63" y="197"/>
                    </a:lnTo>
                    <a:lnTo>
                      <a:pt x="55" y="176"/>
                    </a:lnTo>
                    <a:lnTo>
                      <a:pt x="51" y="156"/>
                    </a:lnTo>
                    <a:lnTo>
                      <a:pt x="56" y="137"/>
                    </a:lnTo>
                    <a:lnTo>
                      <a:pt x="58" y="117"/>
                    </a:lnTo>
                    <a:lnTo>
                      <a:pt x="51" y="98"/>
                    </a:lnTo>
                    <a:lnTo>
                      <a:pt x="41" y="87"/>
                    </a:lnTo>
                    <a:lnTo>
                      <a:pt x="30" y="78"/>
                    </a:lnTo>
                    <a:lnTo>
                      <a:pt x="21" y="67"/>
                    </a:lnTo>
                    <a:lnTo>
                      <a:pt x="12" y="56"/>
                    </a:lnTo>
                    <a:lnTo>
                      <a:pt x="5" y="45"/>
                    </a:lnTo>
                    <a:lnTo>
                      <a:pt x="2" y="32"/>
                    </a:lnTo>
                    <a:lnTo>
                      <a:pt x="0" y="19"/>
                    </a:lnTo>
                    <a:lnTo>
                      <a:pt x="4" y="4"/>
                    </a:lnTo>
                    <a:lnTo>
                      <a:pt x="7" y="2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40" y="2"/>
                    </a:lnTo>
                    <a:lnTo>
                      <a:pt x="44" y="7"/>
                    </a:lnTo>
                    <a:lnTo>
                      <a:pt x="49" y="14"/>
                    </a:lnTo>
                    <a:lnTo>
                      <a:pt x="55" y="19"/>
                    </a:lnTo>
                    <a:lnTo>
                      <a:pt x="60" y="26"/>
                    </a:lnTo>
                    <a:lnTo>
                      <a:pt x="67" y="30"/>
                    </a:lnTo>
                    <a:lnTo>
                      <a:pt x="73" y="32"/>
                    </a:lnTo>
                    <a:lnTo>
                      <a:pt x="80" y="3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1" name="未知"/>
              <p:cNvSpPr>
                <a:spLocks/>
              </p:cNvSpPr>
              <p:nvPr/>
            </p:nvSpPr>
            <p:spPr bwMode="auto">
              <a:xfrm>
                <a:off x="757" y="263"/>
                <a:ext cx="66" cy="53"/>
              </a:xfrm>
              <a:custGeom>
                <a:avLst/>
                <a:gdLst>
                  <a:gd name="T0" fmla="*/ 31 w 131"/>
                  <a:gd name="T1" fmla="*/ 28 h 105"/>
                  <a:gd name="T2" fmla="*/ 38 w 131"/>
                  <a:gd name="T3" fmla="*/ 43 h 105"/>
                  <a:gd name="T4" fmla="*/ 48 w 131"/>
                  <a:gd name="T5" fmla="*/ 52 h 105"/>
                  <a:gd name="T6" fmla="*/ 60 w 131"/>
                  <a:gd name="T7" fmla="*/ 60 h 105"/>
                  <a:gd name="T8" fmla="*/ 73 w 131"/>
                  <a:gd name="T9" fmla="*/ 65 h 105"/>
                  <a:gd name="T10" fmla="*/ 88 w 131"/>
                  <a:gd name="T11" fmla="*/ 68 h 105"/>
                  <a:gd name="T12" fmla="*/ 103 w 131"/>
                  <a:gd name="T13" fmla="*/ 72 h 105"/>
                  <a:gd name="T14" fmla="*/ 117 w 131"/>
                  <a:gd name="T15" fmla="*/ 76 h 105"/>
                  <a:gd name="T16" fmla="*/ 131 w 131"/>
                  <a:gd name="T17" fmla="*/ 82 h 105"/>
                  <a:gd name="T18" fmla="*/ 126 w 131"/>
                  <a:gd name="T19" fmla="*/ 105 h 105"/>
                  <a:gd name="T20" fmla="*/ 117 w 131"/>
                  <a:gd name="T21" fmla="*/ 99 h 105"/>
                  <a:gd name="T22" fmla="*/ 106 w 131"/>
                  <a:gd name="T23" fmla="*/ 94 h 105"/>
                  <a:gd name="T24" fmla="*/ 94 w 131"/>
                  <a:gd name="T25" fmla="*/ 86 h 105"/>
                  <a:gd name="T26" fmla="*/ 82 w 131"/>
                  <a:gd name="T27" fmla="*/ 79 h 105"/>
                  <a:gd name="T28" fmla="*/ 68 w 131"/>
                  <a:gd name="T29" fmla="*/ 72 h 105"/>
                  <a:gd name="T30" fmla="*/ 55 w 131"/>
                  <a:gd name="T31" fmla="*/ 66 h 105"/>
                  <a:gd name="T32" fmla="*/ 40 w 131"/>
                  <a:gd name="T33" fmla="*/ 61 h 105"/>
                  <a:gd name="T34" fmla="*/ 26 w 131"/>
                  <a:gd name="T35" fmla="*/ 59 h 105"/>
                  <a:gd name="T36" fmla="*/ 16 w 131"/>
                  <a:gd name="T37" fmla="*/ 46 h 105"/>
                  <a:gd name="T38" fmla="*/ 8 w 131"/>
                  <a:gd name="T39" fmla="*/ 31 h 105"/>
                  <a:gd name="T40" fmla="*/ 2 w 131"/>
                  <a:gd name="T41" fmla="*/ 16 h 105"/>
                  <a:gd name="T42" fmla="*/ 0 w 131"/>
                  <a:gd name="T43" fmla="*/ 0 h 105"/>
                  <a:gd name="T44" fmla="*/ 9 w 131"/>
                  <a:gd name="T45" fmla="*/ 3 h 105"/>
                  <a:gd name="T46" fmla="*/ 17 w 131"/>
                  <a:gd name="T47" fmla="*/ 11 h 105"/>
                  <a:gd name="T48" fmla="*/ 24 w 131"/>
                  <a:gd name="T49" fmla="*/ 20 h 105"/>
                  <a:gd name="T50" fmla="*/ 31 w 131"/>
                  <a:gd name="T51" fmla="*/ 2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1" h="105">
                    <a:moveTo>
                      <a:pt x="31" y="28"/>
                    </a:moveTo>
                    <a:lnTo>
                      <a:pt x="38" y="43"/>
                    </a:lnTo>
                    <a:lnTo>
                      <a:pt x="48" y="52"/>
                    </a:lnTo>
                    <a:lnTo>
                      <a:pt x="60" y="60"/>
                    </a:lnTo>
                    <a:lnTo>
                      <a:pt x="73" y="65"/>
                    </a:lnTo>
                    <a:lnTo>
                      <a:pt x="88" y="68"/>
                    </a:lnTo>
                    <a:lnTo>
                      <a:pt x="103" y="72"/>
                    </a:lnTo>
                    <a:lnTo>
                      <a:pt x="117" y="76"/>
                    </a:lnTo>
                    <a:lnTo>
                      <a:pt x="131" y="82"/>
                    </a:lnTo>
                    <a:lnTo>
                      <a:pt x="126" y="105"/>
                    </a:lnTo>
                    <a:lnTo>
                      <a:pt x="117" y="99"/>
                    </a:lnTo>
                    <a:lnTo>
                      <a:pt x="106" y="94"/>
                    </a:lnTo>
                    <a:lnTo>
                      <a:pt x="94" y="86"/>
                    </a:lnTo>
                    <a:lnTo>
                      <a:pt x="82" y="79"/>
                    </a:lnTo>
                    <a:lnTo>
                      <a:pt x="68" y="72"/>
                    </a:lnTo>
                    <a:lnTo>
                      <a:pt x="55" y="66"/>
                    </a:lnTo>
                    <a:lnTo>
                      <a:pt x="40" y="61"/>
                    </a:lnTo>
                    <a:lnTo>
                      <a:pt x="26" y="59"/>
                    </a:lnTo>
                    <a:lnTo>
                      <a:pt x="16" y="46"/>
                    </a:lnTo>
                    <a:lnTo>
                      <a:pt x="8" y="31"/>
                    </a:lnTo>
                    <a:lnTo>
                      <a:pt x="2" y="16"/>
                    </a:lnTo>
                    <a:lnTo>
                      <a:pt x="0" y="0"/>
                    </a:lnTo>
                    <a:lnTo>
                      <a:pt x="9" y="3"/>
                    </a:lnTo>
                    <a:lnTo>
                      <a:pt x="17" y="11"/>
                    </a:lnTo>
                    <a:lnTo>
                      <a:pt x="24" y="20"/>
                    </a:lnTo>
                    <a:lnTo>
                      <a:pt x="31" y="2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2" name="未知"/>
              <p:cNvSpPr>
                <a:spLocks/>
              </p:cNvSpPr>
              <p:nvPr/>
            </p:nvSpPr>
            <p:spPr bwMode="auto">
              <a:xfrm>
                <a:off x="265" y="268"/>
                <a:ext cx="32" cy="54"/>
              </a:xfrm>
              <a:custGeom>
                <a:avLst/>
                <a:gdLst>
                  <a:gd name="T0" fmla="*/ 43 w 63"/>
                  <a:gd name="T1" fmla="*/ 31 h 108"/>
                  <a:gd name="T2" fmla="*/ 58 w 63"/>
                  <a:gd name="T3" fmla="*/ 45 h 108"/>
                  <a:gd name="T4" fmla="*/ 60 w 63"/>
                  <a:gd name="T5" fmla="*/ 63 h 108"/>
                  <a:gd name="T6" fmla="*/ 59 w 63"/>
                  <a:gd name="T7" fmla="*/ 84 h 108"/>
                  <a:gd name="T8" fmla="*/ 63 w 63"/>
                  <a:gd name="T9" fmla="*/ 103 h 108"/>
                  <a:gd name="T10" fmla="*/ 61 w 63"/>
                  <a:gd name="T11" fmla="*/ 106 h 108"/>
                  <a:gd name="T12" fmla="*/ 59 w 63"/>
                  <a:gd name="T13" fmla="*/ 108 h 108"/>
                  <a:gd name="T14" fmla="*/ 57 w 63"/>
                  <a:gd name="T15" fmla="*/ 108 h 108"/>
                  <a:gd name="T16" fmla="*/ 53 w 63"/>
                  <a:gd name="T17" fmla="*/ 108 h 108"/>
                  <a:gd name="T18" fmla="*/ 46 w 63"/>
                  <a:gd name="T19" fmla="*/ 102 h 108"/>
                  <a:gd name="T20" fmla="*/ 38 w 63"/>
                  <a:gd name="T21" fmla="*/ 96 h 108"/>
                  <a:gd name="T22" fmla="*/ 29 w 63"/>
                  <a:gd name="T23" fmla="*/ 91 h 108"/>
                  <a:gd name="T24" fmla="*/ 20 w 63"/>
                  <a:gd name="T25" fmla="*/ 84 h 108"/>
                  <a:gd name="T26" fmla="*/ 12 w 63"/>
                  <a:gd name="T27" fmla="*/ 77 h 108"/>
                  <a:gd name="T28" fmla="*/ 6 w 63"/>
                  <a:gd name="T29" fmla="*/ 69 h 108"/>
                  <a:gd name="T30" fmla="*/ 1 w 63"/>
                  <a:gd name="T31" fmla="*/ 58 h 108"/>
                  <a:gd name="T32" fmla="*/ 0 w 63"/>
                  <a:gd name="T33" fmla="*/ 48 h 108"/>
                  <a:gd name="T34" fmla="*/ 4 w 63"/>
                  <a:gd name="T35" fmla="*/ 0 h 108"/>
                  <a:gd name="T36" fmla="*/ 9 w 63"/>
                  <a:gd name="T37" fmla="*/ 1 h 108"/>
                  <a:gd name="T38" fmla="*/ 14 w 63"/>
                  <a:gd name="T39" fmla="*/ 4 h 108"/>
                  <a:gd name="T40" fmla="*/ 19 w 63"/>
                  <a:gd name="T41" fmla="*/ 9 h 108"/>
                  <a:gd name="T42" fmla="*/ 23 w 63"/>
                  <a:gd name="T43" fmla="*/ 13 h 108"/>
                  <a:gd name="T44" fmla="*/ 28 w 63"/>
                  <a:gd name="T45" fmla="*/ 18 h 108"/>
                  <a:gd name="T46" fmla="*/ 32 w 63"/>
                  <a:gd name="T47" fmla="*/ 23 h 108"/>
                  <a:gd name="T48" fmla="*/ 38 w 63"/>
                  <a:gd name="T49" fmla="*/ 27 h 108"/>
                  <a:gd name="T50" fmla="*/ 43 w 63"/>
                  <a:gd name="T51" fmla="*/ 3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108">
                    <a:moveTo>
                      <a:pt x="43" y="31"/>
                    </a:moveTo>
                    <a:lnTo>
                      <a:pt x="58" y="45"/>
                    </a:lnTo>
                    <a:lnTo>
                      <a:pt x="60" y="63"/>
                    </a:lnTo>
                    <a:lnTo>
                      <a:pt x="59" y="84"/>
                    </a:lnTo>
                    <a:lnTo>
                      <a:pt x="63" y="103"/>
                    </a:lnTo>
                    <a:lnTo>
                      <a:pt x="61" y="106"/>
                    </a:lnTo>
                    <a:lnTo>
                      <a:pt x="59" y="108"/>
                    </a:lnTo>
                    <a:lnTo>
                      <a:pt x="57" y="108"/>
                    </a:lnTo>
                    <a:lnTo>
                      <a:pt x="53" y="108"/>
                    </a:lnTo>
                    <a:lnTo>
                      <a:pt x="46" y="102"/>
                    </a:lnTo>
                    <a:lnTo>
                      <a:pt x="38" y="96"/>
                    </a:lnTo>
                    <a:lnTo>
                      <a:pt x="29" y="91"/>
                    </a:lnTo>
                    <a:lnTo>
                      <a:pt x="20" y="84"/>
                    </a:lnTo>
                    <a:lnTo>
                      <a:pt x="12" y="77"/>
                    </a:lnTo>
                    <a:lnTo>
                      <a:pt x="6" y="69"/>
                    </a:lnTo>
                    <a:lnTo>
                      <a:pt x="1" y="58"/>
                    </a:lnTo>
                    <a:lnTo>
                      <a:pt x="0" y="48"/>
                    </a:lnTo>
                    <a:lnTo>
                      <a:pt x="4" y="0"/>
                    </a:lnTo>
                    <a:lnTo>
                      <a:pt x="9" y="1"/>
                    </a:lnTo>
                    <a:lnTo>
                      <a:pt x="14" y="4"/>
                    </a:lnTo>
                    <a:lnTo>
                      <a:pt x="19" y="9"/>
                    </a:lnTo>
                    <a:lnTo>
                      <a:pt x="23" y="13"/>
                    </a:lnTo>
                    <a:lnTo>
                      <a:pt x="28" y="18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3" name="未知"/>
              <p:cNvSpPr>
                <a:spLocks/>
              </p:cNvSpPr>
              <p:nvPr/>
            </p:nvSpPr>
            <p:spPr bwMode="auto">
              <a:xfrm>
                <a:off x="482" y="294"/>
                <a:ext cx="409" cy="154"/>
              </a:xfrm>
              <a:custGeom>
                <a:avLst/>
                <a:gdLst>
                  <a:gd name="T0" fmla="*/ 539 w 818"/>
                  <a:gd name="T1" fmla="*/ 30 h 308"/>
                  <a:gd name="T2" fmla="*/ 618 w 818"/>
                  <a:gd name="T3" fmla="*/ 55 h 308"/>
                  <a:gd name="T4" fmla="*/ 692 w 818"/>
                  <a:gd name="T5" fmla="*/ 100 h 308"/>
                  <a:gd name="T6" fmla="*/ 737 w 818"/>
                  <a:gd name="T7" fmla="*/ 189 h 308"/>
                  <a:gd name="T8" fmla="*/ 771 w 818"/>
                  <a:gd name="T9" fmla="*/ 268 h 308"/>
                  <a:gd name="T10" fmla="*/ 802 w 818"/>
                  <a:gd name="T11" fmla="*/ 280 h 308"/>
                  <a:gd name="T12" fmla="*/ 780 w 818"/>
                  <a:gd name="T13" fmla="*/ 293 h 308"/>
                  <a:gd name="T14" fmla="*/ 681 w 818"/>
                  <a:gd name="T15" fmla="*/ 283 h 308"/>
                  <a:gd name="T16" fmla="*/ 657 w 818"/>
                  <a:gd name="T17" fmla="*/ 217 h 308"/>
                  <a:gd name="T18" fmla="*/ 615 w 818"/>
                  <a:gd name="T19" fmla="*/ 150 h 308"/>
                  <a:gd name="T20" fmla="*/ 570 w 818"/>
                  <a:gd name="T21" fmla="*/ 118 h 308"/>
                  <a:gd name="T22" fmla="*/ 578 w 818"/>
                  <a:gd name="T23" fmla="*/ 143 h 308"/>
                  <a:gd name="T24" fmla="*/ 606 w 818"/>
                  <a:gd name="T25" fmla="*/ 181 h 308"/>
                  <a:gd name="T26" fmla="*/ 600 w 818"/>
                  <a:gd name="T27" fmla="*/ 263 h 308"/>
                  <a:gd name="T28" fmla="*/ 578 w 818"/>
                  <a:gd name="T29" fmla="*/ 239 h 308"/>
                  <a:gd name="T30" fmla="*/ 570 w 818"/>
                  <a:gd name="T31" fmla="*/ 201 h 308"/>
                  <a:gd name="T32" fmla="*/ 540 w 818"/>
                  <a:gd name="T33" fmla="*/ 159 h 308"/>
                  <a:gd name="T34" fmla="*/ 522 w 818"/>
                  <a:gd name="T35" fmla="*/ 123 h 308"/>
                  <a:gd name="T36" fmla="*/ 521 w 818"/>
                  <a:gd name="T37" fmla="*/ 77 h 308"/>
                  <a:gd name="T38" fmla="*/ 493 w 818"/>
                  <a:gd name="T39" fmla="*/ 80 h 308"/>
                  <a:gd name="T40" fmla="*/ 457 w 818"/>
                  <a:gd name="T41" fmla="*/ 60 h 308"/>
                  <a:gd name="T42" fmla="*/ 421 w 818"/>
                  <a:gd name="T43" fmla="*/ 20 h 308"/>
                  <a:gd name="T44" fmla="*/ 377 w 818"/>
                  <a:gd name="T45" fmla="*/ 32 h 308"/>
                  <a:gd name="T46" fmla="*/ 300 w 818"/>
                  <a:gd name="T47" fmla="*/ 59 h 308"/>
                  <a:gd name="T48" fmla="*/ 244 w 818"/>
                  <a:gd name="T49" fmla="*/ 93 h 308"/>
                  <a:gd name="T50" fmla="*/ 259 w 818"/>
                  <a:gd name="T51" fmla="*/ 108 h 308"/>
                  <a:gd name="T52" fmla="*/ 326 w 818"/>
                  <a:gd name="T53" fmla="*/ 109 h 308"/>
                  <a:gd name="T54" fmla="*/ 327 w 818"/>
                  <a:gd name="T55" fmla="*/ 124 h 308"/>
                  <a:gd name="T56" fmla="*/ 355 w 818"/>
                  <a:gd name="T57" fmla="*/ 124 h 308"/>
                  <a:gd name="T58" fmla="*/ 426 w 818"/>
                  <a:gd name="T59" fmla="*/ 132 h 308"/>
                  <a:gd name="T60" fmla="*/ 507 w 818"/>
                  <a:gd name="T61" fmla="*/ 199 h 308"/>
                  <a:gd name="T62" fmla="*/ 540 w 818"/>
                  <a:gd name="T63" fmla="*/ 253 h 308"/>
                  <a:gd name="T64" fmla="*/ 536 w 818"/>
                  <a:gd name="T65" fmla="*/ 286 h 308"/>
                  <a:gd name="T66" fmla="*/ 467 w 818"/>
                  <a:gd name="T67" fmla="*/ 293 h 308"/>
                  <a:gd name="T68" fmla="*/ 399 w 818"/>
                  <a:gd name="T69" fmla="*/ 300 h 308"/>
                  <a:gd name="T70" fmla="*/ 341 w 818"/>
                  <a:gd name="T71" fmla="*/ 293 h 308"/>
                  <a:gd name="T72" fmla="*/ 319 w 818"/>
                  <a:gd name="T73" fmla="*/ 278 h 308"/>
                  <a:gd name="T74" fmla="*/ 308 w 818"/>
                  <a:gd name="T75" fmla="*/ 223 h 308"/>
                  <a:gd name="T76" fmla="*/ 292 w 818"/>
                  <a:gd name="T77" fmla="*/ 230 h 308"/>
                  <a:gd name="T78" fmla="*/ 262 w 818"/>
                  <a:gd name="T79" fmla="*/ 307 h 308"/>
                  <a:gd name="T80" fmla="*/ 221 w 818"/>
                  <a:gd name="T81" fmla="*/ 302 h 308"/>
                  <a:gd name="T82" fmla="*/ 159 w 818"/>
                  <a:gd name="T83" fmla="*/ 285 h 308"/>
                  <a:gd name="T84" fmla="*/ 96 w 818"/>
                  <a:gd name="T85" fmla="*/ 298 h 308"/>
                  <a:gd name="T86" fmla="*/ 31 w 818"/>
                  <a:gd name="T87" fmla="*/ 308 h 308"/>
                  <a:gd name="T88" fmla="*/ 0 w 818"/>
                  <a:gd name="T89" fmla="*/ 299 h 308"/>
                  <a:gd name="T90" fmla="*/ 26 w 818"/>
                  <a:gd name="T91" fmla="*/ 240 h 308"/>
                  <a:gd name="T92" fmla="*/ 94 w 818"/>
                  <a:gd name="T93" fmla="*/ 212 h 308"/>
                  <a:gd name="T94" fmla="*/ 188 w 818"/>
                  <a:gd name="T95" fmla="*/ 233 h 308"/>
                  <a:gd name="T96" fmla="*/ 235 w 818"/>
                  <a:gd name="T97" fmla="*/ 202 h 308"/>
                  <a:gd name="T98" fmla="*/ 264 w 818"/>
                  <a:gd name="T99" fmla="*/ 166 h 308"/>
                  <a:gd name="T100" fmla="*/ 304 w 818"/>
                  <a:gd name="T101" fmla="*/ 141 h 308"/>
                  <a:gd name="T102" fmla="*/ 295 w 818"/>
                  <a:gd name="T103" fmla="*/ 124 h 308"/>
                  <a:gd name="T104" fmla="*/ 274 w 818"/>
                  <a:gd name="T105" fmla="*/ 139 h 308"/>
                  <a:gd name="T106" fmla="*/ 226 w 818"/>
                  <a:gd name="T107" fmla="*/ 157 h 308"/>
                  <a:gd name="T108" fmla="*/ 203 w 818"/>
                  <a:gd name="T109" fmla="*/ 193 h 308"/>
                  <a:gd name="T110" fmla="*/ 176 w 818"/>
                  <a:gd name="T111" fmla="*/ 202 h 308"/>
                  <a:gd name="T112" fmla="*/ 148 w 818"/>
                  <a:gd name="T113" fmla="*/ 199 h 308"/>
                  <a:gd name="T114" fmla="*/ 186 w 818"/>
                  <a:gd name="T115" fmla="*/ 138 h 308"/>
                  <a:gd name="T116" fmla="*/ 240 w 818"/>
                  <a:gd name="T117" fmla="*/ 86 h 308"/>
                  <a:gd name="T118" fmla="*/ 295 w 818"/>
                  <a:gd name="T119" fmla="*/ 35 h 308"/>
                  <a:gd name="T120" fmla="*/ 379 w 818"/>
                  <a:gd name="T121" fmla="*/ 4 h 308"/>
                  <a:gd name="T122" fmla="*/ 474 w 818"/>
                  <a:gd name="T123" fmla="*/ 18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8" h="308">
                    <a:moveTo>
                      <a:pt x="474" y="18"/>
                    </a:moveTo>
                    <a:lnTo>
                      <a:pt x="490" y="21"/>
                    </a:lnTo>
                    <a:lnTo>
                      <a:pt x="507" y="25"/>
                    </a:lnTo>
                    <a:lnTo>
                      <a:pt x="523" y="27"/>
                    </a:lnTo>
                    <a:lnTo>
                      <a:pt x="539" y="30"/>
                    </a:lnTo>
                    <a:lnTo>
                      <a:pt x="555" y="34"/>
                    </a:lnTo>
                    <a:lnTo>
                      <a:pt x="572" y="37"/>
                    </a:lnTo>
                    <a:lnTo>
                      <a:pt x="588" y="42"/>
                    </a:lnTo>
                    <a:lnTo>
                      <a:pt x="603" y="47"/>
                    </a:lnTo>
                    <a:lnTo>
                      <a:pt x="618" y="55"/>
                    </a:lnTo>
                    <a:lnTo>
                      <a:pt x="633" y="64"/>
                    </a:lnTo>
                    <a:lnTo>
                      <a:pt x="648" y="73"/>
                    </a:lnTo>
                    <a:lnTo>
                      <a:pt x="662" y="82"/>
                    </a:lnTo>
                    <a:lnTo>
                      <a:pt x="676" y="92"/>
                    </a:lnTo>
                    <a:lnTo>
                      <a:pt x="692" y="100"/>
                    </a:lnTo>
                    <a:lnTo>
                      <a:pt x="707" y="106"/>
                    </a:lnTo>
                    <a:lnTo>
                      <a:pt x="725" y="111"/>
                    </a:lnTo>
                    <a:lnTo>
                      <a:pt x="734" y="135"/>
                    </a:lnTo>
                    <a:lnTo>
                      <a:pt x="736" y="162"/>
                    </a:lnTo>
                    <a:lnTo>
                      <a:pt x="737" y="189"/>
                    </a:lnTo>
                    <a:lnTo>
                      <a:pt x="741" y="216"/>
                    </a:lnTo>
                    <a:lnTo>
                      <a:pt x="744" y="231"/>
                    </a:lnTo>
                    <a:lnTo>
                      <a:pt x="749" y="246"/>
                    </a:lnTo>
                    <a:lnTo>
                      <a:pt x="758" y="259"/>
                    </a:lnTo>
                    <a:lnTo>
                      <a:pt x="771" y="268"/>
                    </a:lnTo>
                    <a:lnTo>
                      <a:pt x="778" y="270"/>
                    </a:lnTo>
                    <a:lnTo>
                      <a:pt x="783" y="271"/>
                    </a:lnTo>
                    <a:lnTo>
                      <a:pt x="790" y="275"/>
                    </a:lnTo>
                    <a:lnTo>
                      <a:pt x="796" y="277"/>
                    </a:lnTo>
                    <a:lnTo>
                      <a:pt x="802" y="280"/>
                    </a:lnTo>
                    <a:lnTo>
                      <a:pt x="808" y="284"/>
                    </a:lnTo>
                    <a:lnTo>
                      <a:pt x="813" y="289"/>
                    </a:lnTo>
                    <a:lnTo>
                      <a:pt x="818" y="294"/>
                    </a:lnTo>
                    <a:lnTo>
                      <a:pt x="800" y="293"/>
                    </a:lnTo>
                    <a:lnTo>
                      <a:pt x="780" y="293"/>
                    </a:lnTo>
                    <a:lnTo>
                      <a:pt x="760" y="292"/>
                    </a:lnTo>
                    <a:lnTo>
                      <a:pt x="741" y="291"/>
                    </a:lnTo>
                    <a:lnTo>
                      <a:pt x="720" y="290"/>
                    </a:lnTo>
                    <a:lnTo>
                      <a:pt x="700" y="286"/>
                    </a:lnTo>
                    <a:lnTo>
                      <a:pt x="681" y="283"/>
                    </a:lnTo>
                    <a:lnTo>
                      <a:pt x="662" y="278"/>
                    </a:lnTo>
                    <a:lnTo>
                      <a:pt x="657" y="265"/>
                    </a:lnTo>
                    <a:lnTo>
                      <a:pt x="657" y="251"/>
                    </a:lnTo>
                    <a:lnTo>
                      <a:pt x="659" y="233"/>
                    </a:lnTo>
                    <a:lnTo>
                      <a:pt x="657" y="217"/>
                    </a:lnTo>
                    <a:lnTo>
                      <a:pt x="651" y="203"/>
                    </a:lnTo>
                    <a:lnTo>
                      <a:pt x="643" y="189"/>
                    </a:lnTo>
                    <a:lnTo>
                      <a:pt x="635" y="176"/>
                    </a:lnTo>
                    <a:lnTo>
                      <a:pt x="626" y="163"/>
                    </a:lnTo>
                    <a:lnTo>
                      <a:pt x="615" y="150"/>
                    </a:lnTo>
                    <a:lnTo>
                      <a:pt x="605" y="139"/>
                    </a:lnTo>
                    <a:lnTo>
                      <a:pt x="592" y="128"/>
                    </a:lnTo>
                    <a:lnTo>
                      <a:pt x="580" y="118"/>
                    </a:lnTo>
                    <a:lnTo>
                      <a:pt x="575" y="118"/>
                    </a:lnTo>
                    <a:lnTo>
                      <a:pt x="570" y="118"/>
                    </a:lnTo>
                    <a:lnTo>
                      <a:pt x="567" y="119"/>
                    </a:lnTo>
                    <a:lnTo>
                      <a:pt x="563" y="123"/>
                    </a:lnTo>
                    <a:lnTo>
                      <a:pt x="567" y="130"/>
                    </a:lnTo>
                    <a:lnTo>
                      <a:pt x="573" y="136"/>
                    </a:lnTo>
                    <a:lnTo>
                      <a:pt x="578" y="143"/>
                    </a:lnTo>
                    <a:lnTo>
                      <a:pt x="584" y="150"/>
                    </a:lnTo>
                    <a:lnTo>
                      <a:pt x="584" y="161"/>
                    </a:lnTo>
                    <a:lnTo>
                      <a:pt x="590" y="169"/>
                    </a:lnTo>
                    <a:lnTo>
                      <a:pt x="599" y="176"/>
                    </a:lnTo>
                    <a:lnTo>
                      <a:pt x="606" y="181"/>
                    </a:lnTo>
                    <a:lnTo>
                      <a:pt x="627" y="219"/>
                    </a:lnTo>
                    <a:lnTo>
                      <a:pt x="623" y="233"/>
                    </a:lnTo>
                    <a:lnTo>
                      <a:pt x="619" y="246"/>
                    </a:lnTo>
                    <a:lnTo>
                      <a:pt x="612" y="256"/>
                    </a:lnTo>
                    <a:lnTo>
                      <a:pt x="600" y="263"/>
                    </a:lnTo>
                    <a:lnTo>
                      <a:pt x="597" y="257"/>
                    </a:lnTo>
                    <a:lnTo>
                      <a:pt x="592" y="253"/>
                    </a:lnTo>
                    <a:lnTo>
                      <a:pt x="588" y="248"/>
                    </a:lnTo>
                    <a:lnTo>
                      <a:pt x="582" y="244"/>
                    </a:lnTo>
                    <a:lnTo>
                      <a:pt x="578" y="239"/>
                    </a:lnTo>
                    <a:lnTo>
                      <a:pt x="576" y="234"/>
                    </a:lnTo>
                    <a:lnTo>
                      <a:pt x="577" y="229"/>
                    </a:lnTo>
                    <a:lnTo>
                      <a:pt x="582" y="222"/>
                    </a:lnTo>
                    <a:lnTo>
                      <a:pt x="577" y="210"/>
                    </a:lnTo>
                    <a:lnTo>
                      <a:pt x="570" y="201"/>
                    </a:lnTo>
                    <a:lnTo>
                      <a:pt x="561" y="193"/>
                    </a:lnTo>
                    <a:lnTo>
                      <a:pt x="551" y="186"/>
                    </a:lnTo>
                    <a:lnTo>
                      <a:pt x="542" y="181"/>
                    </a:lnTo>
                    <a:lnTo>
                      <a:pt x="539" y="171"/>
                    </a:lnTo>
                    <a:lnTo>
                      <a:pt x="540" y="159"/>
                    </a:lnTo>
                    <a:lnTo>
                      <a:pt x="540" y="147"/>
                    </a:lnTo>
                    <a:lnTo>
                      <a:pt x="537" y="140"/>
                    </a:lnTo>
                    <a:lnTo>
                      <a:pt x="532" y="134"/>
                    </a:lnTo>
                    <a:lnTo>
                      <a:pt x="528" y="128"/>
                    </a:lnTo>
                    <a:lnTo>
                      <a:pt x="522" y="123"/>
                    </a:lnTo>
                    <a:lnTo>
                      <a:pt x="524" y="112"/>
                    </a:lnTo>
                    <a:lnTo>
                      <a:pt x="527" y="102"/>
                    </a:lnTo>
                    <a:lnTo>
                      <a:pt x="528" y="93"/>
                    </a:lnTo>
                    <a:lnTo>
                      <a:pt x="525" y="82"/>
                    </a:lnTo>
                    <a:lnTo>
                      <a:pt x="521" y="77"/>
                    </a:lnTo>
                    <a:lnTo>
                      <a:pt x="515" y="73"/>
                    </a:lnTo>
                    <a:lnTo>
                      <a:pt x="509" y="71"/>
                    </a:lnTo>
                    <a:lnTo>
                      <a:pt x="502" y="70"/>
                    </a:lnTo>
                    <a:lnTo>
                      <a:pt x="497" y="74"/>
                    </a:lnTo>
                    <a:lnTo>
                      <a:pt x="493" y="80"/>
                    </a:lnTo>
                    <a:lnTo>
                      <a:pt x="489" y="86"/>
                    </a:lnTo>
                    <a:lnTo>
                      <a:pt x="482" y="87"/>
                    </a:lnTo>
                    <a:lnTo>
                      <a:pt x="474" y="77"/>
                    </a:lnTo>
                    <a:lnTo>
                      <a:pt x="466" y="68"/>
                    </a:lnTo>
                    <a:lnTo>
                      <a:pt x="457" y="60"/>
                    </a:lnTo>
                    <a:lnTo>
                      <a:pt x="451" y="49"/>
                    </a:lnTo>
                    <a:lnTo>
                      <a:pt x="443" y="42"/>
                    </a:lnTo>
                    <a:lnTo>
                      <a:pt x="436" y="34"/>
                    </a:lnTo>
                    <a:lnTo>
                      <a:pt x="429" y="27"/>
                    </a:lnTo>
                    <a:lnTo>
                      <a:pt x="421" y="20"/>
                    </a:lnTo>
                    <a:lnTo>
                      <a:pt x="413" y="15"/>
                    </a:lnTo>
                    <a:lnTo>
                      <a:pt x="405" y="12"/>
                    </a:lnTo>
                    <a:lnTo>
                      <a:pt x="395" y="12"/>
                    </a:lnTo>
                    <a:lnTo>
                      <a:pt x="385" y="15"/>
                    </a:lnTo>
                    <a:lnTo>
                      <a:pt x="377" y="32"/>
                    </a:lnTo>
                    <a:lnTo>
                      <a:pt x="365" y="42"/>
                    </a:lnTo>
                    <a:lnTo>
                      <a:pt x="352" y="49"/>
                    </a:lnTo>
                    <a:lnTo>
                      <a:pt x="334" y="52"/>
                    </a:lnTo>
                    <a:lnTo>
                      <a:pt x="317" y="55"/>
                    </a:lnTo>
                    <a:lnTo>
                      <a:pt x="300" y="59"/>
                    </a:lnTo>
                    <a:lnTo>
                      <a:pt x="285" y="65"/>
                    </a:lnTo>
                    <a:lnTo>
                      <a:pt x="271" y="77"/>
                    </a:lnTo>
                    <a:lnTo>
                      <a:pt x="262" y="80"/>
                    </a:lnTo>
                    <a:lnTo>
                      <a:pt x="253" y="86"/>
                    </a:lnTo>
                    <a:lnTo>
                      <a:pt x="244" y="93"/>
                    </a:lnTo>
                    <a:lnTo>
                      <a:pt x="241" y="103"/>
                    </a:lnTo>
                    <a:lnTo>
                      <a:pt x="246" y="108"/>
                    </a:lnTo>
                    <a:lnTo>
                      <a:pt x="250" y="109"/>
                    </a:lnTo>
                    <a:lnTo>
                      <a:pt x="255" y="109"/>
                    </a:lnTo>
                    <a:lnTo>
                      <a:pt x="259" y="108"/>
                    </a:lnTo>
                    <a:lnTo>
                      <a:pt x="264" y="105"/>
                    </a:lnTo>
                    <a:lnTo>
                      <a:pt x="269" y="104"/>
                    </a:lnTo>
                    <a:lnTo>
                      <a:pt x="273" y="103"/>
                    </a:lnTo>
                    <a:lnTo>
                      <a:pt x="278" y="103"/>
                    </a:lnTo>
                    <a:lnTo>
                      <a:pt x="326" y="109"/>
                    </a:lnTo>
                    <a:lnTo>
                      <a:pt x="325" y="111"/>
                    </a:lnTo>
                    <a:lnTo>
                      <a:pt x="323" y="113"/>
                    </a:lnTo>
                    <a:lnTo>
                      <a:pt x="322" y="116"/>
                    </a:lnTo>
                    <a:lnTo>
                      <a:pt x="323" y="119"/>
                    </a:lnTo>
                    <a:lnTo>
                      <a:pt x="327" y="124"/>
                    </a:lnTo>
                    <a:lnTo>
                      <a:pt x="332" y="126"/>
                    </a:lnTo>
                    <a:lnTo>
                      <a:pt x="338" y="126"/>
                    </a:lnTo>
                    <a:lnTo>
                      <a:pt x="343" y="125"/>
                    </a:lnTo>
                    <a:lnTo>
                      <a:pt x="349" y="124"/>
                    </a:lnTo>
                    <a:lnTo>
                      <a:pt x="355" y="124"/>
                    </a:lnTo>
                    <a:lnTo>
                      <a:pt x="360" y="125"/>
                    </a:lnTo>
                    <a:lnTo>
                      <a:pt x="364" y="128"/>
                    </a:lnTo>
                    <a:lnTo>
                      <a:pt x="386" y="126"/>
                    </a:lnTo>
                    <a:lnTo>
                      <a:pt x="407" y="127"/>
                    </a:lnTo>
                    <a:lnTo>
                      <a:pt x="426" y="132"/>
                    </a:lnTo>
                    <a:lnTo>
                      <a:pt x="446" y="140"/>
                    </a:lnTo>
                    <a:lnTo>
                      <a:pt x="463" y="151"/>
                    </a:lnTo>
                    <a:lnTo>
                      <a:pt x="479" y="165"/>
                    </a:lnTo>
                    <a:lnTo>
                      <a:pt x="493" y="181"/>
                    </a:lnTo>
                    <a:lnTo>
                      <a:pt x="507" y="199"/>
                    </a:lnTo>
                    <a:lnTo>
                      <a:pt x="514" y="209"/>
                    </a:lnTo>
                    <a:lnTo>
                      <a:pt x="521" y="221"/>
                    </a:lnTo>
                    <a:lnTo>
                      <a:pt x="528" y="231"/>
                    </a:lnTo>
                    <a:lnTo>
                      <a:pt x="534" y="242"/>
                    </a:lnTo>
                    <a:lnTo>
                      <a:pt x="540" y="253"/>
                    </a:lnTo>
                    <a:lnTo>
                      <a:pt x="547" y="264"/>
                    </a:lnTo>
                    <a:lnTo>
                      <a:pt x="554" y="274"/>
                    </a:lnTo>
                    <a:lnTo>
                      <a:pt x="563" y="284"/>
                    </a:lnTo>
                    <a:lnTo>
                      <a:pt x="550" y="285"/>
                    </a:lnTo>
                    <a:lnTo>
                      <a:pt x="536" y="286"/>
                    </a:lnTo>
                    <a:lnTo>
                      <a:pt x="522" y="287"/>
                    </a:lnTo>
                    <a:lnTo>
                      <a:pt x="508" y="289"/>
                    </a:lnTo>
                    <a:lnTo>
                      <a:pt x="494" y="290"/>
                    </a:lnTo>
                    <a:lnTo>
                      <a:pt x="481" y="291"/>
                    </a:lnTo>
                    <a:lnTo>
                      <a:pt x="467" y="293"/>
                    </a:lnTo>
                    <a:lnTo>
                      <a:pt x="453" y="294"/>
                    </a:lnTo>
                    <a:lnTo>
                      <a:pt x="439" y="295"/>
                    </a:lnTo>
                    <a:lnTo>
                      <a:pt x="425" y="298"/>
                    </a:lnTo>
                    <a:lnTo>
                      <a:pt x="413" y="299"/>
                    </a:lnTo>
                    <a:lnTo>
                      <a:pt x="399" y="300"/>
                    </a:lnTo>
                    <a:lnTo>
                      <a:pt x="385" y="301"/>
                    </a:lnTo>
                    <a:lnTo>
                      <a:pt x="371" y="302"/>
                    </a:lnTo>
                    <a:lnTo>
                      <a:pt x="357" y="304"/>
                    </a:lnTo>
                    <a:lnTo>
                      <a:pt x="343" y="305"/>
                    </a:lnTo>
                    <a:lnTo>
                      <a:pt x="341" y="293"/>
                    </a:lnTo>
                    <a:lnTo>
                      <a:pt x="340" y="282"/>
                    </a:lnTo>
                    <a:lnTo>
                      <a:pt x="337" y="271"/>
                    </a:lnTo>
                    <a:lnTo>
                      <a:pt x="326" y="268"/>
                    </a:lnTo>
                    <a:lnTo>
                      <a:pt x="323" y="272"/>
                    </a:lnTo>
                    <a:lnTo>
                      <a:pt x="319" y="278"/>
                    </a:lnTo>
                    <a:lnTo>
                      <a:pt x="317" y="284"/>
                    </a:lnTo>
                    <a:lnTo>
                      <a:pt x="316" y="290"/>
                    </a:lnTo>
                    <a:lnTo>
                      <a:pt x="315" y="267"/>
                    </a:lnTo>
                    <a:lnTo>
                      <a:pt x="311" y="245"/>
                    </a:lnTo>
                    <a:lnTo>
                      <a:pt x="308" y="223"/>
                    </a:lnTo>
                    <a:lnTo>
                      <a:pt x="303" y="201"/>
                    </a:lnTo>
                    <a:lnTo>
                      <a:pt x="295" y="192"/>
                    </a:lnTo>
                    <a:lnTo>
                      <a:pt x="289" y="202"/>
                    </a:lnTo>
                    <a:lnTo>
                      <a:pt x="289" y="215"/>
                    </a:lnTo>
                    <a:lnTo>
                      <a:pt x="292" y="230"/>
                    </a:lnTo>
                    <a:lnTo>
                      <a:pt x="292" y="245"/>
                    </a:lnTo>
                    <a:lnTo>
                      <a:pt x="285" y="300"/>
                    </a:lnTo>
                    <a:lnTo>
                      <a:pt x="278" y="305"/>
                    </a:lnTo>
                    <a:lnTo>
                      <a:pt x="270" y="306"/>
                    </a:lnTo>
                    <a:lnTo>
                      <a:pt x="262" y="307"/>
                    </a:lnTo>
                    <a:lnTo>
                      <a:pt x="254" y="306"/>
                    </a:lnTo>
                    <a:lnTo>
                      <a:pt x="246" y="306"/>
                    </a:lnTo>
                    <a:lnTo>
                      <a:pt x="238" y="304"/>
                    </a:lnTo>
                    <a:lnTo>
                      <a:pt x="229" y="302"/>
                    </a:lnTo>
                    <a:lnTo>
                      <a:pt x="221" y="302"/>
                    </a:lnTo>
                    <a:lnTo>
                      <a:pt x="209" y="295"/>
                    </a:lnTo>
                    <a:lnTo>
                      <a:pt x="196" y="290"/>
                    </a:lnTo>
                    <a:lnTo>
                      <a:pt x="185" y="287"/>
                    </a:lnTo>
                    <a:lnTo>
                      <a:pt x="172" y="285"/>
                    </a:lnTo>
                    <a:lnTo>
                      <a:pt x="159" y="285"/>
                    </a:lnTo>
                    <a:lnTo>
                      <a:pt x="147" y="286"/>
                    </a:lnTo>
                    <a:lnTo>
                      <a:pt x="134" y="289"/>
                    </a:lnTo>
                    <a:lnTo>
                      <a:pt x="121" y="292"/>
                    </a:lnTo>
                    <a:lnTo>
                      <a:pt x="109" y="295"/>
                    </a:lnTo>
                    <a:lnTo>
                      <a:pt x="96" y="298"/>
                    </a:lnTo>
                    <a:lnTo>
                      <a:pt x="82" y="301"/>
                    </a:lnTo>
                    <a:lnTo>
                      <a:pt x="69" y="305"/>
                    </a:lnTo>
                    <a:lnTo>
                      <a:pt x="57" y="307"/>
                    </a:lnTo>
                    <a:lnTo>
                      <a:pt x="44" y="308"/>
                    </a:lnTo>
                    <a:lnTo>
                      <a:pt x="31" y="308"/>
                    </a:lnTo>
                    <a:lnTo>
                      <a:pt x="19" y="307"/>
                    </a:lnTo>
                    <a:lnTo>
                      <a:pt x="14" y="305"/>
                    </a:lnTo>
                    <a:lnTo>
                      <a:pt x="8" y="305"/>
                    </a:lnTo>
                    <a:lnTo>
                      <a:pt x="4" y="302"/>
                    </a:lnTo>
                    <a:lnTo>
                      <a:pt x="0" y="299"/>
                    </a:lnTo>
                    <a:lnTo>
                      <a:pt x="1" y="285"/>
                    </a:lnTo>
                    <a:lnTo>
                      <a:pt x="5" y="274"/>
                    </a:lnTo>
                    <a:lnTo>
                      <a:pt x="11" y="262"/>
                    </a:lnTo>
                    <a:lnTo>
                      <a:pt x="18" y="251"/>
                    </a:lnTo>
                    <a:lnTo>
                      <a:pt x="26" y="240"/>
                    </a:lnTo>
                    <a:lnTo>
                      <a:pt x="34" y="231"/>
                    </a:lnTo>
                    <a:lnTo>
                      <a:pt x="43" y="221"/>
                    </a:lnTo>
                    <a:lnTo>
                      <a:pt x="52" y="211"/>
                    </a:lnTo>
                    <a:lnTo>
                      <a:pt x="73" y="210"/>
                    </a:lnTo>
                    <a:lnTo>
                      <a:pt x="94" y="212"/>
                    </a:lnTo>
                    <a:lnTo>
                      <a:pt x="113" y="216"/>
                    </a:lnTo>
                    <a:lnTo>
                      <a:pt x="132" y="221"/>
                    </a:lnTo>
                    <a:lnTo>
                      <a:pt x="150" y="226"/>
                    </a:lnTo>
                    <a:lnTo>
                      <a:pt x="170" y="230"/>
                    </a:lnTo>
                    <a:lnTo>
                      <a:pt x="188" y="233"/>
                    </a:lnTo>
                    <a:lnTo>
                      <a:pt x="208" y="233"/>
                    </a:lnTo>
                    <a:lnTo>
                      <a:pt x="218" y="230"/>
                    </a:lnTo>
                    <a:lnTo>
                      <a:pt x="225" y="222"/>
                    </a:lnTo>
                    <a:lnTo>
                      <a:pt x="231" y="211"/>
                    </a:lnTo>
                    <a:lnTo>
                      <a:pt x="235" y="202"/>
                    </a:lnTo>
                    <a:lnTo>
                      <a:pt x="234" y="191"/>
                    </a:lnTo>
                    <a:lnTo>
                      <a:pt x="238" y="183"/>
                    </a:lnTo>
                    <a:lnTo>
                      <a:pt x="244" y="176"/>
                    </a:lnTo>
                    <a:lnTo>
                      <a:pt x="254" y="171"/>
                    </a:lnTo>
                    <a:lnTo>
                      <a:pt x="264" y="166"/>
                    </a:lnTo>
                    <a:lnTo>
                      <a:pt x="274" y="162"/>
                    </a:lnTo>
                    <a:lnTo>
                      <a:pt x="285" y="157"/>
                    </a:lnTo>
                    <a:lnTo>
                      <a:pt x="293" y="150"/>
                    </a:lnTo>
                    <a:lnTo>
                      <a:pt x="299" y="147"/>
                    </a:lnTo>
                    <a:lnTo>
                      <a:pt x="304" y="141"/>
                    </a:lnTo>
                    <a:lnTo>
                      <a:pt x="309" y="135"/>
                    </a:lnTo>
                    <a:lnTo>
                      <a:pt x="309" y="128"/>
                    </a:lnTo>
                    <a:lnTo>
                      <a:pt x="304" y="124"/>
                    </a:lnTo>
                    <a:lnTo>
                      <a:pt x="300" y="123"/>
                    </a:lnTo>
                    <a:lnTo>
                      <a:pt x="295" y="124"/>
                    </a:lnTo>
                    <a:lnTo>
                      <a:pt x="292" y="127"/>
                    </a:lnTo>
                    <a:lnTo>
                      <a:pt x="287" y="131"/>
                    </a:lnTo>
                    <a:lnTo>
                      <a:pt x="284" y="134"/>
                    </a:lnTo>
                    <a:lnTo>
                      <a:pt x="279" y="138"/>
                    </a:lnTo>
                    <a:lnTo>
                      <a:pt x="274" y="139"/>
                    </a:lnTo>
                    <a:lnTo>
                      <a:pt x="263" y="138"/>
                    </a:lnTo>
                    <a:lnTo>
                      <a:pt x="253" y="140"/>
                    </a:lnTo>
                    <a:lnTo>
                      <a:pt x="242" y="145"/>
                    </a:lnTo>
                    <a:lnTo>
                      <a:pt x="234" y="150"/>
                    </a:lnTo>
                    <a:lnTo>
                      <a:pt x="226" y="157"/>
                    </a:lnTo>
                    <a:lnTo>
                      <a:pt x="218" y="165"/>
                    </a:lnTo>
                    <a:lnTo>
                      <a:pt x="211" y="173"/>
                    </a:lnTo>
                    <a:lnTo>
                      <a:pt x="204" y="181"/>
                    </a:lnTo>
                    <a:lnTo>
                      <a:pt x="204" y="188"/>
                    </a:lnTo>
                    <a:lnTo>
                      <a:pt x="203" y="193"/>
                    </a:lnTo>
                    <a:lnTo>
                      <a:pt x="198" y="198"/>
                    </a:lnTo>
                    <a:lnTo>
                      <a:pt x="194" y="201"/>
                    </a:lnTo>
                    <a:lnTo>
                      <a:pt x="188" y="202"/>
                    </a:lnTo>
                    <a:lnTo>
                      <a:pt x="182" y="202"/>
                    </a:lnTo>
                    <a:lnTo>
                      <a:pt x="176" y="202"/>
                    </a:lnTo>
                    <a:lnTo>
                      <a:pt x="171" y="201"/>
                    </a:lnTo>
                    <a:lnTo>
                      <a:pt x="165" y="201"/>
                    </a:lnTo>
                    <a:lnTo>
                      <a:pt x="159" y="200"/>
                    </a:lnTo>
                    <a:lnTo>
                      <a:pt x="153" y="199"/>
                    </a:lnTo>
                    <a:lnTo>
                      <a:pt x="148" y="199"/>
                    </a:lnTo>
                    <a:lnTo>
                      <a:pt x="158" y="187"/>
                    </a:lnTo>
                    <a:lnTo>
                      <a:pt x="166" y="176"/>
                    </a:lnTo>
                    <a:lnTo>
                      <a:pt x="173" y="163"/>
                    </a:lnTo>
                    <a:lnTo>
                      <a:pt x="179" y="149"/>
                    </a:lnTo>
                    <a:lnTo>
                      <a:pt x="186" y="138"/>
                    </a:lnTo>
                    <a:lnTo>
                      <a:pt x="194" y="126"/>
                    </a:lnTo>
                    <a:lnTo>
                      <a:pt x="204" y="116"/>
                    </a:lnTo>
                    <a:lnTo>
                      <a:pt x="218" y="108"/>
                    </a:lnTo>
                    <a:lnTo>
                      <a:pt x="229" y="97"/>
                    </a:lnTo>
                    <a:lnTo>
                      <a:pt x="240" y="86"/>
                    </a:lnTo>
                    <a:lnTo>
                      <a:pt x="250" y="75"/>
                    </a:lnTo>
                    <a:lnTo>
                      <a:pt x="261" y="64"/>
                    </a:lnTo>
                    <a:lnTo>
                      <a:pt x="271" y="53"/>
                    </a:lnTo>
                    <a:lnTo>
                      <a:pt x="282" y="44"/>
                    </a:lnTo>
                    <a:lnTo>
                      <a:pt x="295" y="35"/>
                    </a:lnTo>
                    <a:lnTo>
                      <a:pt x="309" y="28"/>
                    </a:lnTo>
                    <a:lnTo>
                      <a:pt x="326" y="22"/>
                    </a:lnTo>
                    <a:lnTo>
                      <a:pt x="343" y="15"/>
                    </a:lnTo>
                    <a:lnTo>
                      <a:pt x="361" y="10"/>
                    </a:lnTo>
                    <a:lnTo>
                      <a:pt x="379" y="4"/>
                    </a:lnTo>
                    <a:lnTo>
                      <a:pt x="396" y="0"/>
                    </a:lnTo>
                    <a:lnTo>
                      <a:pt x="414" y="0"/>
                    </a:lnTo>
                    <a:lnTo>
                      <a:pt x="431" y="5"/>
                    </a:lnTo>
                    <a:lnTo>
                      <a:pt x="448" y="15"/>
                    </a:lnTo>
                    <a:lnTo>
                      <a:pt x="474" y="18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4" name="未知"/>
              <p:cNvSpPr>
                <a:spLocks/>
              </p:cNvSpPr>
              <p:nvPr/>
            </p:nvSpPr>
            <p:spPr bwMode="auto">
              <a:xfrm>
                <a:off x="114" y="330"/>
                <a:ext cx="270" cy="122"/>
              </a:xfrm>
              <a:custGeom>
                <a:avLst/>
                <a:gdLst>
                  <a:gd name="T0" fmla="*/ 222 w 539"/>
                  <a:gd name="T1" fmla="*/ 52 h 243"/>
                  <a:gd name="T2" fmla="*/ 220 w 539"/>
                  <a:gd name="T3" fmla="*/ 94 h 243"/>
                  <a:gd name="T4" fmla="*/ 243 w 539"/>
                  <a:gd name="T5" fmla="*/ 85 h 243"/>
                  <a:gd name="T6" fmla="*/ 241 w 539"/>
                  <a:gd name="T7" fmla="*/ 106 h 243"/>
                  <a:gd name="T8" fmla="*/ 218 w 539"/>
                  <a:gd name="T9" fmla="*/ 113 h 243"/>
                  <a:gd name="T10" fmla="*/ 189 w 539"/>
                  <a:gd name="T11" fmla="*/ 124 h 243"/>
                  <a:gd name="T12" fmla="*/ 165 w 539"/>
                  <a:gd name="T13" fmla="*/ 147 h 243"/>
                  <a:gd name="T14" fmla="*/ 152 w 539"/>
                  <a:gd name="T15" fmla="*/ 151 h 243"/>
                  <a:gd name="T16" fmla="*/ 151 w 539"/>
                  <a:gd name="T17" fmla="*/ 160 h 243"/>
                  <a:gd name="T18" fmla="*/ 171 w 539"/>
                  <a:gd name="T19" fmla="*/ 164 h 243"/>
                  <a:gd name="T20" fmla="*/ 217 w 539"/>
                  <a:gd name="T21" fmla="*/ 159 h 243"/>
                  <a:gd name="T22" fmla="*/ 261 w 539"/>
                  <a:gd name="T23" fmla="*/ 158 h 243"/>
                  <a:gd name="T24" fmla="*/ 298 w 539"/>
                  <a:gd name="T25" fmla="*/ 168 h 243"/>
                  <a:gd name="T26" fmla="*/ 327 w 539"/>
                  <a:gd name="T27" fmla="*/ 196 h 243"/>
                  <a:gd name="T28" fmla="*/ 357 w 539"/>
                  <a:gd name="T29" fmla="*/ 175 h 243"/>
                  <a:gd name="T30" fmla="*/ 349 w 539"/>
                  <a:gd name="T31" fmla="*/ 162 h 243"/>
                  <a:gd name="T32" fmla="*/ 330 w 539"/>
                  <a:gd name="T33" fmla="*/ 164 h 243"/>
                  <a:gd name="T34" fmla="*/ 310 w 539"/>
                  <a:gd name="T35" fmla="*/ 151 h 243"/>
                  <a:gd name="T36" fmla="*/ 355 w 539"/>
                  <a:gd name="T37" fmla="*/ 144 h 243"/>
                  <a:gd name="T38" fmla="*/ 399 w 539"/>
                  <a:gd name="T39" fmla="*/ 155 h 243"/>
                  <a:gd name="T40" fmla="*/ 444 w 539"/>
                  <a:gd name="T41" fmla="*/ 168 h 243"/>
                  <a:gd name="T42" fmla="*/ 488 w 539"/>
                  <a:gd name="T43" fmla="*/ 185 h 243"/>
                  <a:gd name="T44" fmla="*/ 527 w 539"/>
                  <a:gd name="T45" fmla="*/ 217 h 243"/>
                  <a:gd name="T46" fmla="*/ 512 w 539"/>
                  <a:gd name="T47" fmla="*/ 227 h 243"/>
                  <a:gd name="T48" fmla="*/ 469 w 539"/>
                  <a:gd name="T49" fmla="*/ 228 h 243"/>
                  <a:gd name="T50" fmla="*/ 427 w 539"/>
                  <a:gd name="T51" fmla="*/ 230 h 243"/>
                  <a:gd name="T52" fmla="*/ 384 w 539"/>
                  <a:gd name="T53" fmla="*/ 230 h 243"/>
                  <a:gd name="T54" fmla="*/ 342 w 539"/>
                  <a:gd name="T55" fmla="*/ 227 h 243"/>
                  <a:gd name="T56" fmla="*/ 301 w 539"/>
                  <a:gd name="T57" fmla="*/ 215 h 243"/>
                  <a:gd name="T58" fmla="*/ 257 w 539"/>
                  <a:gd name="T59" fmla="*/ 214 h 243"/>
                  <a:gd name="T60" fmla="*/ 217 w 539"/>
                  <a:gd name="T61" fmla="*/ 225 h 243"/>
                  <a:gd name="T62" fmla="*/ 177 w 539"/>
                  <a:gd name="T63" fmla="*/ 236 h 243"/>
                  <a:gd name="T64" fmla="*/ 136 w 539"/>
                  <a:gd name="T65" fmla="*/ 243 h 243"/>
                  <a:gd name="T66" fmla="*/ 93 w 539"/>
                  <a:gd name="T67" fmla="*/ 235 h 243"/>
                  <a:gd name="T68" fmla="*/ 116 w 539"/>
                  <a:gd name="T69" fmla="*/ 179 h 243"/>
                  <a:gd name="T70" fmla="*/ 112 w 539"/>
                  <a:gd name="T71" fmla="*/ 155 h 243"/>
                  <a:gd name="T72" fmla="*/ 96 w 539"/>
                  <a:gd name="T73" fmla="*/ 161 h 243"/>
                  <a:gd name="T74" fmla="*/ 78 w 539"/>
                  <a:gd name="T75" fmla="*/ 161 h 243"/>
                  <a:gd name="T76" fmla="*/ 69 w 539"/>
                  <a:gd name="T77" fmla="*/ 134 h 243"/>
                  <a:gd name="T78" fmla="*/ 45 w 539"/>
                  <a:gd name="T79" fmla="*/ 127 h 243"/>
                  <a:gd name="T80" fmla="*/ 18 w 539"/>
                  <a:gd name="T81" fmla="*/ 136 h 243"/>
                  <a:gd name="T82" fmla="*/ 8 w 539"/>
                  <a:gd name="T83" fmla="*/ 139 h 243"/>
                  <a:gd name="T84" fmla="*/ 13 w 539"/>
                  <a:gd name="T85" fmla="*/ 124 h 243"/>
                  <a:gd name="T86" fmla="*/ 31 w 539"/>
                  <a:gd name="T87" fmla="*/ 111 h 243"/>
                  <a:gd name="T88" fmla="*/ 55 w 539"/>
                  <a:gd name="T89" fmla="*/ 108 h 243"/>
                  <a:gd name="T90" fmla="*/ 80 w 539"/>
                  <a:gd name="T91" fmla="*/ 91 h 243"/>
                  <a:gd name="T92" fmla="*/ 102 w 539"/>
                  <a:gd name="T93" fmla="*/ 70 h 243"/>
                  <a:gd name="T94" fmla="*/ 137 w 539"/>
                  <a:gd name="T95" fmla="*/ 66 h 243"/>
                  <a:gd name="T96" fmla="*/ 182 w 539"/>
                  <a:gd name="T97" fmla="*/ 47 h 243"/>
                  <a:gd name="T98" fmla="*/ 219 w 539"/>
                  <a:gd name="T99" fmla="*/ 13 h 243"/>
                  <a:gd name="T100" fmla="*/ 243 w 539"/>
                  <a:gd name="T101" fmla="*/ 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243">
                    <a:moveTo>
                      <a:pt x="243" y="15"/>
                    </a:moveTo>
                    <a:lnTo>
                      <a:pt x="232" y="33"/>
                    </a:lnTo>
                    <a:lnTo>
                      <a:pt x="222" y="52"/>
                    </a:lnTo>
                    <a:lnTo>
                      <a:pt x="215" y="73"/>
                    </a:lnTo>
                    <a:lnTo>
                      <a:pt x="212" y="93"/>
                    </a:lnTo>
                    <a:lnTo>
                      <a:pt x="220" y="94"/>
                    </a:lnTo>
                    <a:lnTo>
                      <a:pt x="228" y="93"/>
                    </a:lnTo>
                    <a:lnTo>
                      <a:pt x="236" y="90"/>
                    </a:lnTo>
                    <a:lnTo>
                      <a:pt x="243" y="85"/>
                    </a:lnTo>
                    <a:lnTo>
                      <a:pt x="245" y="91"/>
                    </a:lnTo>
                    <a:lnTo>
                      <a:pt x="243" y="98"/>
                    </a:lnTo>
                    <a:lnTo>
                      <a:pt x="241" y="106"/>
                    </a:lnTo>
                    <a:lnTo>
                      <a:pt x="239" y="113"/>
                    </a:lnTo>
                    <a:lnTo>
                      <a:pt x="228" y="112"/>
                    </a:lnTo>
                    <a:lnTo>
                      <a:pt x="218" y="113"/>
                    </a:lnTo>
                    <a:lnTo>
                      <a:pt x="209" y="115"/>
                    </a:lnTo>
                    <a:lnTo>
                      <a:pt x="198" y="120"/>
                    </a:lnTo>
                    <a:lnTo>
                      <a:pt x="189" y="124"/>
                    </a:lnTo>
                    <a:lnTo>
                      <a:pt x="181" y="131"/>
                    </a:lnTo>
                    <a:lnTo>
                      <a:pt x="173" y="139"/>
                    </a:lnTo>
                    <a:lnTo>
                      <a:pt x="165" y="147"/>
                    </a:lnTo>
                    <a:lnTo>
                      <a:pt x="160" y="147"/>
                    </a:lnTo>
                    <a:lnTo>
                      <a:pt x="156" y="149"/>
                    </a:lnTo>
                    <a:lnTo>
                      <a:pt x="152" y="151"/>
                    </a:lnTo>
                    <a:lnTo>
                      <a:pt x="150" y="154"/>
                    </a:lnTo>
                    <a:lnTo>
                      <a:pt x="150" y="158"/>
                    </a:lnTo>
                    <a:lnTo>
                      <a:pt x="151" y="160"/>
                    </a:lnTo>
                    <a:lnTo>
                      <a:pt x="154" y="164"/>
                    </a:lnTo>
                    <a:lnTo>
                      <a:pt x="156" y="166"/>
                    </a:lnTo>
                    <a:lnTo>
                      <a:pt x="171" y="164"/>
                    </a:lnTo>
                    <a:lnTo>
                      <a:pt x="187" y="161"/>
                    </a:lnTo>
                    <a:lnTo>
                      <a:pt x="202" y="160"/>
                    </a:lnTo>
                    <a:lnTo>
                      <a:pt x="217" y="159"/>
                    </a:lnTo>
                    <a:lnTo>
                      <a:pt x="232" y="158"/>
                    </a:lnTo>
                    <a:lnTo>
                      <a:pt x="247" y="158"/>
                    </a:lnTo>
                    <a:lnTo>
                      <a:pt x="261" y="158"/>
                    </a:lnTo>
                    <a:lnTo>
                      <a:pt x="274" y="158"/>
                    </a:lnTo>
                    <a:lnTo>
                      <a:pt x="286" y="161"/>
                    </a:lnTo>
                    <a:lnTo>
                      <a:pt x="298" y="168"/>
                    </a:lnTo>
                    <a:lnTo>
                      <a:pt x="308" y="179"/>
                    </a:lnTo>
                    <a:lnTo>
                      <a:pt x="318" y="189"/>
                    </a:lnTo>
                    <a:lnTo>
                      <a:pt x="327" y="196"/>
                    </a:lnTo>
                    <a:lnTo>
                      <a:pt x="338" y="198"/>
                    </a:lnTo>
                    <a:lnTo>
                      <a:pt x="347" y="192"/>
                    </a:lnTo>
                    <a:lnTo>
                      <a:pt x="357" y="175"/>
                    </a:lnTo>
                    <a:lnTo>
                      <a:pt x="356" y="170"/>
                    </a:lnTo>
                    <a:lnTo>
                      <a:pt x="353" y="166"/>
                    </a:lnTo>
                    <a:lnTo>
                      <a:pt x="349" y="162"/>
                    </a:lnTo>
                    <a:lnTo>
                      <a:pt x="345" y="161"/>
                    </a:lnTo>
                    <a:lnTo>
                      <a:pt x="338" y="162"/>
                    </a:lnTo>
                    <a:lnTo>
                      <a:pt x="330" y="164"/>
                    </a:lnTo>
                    <a:lnTo>
                      <a:pt x="323" y="164"/>
                    </a:lnTo>
                    <a:lnTo>
                      <a:pt x="318" y="160"/>
                    </a:lnTo>
                    <a:lnTo>
                      <a:pt x="310" y="151"/>
                    </a:lnTo>
                    <a:lnTo>
                      <a:pt x="325" y="145"/>
                    </a:lnTo>
                    <a:lnTo>
                      <a:pt x="340" y="143"/>
                    </a:lnTo>
                    <a:lnTo>
                      <a:pt x="355" y="144"/>
                    </a:lnTo>
                    <a:lnTo>
                      <a:pt x="370" y="146"/>
                    </a:lnTo>
                    <a:lnTo>
                      <a:pt x="385" y="151"/>
                    </a:lnTo>
                    <a:lnTo>
                      <a:pt x="399" y="155"/>
                    </a:lnTo>
                    <a:lnTo>
                      <a:pt x="413" y="162"/>
                    </a:lnTo>
                    <a:lnTo>
                      <a:pt x="427" y="168"/>
                    </a:lnTo>
                    <a:lnTo>
                      <a:pt x="444" y="168"/>
                    </a:lnTo>
                    <a:lnTo>
                      <a:pt x="459" y="172"/>
                    </a:lnTo>
                    <a:lnTo>
                      <a:pt x="474" y="179"/>
                    </a:lnTo>
                    <a:lnTo>
                      <a:pt x="488" y="185"/>
                    </a:lnTo>
                    <a:lnTo>
                      <a:pt x="501" y="196"/>
                    </a:lnTo>
                    <a:lnTo>
                      <a:pt x="514" y="206"/>
                    </a:lnTo>
                    <a:lnTo>
                      <a:pt x="527" y="217"/>
                    </a:lnTo>
                    <a:lnTo>
                      <a:pt x="539" y="228"/>
                    </a:lnTo>
                    <a:lnTo>
                      <a:pt x="526" y="227"/>
                    </a:lnTo>
                    <a:lnTo>
                      <a:pt x="512" y="227"/>
                    </a:lnTo>
                    <a:lnTo>
                      <a:pt x="498" y="227"/>
                    </a:lnTo>
                    <a:lnTo>
                      <a:pt x="483" y="227"/>
                    </a:lnTo>
                    <a:lnTo>
                      <a:pt x="469" y="228"/>
                    </a:lnTo>
                    <a:lnTo>
                      <a:pt x="455" y="229"/>
                    </a:lnTo>
                    <a:lnTo>
                      <a:pt x="440" y="229"/>
                    </a:lnTo>
                    <a:lnTo>
                      <a:pt x="427" y="230"/>
                    </a:lnTo>
                    <a:lnTo>
                      <a:pt x="413" y="230"/>
                    </a:lnTo>
                    <a:lnTo>
                      <a:pt x="398" y="230"/>
                    </a:lnTo>
                    <a:lnTo>
                      <a:pt x="384" y="230"/>
                    </a:lnTo>
                    <a:lnTo>
                      <a:pt x="370" y="229"/>
                    </a:lnTo>
                    <a:lnTo>
                      <a:pt x="356" y="228"/>
                    </a:lnTo>
                    <a:lnTo>
                      <a:pt x="342" y="227"/>
                    </a:lnTo>
                    <a:lnTo>
                      <a:pt x="330" y="223"/>
                    </a:lnTo>
                    <a:lnTo>
                      <a:pt x="316" y="220"/>
                    </a:lnTo>
                    <a:lnTo>
                      <a:pt x="301" y="215"/>
                    </a:lnTo>
                    <a:lnTo>
                      <a:pt x="286" y="213"/>
                    </a:lnTo>
                    <a:lnTo>
                      <a:pt x="271" y="213"/>
                    </a:lnTo>
                    <a:lnTo>
                      <a:pt x="257" y="214"/>
                    </a:lnTo>
                    <a:lnTo>
                      <a:pt x="243" y="217"/>
                    </a:lnTo>
                    <a:lnTo>
                      <a:pt x="230" y="220"/>
                    </a:lnTo>
                    <a:lnTo>
                      <a:pt x="217" y="225"/>
                    </a:lnTo>
                    <a:lnTo>
                      <a:pt x="203" y="228"/>
                    </a:lnTo>
                    <a:lnTo>
                      <a:pt x="190" y="233"/>
                    </a:lnTo>
                    <a:lnTo>
                      <a:pt x="177" y="236"/>
                    </a:lnTo>
                    <a:lnTo>
                      <a:pt x="164" y="240"/>
                    </a:lnTo>
                    <a:lnTo>
                      <a:pt x="150" y="242"/>
                    </a:lnTo>
                    <a:lnTo>
                      <a:pt x="136" y="243"/>
                    </a:lnTo>
                    <a:lnTo>
                      <a:pt x="122" y="242"/>
                    </a:lnTo>
                    <a:lnTo>
                      <a:pt x="108" y="240"/>
                    </a:lnTo>
                    <a:lnTo>
                      <a:pt x="93" y="235"/>
                    </a:lnTo>
                    <a:lnTo>
                      <a:pt x="98" y="215"/>
                    </a:lnTo>
                    <a:lnTo>
                      <a:pt x="106" y="197"/>
                    </a:lnTo>
                    <a:lnTo>
                      <a:pt x="116" y="179"/>
                    </a:lnTo>
                    <a:lnTo>
                      <a:pt x="124" y="160"/>
                    </a:lnTo>
                    <a:lnTo>
                      <a:pt x="118" y="155"/>
                    </a:lnTo>
                    <a:lnTo>
                      <a:pt x="112" y="155"/>
                    </a:lnTo>
                    <a:lnTo>
                      <a:pt x="108" y="157"/>
                    </a:lnTo>
                    <a:lnTo>
                      <a:pt x="102" y="159"/>
                    </a:lnTo>
                    <a:lnTo>
                      <a:pt x="96" y="161"/>
                    </a:lnTo>
                    <a:lnTo>
                      <a:pt x="90" y="164"/>
                    </a:lnTo>
                    <a:lnTo>
                      <a:pt x="83" y="164"/>
                    </a:lnTo>
                    <a:lnTo>
                      <a:pt x="78" y="161"/>
                    </a:lnTo>
                    <a:lnTo>
                      <a:pt x="66" y="155"/>
                    </a:lnTo>
                    <a:lnTo>
                      <a:pt x="66" y="145"/>
                    </a:lnTo>
                    <a:lnTo>
                      <a:pt x="69" y="134"/>
                    </a:lnTo>
                    <a:lnTo>
                      <a:pt x="65" y="123"/>
                    </a:lnTo>
                    <a:lnTo>
                      <a:pt x="55" y="124"/>
                    </a:lnTo>
                    <a:lnTo>
                      <a:pt x="45" y="127"/>
                    </a:lnTo>
                    <a:lnTo>
                      <a:pt x="35" y="130"/>
                    </a:lnTo>
                    <a:lnTo>
                      <a:pt x="26" y="132"/>
                    </a:lnTo>
                    <a:lnTo>
                      <a:pt x="18" y="136"/>
                    </a:lnTo>
                    <a:lnTo>
                      <a:pt x="12" y="138"/>
                    </a:lnTo>
                    <a:lnTo>
                      <a:pt x="8" y="139"/>
                    </a:lnTo>
                    <a:lnTo>
                      <a:pt x="8" y="139"/>
                    </a:lnTo>
                    <a:lnTo>
                      <a:pt x="0" y="134"/>
                    </a:lnTo>
                    <a:lnTo>
                      <a:pt x="6" y="129"/>
                    </a:lnTo>
                    <a:lnTo>
                      <a:pt x="13" y="124"/>
                    </a:lnTo>
                    <a:lnTo>
                      <a:pt x="19" y="119"/>
                    </a:lnTo>
                    <a:lnTo>
                      <a:pt x="25" y="114"/>
                    </a:lnTo>
                    <a:lnTo>
                      <a:pt x="31" y="111"/>
                    </a:lnTo>
                    <a:lnTo>
                      <a:pt x="38" y="108"/>
                    </a:lnTo>
                    <a:lnTo>
                      <a:pt x="46" y="107"/>
                    </a:lnTo>
                    <a:lnTo>
                      <a:pt x="55" y="108"/>
                    </a:lnTo>
                    <a:lnTo>
                      <a:pt x="64" y="104"/>
                    </a:lnTo>
                    <a:lnTo>
                      <a:pt x="73" y="98"/>
                    </a:lnTo>
                    <a:lnTo>
                      <a:pt x="80" y="91"/>
                    </a:lnTo>
                    <a:lnTo>
                      <a:pt x="88" y="84"/>
                    </a:lnTo>
                    <a:lnTo>
                      <a:pt x="95" y="77"/>
                    </a:lnTo>
                    <a:lnTo>
                      <a:pt x="102" y="70"/>
                    </a:lnTo>
                    <a:lnTo>
                      <a:pt x="111" y="67"/>
                    </a:lnTo>
                    <a:lnTo>
                      <a:pt x="120" y="64"/>
                    </a:lnTo>
                    <a:lnTo>
                      <a:pt x="137" y="66"/>
                    </a:lnTo>
                    <a:lnTo>
                      <a:pt x="154" y="62"/>
                    </a:lnTo>
                    <a:lnTo>
                      <a:pt x="169" y="56"/>
                    </a:lnTo>
                    <a:lnTo>
                      <a:pt x="182" y="47"/>
                    </a:lnTo>
                    <a:lnTo>
                      <a:pt x="195" y="37"/>
                    </a:lnTo>
                    <a:lnTo>
                      <a:pt x="208" y="25"/>
                    </a:lnTo>
                    <a:lnTo>
                      <a:pt x="219" y="13"/>
                    </a:lnTo>
                    <a:lnTo>
                      <a:pt x="231" y="0"/>
                    </a:lnTo>
                    <a:lnTo>
                      <a:pt x="236" y="1"/>
                    </a:lnTo>
                    <a:lnTo>
                      <a:pt x="243" y="3"/>
                    </a:lnTo>
                    <a:lnTo>
                      <a:pt x="247" y="8"/>
                    </a:lnTo>
                    <a:lnTo>
                      <a:pt x="243" y="15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5" name="未知"/>
              <p:cNvSpPr>
                <a:spLocks/>
              </p:cNvSpPr>
              <p:nvPr/>
            </p:nvSpPr>
            <p:spPr bwMode="auto">
              <a:xfrm>
                <a:off x="799" y="346"/>
                <a:ext cx="46" cy="52"/>
              </a:xfrm>
              <a:custGeom>
                <a:avLst/>
                <a:gdLst>
                  <a:gd name="T0" fmla="*/ 39 w 93"/>
                  <a:gd name="T1" fmla="*/ 30 h 105"/>
                  <a:gd name="T2" fmla="*/ 42 w 93"/>
                  <a:gd name="T3" fmla="*/ 38 h 105"/>
                  <a:gd name="T4" fmla="*/ 46 w 93"/>
                  <a:gd name="T5" fmla="*/ 46 h 105"/>
                  <a:gd name="T6" fmla="*/ 52 w 93"/>
                  <a:gd name="T7" fmla="*/ 54 h 105"/>
                  <a:gd name="T8" fmla="*/ 56 w 93"/>
                  <a:gd name="T9" fmla="*/ 61 h 105"/>
                  <a:gd name="T10" fmla="*/ 63 w 93"/>
                  <a:gd name="T11" fmla="*/ 67 h 105"/>
                  <a:gd name="T12" fmla="*/ 70 w 93"/>
                  <a:gd name="T13" fmla="*/ 71 h 105"/>
                  <a:gd name="T14" fmla="*/ 77 w 93"/>
                  <a:gd name="T15" fmla="*/ 76 h 105"/>
                  <a:gd name="T16" fmla="*/ 86 w 93"/>
                  <a:gd name="T17" fmla="*/ 78 h 105"/>
                  <a:gd name="T18" fmla="*/ 91 w 93"/>
                  <a:gd name="T19" fmla="*/ 84 h 105"/>
                  <a:gd name="T20" fmla="*/ 93 w 93"/>
                  <a:gd name="T21" fmla="*/ 91 h 105"/>
                  <a:gd name="T22" fmla="*/ 93 w 93"/>
                  <a:gd name="T23" fmla="*/ 97 h 105"/>
                  <a:gd name="T24" fmla="*/ 91 w 93"/>
                  <a:gd name="T25" fmla="*/ 104 h 105"/>
                  <a:gd name="T26" fmla="*/ 84 w 93"/>
                  <a:gd name="T27" fmla="*/ 105 h 105"/>
                  <a:gd name="T28" fmla="*/ 79 w 93"/>
                  <a:gd name="T29" fmla="*/ 103 h 105"/>
                  <a:gd name="T30" fmla="*/ 73 w 93"/>
                  <a:gd name="T31" fmla="*/ 99 h 105"/>
                  <a:gd name="T32" fmla="*/ 69 w 93"/>
                  <a:gd name="T33" fmla="*/ 95 h 105"/>
                  <a:gd name="T34" fmla="*/ 63 w 93"/>
                  <a:gd name="T35" fmla="*/ 90 h 105"/>
                  <a:gd name="T36" fmla="*/ 57 w 93"/>
                  <a:gd name="T37" fmla="*/ 88 h 105"/>
                  <a:gd name="T38" fmla="*/ 52 w 93"/>
                  <a:gd name="T39" fmla="*/ 86 h 105"/>
                  <a:gd name="T40" fmla="*/ 43 w 93"/>
                  <a:gd name="T41" fmla="*/ 88 h 105"/>
                  <a:gd name="T42" fmla="*/ 35 w 93"/>
                  <a:gd name="T43" fmla="*/ 78 h 105"/>
                  <a:gd name="T44" fmla="*/ 31 w 93"/>
                  <a:gd name="T45" fmla="*/ 68 h 105"/>
                  <a:gd name="T46" fmla="*/ 28 w 93"/>
                  <a:gd name="T47" fmla="*/ 58 h 105"/>
                  <a:gd name="T48" fmla="*/ 27 w 93"/>
                  <a:gd name="T49" fmla="*/ 46 h 105"/>
                  <a:gd name="T50" fmla="*/ 19 w 93"/>
                  <a:gd name="T51" fmla="*/ 35 h 105"/>
                  <a:gd name="T52" fmla="*/ 9 w 93"/>
                  <a:gd name="T53" fmla="*/ 24 h 105"/>
                  <a:gd name="T54" fmla="*/ 1 w 93"/>
                  <a:gd name="T55" fmla="*/ 13 h 105"/>
                  <a:gd name="T56" fmla="*/ 0 w 93"/>
                  <a:gd name="T57" fmla="*/ 0 h 105"/>
                  <a:gd name="T58" fmla="*/ 5 w 93"/>
                  <a:gd name="T59" fmla="*/ 1 h 105"/>
                  <a:gd name="T60" fmla="*/ 11 w 93"/>
                  <a:gd name="T61" fmla="*/ 3 h 105"/>
                  <a:gd name="T62" fmla="*/ 17 w 93"/>
                  <a:gd name="T63" fmla="*/ 8 h 105"/>
                  <a:gd name="T64" fmla="*/ 22 w 93"/>
                  <a:gd name="T65" fmla="*/ 13 h 105"/>
                  <a:gd name="T66" fmla="*/ 26 w 93"/>
                  <a:gd name="T67" fmla="*/ 17 h 105"/>
                  <a:gd name="T68" fmla="*/ 31 w 93"/>
                  <a:gd name="T69" fmla="*/ 22 h 105"/>
                  <a:gd name="T70" fmla="*/ 34 w 93"/>
                  <a:gd name="T71" fmla="*/ 27 h 105"/>
                  <a:gd name="T72" fmla="*/ 39 w 93"/>
                  <a:gd name="T73" fmla="*/ 3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05">
                    <a:moveTo>
                      <a:pt x="39" y="30"/>
                    </a:moveTo>
                    <a:lnTo>
                      <a:pt x="42" y="38"/>
                    </a:lnTo>
                    <a:lnTo>
                      <a:pt x="46" y="46"/>
                    </a:lnTo>
                    <a:lnTo>
                      <a:pt x="52" y="54"/>
                    </a:lnTo>
                    <a:lnTo>
                      <a:pt x="56" y="61"/>
                    </a:lnTo>
                    <a:lnTo>
                      <a:pt x="63" y="67"/>
                    </a:lnTo>
                    <a:lnTo>
                      <a:pt x="70" y="71"/>
                    </a:lnTo>
                    <a:lnTo>
                      <a:pt x="77" y="76"/>
                    </a:lnTo>
                    <a:lnTo>
                      <a:pt x="86" y="78"/>
                    </a:lnTo>
                    <a:lnTo>
                      <a:pt x="91" y="84"/>
                    </a:lnTo>
                    <a:lnTo>
                      <a:pt x="93" y="91"/>
                    </a:lnTo>
                    <a:lnTo>
                      <a:pt x="93" y="97"/>
                    </a:lnTo>
                    <a:lnTo>
                      <a:pt x="91" y="104"/>
                    </a:lnTo>
                    <a:lnTo>
                      <a:pt x="84" y="105"/>
                    </a:lnTo>
                    <a:lnTo>
                      <a:pt x="79" y="103"/>
                    </a:lnTo>
                    <a:lnTo>
                      <a:pt x="73" y="99"/>
                    </a:lnTo>
                    <a:lnTo>
                      <a:pt x="69" y="95"/>
                    </a:lnTo>
                    <a:lnTo>
                      <a:pt x="63" y="90"/>
                    </a:lnTo>
                    <a:lnTo>
                      <a:pt x="57" y="88"/>
                    </a:lnTo>
                    <a:lnTo>
                      <a:pt x="52" y="86"/>
                    </a:lnTo>
                    <a:lnTo>
                      <a:pt x="43" y="88"/>
                    </a:lnTo>
                    <a:lnTo>
                      <a:pt x="35" y="78"/>
                    </a:lnTo>
                    <a:lnTo>
                      <a:pt x="31" y="68"/>
                    </a:lnTo>
                    <a:lnTo>
                      <a:pt x="28" y="58"/>
                    </a:lnTo>
                    <a:lnTo>
                      <a:pt x="27" y="46"/>
                    </a:lnTo>
                    <a:lnTo>
                      <a:pt x="19" y="35"/>
                    </a:lnTo>
                    <a:lnTo>
                      <a:pt x="9" y="24"/>
                    </a:lnTo>
                    <a:lnTo>
                      <a:pt x="1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1" y="3"/>
                    </a:lnTo>
                    <a:lnTo>
                      <a:pt x="17" y="8"/>
                    </a:lnTo>
                    <a:lnTo>
                      <a:pt x="22" y="13"/>
                    </a:lnTo>
                    <a:lnTo>
                      <a:pt x="26" y="17"/>
                    </a:lnTo>
                    <a:lnTo>
                      <a:pt x="31" y="22"/>
                    </a:lnTo>
                    <a:lnTo>
                      <a:pt x="34" y="27"/>
                    </a:lnTo>
                    <a:lnTo>
                      <a:pt x="39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6" name="未知"/>
              <p:cNvSpPr>
                <a:spLocks/>
              </p:cNvSpPr>
              <p:nvPr/>
            </p:nvSpPr>
            <p:spPr bwMode="auto">
              <a:xfrm>
                <a:off x="0" y="373"/>
                <a:ext cx="8" cy="14"/>
              </a:xfrm>
              <a:custGeom>
                <a:avLst/>
                <a:gdLst>
                  <a:gd name="T0" fmla="*/ 14 w 15"/>
                  <a:gd name="T1" fmla="*/ 14 h 29"/>
                  <a:gd name="T2" fmla="*/ 14 w 15"/>
                  <a:gd name="T3" fmla="*/ 19 h 29"/>
                  <a:gd name="T4" fmla="*/ 15 w 15"/>
                  <a:gd name="T5" fmla="*/ 23 h 29"/>
                  <a:gd name="T6" fmla="*/ 14 w 15"/>
                  <a:gd name="T7" fmla="*/ 27 h 29"/>
                  <a:gd name="T8" fmla="*/ 11 w 15"/>
                  <a:gd name="T9" fmla="*/ 29 h 29"/>
                  <a:gd name="T10" fmla="*/ 6 w 15"/>
                  <a:gd name="T11" fmla="*/ 29 h 29"/>
                  <a:gd name="T12" fmla="*/ 4 w 15"/>
                  <a:gd name="T13" fmla="*/ 27 h 29"/>
                  <a:gd name="T14" fmla="*/ 2 w 15"/>
                  <a:gd name="T15" fmla="*/ 22 h 29"/>
                  <a:gd name="T16" fmla="*/ 0 w 15"/>
                  <a:gd name="T17" fmla="*/ 19 h 29"/>
                  <a:gd name="T18" fmla="*/ 2 w 15"/>
                  <a:gd name="T19" fmla="*/ 0 h 29"/>
                  <a:gd name="T20" fmla="*/ 8 w 15"/>
                  <a:gd name="T21" fmla="*/ 0 h 29"/>
                  <a:gd name="T22" fmla="*/ 12 w 15"/>
                  <a:gd name="T23" fmla="*/ 5 h 29"/>
                  <a:gd name="T24" fmla="*/ 13 w 15"/>
                  <a:gd name="T25" fmla="*/ 9 h 29"/>
                  <a:gd name="T26" fmla="*/ 14 w 15"/>
                  <a:gd name="T27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9">
                    <a:moveTo>
                      <a:pt x="14" y="14"/>
                    </a:moveTo>
                    <a:lnTo>
                      <a:pt x="14" y="19"/>
                    </a:lnTo>
                    <a:lnTo>
                      <a:pt x="15" y="23"/>
                    </a:lnTo>
                    <a:lnTo>
                      <a:pt x="14" y="27"/>
                    </a:lnTo>
                    <a:lnTo>
                      <a:pt x="11" y="29"/>
                    </a:lnTo>
                    <a:lnTo>
                      <a:pt x="6" y="29"/>
                    </a:lnTo>
                    <a:lnTo>
                      <a:pt x="4" y="27"/>
                    </a:lnTo>
                    <a:lnTo>
                      <a:pt x="2" y="22"/>
                    </a:lnTo>
                    <a:lnTo>
                      <a:pt x="0" y="19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7" name="未知"/>
              <p:cNvSpPr>
                <a:spLocks/>
              </p:cNvSpPr>
              <p:nvPr/>
            </p:nvSpPr>
            <p:spPr bwMode="auto">
              <a:xfrm>
                <a:off x="670" y="390"/>
                <a:ext cx="41" cy="33"/>
              </a:xfrm>
              <a:custGeom>
                <a:avLst/>
                <a:gdLst>
                  <a:gd name="T0" fmla="*/ 83 w 83"/>
                  <a:gd name="T1" fmla="*/ 46 h 65"/>
                  <a:gd name="T2" fmla="*/ 78 w 83"/>
                  <a:gd name="T3" fmla="*/ 50 h 65"/>
                  <a:gd name="T4" fmla="*/ 72 w 83"/>
                  <a:gd name="T5" fmla="*/ 50 h 65"/>
                  <a:gd name="T6" fmla="*/ 68 w 83"/>
                  <a:gd name="T7" fmla="*/ 49 h 65"/>
                  <a:gd name="T8" fmla="*/ 63 w 83"/>
                  <a:gd name="T9" fmla="*/ 45 h 65"/>
                  <a:gd name="T10" fmla="*/ 58 w 83"/>
                  <a:gd name="T11" fmla="*/ 41 h 65"/>
                  <a:gd name="T12" fmla="*/ 54 w 83"/>
                  <a:gd name="T13" fmla="*/ 37 h 65"/>
                  <a:gd name="T14" fmla="*/ 49 w 83"/>
                  <a:gd name="T15" fmla="*/ 32 h 65"/>
                  <a:gd name="T16" fmla="*/ 43 w 83"/>
                  <a:gd name="T17" fmla="*/ 31 h 65"/>
                  <a:gd name="T18" fmla="*/ 39 w 83"/>
                  <a:gd name="T19" fmla="*/ 41 h 65"/>
                  <a:gd name="T20" fmla="*/ 32 w 83"/>
                  <a:gd name="T21" fmla="*/ 52 h 65"/>
                  <a:gd name="T22" fmla="*/ 23 w 83"/>
                  <a:gd name="T23" fmla="*/ 60 h 65"/>
                  <a:gd name="T24" fmla="*/ 12 w 83"/>
                  <a:gd name="T25" fmla="*/ 65 h 65"/>
                  <a:gd name="T26" fmla="*/ 11 w 83"/>
                  <a:gd name="T27" fmla="*/ 54 h 65"/>
                  <a:gd name="T28" fmla="*/ 15 w 83"/>
                  <a:gd name="T29" fmla="*/ 41 h 65"/>
                  <a:gd name="T30" fmla="*/ 14 w 83"/>
                  <a:gd name="T31" fmla="*/ 31 h 65"/>
                  <a:gd name="T32" fmla="*/ 2 w 83"/>
                  <a:gd name="T33" fmla="*/ 25 h 65"/>
                  <a:gd name="T34" fmla="*/ 1 w 83"/>
                  <a:gd name="T35" fmla="*/ 24 h 65"/>
                  <a:gd name="T36" fmla="*/ 0 w 83"/>
                  <a:gd name="T37" fmla="*/ 22 h 65"/>
                  <a:gd name="T38" fmla="*/ 0 w 83"/>
                  <a:gd name="T39" fmla="*/ 19 h 65"/>
                  <a:gd name="T40" fmla="*/ 0 w 83"/>
                  <a:gd name="T41" fmla="*/ 17 h 65"/>
                  <a:gd name="T42" fmla="*/ 4 w 83"/>
                  <a:gd name="T43" fmla="*/ 12 h 65"/>
                  <a:gd name="T44" fmla="*/ 10 w 83"/>
                  <a:gd name="T45" fmla="*/ 9 h 65"/>
                  <a:gd name="T46" fmla="*/ 15 w 83"/>
                  <a:gd name="T47" fmla="*/ 8 h 65"/>
                  <a:gd name="T48" fmla="*/ 20 w 83"/>
                  <a:gd name="T49" fmla="*/ 7 h 65"/>
                  <a:gd name="T50" fmla="*/ 25 w 83"/>
                  <a:gd name="T51" fmla="*/ 7 h 65"/>
                  <a:gd name="T52" fmla="*/ 31 w 83"/>
                  <a:gd name="T53" fmla="*/ 6 h 65"/>
                  <a:gd name="T54" fmla="*/ 35 w 83"/>
                  <a:gd name="T55" fmla="*/ 3 h 65"/>
                  <a:gd name="T56" fmla="*/ 41 w 83"/>
                  <a:gd name="T57" fmla="*/ 0 h 65"/>
                  <a:gd name="T58" fmla="*/ 48 w 83"/>
                  <a:gd name="T59" fmla="*/ 3 h 65"/>
                  <a:gd name="T60" fmla="*/ 56 w 83"/>
                  <a:gd name="T61" fmla="*/ 8 h 65"/>
                  <a:gd name="T62" fmla="*/ 63 w 83"/>
                  <a:gd name="T63" fmla="*/ 12 h 65"/>
                  <a:gd name="T64" fmla="*/ 69 w 83"/>
                  <a:gd name="T65" fmla="*/ 17 h 65"/>
                  <a:gd name="T66" fmla="*/ 75 w 83"/>
                  <a:gd name="T67" fmla="*/ 24 h 65"/>
                  <a:gd name="T68" fmla="*/ 78 w 83"/>
                  <a:gd name="T69" fmla="*/ 31 h 65"/>
                  <a:gd name="T70" fmla="*/ 81 w 83"/>
                  <a:gd name="T71" fmla="*/ 38 h 65"/>
                  <a:gd name="T72" fmla="*/ 83 w 83"/>
                  <a:gd name="T73" fmla="*/ 4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3" h="65">
                    <a:moveTo>
                      <a:pt x="83" y="46"/>
                    </a:moveTo>
                    <a:lnTo>
                      <a:pt x="78" y="50"/>
                    </a:lnTo>
                    <a:lnTo>
                      <a:pt x="72" y="50"/>
                    </a:lnTo>
                    <a:lnTo>
                      <a:pt x="68" y="49"/>
                    </a:lnTo>
                    <a:lnTo>
                      <a:pt x="63" y="45"/>
                    </a:lnTo>
                    <a:lnTo>
                      <a:pt x="58" y="41"/>
                    </a:lnTo>
                    <a:lnTo>
                      <a:pt x="54" y="37"/>
                    </a:lnTo>
                    <a:lnTo>
                      <a:pt x="49" y="32"/>
                    </a:lnTo>
                    <a:lnTo>
                      <a:pt x="43" y="31"/>
                    </a:lnTo>
                    <a:lnTo>
                      <a:pt x="39" y="41"/>
                    </a:lnTo>
                    <a:lnTo>
                      <a:pt x="32" y="52"/>
                    </a:lnTo>
                    <a:lnTo>
                      <a:pt x="23" y="60"/>
                    </a:lnTo>
                    <a:lnTo>
                      <a:pt x="12" y="65"/>
                    </a:lnTo>
                    <a:lnTo>
                      <a:pt x="11" y="54"/>
                    </a:lnTo>
                    <a:lnTo>
                      <a:pt x="15" y="41"/>
                    </a:lnTo>
                    <a:lnTo>
                      <a:pt x="14" y="31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4" y="12"/>
                    </a:lnTo>
                    <a:lnTo>
                      <a:pt x="10" y="9"/>
                    </a:lnTo>
                    <a:lnTo>
                      <a:pt x="15" y="8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31" y="6"/>
                    </a:lnTo>
                    <a:lnTo>
                      <a:pt x="35" y="3"/>
                    </a:lnTo>
                    <a:lnTo>
                      <a:pt x="41" y="0"/>
                    </a:lnTo>
                    <a:lnTo>
                      <a:pt x="48" y="3"/>
                    </a:lnTo>
                    <a:lnTo>
                      <a:pt x="56" y="8"/>
                    </a:lnTo>
                    <a:lnTo>
                      <a:pt x="63" y="12"/>
                    </a:lnTo>
                    <a:lnTo>
                      <a:pt x="69" y="17"/>
                    </a:lnTo>
                    <a:lnTo>
                      <a:pt x="75" y="24"/>
                    </a:lnTo>
                    <a:lnTo>
                      <a:pt x="78" y="31"/>
                    </a:lnTo>
                    <a:lnTo>
                      <a:pt x="81" y="38"/>
                    </a:lnTo>
                    <a:lnTo>
                      <a:pt x="83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8" name="未知"/>
              <p:cNvSpPr>
                <a:spLocks/>
              </p:cNvSpPr>
              <p:nvPr/>
            </p:nvSpPr>
            <p:spPr bwMode="auto">
              <a:xfrm>
                <a:off x="664" y="468"/>
                <a:ext cx="19" cy="13"/>
              </a:xfrm>
              <a:custGeom>
                <a:avLst/>
                <a:gdLst>
                  <a:gd name="T0" fmla="*/ 38 w 38"/>
                  <a:gd name="T1" fmla="*/ 5 h 27"/>
                  <a:gd name="T2" fmla="*/ 33 w 38"/>
                  <a:gd name="T3" fmla="*/ 13 h 27"/>
                  <a:gd name="T4" fmla="*/ 24 w 38"/>
                  <a:gd name="T5" fmla="*/ 15 h 27"/>
                  <a:gd name="T6" fmla="*/ 14 w 38"/>
                  <a:gd name="T7" fmla="*/ 18 h 27"/>
                  <a:gd name="T8" fmla="*/ 8 w 38"/>
                  <a:gd name="T9" fmla="*/ 27 h 27"/>
                  <a:gd name="T10" fmla="*/ 1 w 38"/>
                  <a:gd name="T11" fmla="*/ 27 h 27"/>
                  <a:gd name="T12" fmla="*/ 0 w 38"/>
                  <a:gd name="T13" fmla="*/ 19 h 27"/>
                  <a:gd name="T14" fmla="*/ 2 w 38"/>
                  <a:gd name="T15" fmla="*/ 11 h 27"/>
                  <a:gd name="T16" fmla="*/ 8 w 38"/>
                  <a:gd name="T17" fmla="*/ 5 h 27"/>
                  <a:gd name="T18" fmla="*/ 15 w 38"/>
                  <a:gd name="T19" fmla="*/ 1 h 27"/>
                  <a:gd name="T20" fmla="*/ 22 w 38"/>
                  <a:gd name="T21" fmla="*/ 1 h 27"/>
                  <a:gd name="T22" fmla="*/ 29 w 38"/>
                  <a:gd name="T23" fmla="*/ 0 h 27"/>
                  <a:gd name="T24" fmla="*/ 33 w 38"/>
                  <a:gd name="T25" fmla="*/ 1 h 27"/>
                  <a:gd name="T26" fmla="*/ 38 w 38"/>
                  <a:gd name="T27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5"/>
                    </a:moveTo>
                    <a:lnTo>
                      <a:pt x="33" y="13"/>
                    </a:lnTo>
                    <a:lnTo>
                      <a:pt x="24" y="15"/>
                    </a:lnTo>
                    <a:lnTo>
                      <a:pt x="14" y="18"/>
                    </a:lnTo>
                    <a:lnTo>
                      <a:pt x="8" y="27"/>
                    </a:lnTo>
                    <a:lnTo>
                      <a:pt x="1" y="27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5" y="1"/>
                    </a:lnTo>
                    <a:lnTo>
                      <a:pt x="22" y="1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5429" name="未知"/>
              <p:cNvSpPr>
                <a:spLocks/>
              </p:cNvSpPr>
              <p:nvPr/>
            </p:nvSpPr>
            <p:spPr bwMode="auto">
              <a:xfrm>
                <a:off x="706" y="468"/>
                <a:ext cx="9" cy="8"/>
              </a:xfrm>
              <a:custGeom>
                <a:avLst/>
                <a:gdLst>
                  <a:gd name="T0" fmla="*/ 19 w 19"/>
                  <a:gd name="T1" fmla="*/ 3 h 17"/>
                  <a:gd name="T2" fmla="*/ 17 w 19"/>
                  <a:gd name="T3" fmla="*/ 7 h 17"/>
                  <a:gd name="T4" fmla="*/ 13 w 19"/>
                  <a:gd name="T5" fmla="*/ 12 h 17"/>
                  <a:gd name="T6" fmla="*/ 8 w 19"/>
                  <a:gd name="T7" fmla="*/ 15 h 17"/>
                  <a:gd name="T8" fmla="*/ 4 w 19"/>
                  <a:gd name="T9" fmla="*/ 17 h 17"/>
                  <a:gd name="T10" fmla="*/ 0 w 19"/>
                  <a:gd name="T11" fmla="*/ 13 h 17"/>
                  <a:gd name="T12" fmla="*/ 5 w 19"/>
                  <a:gd name="T13" fmla="*/ 9 h 17"/>
                  <a:gd name="T14" fmla="*/ 8 w 19"/>
                  <a:gd name="T15" fmla="*/ 3 h 17"/>
                  <a:gd name="T16" fmla="*/ 13 w 19"/>
                  <a:gd name="T17" fmla="*/ 0 h 17"/>
                  <a:gd name="T18" fmla="*/ 19 w 19"/>
                  <a:gd name="T1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19" y="3"/>
                    </a:moveTo>
                    <a:lnTo>
                      <a:pt x="17" y="7"/>
                    </a:lnTo>
                    <a:lnTo>
                      <a:pt x="13" y="12"/>
                    </a:lnTo>
                    <a:lnTo>
                      <a:pt x="8" y="15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5" y="9"/>
                    </a:lnTo>
                    <a:lnTo>
                      <a:pt x="8" y="3"/>
                    </a:lnTo>
                    <a:lnTo>
                      <a:pt x="13" y="0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en-US"/>
              </a:p>
            </p:txBody>
          </p:sp>
        </p:grpSp>
      </p:grpSp>
      <p:sp>
        <p:nvSpPr>
          <p:cNvPr id="25430" name="Text Box 854"/>
          <p:cNvSpPr txBox="1">
            <a:spLocks noChangeArrowheads="1"/>
          </p:cNvSpPr>
          <p:nvPr/>
        </p:nvSpPr>
        <p:spPr bwMode="auto">
          <a:xfrm>
            <a:off x="3733800" y="3276600"/>
            <a:ext cx="1828800" cy="2470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sz="15600" b="1">
                <a:solidFill>
                  <a:srgbClr val="FF0000"/>
                </a:solidFill>
                <a:latin typeface="华文琥珀" pitchFamily="2" charset="-122"/>
                <a:ea typeface="华文琥珀" pitchFamily="2" charset="-122"/>
              </a:rPr>
              <a:t>=</a:t>
            </a:r>
          </a:p>
        </p:txBody>
      </p:sp>
      <p:pic>
        <p:nvPicPr>
          <p:cNvPr id="25431" name="Picture 855" descr="e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-1206500" y="1447800"/>
            <a:ext cx="6227763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432" name="Group 856"/>
          <p:cNvGrpSpPr>
            <a:grpSpLocks/>
          </p:cNvGrpSpPr>
          <p:nvPr/>
        </p:nvGrpSpPr>
        <p:grpSpPr bwMode="auto">
          <a:xfrm>
            <a:off x="2895600" y="225425"/>
            <a:ext cx="3255963" cy="1741488"/>
            <a:chOff x="0" y="0"/>
            <a:chExt cx="2051" cy="1097"/>
          </a:xfrm>
        </p:grpSpPr>
        <p:grpSp>
          <p:nvGrpSpPr>
            <p:cNvPr id="25433" name="Group 857"/>
            <p:cNvGrpSpPr>
              <a:grpSpLocks/>
            </p:cNvGrpSpPr>
            <p:nvPr/>
          </p:nvGrpSpPr>
          <p:grpSpPr bwMode="auto">
            <a:xfrm>
              <a:off x="0" y="10"/>
              <a:ext cx="2051" cy="1087"/>
              <a:chOff x="0" y="0"/>
              <a:chExt cx="2051" cy="1087"/>
            </a:xfrm>
          </p:grpSpPr>
          <p:sp>
            <p:nvSpPr>
              <p:cNvPr id="25434" name="AutoShape 858"/>
              <p:cNvSpPr>
                <a:spLocks noChangeArrowheads="1"/>
              </p:cNvSpPr>
              <p:nvPr/>
            </p:nvSpPr>
            <p:spPr bwMode="auto">
              <a:xfrm rot="5400000">
                <a:off x="1391" y="473"/>
                <a:ext cx="534" cy="148"/>
              </a:xfrm>
              <a:custGeom>
                <a:avLst/>
                <a:gdLst>
                  <a:gd name="G0" fmla="+- 8227 0 0"/>
                  <a:gd name="G1" fmla="+- -9684656 0 0"/>
                  <a:gd name="G2" fmla="+- 0 0 -9684656"/>
                  <a:gd name="T0" fmla="*/ 0 256 1"/>
                  <a:gd name="T1" fmla="*/ 180 256 1"/>
                  <a:gd name="G3" fmla="+- -9684656 T0 T1"/>
                  <a:gd name="T2" fmla="*/ 0 256 1"/>
                  <a:gd name="T3" fmla="*/ 90 256 1"/>
                  <a:gd name="G4" fmla="+- -9684656 T2 T3"/>
                  <a:gd name="G5" fmla="*/ G4 2 1"/>
                  <a:gd name="T4" fmla="*/ 90 256 1"/>
                  <a:gd name="T5" fmla="*/ 0 256 1"/>
                  <a:gd name="G6" fmla="+- -9684656 T4 T5"/>
                  <a:gd name="G7" fmla="*/ G6 2 1"/>
                  <a:gd name="G8" fmla="abs -9684656"/>
                  <a:gd name="T6" fmla="*/ 0 256 1"/>
                  <a:gd name="T7" fmla="*/ 90 256 1"/>
                  <a:gd name="G9" fmla="+- G8 T6 T7"/>
                  <a:gd name="G10" fmla="?: G9 G7 G5"/>
                  <a:gd name="T8" fmla="*/ 0 256 1"/>
                  <a:gd name="T9" fmla="*/ 360 256 1"/>
                  <a:gd name="G11" fmla="+- G10 T8 T9"/>
                  <a:gd name="G12" fmla="?: G10 G11 G10"/>
                  <a:gd name="T10" fmla="*/ 0 256 1"/>
                  <a:gd name="T11" fmla="*/ 360 256 1"/>
                  <a:gd name="G13" fmla="+- G12 T10 T11"/>
                  <a:gd name="G14" fmla="?: G12 G13 G12"/>
                  <a:gd name="G15" fmla="+- 0 0 G14"/>
                  <a:gd name="G16" fmla="+- 10800 0 0"/>
                  <a:gd name="G17" fmla="+- 10800 0 8227"/>
                  <a:gd name="G18" fmla="*/ 8227 1 2"/>
                  <a:gd name="G19" fmla="+- G18 5400 0"/>
                  <a:gd name="G20" fmla="cos G19 -9684656"/>
                  <a:gd name="G21" fmla="sin G19 -9684656"/>
                  <a:gd name="G22" fmla="+- G20 10800 0"/>
                  <a:gd name="G23" fmla="+- G21 10800 0"/>
                  <a:gd name="G24" fmla="+- 10800 0 G20"/>
                  <a:gd name="G25" fmla="+- 8227 10800 0"/>
                  <a:gd name="G26" fmla="?: G9 G17 G25"/>
                  <a:gd name="G27" fmla="?: G9 0 21600"/>
                  <a:gd name="G28" fmla="cos 10800 -9684656"/>
                  <a:gd name="G29" fmla="sin 10800 -9684656"/>
                  <a:gd name="G30" fmla="sin 8227 -9684656"/>
                  <a:gd name="G31" fmla="+- G28 10800 0"/>
                  <a:gd name="G32" fmla="+- G29 10800 0"/>
                  <a:gd name="G33" fmla="+- G30 10800 0"/>
                  <a:gd name="G34" fmla="?: G4 0 G31"/>
                  <a:gd name="G35" fmla="?: -9684656 G34 0"/>
                  <a:gd name="G36" fmla="?: G6 G35 G31"/>
                  <a:gd name="G37" fmla="+- 21600 0 G36"/>
                  <a:gd name="G38" fmla="?: G4 0 G33"/>
                  <a:gd name="G39" fmla="?: -9684656 G38 G32"/>
                  <a:gd name="G40" fmla="?: G6 G39 0"/>
                  <a:gd name="G41" fmla="?: G4 G32 21600"/>
                  <a:gd name="G42" fmla="?: G6 G41 G33"/>
                  <a:gd name="T12" fmla="*/ 10800 w 21600"/>
                  <a:gd name="T13" fmla="*/ 0 h 21600"/>
                  <a:gd name="T14" fmla="*/ 2751 w 21600"/>
                  <a:gd name="T15" fmla="*/ 5726 h 21600"/>
                  <a:gd name="T16" fmla="*/ 10800 w 21600"/>
                  <a:gd name="T17" fmla="*/ 2573 h 21600"/>
                  <a:gd name="T18" fmla="*/ 18849 w 21600"/>
                  <a:gd name="T19" fmla="*/ 5726 h 21600"/>
                  <a:gd name="T20" fmla="*/ G36 w 21600"/>
                  <a:gd name="T21" fmla="*/ G40 h 21600"/>
                  <a:gd name="T22" fmla="*/ G37 w 21600"/>
                  <a:gd name="T23" fmla="*/ G42 h 21600"/>
                </a:gdLst>
                <a:ahLst/>
                <a:cxnLst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T20" t="T21" r="T22" b="T23"/>
                <a:pathLst>
                  <a:path w="21600" h="21600">
                    <a:moveTo>
                      <a:pt x="3840" y="6413"/>
                    </a:moveTo>
                    <a:cubicBezTo>
                      <a:pt x="5346" y="4022"/>
                      <a:pt x="7974" y="2572"/>
                      <a:pt x="10800" y="2573"/>
                    </a:cubicBezTo>
                    <a:cubicBezTo>
                      <a:pt x="13625" y="2573"/>
                      <a:pt x="16253" y="4022"/>
                      <a:pt x="17759" y="6413"/>
                    </a:cubicBezTo>
                    <a:lnTo>
                      <a:pt x="19936" y="5041"/>
                    </a:lnTo>
                    <a:cubicBezTo>
                      <a:pt x="17958" y="1903"/>
                      <a:pt x="14509" y="-1"/>
                      <a:pt x="10799" y="0"/>
                    </a:cubicBezTo>
                    <a:cubicBezTo>
                      <a:pt x="7090" y="0"/>
                      <a:pt x="3641" y="1903"/>
                      <a:pt x="1663" y="5041"/>
                    </a:cubicBezTo>
                    <a:close/>
                  </a:path>
                </a:pathLst>
              </a:custGeom>
              <a:solidFill>
                <a:srgbClr val="DDDDDD"/>
              </a:soli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25435" name="Group 859"/>
              <p:cNvGrpSpPr>
                <a:grpSpLocks/>
              </p:cNvGrpSpPr>
              <p:nvPr/>
            </p:nvGrpSpPr>
            <p:grpSpPr bwMode="auto">
              <a:xfrm>
                <a:off x="1536" y="664"/>
                <a:ext cx="362" cy="423"/>
                <a:chOff x="0" y="0"/>
                <a:chExt cx="864" cy="1104"/>
              </a:xfrm>
            </p:grpSpPr>
            <p:sp>
              <p:nvSpPr>
                <p:cNvPr id="25436" name="AutoShape 860"/>
                <p:cNvSpPr>
                  <a:spLocks noChangeArrowheads="1"/>
                </p:cNvSpPr>
                <p:nvPr/>
              </p:nvSpPr>
              <p:spPr bwMode="auto">
                <a:xfrm flipV="1">
                  <a:off x="0" y="336"/>
                  <a:ext cx="864" cy="768"/>
                </a:xfrm>
                <a:custGeom>
                  <a:avLst/>
                  <a:gdLst>
                    <a:gd name="G0" fmla="+- 5400 0 0"/>
                    <a:gd name="G1" fmla="+- 21600 0 5400"/>
                    <a:gd name="G2" fmla="*/ 5400 1 2"/>
                    <a:gd name="G3" fmla="+- 21600 0 G2"/>
                    <a:gd name="G4" fmla="+/ 5400 21600 2"/>
                    <a:gd name="G5" fmla="+/ G1 0 2"/>
                    <a:gd name="G6" fmla="*/ 21600 21600 5400"/>
                    <a:gd name="G7" fmla="*/ G6 1 2"/>
                    <a:gd name="G8" fmla="+- 21600 0 G7"/>
                    <a:gd name="G9" fmla="*/ 21600 1 2"/>
                    <a:gd name="G10" fmla="+- 5400 0 G9"/>
                    <a:gd name="G11" fmla="?: G10 G8 0"/>
                    <a:gd name="G12" fmla="?: G10 G7 21600"/>
                    <a:gd name="T0" fmla="*/ 18900 w 21600"/>
                    <a:gd name="T1" fmla="*/ 10800 h 21600"/>
                    <a:gd name="T2" fmla="*/ 10800 w 21600"/>
                    <a:gd name="T3" fmla="*/ 21600 h 21600"/>
                    <a:gd name="T4" fmla="*/ 2700 w 21600"/>
                    <a:gd name="T5" fmla="*/ 10800 h 21600"/>
                    <a:gd name="T6" fmla="*/ 10800 w 21600"/>
                    <a:gd name="T7" fmla="*/ 0 h 21600"/>
                    <a:gd name="T8" fmla="*/ 4500 w 21600"/>
                    <a:gd name="T9" fmla="*/ 4500 h 21600"/>
                    <a:gd name="T10" fmla="*/ 17100 w 21600"/>
                    <a:gd name="T11" fmla="*/ 17100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T8" t="T9" r="T10" b="T11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26275"/>
                        <a:invGamma/>
                      </a:schemeClr>
                    </a:gs>
                  </a:gsLst>
                  <a:path path="shape">
                    <a:fillToRect l="50000" t="50000" r="50000" b="50000"/>
                  </a:path>
                </a:gradFill>
                <a:ln w="9525" cmpd="sng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37" name="AutoShape 861"/>
                <p:cNvSpPr>
                  <a:spLocks noChangeArrowheads="1"/>
                </p:cNvSpPr>
                <p:nvPr/>
              </p:nvSpPr>
              <p:spPr bwMode="auto">
                <a:xfrm>
                  <a:off x="240" y="0"/>
                  <a:ext cx="384" cy="384"/>
                </a:xfrm>
                <a:custGeom>
                  <a:avLst/>
                  <a:gdLst>
                    <a:gd name="G0" fmla="+- 5400 0 0"/>
                    <a:gd name="G1" fmla="+- 21600 0 5400"/>
                    <a:gd name="G2" fmla="+- 21600 0 5400"/>
                    <a:gd name="G3" fmla="*/ G0 2929 10000"/>
                    <a:gd name="G4" fmla="+- 21600 0 G3"/>
                    <a:gd name="G5" fmla="+- 21600 0 G3"/>
                    <a:gd name="T0" fmla="*/ 10800 w 21600"/>
                    <a:gd name="T1" fmla="*/ 0 h 21600"/>
                    <a:gd name="T2" fmla="*/ 3163 w 21600"/>
                    <a:gd name="T3" fmla="*/ 3163 h 21600"/>
                    <a:gd name="T4" fmla="*/ 0 w 21600"/>
                    <a:gd name="T5" fmla="*/ 10800 h 21600"/>
                    <a:gd name="T6" fmla="*/ 3163 w 21600"/>
                    <a:gd name="T7" fmla="*/ 18437 h 21600"/>
                    <a:gd name="T8" fmla="*/ 10800 w 21600"/>
                    <a:gd name="T9" fmla="*/ 21600 h 21600"/>
                    <a:gd name="T10" fmla="*/ 18437 w 21600"/>
                    <a:gd name="T11" fmla="*/ 18437 h 21600"/>
                    <a:gd name="T12" fmla="*/ 21600 w 21600"/>
                    <a:gd name="T13" fmla="*/ 10800 h 21600"/>
                    <a:gd name="T14" fmla="*/ 18437 w 21600"/>
                    <a:gd name="T15" fmla="*/ 3163 h 21600"/>
                    <a:gd name="T16" fmla="*/ 3163 w 21600"/>
                    <a:gd name="T17" fmla="*/ 3163 h 21600"/>
                    <a:gd name="T18" fmla="*/ 18437 w 21600"/>
                    <a:gd name="T19" fmla="*/ 18437 h 21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T16" t="T17" r="T18" b="T19"/>
                  <a:pathLst>
                    <a:path w="21600" h="21600">
                      <a:moveTo>
                        <a:pt x="0" y="10800"/>
                      </a:moveTo>
                      <a:cubicBezTo>
                        <a:pt x="0" y="4835"/>
                        <a:pt x="4835" y="0"/>
                        <a:pt x="10800" y="0"/>
                      </a:cubicBezTo>
                      <a:cubicBezTo>
                        <a:pt x="16765" y="0"/>
                        <a:pt x="21600" y="4835"/>
                        <a:pt x="21600" y="10800"/>
                      </a:cubicBezTo>
                      <a:cubicBezTo>
                        <a:pt x="21600" y="16765"/>
                        <a:pt x="16765" y="21600"/>
                        <a:pt x="10800" y="21600"/>
                      </a:cubicBezTo>
                      <a:cubicBezTo>
                        <a:pt x="4835" y="21600"/>
                        <a:pt x="0" y="16765"/>
                        <a:pt x="0" y="10800"/>
                      </a:cubicBezTo>
                      <a:close/>
                      <a:moveTo>
                        <a:pt x="5400" y="10800"/>
                      </a:moveTo>
                      <a:cubicBezTo>
                        <a:pt x="5400" y="13782"/>
                        <a:pt x="7818" y="16200"/>
                        <a:pt x="10800" y="16200"/>
                      </a:cubicBezTo>
                      <a:cubicBezTo>
                        <a:pt x="13782" y="16200"/>
                        <a:pt x="16200" y="13782"/>
                        <a:pt x="16200" y="10800"/>
                      </a:cubicBezTo>
                      <a:cubicBezTo>
                        <a:pt x="16200" y="7818"/>
                        <a:pt x="13782" y="5400"/>
                        <a:pt x="10800" y="5400"/>
                      </a:cubicBezTo>
                      <a:cubicBezTo>
                        <a:pt x="7818" y="5400"/>
                        <a:pt x="5400" y="7818"/>
                        <a:pt x="5400" y="10800"/>
                      </a:cubicBezTo>
                      <a:close/>
                    </a:path>
                  </a:pathLst>
                </a:custGeom>
                <a:gradFill rotWithShape="0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shade val="46275"/>
                        <a:invGamma/>
                      </a:schemeClr>
                    </a:gs>
                  </a:gsLst>
                  <a:path path="rect">
                    <a:fillToRect l="50000" t="50000" r="50000" b="50000"/>
                  </a:path>
                </a:gradFill>
                <a:ln w="9525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25438" name="AutoShape 862"/>
              <p:cNvSpPr>
                <a:spLocks noChangeArrowheads="1"/>
              </p:cNvSpPr>
              <p:nvPr/>
            </p:nvSpPr>
            <p:spPr bwMode="auto">
              <a:xfrm rot="1358757">
                <a:off x="240" y="328"/>
                <a:ext cx="1811" cy="55"/>
              </a:xfrm>
              <a:prstGeom prst="flowChartMagneticDrum">
                <a:avLst/>
              </a:prstGeom>
              <a:gradFill rotWithShape="0">
                <a:gsLst>
                  <a:gs pos="0">
                    <a:srgbClr val="996633"/>
                  </a:gs>
                  <a:gs pos="100000">
                    <a:srgbClr val="996633">
                      <a:gamma/>
                      <a:shade val="66275"/>
                      <a:invGamma/>
                    </a:srgbClr>
                  </a:gs>
                </a:gsLst>
                <a:path path="shape">
                  <a:fillToRect l="50000" t="50000" r="50000" b="50000"/>
                </a:path>
              </a:gradFill>
              <a:ln w="9525" cmpd="sng">
                <a:solidFill>
                  <a:srgbClr val="9249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sp>
            <p:nvSpPr>
              <p:cNvPr id="25439" name="AutoShape 863"/>
              <p:cNvSpPr>
                <a:spLocks noChangeArrowheads="1"/>
              </p:cNvSpPr>
              <p:nvPr/>
            </p:nvSpPr>
            <p:spPr bwMode="auto">
              <a:xfrm rot="5400000">
                <a:off x="368" y="562"/>
                <a:ext cx="110" cy="845"/>
              </a:xfrm>
              <a:prstGeom prst="flowChartDelay">
                <a:avLst/>
              </a:prstGeom>
              <a:gradFill rotWithShape="0">
                <a:gsLst>
                  <a:gs pos="0">
                    <a:srgbClr val="DAEBF2"/>
                  </a:gs>
                  <a:gs pos="100000">
                    <a:srgbClr val="DAEBF2">
                      <a:gamma/>
                      <a:shade val="46275"/>
                      <a:invGamma/>
                    </a:srgbClr>
                  </a:gs>
                </a:gsLst>
                <a:path path="shape">
                  <a:fillToRect l="50000" t="50000" r="50000" b="50000"/>
                </a:path>
              </a:gra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  <p:grpSp>
            <p:nvGrpSpPr>
              <p:cNvPr id="25440" name="Group 864"/>
              <p:cNvGrpSpPr>
                <a:grpSpLocks/>
              </p:cNvGrpSpPr>
              <p:nvPr/>
            </p:nvGrpSpPr>
            <p:grpSpPr bwMode="auto">
              <a:xfrm>
                <a:off x="403" y="73"/>
                <a:ext cx="19" cy="883"/>
                <a:chOff x="0" y="0"/>
                <a:chExt cx="192" cy="3456"/>
              </a:xfrm>
            </p:grpSpPr>
            <p:sp>
              <p:nvSpPr>
                <p:cNvPr id="25441" name="AutoShape 865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2" name="AutoShape 866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3" name="AutoShape 867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4" name="AutoShape 868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5" name="AutoShape 869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6" name="AutoShape 870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7" name="AutoShape 871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8" name="AutoShape 872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49" name="AutoShape 873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0" name="AutoShape 874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5451" name="Group 875"/>
              <p:cNvGrpSpPr>
                <a:grpSpLocks/>
              </p:cNvGrpSpPr>
              <p:nvPr/>
            </p:nvGrpSpPr>
            <p:grpSpPr bwMode="auto">
              <a:xfrm rot="1384922">
                <a:off x="201" y="0"/>
                <a:ext cx="20" cy="974"/>
                <a:chOff x="0" y="0"/>
                <a:chExt cx="192" cy="3456"/>
              </a:xfrm>
            </p:grpSpPr>
            <p:sp>
              <p:nvSpPr>
                <p:cNvPr id="25452" name="AutoShape 876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3" name="AutoShape 877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4" name="AutoShape 878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5" name="AutoShape 879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6" name="AutoShape 880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7" name="AutoShape 881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8" name="AutoShape 882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59" name="AutoShape 883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0" name="AutoShape 884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1" name="AutoShape 885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25462" name="Group 886"/>
              <p:cNvGrpSpPr>
                <a:grpSpLocks/>
              </p:cNvGrpSpPr>
              <p:nvPr/>
            </p:nvGrpSpPr>
            <p:grpSpPr bwMode="auto">
              <a:xfrm rot="-1410027">
                <a:off x="623" y="0"/>
                <a:ext cx="21" cy="993"/>
                <a:chOff x="0" y="0"/>
                <a:chExt cx="192" cy="3456"/>
              </a:xfrm>
            </p:grpSpPr>
            <p:sp>
              <p:nvSpPr>
                <p:cNvPr id="25463" name="AutoShape 887"/>
                <p:cNvSpPr>
                  <a:spLocks noChangeArrowheads="1"/>
                </p:cNvSpPr>
                <p:nvPr/>
              </p:nvSpPr>
              <p:spPr bwMode="auto">
                <a:xfrm>
                  <a:off x="0" y="168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4" name="AutoShape 888"/>
                <p:cNvSpPr>
                  <a:spLocks noChangeArrowheads="1"/>
                </p:cNvSpPr>
                <p:nvPr/>
              </p:nvSpPr>
              <p:spPr bwMode="auto">
                <a:xfrm>
                  <a:off x="0" y="201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5" name="AutoShape 889"/>
                <p:cNvSpPr>
                  <a:spLocks noChangeArrowheads="1"/>
                </p:cNvSpPr>
                <p:nvPr/>
              </p:nvSpPr>
              <p:spPr bwMode="auto">
                <a:xfrm>
                  <a:off x="0" y="235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6" name="AutoShape 890"/>
                <p:cNvSpPr>
                  <a:spLocks noChangeArrowheads="1"/>
                </p:cNvSpPr>
                <p:nvPr/>
              </p:nvSpPr>
              <p:spPr bwMode="auto">
                <a:xfrm>
                  <a:off x="0" y="268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7" name="AutoShape 891"/>
                <p:cNvSpPr>
                  <a:spLocks noChangeArrowheads="1"/>
                </p:cNvSpPr>
                <p:nvPr/>
              </p:nvSpPr>
              <p:spPr bwMode="auto">
                <a:xfrm>
                  <a:off x="0" y="302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8" name="AutoShape 892"/>
                <p:cNvSpPr>
                  <a:spLocks noChangeArrowheads="1"/>
                </p:cNvSpPr>
                <p:nvPr/>
              </p:nvSpPr>
              <p:spPr bwMode="auto">
                <a:xfrm>
                  <a:off x="0" y="1344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69" name="AutoShape 893"/>
                <p:cNvSpPr>
                  <a:spLocks noChangeArrowheads="1"/>
                </p:cNvSpPr>
                <p:nvPr/>
              </p:nvSpPr>
              <p:spPr bwMode="auto">
                <a:xfrm>
                  <a:off x="0" y="1008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70" name="AutoShape 894"/>
                <p:cNvSpPr>
                  <a:spLocks noChangeArrowheads="1"/>
                </p:cNvSpPr>
                <p:nvPr/>
              </p:nvSpPr>
              <p:spPr bwMode="auto">
                <a:xfrm>
                  <a:off x="0" y="672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71" name="AutoShape 895"/>
                <p:cNvSpPr>
                  <a:spLocks noChangeArrowheads="1"/>
                </p:cNvSpPr>
                <p:nvPr/>
              </p:nvSpPr>
              <p:spPr bwMode="auto">
                <a:xfrm>
                  <a:off x="0" y="336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  <p:sp>
              <p:nvSpPr>
                <p:cNvPr id="25472" name="AutoShape 896"/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92" cy="432"/>
                </a:xfrm>
                <a:prstGeom prst="flowChartConnector">
                  <a:avLst/>
                </a:prstGeom>
                <a:noFill/>
                <a:ln w="19050" cmpd="sng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zh-CN" altLang="en-US"/>
                </a:p>
              </p:txBody>
            </p:sp>
          </p:grpSp>
          <p:sp>
            <p:nvSpPr>
              <p:cNvPr id="25473" name="AutoShape 897"/>
              <p:cNvSpPr>
                <a:spLocks noChangeArrowheads="1"/>
              </p:cNvSpPr>
              <p:nvPr/>
            </p:nvSpPr>
            <p:spPr bwMode="auto">
              <a:xfrm rot="5400000" flipV="1">
                <a:off x="1487" y="473"/>
                <a:ext cx="534" cy="148"/>
              </a:xfrm>
              <a:custGeom>
                <a:avLst/>
                <a:gdLst>
                  <a:gd name="G0" fmla="+- 7725 0 0"/>
                  <a:gd name="G1" fmla="+- -10128989 0 0"/>
                  <a:gd name="G2" fmla="+- 0 0 -10128989"/>
                  <a:gd name="T0" fmla="*/ 0 256 1"/>
                  <a:gd name="T1" fmla="*/ 180 256 1"/>
                  <a:gd name="G3" fmla="+- -10128989 T0 T1"/>
                  <a:gd name="T2" fmla="*/ 0 256 1"/>
                  <a:gd name="T3" fmla="*/ 90 256 1"/>
                  <a:gd name="G4" fmla="+- -10128989 T2 T3"/>
                  <a:gd name="G5" fmla="*/ G4 2 1"/>
                  <a:gd name="T4" fmla="*/ 90 256 1"/>
                  <a:gd name="T5" fmla="*/ 0 256 1"/>
                  <a:gd name="G6" fmla="+- -10128989 T4 T5"/>
                  <a:gd name="G7" fmla="*/ G6 2 1"/>
                  <a:gd name="G8" fmla="abs -10128989"/>
                  <a:gd name="T6" fmla="*/ 0 256 1"/>
                  <a:gd name="T7" fmla="*/ 90 256 1"/>
                  <a:gd name="G9" fmla="+- G8 T6 T7"/>
                  <a:gd name="G10" fmla="?: G9 G7 G5"/>
                  <a:gd name="T8" fmla="*/ 0 256 1"/>
                  <a:gd name="T9" fmla="*/ 360 256 1"/>
                  <a:gd name="G11" fmla="+- G10 T8 T9"/>
                  <a:gd name="G12" fmla="?: G10 G11 G10"/>
                  <a:gd name="T10" fmla="*/ 0 256 1"/>
                  <a:gd name="T11" fmla="*/ 360 256 1"/>
                  <a:gd name="G13" fmla="+- G12 T10 T11"/>
                  <a:gd name="G14" fmla="?: G12 G13 G12"/>
                  <a:gd name="G15" fmla="+- 0 0 G14"/>
                  <a:gd name="G16" fmla="+- 10800 0 0"/>
                  <a:gd name="G17" fmla="+- 10800 0 7725"/>
                  <a:gd name="G18" fmla="*/ 7725 1 2"/>
                  <a:gd name="G19" fmla="+- G18 5400 0"/>
                  <a:gd name="G20" fmla="cos G19 -10128989"/>
                  <a:gd name="G21" fmla="sin G19 -10128989"/>
                  <a:gd name="G22" fmla="+- G20 10800 0"/>
                  <a:gd name="G23" fmla="+- G21 10800 0"/>
                  <a:gd name="G24" fmla="+- 10800 0 G20"/>
                  <a:gd name="G25" fmla="+- 7725 10800 0"/>
                  <a:gd name="G26" fmla="?: G9 G17 G25"/>
                  <a:gd name="G27" fmla="?: G9 0 21600"/>
                  <a:gd name="G28" fmla="cos 10800 -10128989"/>
                  <a:gd name="G29" fmla="sin 10800 -10128989"/>
                  <a:gd name="G30" fmla="sin 7725 -10128989"/>
                  <a:gd name="G31" fmla="+- G28 10800 0"/>
                  <a:gd name="G32" fmla="+- G29 10800 0"/>
                  <a:gd name="G33" fmla="+- G30 10800 0"/>
                  <a:gd name="G34" fmla="?: G4 0 G31"/>
                  <a:gd name="G35" fmla="?: -10128989 G34 0"/>
                  <a:gd name="G36" fmla="?: G6 G35 G31"/>
                  <a:gd name="G37" fmla="+- 21600 0 G36"/>
                  <a:gd name="G38" fmla="?: G4 0 G33"/>
                  <a:gd name="G39" fmla="?: -10128989 G38 G32"/>
                  <a:gd name="G40" fmla="?: G6 G39 0"/>
                  <a:gd name="G41" fmla="?: G4 G32 21600"/>
                  <a:gd name="G42" fmla="?: G6 G41 G33"/>
                  <a:gd name="T12" fmla="*/ 10800 w 21600"/>
                  <a:gd name="T13" fmla="*/ 0 h 21600"/>
                  <a:gd name="T14" fmla="*/ 2435 w 21600"/>
                  <a:gd name="T15" fmla="*/ 6820 h 21600"/>
                  <a:gd name="T16" fmla="*/ 10800 w 21600"/>
                  <a:gd name="T17" fmla="*/ 3075 h 21600"/>
                  <a:gd name="T18" fmla="*/ 19165 w 21600"/>
                  <a:gd name="T19" fmla="*/ 6820 h 21600"/>
                  <a:gd name="T20" fmla="*/ G36 w 21600"/>
                  <a:gd name="T21" fmla="*/ G40 h 21600"/>
                  <a:gd name="T22" fmla="*/ G37 w 21600"/>
                  <a:gd name="T23" fmla="*/ G42 h 21600"/>
                </a:gdLst>
                <a:ahLst/>
                <a:cxnLst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T20" t="T21" r="T22" b="T23"/>
                <a:pathLst>
                  <a:path w="21600" h="21600">
                    <a:moveTo>
                      <a:pt x="3824" y="7481"/>
                    </a:moveTo>
                    <a:cubicBezTo>
                      <a:pt x="5104" y="4789"/>
                      <a:pt x="7819" y="3074"/>
                      <a:pt x="10800" y="3075"/>
                    </a:cubicBezTo>
                    <a:cubicBezTo>
                      <a:pt x="13780" y="3075"/>
                      <a:pt x="16495" y="4789"/>
                      <a:pt x="17775" y="7481"/>
                    </a:cubicBezTo>
                    <a:lnTo>
                      <a:pt x="20552" y="6160"/>
                    </a:lnTo>
                    <a:cubicBezTo>
                      <a:pt x="18762" y="2397"/>
                      <a:pt x="14966" y="-1"/>
                      <a:pt x="10799" y="0"/>
                    </a:cubicBezTo>
                    <a:cubicBezTo>
                      <a:pt x="6633" y="0"/>
                      <a:pt x="2837" y="2397"/>
                      <a:pt x="1047" y="6160"/>
                    </a:cubicBezTo>
                    <a:close/>
                  </a:path>
                </a:pathLst>
              </a:custGeom>
              <a:solidFill>
                <a:srgbClr val="DDDDDD"/>
              </a:solidFill>
              <a:ln w="9525" cmpd="sng">
                <a:solidFill>
                  <a:schemeClr val="folHlink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zh-CN" altLang="en-US"/>
              </a:p>
            </p:txBody>
          </p:sp>
        </p:grpSp>
        <p:sp>
          <p:nvSpPr>
            <p:cNvPr id="25474" name="AutoShape 898" descr="信纸"/>
            <p:cNvSpPr>
              <a:spLocks noChangeArrowheads="1"/>
            </p:cNvSpPr>
            <p:nvPr/>
          </p:nvSpPr>
          <p:spPr bwMode="auto">
            <a:xfrm rot="5232630">
              <a:off x="623" y="-144"/>
              <a:ext cx="96" cy="384"/>
            </a:xfrm>
            <a:custGeom>
              <a:avLst/>
              <a:gdLst>
                <a:gd name="G0" fmla="+- 5400 0 0"/>
                <a:gd name="G1" fmla="+- 21600 0 5400"/>
                <a:gd name="G2" fmla="+- 21600 0 5400"/>
                <a:gd name="G3" fmla="*/ G0 2929 10000"/>
                <a:gd name="G4" fmla="+- 21600 0 G3"/>
                <a:gd name="G5" fmla="+- 21600 0 G3"/>
                <a:gd name="T0" fmla="*/ 10800 w 21600"/>
                <a:gd name="T1" fmla="*/ 0 h 21600"/>
                <a:gd name="T2" fmla="*/ 3163 w 21600"/>
                <a:gd name="T3" fmla="*/ 3163 h 21600"/>
                <a:gd name="T4" fmla="*/ 0 w 21600"/>
                <a:gd name="T5" fmla="*/ 10800 h 21600"/>
                <a:gd name="T6" fmla="*/ 3163 w 21600"/>
                <a:gd name="T7" fmla="*/ 18437 h 21600"/>
                <a:gd name="T8" fmla="*/ 10800 w 21600"/>
                <a:gd name="T9" fmla="*/ 21600 h 21600"/>
                <a:gd name="T10" fmla="*/ 18437 w 21600"/>
                <a:gd name="T11" fmla="*/ 18437 h 21600"/>
                <a:gd name="T12" fmla="*/ 21600 w 21600"/>
                <a:gd name="T13" fmla="*/ 10800 h 21600"/>
                <a:gd name="T14" fmla="*/ 18437 w 21600"/>
                <a:gd name="T15" fmla="*/ 3163 h 21600"/>
                <a:gd name="T16" fmla="*/ 3163 w 21600"/>
                <a:gd name="T17" fmla="*/ 3163 h 21600"/>
                <a:gd name="T18" fmla="*/ 18437 w 21600"/>
                <a:gd name="T19" fmla="*/ 18437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T16" t="T17" r="T18" b="T19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blipFill dpi="0" rotWithShape="0">
              <a:blip r:embed="rId5"/>
              <a:srcRect/>
              <a:tile tx="0" ty="0" sx="100000" sy="100000" flip="none" algn="tl"/>
            </a:blipFill>
            <a:ln w="9525" cmpd="sng">
              <a:solidFill>
                <a:srgbClr val="FFCC6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c813a97c5a27087d0cd7da8b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3" name="Text Box 3"/>
          <p:cNvSpPr txBox="1">
            <a:spLocks noChangeArrowheads="1"/>
          </p:cNvSpPr>
          <p:nvPr/>
        </p:nvSpPr>
        <p:spPr bwMode="auto">
          <a:xfrm>
            <a:off x="381110" y="549275"/>
            <a:ext cx="8642350" cy="3295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800" b="1" dirty="0"/>
              <a:t>三种方法：</a:t>
            </a:r>
          </a:p>
          <a:p>
            <a:pPr>
              <a:spcBef>
                <a:spcPct val="50000"/>
              </a:spcBef>
            </a:pPr>
            <a:r>
              <a:rPr lang="en-US" sz="3600" dirty="0" smtClean="0"/>
              <a:t>1</a:t>
            </a:r>
            <a:r>
              <a:rPr lang="zh-CN" altLang="en-US" sz="3600" dirty="0"/>
              <a:t>、</a:t>
            </a:r>
            <a:r>
              <a:rPr lang="zh-CN" altLang="en-US" sz="3600" b="1" dirty="0"/>
              <a:t>造一杆大秤，砍一棵大树做秤杆。</a:t>
            </a:r>
          </a:p>
          <a:p>
            <a:pPr>
              <a:spcBef>
                <a:spcPct val="50000"/>
              </a:spcBef>
            </a:pPr>
            <a:r>
              <a:rPr lang="en-US" sz="3600" b="1" dirty="0" smtClean="0"/>
              <a:t>2</a:t>
            </a:r>
            <a:r>
              <a:rPr lang="zh-CN" altLang="en-US" sz="3600" b="1" dirty="0"/>
              <a:t>、把大象宰了，割成一块一块的再称。</a:t>
            </a:r>
          </a:p>
          <a:p>
            <a:pPr>
              <a:spcBef>
                <a:spcPct val="50000"/>
              </a:spcBef>
            </a:pPr>
            <a:r>
              <a:rPr lang="en-US" sz="3600" b="1" dirty="0" smtClean="0"/>
              <a:t>3</a:t>
            </a:r>
            <a:r>
              <a:rPr lang="zh-CN" altLang="en-US" sz="3600" b="1" dirty="0"/>
              <a:t>、把大象赶到船上，用船来称。 </a:t>
            </a:r>
          </a:p>
        </p:txBody>
      </p:sp>
      <p:sp>
        <p:nvSpPr>
          <p:cNvPr id="25604" name="WordArt 4"/>
          <p:cNvSpPr>
            <a:spLocks noChangeArrowheads="1" noChangeShapeType="1"/>
          </p:cNvSpPr>
          <p:nvPr/>
        </p:nvSpPr>
        <p:spPr bwMode="auto">
          <a:xfrm>
            <a:off x="1116013" y="4221163"/>
            <a:ext cx="5256212" cy="1584325"/>
          </a:xfrm>
          <a:prstGeom prst="rect">
            <a:avLst/>
          </a:prstGeom>
        </p:spPr>
        <p:txBody>
          <a:bodyPr wrap="none" fromWordArt="1">
            <a:prstTxWarp prst="textSlantUp">
              <a:avLst>
                <a:gd name="adj" fmla="val 32056"/>
              </a:avLst>
            </a:prstTxWarp>
          </a:bodyPr>
          <a:lstStyle/>
          <a:p>
            <a:pPr algn="ctr"/>
            <a:r>
              <a:rPr lang="zh-CN" altLang="en-US" sz="3600" dirty="0">
                <a:ln w="9525" cmpd="sng">
                  <a:solidFill>
                    <a:srgbClr val="CC99FF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6600CC"/>
                    </a:gs>
                    <a:gs pos="100000">
                      <a:srgbClr val="CC00CC"/>
                    </a:gs>
                  </a:gsLst>
                  <a:lin ang="5400000" scaled="1"/>
                </a:gradFill>
                <a:effectLst>
                  <a:outerShdw dist="107763" dir="18900000" algn="ctr" rotWithShape="0">
                    <a:srgbClr val="9999FF">
                      <a:alpha val="50000"/>
                    </a:srgbClr>
                  </a:outerShdw>
                </a:effectLst>
                <a:latin typeface="宋体"/>
                <a:ea typeface="宋体"/>
              </a:rPr>
              <a:t>哪一种方法更好呢？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25604"/>
                                        </p:tgtEl>
                                      </p:cBhvr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2"/>
          <p:cNvSpPr txBox="1">
            <a:spLocks noChangeArrowheads="1"/>
          </p:cNvSpPr>
          <p:nvPr/>
        </p:nvSpPr>
        <p:spPr bwMode="auto">
          <a:xfrm>
            <a:off x="381000" y="1219200"/>
            <a:ext cx="845820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 dirty="0">
                <a:solidFill>
                  <a:srgbClr val="CC00CC"/>
                </a:solidFill>
              </a:rPr>
              <a:t>       曹冲为什么能想出这么好的称象方法呀？</a:t>
            </a:r>
          </a:p>
        </p:txBody>
      </p:sp>
      <p:sp>
        <p:nvSpPr>
          <p:cNvPr id="26627" name="Text Box 3"/>
          <p:cNvSpPr txBox="1">
            <a:spLocks noChangeArrowheads="1"/>
          </p:cNvSpPr>
          <p:nvPr/>
        </p:nvSpPr>
        <p:spPr bwMode="auto">
          <a:xfrm>
            <a:off x="685800" y="2819400"/>
            <a:ext cx="7620000" cy="1189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3600" b="1" dirty="0"/>
              <a:t>       因为曹冲聪明 、善于观察事物、爱动脑筋。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266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yp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Text Box 2"/>
          <p:cNvSpPr txBox="1">
            <a:spLocks noChangeArrowheads="1"/>
          </p:cNvSpPr>
          <p:nvPr/>
        </p:nvSpPr>
        <p:spPr bwMode="auto">
          <a:xfrm>
            <a:off x="381000" y="1981200"/>
            <a:ext cx="8534400" cy="3140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altLang="en-US" sz="4000" b="1" dirty="0">
                <a:solidFill>
                  <a:srgbClr val="CC00CC"/>
                </a:solidFill>
                <a:latin typeface="Times New Roman" pitchFamily="18" charset="0"/>
              </a:rPr>
              <a:t>       曹冲才7岁，就这么聪明，你也跟他差不多年纪，在我们科技进步的今天你还有其他更好的称象办法吗？同桌互相说一说，看看谁的方法最简便最不伤害大象！</a:t>
            </a:r>
          </a:p>
        </p:txBody>
      </p:sp>
      <p:sp>
        <p:nvSpPr>
          <p:cNvPr id="27651" name="Text Box 3"/>
          <p:cNvSpPr txBox="1">
            <a:spLocks noChangeArrowheads="1"/>
          </p:cNvSpPr>
          <p:nvPr/>
        </p:nvSpPr>
        <p:spPr bwMode="auto">
          <a:xfrm>
            <a:off x="304800" y="990600"/>
            <a:ext cx="2590800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zh-CN" altLang="en-US" sz="4000" b="1" dirty="0">
                <a:solidFill>
                  <a:srgbClr val="FF3300"/>
                </a:solidFill>
              </a:rPr>
              <a:t>拓展：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6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6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Text Box 2"/>
          <p:cNvSpPr txBox="1">
            <a:spLocks noChangeArrowheads="1"/>
          </p:cNvSpPr>
          <p:nvPr/>
        </p:nvSpPr>
        <p:spPr bwMode="auto">
          <a:xfrm>
            <a:off x="684213" y="1176049"/>
            <a:ext cx="7727950" cy="34163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altLang="en-US" sz="3600" dirty="0" smtClean="0">
                <a:solidFill>
                  <a:srgbClr val="FF0066"/>
                </a:solidFill>
              </a:rPr>
              <a:t>在</a:t>
            </a:r>
            <a:r>
              <a:rPr lang="zh-CN" altLang="en-US" sz="3600" dirty="0">
                <a:solidFill>
                  <a:srgbClr val="FF0066"/>
                </a:solidFill>
              </a:rPr>
              <a:t>括号里填上合适的词</a:t>
            </a:r>
            <a:r>
              <a:rPr lang="zh-CN" altLang="en-US" sz="3600" dirty="0" smtClean="0">
                <a:solidFill>
                  <a:srgbClr val="FF0066"/>
                </a:solidFill>
              </a:rPr>
              <a:t>。</a:t>
            </a:r>
            <a:endParaRPr lang="zh-CN" altLang="en-US" sz="3600" dirty="0"/>
          </a:p>
          <a:p>
            <a:r>
              <a:rPr lang="zh-CN" altLang="en-US" sz="3600" dirty="0"/>
              <a:t>一（     ）大象         一（     ）墙   </a:t>
            </a:r>
          </a:p>
          <a:p>
            <a:r>
              <a:rPr lang="zh-CN" altLang="en-US" sz="3600" dirty="0"/>
              <a:t>    </a:t>
            </a:r>
          </a:p>
          <a:p>
            <a:r>
              <a:rPr lang="zh-CN" altLang="en-US" sz="3600" dirty="0"/>
              <a:t>一（     ）柱子         一（     ）大秤</a:t>
            </a:r>
          </a:p>
          <a:p>
            <a:endParaRPr lang="zh-CN" altLang="en-US" sz="3600" dirty="0"/>
          </a:p>
          <a:p>
            <a:r>
              <a:rPr lang="zh-CN" altLang="en-US" sz="3600" dirty="0"/>
              <a:t>一（     ）大船         一（     ）石</a:t>
            </a:r>
            <a:r>
              <a:rPr lang="zh-CN" altLang="en-US" sz="3600" dirty="0" smtClean="0"/>
              <a:t>头 </a:t>
            </a:r>
            <a:endParaRPr lang="zh-CN" altLang="en-US" sz="3600" dirty="0"/>
          </a:p>
        </p:txBody>
      </p:sp>
      <p:sp>
        <p:nvSpPr>
          <p:cNvPr id="28675" name="Text Box 3"/>
          <p:cNvSpPr txBox="1">
            <a:spLocks noChangeArrowheads="1"/>
          </p:cNvSpPr>
          <p:nvPr/>
        </p:nvSpPr>
        <p:spPr bwMode="auto">
          <a:xfrm>
            <a:off x="1692275" y="1700213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sz="3600">
                <a:solidFill>
                  <a:srgbClr val="FF33CC"/>
                </a:solidFill>
              </a:rPr>
              <a:t>头</a:t>
            </a:r>
          </a:p>
        </p:txBody>
      </p:sp>
      <p:sp>
        <p:nvSpPr>
          <p:cNvPr id="28676" name="Text Box 4"/>
          <p:cNvSpPr txBox="1">
            <a:spLocks noChangeArrowheads="1"/>
          </p:cNvSpPr>
          <p:nvPr/>
        </p:nvSpPr>
        <p:spPr bwMode="auto">
          <a:xfrm>
            <a:off x="5715000" y="1700213"/>
            <a:ext cx="1011238" cy="6397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sz="3600">
                <a:solidFill>
                  <a:srgbClr val="FF33CC"/>
                </a:solidFill>
              </a:rPr>
              <a:t>堵</a:t>
            </a:r>
          </a:p>
        </p:txBody>
      </p:sp>
      <p:sp>
        <p:nvSpPr>
          <p:cNvPr id="28677" name="Text Box 5"/>
          <p:cNvSpPr txBox="1">
            <a:spLocks noChangeArrowheads="1"/>
          </p:cNvSpPr>
          <p:nvPr/>
        </p:nvSpPr>
        <p:spPr bwMode="auto">
          <a:xfrm>
            <a:off x="1619250" y="2781300"/>
            <a:ext cx="6413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zh-CN" sz="3600">
                <a:solidFill>
                  <a:srgbClr val="FF33CC"/>
                </a:solidFill>
              </a:rPr>
              <a:t>根</a:t>
            </a:r>
          </a:p>
        </p:txBody>
      </p:sp>
      <p:sp>
        <p:nvSpPr>
          <p:cNvPr id="28678" name="Text Box 6"/>
          <p:cNvSpPr txBox="1">
            <a:spLocks noChangeArrowheads="1"/>
          </p:cNvSpPr>
          <p:nvPr/>
        </p:nvSpPr>
        <p:spPr bwMode="auto">
          <a:xfrm>
            <a:off x="5716588" y="2781300"/>
            <a:ext cx="1147762" cy="639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sz="3600">
                <a:solidFill>
                  <a:srgbClr val="FF33CC"/>
                </a:solidFill>
              </a:rPr>
              <a:t>杆</a:t>
            </a:r>
          </a:p>
        </p:txBody>
      </p:sp>
      <p:sp>
        <p:nvSpPr>
          <p:cNvPr id="28679" name="Text Box 7"/>
          <p:cNvSpPr txBox="1">
            <a:spLocks noChangeArrowheads="1"/>
          </p:cNvSpPr>
          <p:nvPr/>
        </p:nvSpPr>
        <p:spPr bwMode="auto">
          <a:xfrm>
            <a:off x="1677988" y="3933825"/>
            <a:ext cx="609600" cy="639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sz="3600">
                <a:solidFill>
                  <a:srgbClr val="FF33CC"/>
                </a:solidFill>
              </a:rPr>
              <a:t>艘</a:t>
            </a:r>
          </a:p>
        </p:txBody>
      </p:sp>
      <p:sp>
        <p:nvSpPr>
          <p:cNvPr id="28680" name="Text Box 8"/>
          <p:cNvSpPr txBox="1">
            <a:spLocks noChangeArrowheads="1"/>
          </p:cNvSpPr>
          <p:nvPr/>
        </p:nvSpPr>
        <p:spPr bwMode="auto">
          <a:xfrm>
            <a:off x="5715000" y="3886200"/>
            <a:ext cx="6858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r>
              <a:rPr lang="zh-CN" sz="3600">
                <a:solidFill>
                  <a:srgbClr val="FF33CC"/>
                </a:solidFill>
              </a:rPr>
              <a:t>块</a:t>
            </a:r>
          </a:p>
        </p:txBody>
      </p:sp>
      <p:sp>
        <p:nvSpPr>
          <p:cNvPr id="28681" name="Text Box 9"/>
          <p:cNvSpPr txBox="1">
            <a:spLocks noChangeArrowheads="1"/>
          </p:cNvSpPr>
          <p:nvPr/>
        </p:nvSpPr>
        <p:spPr bwMode="auto">
          <a:xfrm>
            <a:off x="533400" y="247650"/>
            <a:ext cx="3048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zh-CN" altLang="en-US" sz="4400" dirty="0">
                <a:solidFill>
                  <a:srgbClr val="FF0066"/>
                </a:solidFill>
              </a:rPr>
              <a:t>   课堂练习: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86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867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2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2" dur="500"/>
                                        <p:tgtEl>
                                          <p:spTgt spid="2867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2867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2868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5" grpId="0" autoUpdateAnimBg="0"/>
      <p:bldP spid="28676" grpId="0" autoUpdateAnimBg="0"/>
      <p:bldP spid="28677" grpId="1" autoUpdateAnimBg="0"/>
      <p:bldP spid="28678" grpId="0" autoUpdateAnimBg="0"/>
      <p:bldP spid="28679" grpId="0" autoUpdateAnimBg="0"/>
      <p:bldP spid="28680" grpId="0" autoUpdateAnimBg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第一PPT模板网-WWW.1PPT.COM"/>
</p:tagLst>
</file>

<file path=ppt/theme/theme1.xml><?xml version="1.0" encoding="utf-8"?>
<a:theme xmlns:a="http://schemas.openxmlformats.org/drawingml/2006/main" name="第一PPT模板网-WWW.1PPT.COM">
  <a:themeElements>
    <a:clrScheme name="Capsules 1">
      <a:dk1>
        <a:srgbClr val="003366"/>
      </a:dk1>
      <a:lt1>
        <a:srgbClr val="FFFFFF"/>
      </a:lt1>
      <a:dk2>
        <a:srgbClr val="006666"/>
      </a:dk2>
      <a:lt2>
        <a:srgbClr val="666699"/>
      </a:lt2>
      <a:accent1>
        <a:srgbClr val="33CCCC"/>
      </a:accent1>
      <a:accent2>
        <a:srgbClr val="99CC99"/>
      </a:accent2>
      <a:accent3>
        <a:srgbClr val="FFFFFF"/>
      </a:accent3>
      <a:accent4>
        <a:srgbClr val="002A56"/>
      </a:accent4>
      <a:accent5>
        <a:srgbClr val="ADE2E2"/>
      </a:accent5>
      <a:accent6>
        <a:srgbClr val="8AB98A"/>
      </a:accent6>
      <a:hlink>
        <a:srgbClr val="003366"/>
      </a:hlink>
      <a:folHlink>
        <a:srgbClr val="CC99FF"/>
      </a:folHlink>
    </a:clrScheme>
    <a:fontScheme name="Capsules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 typeface="Arial" pitchFamily="34" charset="0"/>
          <a:buNone/>
          <a:tabLst/>
          <a:defRPr kumimoji="0" lang="zh-CN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宋体" pitchFamily="2" charset="-122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 typeface="Arial" pitchFamily="34" charset="0"/>
          <a:buNone/>
          <a:tabLst/>
          <a:defRPr kumimoji="0" lang="zh-CN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宋体" pitchFamily="2" charset="-122"/>
          </a:defRPr>
        </a:defPPr>
      </a:lstStyle>
    </a:lnDef>
  </a:objectDefaults>
  <a:extraClrSchemeLst>
    <a:extraClrScheme>
      <a:clrScheme name="Capsules 1">
        <a:dk1>
          <a:srgbClr val="003366"/>
        </a:dk1>
        <a:lt1>
          <a:srgbClr val="FFFFFF"/>
        </a:lt1>
        <a:dk2>
          <a:srgbClr val="006666"/>
        </a:dk2>
        <a:lt2>
          <a:srgbClr val="666699"/>
        </a:lt2>
        <a:accent1>
          <a:srgbClr val="33CCCC"/>
        </a:accent1>
        <a:accent2>
          <a:srgbClr val="99CC99"/>
        </a:accent2>
        <a:accent3>
          <a:srgbClr val="FFFFFF"/>
        </a:accent3>
        <a:accent4>
          <a:srgbClr val="002A56"/>
        </a:accent4>
        <a:accent5>
          <a:srgbClr val="ADE2E2"/>
        </a:accent5>
        <a:accent6>
          <a:srgbClr val="8AB98A"/>
        </a:accent6>
        <a:hlink>
          <a:srgbClr val="003366"/>
        </a:hlink>
        <a:folHlink>
          <a:srgbClr val="CC99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psules 2">
        <a:dk1>
          <a:srgbClr val="000000"/>
        </a:dk1>
        <a:lt1>
          <a:srgbClr val="FFFFFF"/>
        </a:lt1>
        <a:dk2>
          <a:srgbClr val="000000"/>
        </a:dk2>
        <a:lt2>
          <a:srgbClr val="808000"/>
        </a:lt2>
        <a:accent1>
          <a:srgbClr val="FFCC99"/>
        </a:accent1>
        <a:accent2>
          <a:srgbClr val="99CC00"/>
        </a:accent2>
        <a:accent3>
          <a:srgbClr val="FFFFFF"/>
        </a:accent3>
        <a:accent4>
          <a:srgbClr val="000000"/>
        </a:accent4>
        <a:accent5>
          <a:srgbClr val="FFE2CA"/>
        </a:accent5>
        <a:accent6>
          <a:srgbClr val="8AB900"/>
        </a:accent6>
        <a:hlink>
          <a:srgbClr val="336600"/>
        </a:hlink>
        <a:folHlink>
          <a:srgbClr val="FF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psules 3">
        <a:dk1>
          <a:srgbClr val="006699"/>
        </a:dk1>
        <a:lt1>
          <a:srgbClr val="FFFFFF"/>
        </a:lt1>
        <a:dk2>
          <a:srgbClr val="6699FF"/>
        </a:dk2>
        <a:lt2>
          <a:srgbClr val="FFFFFF"/>
        </a:lt2>
        <a:accent1>
          <a:srgbClr val="33CCCC"/>
        </a:accent1>
        <a:accent2>
          <a:srgbClr val="006699"/>
        </a:accent2>
        <a:accent3>
          <a:srgbClr val="B8CAFF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99CC00"/>
        </a:hlink>
        <a:folHlink>
          <a:srgbClr val="FFFF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apsules 4">
        <a:dk1>
          <a:srgbClr val="000000"/>
        </a:dk1>
        <a:lt1>
          <a:srgbClr val="FFFFFF"/>
        </a:lt1>
        <a:dk2>
          <a:srgbClr val="9900CC"/>
        </a:dk2>
        <a:lt2>
          <a:srgbClr val="006600"/>
        </a:lt2>
        <a:accent1>
          <a:srgbClr val="33CC33"/>
        </a:accent1>
        <a:accent2>
          <a:srgbClr val="FFCC66"/>
        </a:accent2>
        <a:accent3>
          <a:srgbClr val="FFFFFF"/>
        </a:accent3>
        <a:accent4>
          <a:srgbClr val="000000"/>
        </a:accent4>
        <a:accent5>
          <a:srgbClr val="ADE2AD"/>
        </a:accent5>
        <a:accent6>
          <a:srgbClr val="E7B95C"/>
        </a:accent6>
        <a:hlink>
          <a:srgbClr val="0033CC"/>
        </a:hlink>
        <a:folHlink>
          <a:srgbClr val="CC0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apsules 5">
        <a:dk1>
          <a:srgbClr val="000066"/>
        </a:dk1>
        <a:lt1>
          <a:srgbClr val="FFFFFF"/>
        </a:lt1>
        <a:dk2>
          <a:srgbClr val="336699"/>
        </a:dk2>
        <a:lt2>
          <a:srgbClr val="FFFFEB"/>
        </a:lt2>
        <a:accent1>
          <a:srgbClr val="99CCFF"/>
        </a:accent1>
        <a:accent2>
          <a:srgbClr val="9999FF"/>
        </a:accent2>
        <a:accent3>
          <a:srgbClr val="ADB8CA"/>
        </a:accent3>
        <a:accent4>
          <a:srgbClr val="DADADA"/>
        </a:accent4>
        <a:accent5>
          <a:srgbClr val="CAE2FF"/>
        </a:accent5>
        <a:accent6>
          <a:srgbClr val="8A8AE7"/>
        </a:accent6>
        <a:hlink>
          <a:srgbClr val="CCCCFF"/>
        </a:hlink>
        <a:folHlink>
          <a:srgbClr val="C68D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apsules 6">
        <a:dk1>
          <a:srgbClr val="808000"/>
        </a:dk1>
        <a:lt1>
          <a:srgbClr val="FFFFFF"/>
        </a:lt1>
        <a:dk2>
          <a:srgbClr val="006666"/>
        </a:dk2>
        <a:lt2>
          <a:srgbClr val="FFFFFF"/>
        </a:lt2>
        <a:accent1>
          <a:srgbClr val="FFCC66"/>
        </a:accent1>
        <a:accent2>
          <a:srgbClr val="00ACA8"/>
        </a:accent2>
        <a:accent3>
          <a:srgbClr val="AAB8B8"/>
        </a:accent3>
        <a:accent4>
          <a:srgbClr val="DADADA"/>
        </a:accent4>
        <a:accent5>
          <a:srgbClr val="FFE2B8"/>
        </a:accent5>
        <a:accent6>
          <a:srgbClr val="009B98"/>
        </a:accent6>
        <a:hlink>
          <a:srgbClr val="CCCC00"/>
        </a:hlink>
        <a:folHlink>
          <a:srgbClr val="33CC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apsules 7">
        <a:dk1>
          <a:srgbClr val="FFFFCC"/>
        </a:dk1>
        <a:lt1>
          <a:srgbClr val="FFFFFF"/>
        </a:lt1>
        <a:dk2>
          <a:srgbClr val="660033"/>
        </a:dk2>
        <a:lt2>
          <a:srgbClr val="FFFFFF"/>
        </a:lt2>
        <a:accent1>
          <a:srgbClr val="FF9900"/>
        </a:accent1>
        <a:accent2>
          <a:srgbClr val="CC3300"/>
        </a:accent2>
        <a:accent3>
          <a:srgbClr val="B8AAAD"/>
        </a:accent3>
        <a:accent4>
          <a:srgbClr val="DADADA"/>
        </a:accent4>
        <a:accent5>
          <a:srgbClr val="FFCAAA"/>
        </a:accent5>
        <a:accent6>
          <a:srgbClr val="B92D00"/>
        </a:accent6>
        <a:hlink>
          <a:srgbClr val="FFCC00"/>
        </a:hlink>
        <a:folHlink>
          <a:srgbClr val="FFCC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apsules 8">
        <a:dk1>
          <a:srgbClr val="FF0000"/>
        </a:dk1>
        <a:lt1>
          <a:srgbClr val="FFFFFF"/>
        </a:lt1>
        <a:dk2>
          <a:srgbClr val="000000"/>
        </a:dk2>
        <a:lt2>
          <a:srgbClr val="FFFFFF"/>
        </a:lt2>
        <a:accent1>
          <a:srgbClr val="FFCC00"/>
        </a:accent1>
        <a:accent2>
          <a:srgbClr val="CC3300"/>
        </a:accent2>
        <a:accent3>
          <a:srgbClr val="AAAAAA"/>
        </a:accent3>
        <a:accent4>
          <a:srgbClr val="DADADA"/>
        </a:accent4>
        <a:accent5>
          <a:srgbClr val="FFE2AA"/>
        </a:accent5>
        <a:accent6>
          <a:srgbClr val="B92D00"/>
        </a:accent6>
        <a:hlink>
          <a:srgbClr val="FF6600"/>
        </a:hlink>
        <a:folHlink>
          <a:srgbClr val="FF7C8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Capsules</Template>
  <TotalTime>6</TotalTime>
  <Pages>0</Pages>
  <Words>1001</Words>
  <Characters>0</Characters>
  <Application>Microsoft Office PowerPoint</Application>
  <DocSecurity>0</DocSecurity>
  <PresentationFormat>全屏显示(4:3)</PresentationFormat>
  <Lines>0</Lines>
  <Paragraphs>114</Paragraphs>
  <Slides>25</Slides>
  <Notes>25</Notes>
  <HiddenSlides>0</HiddenSlides>
  <MMClips>0</MMClips>
  <ScaleCrop>false</ScaleCrop>
  <HeadingPairs>
    <vt:vector size="8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25</vt:i4>
      </vt:variant>
    </vt:vector>
  </HeadingPairs>
  <TitlesOfParts>
    <vt:vector size="40" baseType="lpstr">
      <vt:lpstr>Monotype Sorts</vt:lpstr>
      <vt:lpstr>汉仪小隶书简</vt:lpstr>
      <vt:lpstr>黑体</vt:lpstr>
      <vt:lpstr>华文琥珀</vt:lpstr>
      <vt:lpstr>华文中宋</vt:lpstr>
      <vt:lpstr>楷体_GB2312</vt:lpstr>
      <vt:lpstr>宋体</vt:lpstr>
      <vt:lpstr>Arial</vt:lpstr>
      <vt:lpstr>Calibri</vt:lpstr>
      <vt:lpstr>Tahoma</vt:lpstr>
      <vt:lpstr>Times New Roman</vt:lpstr>
      <vt:lpstr>Wingdings</vt:lpstr>
      <vt:lpstr>第一PPT模板网-WWW.1PPT.COM</vt:lpstr>
      <vt:lpstr>MS_ClipArt_Gallery.2</vt:lpstr>
      <vt:lpstr>Bitmap Image</vt:lpstr>
      <vt:lpstr>PowerPoint 演示文稿</vt:lpstr>
      <vt:lpstr>PowerPoint 演示文稿</vt:lpstr>
      <vt:lpstr>听故事，边听边想：  1、故事发生在什么时候？  2、故事里有些什么人物？</vt:lpstr>
      <vt:lpstr>PowerPoint 演示文稿</vt:lpstr>
      <vt:lpstr>PowerPoint 演示文稿</vt:lpstr>
      <vt:lpstr>PowerPoint 演示文稿</vt:lpstr>
      <vt:lpstr>一堵墙</vt:lpstr>
      <vt:lpstr>       zhù 四根柱子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       再把大象赶上岸, 往船装石头，装到船下沉到画线的地方为止。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Manager>第一PPT模板网-WWW.1PPT.COM</Manager>
  <Company>第一PPT模板网-WWW.1PPT.COM</Company>
  <LinksUpToDate>false</LinksUpToDate>
  <CharactersWithSpaces>0</CharactersWithSpaces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第一PPT模板网-WWW.1PPT.COM</dc:title>
  <dc:subject>第一PPT模板网-WWW.1PPT.COM</dc:subject>
  <dc:creator>第一PPT模板网-WWW.1PPT.COM</dc:creator>
  <cp:keywords>第一PPT模板网-WWW.1PPT.COM</cp:keywords>
  <dc:description>第一PPT模板网-WWW.1PPT.COM</dc:description>
  <cp:lastModifiedBy>Sky123.Org</cp:lastModifiedBy>
  <cp:revision>6</cp:revision>
  <dcterms:created xsi:type="dcterms:W3CDTF">2014-02-26T09:02:12Z</dcterms:created>
  <dcterms:modified xsi:type="dcterms:W3CDTF">2020-01-03T09:43:54Z</dcterms:modified>
  <cp:category>第一PPT模板网-WWW.1PPT.COM</cp:category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Version">
    <vt:r8>1</vt:r8>
  </property>
  <property fmtid="{D5CDD505-2E9C-101B-9397-08002B2CF9AE}" pid="3" name="KSOProductBuildVer">
    <vt:lpwstr>2052-9.1.0.4429</vt:lpwstr>
  </property>
</Properties>
</file>