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39" r:id="rId2"/>
    <p:sldId id="3140" r:id="rId3"/>
    <p:sldId id="3141" r:id="rId4"/>
    <p:sldId id="3107" r:id="rId5"/>
    <p:sldId id="3098" r:id="rId6"/>
    <p:sldId id="3095" r:id="rId7"/>
    <p:sldId id="3104" r:id="rId8"/>
    <p:sldId id="3161" r:id="rId9"/>
    <p:sldId id="3097" r:id="rId10"/>
    <p:sldId id="3105" r:id="rId11"/>
    <p:sldId id="3096" r:id="rId12"/>
    <p:sldId id="3110" r:id="rId13"/>
    <p:sldId id="3162" r:id="rId14"/>
    <p:sldId id="3094" r:id="rId15"/>
    <p:sldId id="3102" r:id="rId16"/>
    <p:sldId id="3099" r:id="rId17"/>
    <p:sldId id="3112" r:id="rId18"/>
    <p:sldId id="3163" r:id="rId19"/>
    <p:sldId id="3101" r:id="rId20"/>
    <p:sldId id="3100" r:id="rId21"/>
    <p:sldId id="3106" r:id="rId22"/>
    <p:sldId id="316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13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228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C7D3"/>
    <a:srgbClr val="863C36"/>
    <a:srgbClr val="0070C0"/>
    <a:srgbClr val="FFFFFF"/>
    <a:srgbClr val="08B689"/>
    <a:srgbClr val="79B50F"/>
    <a:srgbClr val="09B0DE"/>
    <a:srgbClr val="6669D2"/>
    <a:srgbClr val="33BE9B"/>
    <a:srgbClr val="33F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58" y="144"/>
      </p:cViewPr>
      <p:guideLst>
        <p:guide orient="horz" pos="328"/>
        <p:guide pos="4013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696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316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10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291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372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932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397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373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9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223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776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912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386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545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006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768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111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239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411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587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214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523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164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24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6341993" y="3166398"/>
            <a:ext cx="5537397" cy="900110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zh-CN" altLang="en-US" sz="5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学校教育</a:t>
            </a:r>
            <a:r>
              <a:rPr lang="en-US" altLang="zh-CN" sz="5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5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zh-CN" altLang="en-US" sz="5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1993" y="4379463"/>
            <a:ext cx="5936260" cy="207723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900" dirty="0">
                <a:solidFill>
                  <a:srgbClr val="91858F"/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</a:p>
        </p:txBody>
      </p:sp>
      <p:sp>
        <p:nvSpPr>
          <p:cNvPr id="9" name="矩形 8"/>
          <p:cNvSpPr/>
          <p:nvPr/>
        </p:nvSpPr>
        <p:spPr>
          <a:xfrm>
            <a:off x="6341992" y="3966458"/>
            <a:ext cx="5184527" cy="392407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School education </a:t>
            </a:r>
            <a:r>
              <a:rPr lang="en-US" altLang="zh-CN" sz="2100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powerpoint</a:t>
            </a:r>
            <a:r>
              <a:rPr lang="en-US" altLang="zh-CN" sz="2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template</a:t>
            </a: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24719"/>
            <a:ext cx="609600" cy="609600"/>
          </a:xfrm>
          <a:prstGeom prst="rect">
            <a:avLst/>
          </a:prstGeom>
        </p:spPr>
      </p:pic>
      <p:grpSp>
        <p:nvGrpSpPr>
          <p:cNvPr id="112" name="Group 18491"/>
          <p:cNvGrpSpPr/>
          <p:nvPr/>
        </p:nvGrpSpPr>
        <p:grpSpPr>
          <a:xfrm>
            <a:off x="10906279" y="99567"/>
            <a:ext cx="1670471" cy="1873989"/>
            <a:chOff x="306388" y="15875"/>
            <a:chExt cx="4573588" cy="51308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3" name="Freeform 7"/>
            <p:cNvSpPr/>
            <p:nvPr/>
          </p:nvSpPr>
          <p:spPr bwMode="auto">
            <a:xfrm>
              <a:off x="4346575" y="15875"/>
              <a:ext cx="173038" cy="173038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68 w 69"/>
                <a:gd name="T9" fmla="*/ 35 h 69"/>
                <a:gd name="T10" fmla="*/ 66 w 69"/>
                <a:gd name="T11" fmla="*/ 35 h 69"/>
                <a:gd name="T12" fmla="*/ 57 w 69"/>
                <a:gd name="T13" fmla="*/ 57 h 69"/>
                <a:gd name="T14" fmla="*/ 35 w 69"/>
                <a:gd name="T15" fmla="*/ 66 h 69"/>
                <a:gd name="T16" fmla="*/ 12 w 69"/>
                <a:gd name="T17" fmla="*/ 57 h 69"/>
                <a:gd name="T18" fmla="*/ 3 w 69"/>
                <a:gd name="T19" fmla="*/ 35 h 69"/>
                <a:gd name="T20" fmla="*/ 12 w 69"/>
                <a:gd name="T21" fmla="*/ 13 h 69"/>
                <a:gd name="T22" fmla="*/ 35 w 69"/>
                <a:gd name="T23" fmla="*/ 3 h 69"/>
                <a:gd name="T24" fmla="*/ 57 w 69"/>
                <a:gd name="T25" fmla="*/ 13 h 69"/>
                <a:gd name="T26" fmla="*/ 66 w 69"/>
                <a:gd name="T27" fmla="*/ 35 h 69"/>
                <a:gd name="T28" fmla="*/ 68 w 69"/>
                <a:gd name="T29" fmla="*/ 35 h 69"/>
                <a:gd name="T30" fmla="*/ 69 w 69"/>
                <a:gd name="T31" fmla="*/ 35 h 69"/>
                <a:gd name="T32" fmla="*/ 35 w 69"/>
                <a:gd name="T3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69"/>
                    <a:pt x="35" y="69"/>
                  </a:cubicBezTo>
                  <a:cubicBezTo>
                    <a:pt x="54" y="69"/>
                    <a:pt x="69" y="54"/>
                    <a:pt x="69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44"/>
                    <a:pt x="63" y="52"/>
                    <a:pt x="57" y="57"/>
                  </a:cubicBezTo>
                  <a:cubicBezTo>
                    <a:pt x="51" y="63"/>
                    <a:pt x="43" y="66"/>
                    <a:pt x="35" y="66"/>
                  </a:cubicBezTo>
                  <a:cubicBezTo>
                    <a:pt x="26" y="66"/>
                    <a:pt x="18" y="63"/>
                    <a:pt x="12" y="57"/>
                  </a:cubicBezTo>
                  <a:cubicBezTo>
                    <a:pt x="7" y="52"/>
                    <a:pt x="3" y="44"/>
                    <a:pt x="3" y="35"/>
                  </a:cubicBezTo>
                  <a:cubicBezTo>
                    <a:pt x="3" y="26"/>
                    <a:pt x="7" y="18"/>
                    <a:pt x="12" y="13"/>
                  </a:cubicBezTo>
                  <a:cubicBezTo>
                    <a:pt x="18" y="7"/>
                    <a:pt x="26" y="3"/>
                    <a:pt x="35" y="3"/>
                  </a:cubicBezTo>
                  <a:cubicBezTo>
                    <a:pt x="43" y="3"/>
                    <a:pt x="51" y="7"/>
                    <a:pt x="57" y="13"/>
                  </a:cubicBezTo>
                  <a:cubicBezTo>
                    <a:pt x="63" y="18"/>
                    <a:pt x="66" y="26"/>
                    <a:pt x="66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2314575" y="1430338"/>
              <a:ext cx="1503363" cy="938213"/>
            </a:xfrm>
            <a:custGeom>
              <a:avLst/>
              <a:gdLst>
                <a:gd name="T0" fmla="*/ 656 w 947"/>
                <a:gd name="T1" fmla="*/ 395 h 591"/>
                <a:gd name="T2" fmla="*/ 482 w 947"/>
                <a:gd name="T3" fmla="*/ 584 h 591"/>
                <a:gd name="T4" fmla="*/ 487 w 947"/>
                <a:gd name="T5" fmla="*/ 591 h 591"/>
                <a:gd name="T6" fmla="*/ 663 w 947"/>
                <a:gd name="T7" fmla="*/ 398 h 591"/>
                <a:gd name="T8" fmla="*/ 656 w 947"/>
                <a:gd name="T9" fmla="*/ 395 h 591"/>
                <a:gd name="T10" fmla="*/ 86 w 947"/>
                <a:gd name="T11" fmla="*/ 307 h 591"/>
                <a:gd name="T12" fmla="*/ 79 w 947"/>
                <a:gd name="T13" fmla="*/ 307 h 591"/>
                <a:gd name="T14" fmla="*/ 131 w 947"/>
                <a:gd name="T15" fmla="*/ 507 h 591"/>
                <a:gd name="T16" fmla="*/ 138 w 947"/>
                <a:gd name="T17" fmla="*/ 504 h 591"/>
                <a:gd name="T18" fmla="*/ 86 w 947"/>
                <a:gd name="T19" fmla="*/ 307 h 591"/>
                <a:gd name="T20" fmla="*/ 744 w 947"/>
                <a:gd name="T21" fmla="*/ 299 h 591"/>
                <a:gd name="T22" fmla="*/ 660 w 947"/>
                <a:gd name="T23" fmla="*/ 389 h 591"/>
                <a:gd name="T24" fmla="*/ 668 w 947"/>
                <a:gd name="T25" fmla="*/ 392 h 591"/>
                <a:gd name="T26" fmla="*/ 750 w 947"/>
                <a:gd name="T27" fmla="*/ 302 h 591"/>
                <a:gd name="T28" fmla="*/ 744 w 947"/>
                <a:gd name="T29" fmla="*/ 299 h 591"/>
                <a:gd name="T30" fmla="*/ 23 w 947"/>
                <a:gd name="T31" fmla="*/ 94 h 591"/>
                <a:gd name="T32" fmla="*/ 77 w 947"/>
                <a:gd name="T33" fmla="*/ 299 h 591"/>
                <a:gd name="T34" fmla="*/ 85 w 947"/>
                <a:gd name="T35" fmla="*/ 299 h 591"/>
                <a:gd name="T36" fmla="*/ 33 w 947"/>
                <a:gd name="T37" fmla="*/ 96 h 591"/>
                <a:gd name="T38" fmla="*/ 23 w 947"/>
                <a:gd name="T39" fmla="*/ 94 h 591"/>
                <a:gd name="T40" fmla="*/ 23 w 947"/>
                <a:gd name="T41" fmla="*/ 58 h 591"/>
                <a:gd name="T42" fmla="*/ 15 w 947"/>
                <a:gd name="T43" fmla="*/ 63 h 591"/>
                <a:gd name="T44" fmla="*/ 22 w 947"/>
                <a:gd name="T45" fmla="*/ 85 h 591"/>
                <a:gd name="T46" fmla="*/ 30 w 947"/>
                <a:gd name="T47" fmla="*/ 86 h 591"/>
                <a:gd name="T48" fmla="*/ 23 w 947"/>
                <a:gd name="T49" fmla="*/ 58 h 591"/>
                <a:gd name="T50" fmla="*/ 544 w 947"/>
                <a:gd name="T51" fmla="*/ 50 h 591"/>
                <a:gd name="T52" fmla="*/ 542 w 947"/>
                <a:gd name="T53" fmla="*/ 58 h 591"/>
                <a:gd name="T54" fmla="*/ 930 w 947"/>
                <a:gd name="T55" fmla="*/ 94 h 591"/>
                <a:gd name="T56" fmla="*/ 749 w 947"/>
                <a:gd name="T57" fmla="*/ 293 h 591"/>
                <a:gd name="T58" fmla="*/ 756 w 947"/>
                <a:gd name="T59" fmla="*/ 296 h 591"/>
                <a:gd name="T60" fmla="*/ 947 w 947"/>
                <a:gd name="T61" fmla="*/ 88 h 591"/>
                <a:gd name="T62" fmla="*/ 544 w 947"/>
                <a:gd name="T63" fmla="*/ 50 h 591"/>
                <a:gd name="T64" fmla="*/ 120 w 947"/>
                <a:gd name="T65" fmla="*/ 11 h 591"/>
                <a:gd name="T66" fmla="*/ 107 w 947"/>
                <a:gd name="T67" fmla="*/ 17 h 591"/>
                <a:gd name="T68" fmla="*/ 533 w 947"/>
                <a:gd name="T69" fmla="*/ 58 h 591"/>
                <a:gd name="T70" fmla="*/ 536 w 947"/>
                <a:gd name="T71" fmla="*/ 50 h 591"/>
                <a:gd name="T72" fmla="*/ 120 w 947"/>
                <a:gd name="T73" fmla="*/ 11 h 591"/>
                <a:gd name="T74" fmla="*/ 0 w 947"/>
                <a:gd name="T75" fmla="*/ 0 h 591"/>
                <a:gd name="T76" fmla="*/ 14 w 947"/>
                <a:gd name="T77" fmla="*/ 55 h 591"/>
                <a:gd name="T78" fmla="*/ 20 w 947"/>
                <a:gd name="T79" fmla="*/ 50 h 591"/>
                <a:gd name="T80" fmla="*/ 9 w 947"/>
                <a:gd name="T81" fmla="*/ 9 h 591"/>
                <a:gd name="T82" fmla="*/ 91 w 947"/>
                <a:gd name="T83" fmla="*/ 17 h 591"/>
                <a:gd name="T84" fmla="*/ 105 w 947"/>
                <a:gd name="T85" fmla="*/ 9 h 591"/>
                <a:gd name="T86" fmla="*/ 0 w 947"/>
                <a:gd name="T87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7" h="591">
                  <a:moveTo>
                    <a:pt x="656" y="395"/>
                  </a:moveTo>
                  <a:lnTo>
                    <a:pt x="482" y="584"/>
                  </a:lnTo>
                  <a:lnTo>
                    <a:pt x="487" y="591"/>
                  </a:lnTo>
                  <a:lnTo>
                    <a:pt x="663" y="398"/>
                  </a:lnTo>
                  <a:lnTo>
                    <a:pt x="656" y="395"/>
                  </a:lnTo>
                  <a:close/>
                  <a:moveTo>
                    <a:pt x="86" y="307"/>
                  </a:moveTo>
                  <a:lnTo>
                    <a:pt x="79" y="307"/>
                  </a:lnTo>
                  <a:lnTo>
                    <a:pt x="131" y="507"/>
                  </a:lnTo>
                  <a:lnTo>
                    <a:pt x="138" y="504"/>
                  </a:lnTo>
                  <a:lnTo>
                    <a:pt x="86" y="307"/>
                  </a:lnTo>
                  <a:close/>
                  <a:moveTo>
                    <a:pt x="744" y="299"/>
                  </a:moveTo>
                  <a:lnTo>
                    <a:pt x="660" y="389"/>
                  </a:lnTo>
                  <a:lnTo>
                    <a:pt x="668" y="392"/>
                  </a:lnTo>
                  <a:lnTo>
                    <a:pt x="750" y="302"/>
                  </a:lnTo>
                  <a:lnTo>
                    <a:pt x="744" y="299"/>
                  </a:lnTo>
                  <a:close/>
                  <a:moveTo>
                    <a:pt x="23" y="94"/>
                  </a:moveTo>
                  <a:lnTo>
                    <a:pt x="77" y="299"/>
                  </a:lnTo>
                  <a:lnTo>
                    <a:pt x="85" y="299"/>
                  </a:lnTo>
                  <a:lnTo>
                    <a:pt x="33" y="96"/>
                  </a:lnTo>
                  <a:lnTo>
                    <a:pt x="23" y="94"/>
                  </a:lnTo>
                  <a:close/>
                  <a:moveTo>
                    <a:pt x="23" y="58"/>
                  </a:moveTo>
                  <a:lnTo>
                    <a:pt x="15" y="63"/>
                  </a:lnTo>
                  <a:lnTo>
                    <a:pt x="22" y="85"/>
                  </a:lnTo>
                  <a:lnTo>
                    <a:pt x="30" y="86"/>
                  </a:lnTo>
                  <a:lnTo>
                    <a:pt x="23" y="58"/>
                  </a:lnTo>
                  <a:close/>
                  <a:moveTo>
                    <a:pt x="544" y="50"/>
                  </a:moveTo>
                  <a:lnTo>
                    <a:pt x="542" y="58"/>
                  </a:lnTo>
                  <a:lnTo>
                    <a:pt x="930" y="94"/>
                  </a:lnTo>
                  <a:lnTo>
                    <a:pt x="749" y="293"/>
                  </a:lnTo>
                  <a:lnTo>
                    <a:pt x="756" y="296"/>
                  </a:lnTo>
                  <a:lnTo>
                    <a:pt x="947" y="88"/>
                  </a:lnTo>
                  <a:lnTo>
                    <a:pt x="544" y="50"/>
                  </a:lnTo>
                  <a:close/>
                  <a:moveTo>
                    <a:pt x="120" y="11"/>
                  </a:moveTo>
                  <a:lnTo>
                    <a:pt x="107" y="17"/>
                  </a:lnTo>
                  <a:lnTo>
                    <a:pt x="533" y="58"/>
                  </a:lnTo>
                  <a:lnTo>
                    <a:pt x="536" y="50"/>
                  </a:lnTo>
                  <a:lnTo>
                    <a:pt x="120" y="11"/>
                  </a:lnTo>
                  <a:close/>
                  <a:moveTo>
                    <a:pt x="0" y="0"/>
                  </a:moveTo>
                  <a:lnTo>
                    <a:pt x="14" y="55"/>
                  </a:lnTo>
                  <a:lnTo>
                    <a:pt x="20" y="50"/>
                  </a:lnTo>
                  <a:lnTo>
                    <a:pt x="9" y="9"/>
                  </a:lnTo>
                  <a:lnTo>
                    <a:pt x="91" y="17"/>
                  </a:lnTo>
                  <a:lnTo>
                    <a:pt x="105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2314575" y="1430338"/>
              <a:ext cx="1503363" cy="938213"/>
            </a:xfrm>
            <a:custGeom>
              <a:avLst/>
              <a:gdLst>
                <a:gd name="T0" fmla="*/ 656 w 947"/>
                <a:gd name="T1" fmla="*/ 395 h 591"/>
                <a:gd name="T2" fmla="*/ 482 w 947"/>
                <a:gd name="T3" fmla="*/ 584 h 591"/>
                <a:gd name="T4" fmla="*/ 487 w 947"/>
                <a:gd name="T5" fmla="*/ 591 h 591"/>
                <a:gd name="T6" fmla="*/ 663 w 947"/>
                <a:gd name="T7" fmla="*/ 398 h 591"/>
                <a:gd name="T8" fmla="*/ 656 w 947"/>
                <a:gd name="T9" fmla="*/ 395 h 591"/>
                <a:gd name="T10" fmla="*/ 86 w 947"/>
                <a:gd name="T11" fmla="*/ 307 h 591"/>
                <a:gd name="T12" fmla="*/ 79 w 947"/>
                <a:gd name="T13" fmla="*/ 307 h 591"/>
                <a:gd name="T14" fmla="*/ 131 w 947"/>
                <a:gd name="T15" fmla="*/ 507 h 591"/>
                <a:gd name="T16" fmla="*/ 138 w 947"/>
                <a:gd name="T17" fmla="*/ 504 h 591"/>
                <a:gd name="T18" fmla="*/ 86 w 947"/>
                <a:gd name="T19" fmla="*/ 307 h 591"/>
                <a:gd name="T20" fmla="*/ 744 w 947"/>
                <a:gd name="T21" fmla="*/ 299 h 591"/>
                <a:gd name="T22" fmla="*/ 660 w 947"/>
                <a:gd name="T23" fmla="*/ 389 h 591"/>
                <a:gd name="T24" fmla="*/ 668 w 947"/>
                <a:gd name="T25" fmla="*/ 392 h 591"/>
                <a:gd name="T26" fmla="*/ 750 w 947"/>
                <a:gd name="T27" fmla="*/ 302 h 591"/>
                <a:gd name="T28" fmla="*/ 744 w 947"/>
                <a:gd name="T29" fmla="*/ 299 h 591"/>
                <a:gd name="T30" fmla="*/ 23 w 947"/>
                <a:gd name="T31" fmla="*/ 94 h 591"/>
                <a:gd name="T32" fmla="*/ 77 w 947"/>
                <a:gd name="T33" fmla="*/ 299 h 591"/>
                <a:gd name="T34" fmla="*/ 85 w 947"/>
                <a:gd name="T35" fmla="*/ 299 h 591"/>
                <a:gd name="T36" fmla="*/ 33 w 947"/>
                <a:gd name="T37" fmla="*/ 96 h 591"/>
                <a:gd name="T38" fmla="*/ 23 w 947"/>
                <a:gd name="T39" fmla="*/ 94 h 591"/>
                <a:gd name="T40" fmla="*/ 23 w 947"/>
                <a:gd name="T41" fmla="*/ 58 h 591"/>
                <a:gd name="T42" fmla="*/ 15 w 947"/>
                <a:gd name="T43" fmla="*/ 63 h 591"/>
                <a:gd name="T44" fmla="*/ 22 w 947"/>
                <a:gd name="T45" fmla="*/ 85 h 591"/>
                <a:gd name="T46" fmla="*/ 30 w 947"/>
                <a:gd name="T47" fmla="*/ 86 h 591"/>
                <a:gd name="T48" fmla="*/ 23 w 947"/>
                <a:gd name="T49" fmla="*/ 58 h 591"/>
                <a:gd name="T50" fmla="*/ 544 w 947"/>
                <a:gd name="T51" fmla="*/ 50 h 591"/>
                <a:gd name="T52" fmla="*/ 542 w 947"/>
                <a:gd name="T53" fmla="*/ 58 h 591"/>
                <a:gd name="T54" fmla="*/ 930 w 947"/>
                <a:gd name="T55" fmla="*/ 94 h 591"/>
                <a:gd name="T56" fmla="*/ 749 w 947"/>
                <a:gd name="T57" fmla="*/ 293 h 591"/>
                <a:gd name="T58" fmla="*/ 756 w 947"/>
                <a:gd name="T59" fmla="*/ 296 h 591"/>
                <a:gd name="T60" fmla="*/ 947 w 947"/>
                <a:gd name="T61" fmla="*/ 88 h 591"/>
                <a:gd name="T62" fmla="*/ 544 w 947"/>
                <a:gd name="T63" fmla="*/ 50 h 591"/>
                <a:gd name="T64" fmla="*/ 120 w 947"/>
                <a:gd name="T65" fmla="*/ 11 h 591"/>
                <a:gd name="T66" fmla="*/ 107 w 947"/>
                <a:gd name="T67" fmla="*/ 17 h 591"/>
                <a:gd name="T68" fmla="*/ 533 w 947"/>
                <a:gd name="T69" fmla="*/ 58 h 591"/>
                <a:gd name="T70" fmla="*/ 536 w 947"/>
                <a:gd name="T71" fmla="*/ 50 h 591"/>
                <a:gd name="T72" fmla="*/ 120 w 947"/>
                <a:gd name="T73" fmla="*/ 11 h 591"/>
                <a:gd name="T74" fmla="*/ 0 w 947"/>
                <a:gd name="T75" fmla="*/ 0 h 591"/>
                <a:gd name="T76" fmla="*/ 14 w 947"/>
                <a:gd name="T77" fmla="*/ 55 h 591"/>
                <a:gd name="T78" fmla="*/ 20 w 947"/>
                <a:gd name="T79" fmla="*/ 50 h 591"/>
                <a:gd name="T80" fmla="*/ 9 w 947"/>
                <a:gd name="T81" fmla="*/ 9 h 591"/>
                <a:gd name="T82" fmla="*/ 91 w 947"/>
                <a:gd name="T83" fmla="*/ 17 h 591"/>
                <a:gd name="T84" fmla="*/ 105 w 947"/>
                <a:gd name="T85" fmla="*/ 9 h 591"/>
                <a:gd name="T86" fmla="*/ 0 w 947"/>
                <a:gd name="T87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7" h="591">
                  <a:moveTo>
                    <a:pt x="656" y="395"/>
                  </a:moveTo>
                  <a:lnTo>
                    <a:pt x="482" y="584"/>
                  </a:lnTo>
                  <a:lnTo>
                    <a:pt x="487" y="591"/>
                  </a:lnTo>
                  <a:lnTo>
                    <a:pt x="663" y="398"/>
                  </a:lnTo>
                  <a:lnTo>
                    <a:pt x="656" y="395"/>
                  </a:lnTo>
                  <a:moveTo>
                    <a:pt x="86" y="307"/>
                  </a:moveTo>
                  <a:lnTo>
                    <a:pt x="79" y="307"/>
                  </a:lnTo>
                  <a:lnTo>
                    <a:pt x="131" y="507"/>
                  </a:lnTo>
                  <a:lnTo>
                    <a:pt x="138" y="504"/>
                  </a:lnTo>
                  <a:lnTo>
                    <a:pt x="86" y="307"/>
                  </a:lnTo>
                  <a:moveTo>
                    <a:pt x="744" y="299"/>
                  </a:moveTo>
                  <a:lnTo>
                    <a:pt x="660" y="389"/>
                  </a:lnTo>
                  <a:lnTo>
                    <a:pt x="668" y="392"/>
                  </a:lnTo>
                  <a:lnTo>
                    <a:pt x="750" y="302"/>
                  </a:lnTo>
                  <a:lnTo>
                    <a:pt x="744" y="299"/>
                  </a:lnTo>
                  <a:moveTo>
                    <a:pt x="23" y="94"/>
                  </a:moveTo>
                  <a:lnTo>
                    <a:pt x="77" y="299"/>
                  </a:lnTo>
                  <a:lnTo>
                    <a:pt x="85" y="299"/>
                  </a:lnTo>
                  <a:lnTo>
                    <a:pt x="33" y="96"/>
                  </a:lnTo>
                  <a:lnTo>
                    <a:pt x="23" y="94"/>
                  </a:lnTo>
                  <a:moveTo>
                    <a:pt x="23" y="58"/>
                  </a:moveTo>
                  <a:lnTo>
                    <a:pt x="15" y="63"/>
                  </a:lnTo>
                  <a:lnTo>
                    <a:pt x="22" y="85"/>
                  </a:lnTo>
                  <a:lnTo>
                    <a:pt x="30" y="86"/>
                  </a:lnTo>
                  <a:lnTo>
                    <a:pt x="23" y="58"/>
                  </a:lnTo>
                  <a:moveTo>
                    <a:pt x="544" y="50"/>
                  </a:moveTo>
                  <a:lnTo>
                    <a:pt x="542" y="58"/>
                  </a:lnTo>
                  <a:lnTo>
                    <a:pt x="930" y="94"/>
                  </a:lnTo>
                  <a:lnTo>
                    <a:pt x="749" y="293"/>
                  </a:lnTo>
                  <a:lnTo>
                    <a:pt x="756" y="296"/>
                  </a:lnTo>
                  <a:lnTo>
                    <a:pt x="947" y="88"/>
                  </a:lnTo>
                  <a:lnTo>
                    <a:pt x="544" y="50"/>
                  </a:lnTo>
                  <a:moveTo>
                    <a:pt x="120" y="11"/>
                  </a:moveTo>
                  <a:lnTo>
                    <a:pt x="107" y="17"/>
                  </a:lnTo>
                  <a:lnTo>
                    <a:pt x="533" y="58"/>
                  </a:lnTo>
                  <a:lnTo>
                    <a:pt x="536" y="50"/>
                  </a:lnTo>
                  <a:lnTo>
                    <a:pt x="120" y="11"/>
                  </a:lnTo>
                  <a:moveTo>
                    <a:pt x="0" y="0"/>
                  </a:moveTo>
                  <a:lnTo>
                    <a:pt x="14" y="55"/>
                  </a:lnTo>
                  <a:lnTo>
                    <a:pt x="20" y="50"/>
                  </a:lnTo>
                  <a:lnTo>
                    <a:pt x="9" y="9"/>
                  </a:lnTo>
                  <a:lnTo>
                    <a:pt x="91" y="17"/>
                  </a:lnTo>
                  <a:lnTo>
                    <a:pt x="105" y="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10"/>
            <p:cNvSpPr>
              <a:spLocks noEditPoints="1"/>
            </p:cNvSpPr>
            <p:nvPr/>
          </p:nvSpPr>
          <p:spPr bwMode="auto">
            <a:xfrm>
              <a:off x="3057525" y="1239838"/>
              <a:ext cx="1398588" cy="3160713"/>
            </a:xfrm>
            <a:custGeom>
              <a:avLst/>
              <a:gdLst>
                <a:gd name="T0" fmla="*/ 790 w 881"/>
                <a:gd name="T1" fmla="*/ 1464 h 1991"/>
                <a:gd name="T2" fmla="*/ 727 w 881"/>
                <a:gd name="T3" fmla="*/ 1977 h 1991"/>
                <a:gd name="T4" fmla="*/ 366 w 881"/>
                <a:gd name="T5" fmla="*/ 1721 h 1991"/>
                <a:gd name="T6" fmla="*/ 164 w 881"/>
                <a:gd name="T7" fmla="*/ 1491 h 1991"/>
                <a:gd name="T8" fmla="*/ 158 w 881"/>
                <a:gd name="T9" fmla="*/ 1497 h 1991"/>
                <a:gd name="T10" fmla="*/ 359 w 881"/>
                <a:gd name="T11" fmla="*/ 1728 h 1991"/>
                <a:gd name="T12" fmla="*/ 733 w 881"/>
                <a:gd name="T13" fmla="*/ 1991 h 1991"/>
                <a:gd name="T14" fmla="*/ 798 w 881"/>
                <a:gd name="T15" fmla="*/ 1469 h 1991"/>
                <a:gd name="T16" fmla="*/ 790 w 881"/>
                <a:gd name="T17" fmla="*/ 1464 h 1991"/>
                <a:gd name="T18" fmla="*/ 6 w 881"/>
                <a:gd name="T19" fmla="*/ 1311 h 1991"/>
                <a:gd name="T20" fmla="*/ 0 w 881"/>
                <a:gd name="T21" fmla="*/ 1316 h 1991"/>
                <a:gd name="T22" fmla="*/ 153 w 881"/>
                <a:gd name="T23" fmla="*/ 1491 h 1991"/>
                <a:gd name="T24" fmla="*/ 159 w 881"/>
                <a:gd name="T25" fmla="*/ 1485 h 1991"/>
                <a:gd name="T26" fmla="*/ 6 w 881"/>
                <a:gd name="T27" fmla="*/ 1311 h 1991"/>
                <a:gd name="T28" fmla="*/ 388 w 881"/>
                <a:gd name="T29" fmla="*/ 930 h 1991"/>
                <a:gd name="T30" fmla="*/ 154 w 881"/>
                <a:gd name="T31" fmla="*/ 950 h 1991"/>
                <a:gd name="T32" fmla="*/ 156 w 881"/>
                <a:gd name="T33" fmla="*/ 958 h 1991"/>
                <a:gd name="T34" fmla="*/ 388 w 881"/>
                <a:gd name="T35" fmla="*/ 939 h 1991"/>
                <a:gd name="T36" fmla="*/ 388 w 881"/>
                <a:gd name="T37" fmla="*/ 930 h 1991"/>
                <a:gd name="T38" fmla="*/ 682 w 881"/>
                <a:gd name="T39" fmla="*/ 905 h 1991"/>
                <a:gd name="T40" fmla="*/ 396 w 881"/>
                <a:gd name="T41" fmla="*/ 930 h 1991"/>
                <a:gd name="T42" fmla="*/ 396 w 881"/>
                <a:gd name="T43" fmla="*/ 938 h 1991"/>
                <a:gd name="T44" fmla="*/ 682 w 881"/>
                <a:gd name="T45" fmla="*/ 913 h 1991"/>
                <a:gd name="T46" fmla="*/ 682 w 881"/>
                <a:gd name="T47" fmla="*/ 905 h 1991"/>
                <a:gd name="T48" fmla="*/ 881 w 881"/>
                <a:gd name="T49" fmla="*/ 0 h 1991"/>
                <a:gd name="T50" fmla="*/ 555 w 881"/>
                <a:gd name="T51" fmla="*/ 221 h 1991"/>
                <a:gd name="T52" fmla="*/ 552 w 881"/>
                <a:gd name="T53" fmla="*/ 222 h 1991"/>
                <a:gd name="T54" fmla="*/ 755 w 881"/>
                <a:gd name="T55" fmla="*/ 898 h 1991"/>
                <a:gd name="T56" fmla="*/ 692 w 881"/>
                <a:gd name="T57" fmla="*/ 905 h 1991"/>
                <a:gd name="T58" fmla="*/ 690 w 881"/>
                <a:gd name="T59" fmla="*/ 913 h 1991"/>
                <a:gd name="T60" fmla="*/ 766 w 881"/>
                <a:gd name="T61" fmla="*/ 906 h 1991"/>
                <a:gd name="T62" fmla="*/ 561 w 881"/>
                <a:gd name="T63" fmla="*/ 225 h 1991"/>
                <a:gd name="T64" fmla="*/ 873 w 881"/>
                <a:gd name="T65" fmla="*/ 16 h 1991"/>
                <a:gd name="T66" fmla="*/ 843 w 881"/>
                <a:gd name="T67" fmla="*/ 660 h 1991"/>
                <a:gd name="T68" fmla="*/ 846 w 881"/>
                <a:gd name="T69" fmla="*/ 983 h 1991"/>
                <a:gd name="T70" fmla="*/ 794 w 881"/>
                <a:gd name="T71" fmla="*/ 1417 h 1991"/>
                <a:gd name="T72" fmla="*/ 790 w 881"/>
                <a:gd name="T73" fmla="*/ 1456 h 1991"/>
                <a:gd name="T74" fmla="*/ 798 w 881"/>
                <a:gd name="T75" fmla="*/ 1460 h 1991"/>
                <a:gd name="T76" fmla="*/ 804 w 881"/>
                <a:gd name="T77" fmla="*/ 1417 h 1991"/>
                <a:gd name="T78" fmla="*/ 856 w 881"/>
                <a:gd name="T79" fmla="*/ 985 h 1991"/>
                <a:gd name="T80" fmla="*/ 851 w 881"/>
                <a:gd name="T81" fmla="*/ 660 h 1991"/>
                <a:gd name="T82" fmla="*/ 881 w 881"/>
                <a:gd name="T83" fmla="*/ 0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1" h="1991">
                  <a:moveTo>
                    <a:pt x="790" y="1464"/>
                  </a:moveTo>
                  <a:lnTo>
                    <a:pt x="727" y="1977"/>
                  </a:lnTo>
                  <a:lnTo>
                    <a:pt x="366" y="1721"/>
                  </a:lnTo>
                  <a:lnTo>
                    <a:pt x="164" y="1491"/>
                  </a:lnTo>
                  <a:lnTo>
                    <a:pt x="158" y="1497"/>
                  </a:lnTo>
                  <a:lnTo>
                    <a:pt x="359" y="1728"/>
                  </a:lnTo>
                  <a:lnTo>
                    <a:pt x="733" y="1991"/>
                  </a:lnTo>
                  <a:lnTo>
                    <a:pt x="798" y="1469"/>
                  </a:lnTo>
                  <a:lnTo>
                    <a:pt x="790" y="1464"/>
                  </a:lnTo>
                  <a:close/>
                  <a:moveTo>
                    <a:pt x="6" y="1311"/>
                  </a:moveTo>
                  <a:lnTo>
                    <a:pt x="0" y="1316"/>
                  </a:lnTo>
                  <a:lnTo>
                    <a:pt x="153" y="1491"/>
                  </a:lnTo>
                  <a:lnTo>
                    <a:pt x="159" y="1485"/>
                  </a:lnTo>
                  <a:lnTo>
                    <a:pt x="6" y="1311"/>
                  </a:lnTo>
                  <a:close/>
                  <a:moveTo>
                    <a:pt x="388" y="930"/>
                  </a:moveTo>
                  <a:lnTo>
                    <a:pt x="154" y="950"/>
                  </a:lnTo>
                  <a:lnTo>
                    <a:pt x="156" y="958"/>
                  </a:lnTo>
                  <a:lnTo>
                    <a:pt x="388" y="939"/>
                  </a:lnTo>
                  <a:lnTo>
                    <a:pt x="388" y="930"/>
                  </a:lnTo>
                  <a:close/>
                  <a:moveTo>
                    <a:pt x="682" y="905"/>
                  </a:moveTo>
                  <a:lnTo>
                    <a:pt x="396" y="930"/>
                  </a:lnTo>
                  <a:lnTo>
                    <a:pt x="396" y="938"/>
                  </a:lnTo>
                  <a:lnTo>
                    <a:pt x="682" y="913"/>
                  </a:lnTo>
                  <a:lnTo>
                    <a:pt x="682" y="905"/>
                  </a:lnTo>
                  <a:close/>
                  <a:moveTo>
                    <a:pt x="881" y="0"/>
                  </a:moveTo>
                  <a:lnTo>
                    <a:pt x="555" y="221"/>
                  </a:lnTo>
                  <a:lnTo>
                    <a:pt x="552" y="222"/>
                  </a:lnTo>
                  <a:lnTo>
                    <a:pt x="755" y="898"/>
                  </a:lnTo>
                  <a:lnTo>
                    <a:pt x="692" y="905"/>
                  </a:lnTo>
                  <a:lnTo>
                    <a:pt x="690" y="913"/>
                  </a:lnTo>
                  <a:lnTo>
                    <a:pt x="766" y="906"/>
                  </a:lnTo>
                  <a:lnTo>
                    <a:pt x="561" y="225"/>
                  </a:lnTo>
                  <a:lnTo>
                    <a:pt x="873" y="16"/>
                  </a:lnTo>
                  <a:lnTo>
                    <a:pt x="843" y="660"/>
                  </a:lnTo>
                  <a:lnTo>
                    <a:pt x="846" y="983"/>
                  </a:lnTo>
                  <a:lnTo>
                    <a:pt x="794" y="1417"/>
                  </a:lnTo>
                  <a:lnTo>
                    <a:pt x="790" y="1456"/>
                  </a:lnTo>
                  <a:lnTo>
                    <a:pt x="798" y="1460"/>
                  </a:lnTo>
                  <a:lnTo>
                    <a:pt x="804" y="1417"/>
                  </a:lnTo>
                  <a:lnTo>
                    <a:pt x="856" y="985"/>
                  </a:lnTo>
                  <a:lnTo>
                    <a:pt x="851" y="660"/>
                  </a:lnTo>
                  <a:lnTo>
                    <a:pt x="8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11"/>
            <p:cNvSpPr>
              <a:spLocks noEditPoints="1"/>
            </p:cNvSpPr>
            <p:nvPr/>
          </p:nvSpPr>
          <p:spPr bwMode="auto">
            <a:xfrm>
              <a:off x="3057525" y="1239838"/>
              <a:ext cx="1398588" cy="3160713"/>
            </a:xfrm>
            <a:custGeom>
              <a:avLst/>
              <a:gdLst>
                <a:gd name="T0" fmla="*/ 790 w 881"/>
                <a:gd name="T1" fmla="*/ 1464 h 1991"/>
                <a:gd name="T2" fmla="*/ 727 w 881"/>
                <a:gd name="T3" fmla="*/ 1977 h 1991"/>
                <a:gd name="T4" fmla="*/ 366 w 881"/>
                <a:gd name="T5" fmla="*/ 1721 h 1991"/>
                <a:gd name="T6" fmla="*/ 164 w 881"/>
                <a:gd name="T7" fmla="*/ 1491 h 1991"/>
                <a:gd name="T8" fmla="*/ 158 w 881"/>
                <a:gd name="T9" fmla="*/ 1497 h 1991"/>
                <a:gd name="T10" fmla="*/ 359 w 881"/>
                <a:gd name="T11" fmla="*/ 1728 h 1991"/>
                <a:gd name="T12" fmla="*/ 733 w 881"/>
                <a:gd name="T13" fmla="*/ 1991 h 1991"/>
                <a:gd name="T14" fmla="*/ 798 w 881"/>
                <a:gd name="T15" fmla="*/ 1469 h 1991"/>
                <a:gd name="T16" fmla="*/ 790 w 881"/>
                <a:gd name="T17" fmla="*/ 1464 h 1991"/>
                <a:gd name="T18" fmla="*/ 6 w 881"/>
                <a:gd name="T19" fmla="*/ 1311 h 1991"/>
                <a:gd name="T20" fmla="*/ 0 w 881"/>
                <a:gd name="T21" fmla="*/ 1316 h 1991"/>
                <a:gd name="T22" fmla="*/ 153 w 881"/>
                <a:gd name="T23" fmla="*/ 1491 h 1991"/>
                <a:gd name="T24" fmla="*/ 159 w 881"/>
                <a:gd name="T25" fmla="*/ 1485 h 1991"/>
                <a:gd name="T26" fmla="*/ 6 w 881"/>
                <a:gd name="T27" fmla="*/ 1311 h 1991"/>
                <a:gd name="T28" fmla="*/ 388 w 881"/>
                <a:gd name="T29" fmla="*/ 930 h 1991"/>
                <a:gd name="T30" fmla="*/ 154 w 881"/>
                <a:gd name="T31" fmla="*/ 950 h 1991"/>
                <a:gd name="T32" fmla="*/ 156 w 881"/>
                <a:gd name="T33" fmla="*/ 958 h 1991"/>
                <a:gd name="T34" fmla="*/ 388 w 881"/>
                <a:gd name="T35" fmla="*/ 939 h 1991"/>
                <a:gd name="T36" fmla="*/ 388 w 881"/>
                <a:gd name="T37" fmla="*/ 930 h 1991"/>
                <a:gd name="T38" fmla="*/ 682 w 881"/>
                <a:gd name="T39" fmla="*/ 905 h 1991"/>
                <a:gd name="T40" fmla="*/ 396 w 881"/>
                <a:gd name="T41" fmla="*/ 930 h 1991"/>
                <a:gd name="T42" fmla="*/ 396 w 881"/>
                <a:gd name="T43" fmla="*/ 938 h 1991"/>
                <a:gd name="T44" fmla="*/ 682 w 881"/>
                <a:gd name="T45" fmla="*/ 913 h 1991"/>
                <a:gd name="T46" fmla="*/ 682 w 881"/>
                <a:gd name="T47" fmla="*/ 905 h 1991"/>
                <a:gd name="T48" fmla="*/ 881 w 881"/>
                <a:gd name="T49" fmla="*/ 0 h 1991"/>
                <a:gd name="T50" fmla="*/ 555 w 881"/>
                <a:gd name="T51" fmla="*/ 221 h 1991"/>
                <a:gd name="T52" fmla="*/ 552 w 881"/>
                <a:gd name="T53" fmla="*/ 222 h 1991"/>
                <a:gd name="T54" fmla="*/ 755 w 881"/>
                <a:gd name="T55" fmla="*/ 898 h 1991"/>
                <a:gd name="T56" fmla="*/ 692 w 881"/>
                <a:gd name="T57" fmla="*/ 905 h 1991"/>
                <a:gd name="T58" fmla="*/ 690 w 881"/>
                <a:gd name="T59" fmla="*/ 913 h 1991"/>
                <a:gd name="T60" fmla="*/ 766 w 881"/>
                <a:gd name="T61" fmla="*/ 906 h 1991"/>
                <a:gd name="T62" fmla="*/ 561 w 881"/>
                <a:gd name="T63" fmla="*/ 225 h 1991"/>
                <a:gd name="T64" fmla="*/ 873 w 881"/>
                <a:gd name="T65" fmla="*/ 16 h 1991"/>
                <a:gd name="T66" fmla="*/ 843 w 881"/>
                <a:gd name="T67" fmla="*/ 660 h 1991"/>
                <a:gd name="T68" fmla="*/ 846 w 881"/>
                <a:gd name="T69" fmla="*/ 983 h 1991"/>
                <a:gd name="T70" fmla="*/ 794 w 881"/>
                <a:gd name="T71" fmla="*/ 1417 h 1991"/>
                <a:gd name="T72" fmla="*/ 790 w 881"/>
                <a:gd name="T73" fmla="*/ 1456 h 1991"/>
                <a:gd name="T74" fmla="*/ 798 w 881"/>
                <a:gd name="T75" fmla="*/ 1460 h 1991"/>
                <a:gd name="T76" fmla="*/ 804 w 881"/>
                <a:gd name="T77" fmla="*/ 1417 h 1991"/>
                <a:gd name="T78" fmla="*/ 856 w 881"/>
                <a:gd name="T79" fmla="*/ 985 h 1991"/>
                <a:gd name="T80" fmla="*/ 851 w 881"/>
                <a:gd name="T81" fmla="*/ 660 h 1991"/>
                <a:gd name="T82" fmla="*/ 881 w 881"/>
                <a:gd name="T83" fmla="*/ 0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1" h="1991">
                  <a:moveTo>
                    <a:pt x="790" y="1464"/>
                  </a:moveTo>
                  <a:lnTo>
                    <a:pt x="727" y="1977"/>
                  </a:lnTo>
                  <a:lnTo>
                    <a:pt x="366" y="1721"/>
                  </a:lnTo>
                  <a:lnTo>
                    <a:pt x="164" y="1491"/>
                  </a:lnTo>
                  <a:lnTo>
                    <a:pt x="158" y="1497"/>
                  </a:lnTo>
                  <a:lnTo>
                    <a:pt x="359" y="1728"/>
                  </a:lnTo>
                  <a:lnTo>
                    <a:pt x="733" y="1991"/>
                  </a:lnTo>
                  <a:lnTo>
                    <a:pt x="798" y="1469"/>
                  </a:lnTo>
                  <a:lnTo>
                    <a:pt x="790" y="1464"/>
                  </a:lnTo>
                  <a:moveTo>
                    <a:pt x="6" y="1311"/>
                  </a:moveTo>
                  <a:lnTo>
                    <a:pt x="0" y="1316"/>
                  </a:lnTo>
                  <a:lnTo>
                    <a:pt x="153" y="1491"/>
                  </a:lnTo>
                  <a:lnTo>
                    <a:pt x="159" y="1485"/>
                  </a:lnTo>
                  <a:lnTo>
                    <a:pt x="6" y="1311"/>
                  </a:lnTo>
                  <a:moveTo>
                    <a:pt x="388" y="930"/>
                  </a:moveTo>
                  <a:lnTo>
                    <a:pt x="154" y="950"/>
                  </a:lnTo>
                  <a:lnTo>
                    <a:pt x="156" y="958"/>
                  </a:lnTo>
                  <a:lnTo>
                    <a:pt x="388" y="939"/>
                  </a:lnTo>
                  <a:lnTo>
                    <a:pt x="388" y="930"/>
                  </a:lnTo>
                  <a:moveTo>
                    <a:pt x="682" y="905"/>
                  </a:moveTo>
                  <a:lnTo>
                    <a:pt x="396" y="930"/>
                  </a:lnTo>
                  <a:lnTo>
                    <a:pt x="396" y="938"/>
                  </a:lnTo>
                  <a:lnTo>
                    <a:pt x="682" y="913"/>
                  </a:lnTo>
                  <a:lnTo>
                    <a:pt x="682" y="905"/>
                  </a:lnTo>
                  <a:moveTo>
                    <a:pt x="881" y="0"/>
                  </a:moveTo>
                  <a:lnTo>
                    <a:pt x="555" y="221"/>
                  </a:lnTo>
                  <a:lnTo>
                    <a:pt x="552" y="222"/>
                  </a:lnTo>
                  <a:lnTo>
                    <a:pt x="755" y="898"/>
                  </a:lnTo>
                  <a:lnTo>
                    <a:pt x="692" y="905"/>
                  </a:lnTo>
                  <a:lnTo>
                    <a:pt x="690" y="913"/>
                  </a:lnTo>
                  <a:lnTo>
                    <a:pt x="766" y="906"/>
                  </a:lnTo>
                  <a:lnTo>
                    <a:pt x="561" y="225"/>
                  </a:lnTo>
                  <a:lnTo>
                    <a:pt x="873" y="16"/>
                  </a:lnTo>
                  <a:lnTo>
                    <a:pt x="843" y="660"/>
                  </a:lnTo>
                  <a:lnTo>
                    <a:pt x="846" y="983"/>
                  </a:lnTo>
                  <a:lnTo>
                    <a:pt x="794" y="1417"/>
                  </a:lnTo>
                  <a:lnTo>
                    <a:pt x="790" y="1456"/>
                  </a:lnTo>
                  <a:lnTo>
                    <a:pt x="798" y="1460"/>
                  </a:lnTo>
                  <a:lnTo>
                    <a:pt x="804" y="1417"/>
                  </a:lnTo>
                  <a:lnTo>
                    <a:pt x="856" y="985"/>
                  </a:lnTo>
                  <a:lnTo>
                    <a:pt x="851" y="660"/>
                  </a:lnTo>
                  <a:lnTo>
                    <a:pt x="88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Freeform 12"/>
            <p:cNvSpPr>
              <a:spLocks noEditPoints="1"/>
            </p:cNvSpPr>
            <p:nvPr/>
          </p:nvSpPr>
          <p:spPr bwMode="auto">
            <a:xfrm>
              <a:off x="920750" y="3232150"/>
              <a:ext cx="1751013" cy="1317625"/>
            </a:xfrm>
            <a:custGeom>
              <a:avLst/>
              <a:gdLst>
                <a:gd name="T0" fmla="*/ 4 w 1103"/>
                <a:gd name="T1" fmla="*/ 676 h 830"/>
                <a:gd name="T2" fmla="*/ 3 w 1103"/>
                <a:gd name="T3" fmla="*/ 677 h 830"/>
                <a:gd name="T4" fmla="*/ 0 w 1103"/>
                <a:gd name="T5" fmla="*/ 679 h 830"/>
                <a:gd name="T6" fmla="*/ 8 w 1103"/>
                <a:gd name="T7" fmla="*/ 736 h 830"/>
                <a:gd name="T8" fmla="*/ 4 w 1103"/>
                <a:gd name="T9" fmla="*/ 676 h 830"/>
                <a:gd name="T10" fmla="*/ 901 w 1103"/>
                <a:gd name="T11" fmla="*/ 545 h 830"/>
                <a:gd name="T12" fmla="*/ 591 w 1103"/>
                <a:gd name="T13" fmla="*/ 599 h 830"/>
                <a:gd name="T14" fmla="*/ 26 w 1103"/>
                <a:gd name="T15" fmla="*/ 818 h 830"/>
                <a:gd name="T16" fmla="*/ 15 w 1103"/>
                <a:gd name="T17" fmla="*/ 736 h 830"/>
                <a:gd name="T18" fmla="*/ 17 w 1103"/>
                <a:gd name="T19" fmla="*/ 763 h 830"/>
                <a:gd name="T20" fmla="*/ 11 w 1103"/>
                <a:gd name="T21" fmla="*/ 763 h 830"/>
                <a:gd name="T22" fmla="*/ 20 w 1103"/>
                <a:gd name="T23" fmla="*/ 830 h 830"/>
                <a:gd name="T24" fmla="*/ 594 w 1103"/>
                <a:gd name="T25" fmla="*/ 606 h 830"/>
                <a:gd name="T26" fmla="*/ 911 w 1103"/>
                <a:gd name="T27" fmla="*/ 551 h 830"/>
                <a:gd name="T28" fmla="*/ 901 w 1103"/>
                <a:gd name="T29" fmla="*/ 545 h 830"/>
                <a:gd name="T30" fmla="*/ 260 w 1103"/>
                <a:gd name="T31" fmla="*/ 460 h 830"/>
                <a:gd name="T32" fmla="*/ 12 w 1103"/>
                <a:gd name="T33" fmla="*/ 670 h 830"/>
                <a:gd name="T34" fmla="*/ 12 w 1103"/>
                <a:gd name="T35" fmla="*/ 681 h 830"/>
                <a:gd name="T36" fmla="*/ 266 w 1103"/>
                <a:gd name="T37" fmla="*/ 466 h 830"/>
                <a:gd name="T38" fmla="*/ 260 w 1103"/>
                <a:gd name="T39" fmla="*/ 460 h 830"/>
                <a:gd name="T40" fmla="*/ 354 w 1103"/>
                <a:gd name="T41" fmla="*/ 381 h 830"/>
                <a:gd name="T42" fmla="*/ 266 w 1103"/>
                <a:gd name="T43" fmla="*/ 455 h 830"/>
                <a:gd name="T44" fmla="*/ 272 w 1103"/>
                <a:gd name="T45" fmla="*/ 460 h 830"/>
                <a:gd name="T46" fmla="*/ 358 w 1103"/>
                <a:gd name="T47" fmla="*/ 389 h 830"/>
                <a:gd name="T48" fmla="*/ 354 w 1103"/>
                <a:gd name="T49" fmla="*/ 381 h 830"/>
                <a:gd name="T50" fmla="*/ 528 w 1103"/>
                <a:gd name="T51" fmla="*/ 233 h 830"/>
                <a:gd name="T52" fmla="*/ 361 w 1103"/>
                <a:gd name="T53" fmla="*/ 375 h 830"/>
                <a:gd name="T54" fmla="*/ 364 w 1103"/>
                <a:gd name="T55" fmla="*/ 383 h 830"/>
                <a:gd name="T56" fmla="*/ 534 w 1103"/>
                <a:gd name="T57" fmla="*/ 239 h 830"/>
                <a:gd name="T58" fmla="*/ 528 w 1103"/>
                <a:gd name="T59" fmla="*/ 233 h 830"/>
                <a:gd name="T60" fmla="*/ 1095 w 1103"/>
                <a:gd name="T61" fmla="*/ 145 h 830"/>
                <a:gd name="T62" fmla="*/ 1086 w 1103"/>
                <a:gd name="T63" fmla="*/ 513 h 830"/>
                <a:gd name="T64" fmla="*/ 912 w 1103"/>
                <a:gd name="T65" fmla="*/ 543 h 830"/>
                <a:gd name="T66" fmla="*/ 920 w 1103"/>
                <a:gd name="T67" fmla="*/ 550 h 830"/>
                <a:gd name="T68" fmla="*/ 1094 w 1103"/>
                <a:gd name="T69" fmla="*/ 520 h 830"/>
                <a:gd name="T70" fmla="*/ 1103 w 1103"/>
                <a:gd name="T71" fmla="*/ 145 h 830"/>
                <a:gd name="T72" fmla="*/ 1095 w 1103"/>
                <a:gd name="T73" fmla="*/ 145 h 830"/>
                <a:gd name="T74" fmla="*/ 807 w 1103"/>
                <a:gd name="T75" fmla="*/ 0 h 830"/>
                <a:gd name="T76" fmla="*/ 534 w 1103"/>
                <a:gd name="T77" fmla="*/ 228 h 830"/>
                <a:gd name="T78" fmla="*/ 540 w 1103"/>
                <a:gd name="T79" fmla="*/ 233 h 830"/>
                <a:gd name="T80" fmla="*/ 812 w 1103"/>
                <a:gd name="T81" fmla="*/ 6 h 830"/>
                <a:gd name="T82" fmla="*/ 807 w 1103"/>
                <a:gd name="T8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3" h="830">
                  <a:moveTo>
                    <a:pt x="4" y="676"/>
                  </a:moveTo>
                  <a:lnTo>
                    <a:pt x="3" y="677"/>
                  </a:lnTo>
                  <a:lnTo>
                    <a:pt x="0" y="679"/>
                  </a:lnTo>
                  <a:lnTo>
                    <a:pt x="8" y="736"/>
                  </a:lnTo>
                  <a:lnTo>
                    <a:pt x="4" y="676"/>
                  </a:lnTo>
                  <a:close/>
                  <a:moveTo>
                    <a:pt x="901" y="545"/>
                  </a:moveTo>
                  <a:lnTo>
                    <a:pt x="591" y="599"/>
                  </a:lnTo>
                  <a:lnTo>
                    <a:pt x="26" y="818"/>
                  </a:lnTo>
                  <a:lnTo>
                    <a:pt x="15" y="736"/>
                  </a:lnTo>
                  <a:lnTo>
                    <a:pt x="17" y="763"/>
                  </a:lnTo>
                  <a:lnTo>
                    <a:pt x="11" y="763"/>
                  </a:lnTo>
                  <a:lnTo>
                    <a:pt x="20" y="830"/>
                  </a:lnTo>
                  <a:lnTo>
                    <a:pt x="594" y="606"/>
                  </a:lnTo>
                  <a:lnTo>
                    <a:pt x="911" y="551"/>
                  </a:lnTo>
                  <a:lnTo>
                    <a:pt x="901" y="545"/>
                  </a:lnTo>
                  <a:close/>
                  <a:moveTo>
                    <a:pt x="260" y="460"/>
                  </a:moveTo>
                  <a:lnTo>
                    <a:pt x="12" y="670"/>
                  </a:lnTo>
                  <a:lnTo>
                    <a:pt x="12" y="681"/>
                  </a:lnTo>
                  <a:lnTo>
                    <a:pt x="266" y="466"/>
                  </a:lnTo>
                  <a:lnTo>
                    <a:pt x="260" y="460"/>
                  </a:lnTo>
                  <a:close/>
                  <a:moveTo>
                    <a:pt x="354" y="381"/>
                  </a:moveTo>
                  <a:lnTo>
                    <a:pt x="266" y="455"/>
                  </a:lnTo>
                  <a:lnTo>
                    <a:pt x="272" y="460"/>
                  </a:lnTo>
                  <a:lnTo>
                    <a:pt x="358" y="389"/>
                  </a:lnTo>
                  <a:lnTo>
                    <a:pt x="354" y="381"/>
                  </a:lnTo>
                  <a:close/>
                  <a:moveTo>
                    <a:pt x="528" y="233"/>
                  </a:moveTo>
                  <a:lnTo>
                    <a:pt x="361" y="375"/>
                  </a:lnTo>
                  <a:lnTo>
                    <a:pt x="364" y="383"/>
                  </a:lnTo>
                  <a:lnTo>
                    <a:pt x="534" y="239"/>
                  </a:lnTo>
                  <a:lnTo>
                    <a:pt x="528" y="233"/>
                  </a:lnTo>
                  <a:close/>
                  <a:moveTo>
                    <a:pt x="1095" y="145"/>
                  </a:moveTo>
                  <a:lnTo>
                    <a:pt x="1086" y="513"/>
                  </a:lnTo>
                  <a:lnTo>
                    <a:pt x="912" y="543"/>
                  </a:lnTo>
                  <a:lnTo>
                    <a:pt x="920" y="550"/>
                  </a:lnTo>
                  <a:lnTo>
                    <a:pt x="1094" y="520"/>
                  </a:lnTo>
                  <a:lnTo>
                    <a:pt x="1103" y="145"/>
                  </a:lnTo>
                  <a:lnTo>
                    <a:pt x="1095" y="145"/>
                  </a:lnTo>
                  <a:close/>
                  <a:moveTo>
                    <a:pt x="807" y="0"/>
                  </a:moveTo>
                  <a:lnTo>
                    <a:pt x="534" y="228"/>
                  </a:lnTo>
                  <a:lnTo>
                    <a:pt x="540" y="233"/>
                  </a:lnTo>
                  <a:lnTo>
                    <a:pt x="812" y="6"/>
                  </a:lnTo>
                  <a:lnTo>
                    <a:pt x="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Freeform 13"/>
            <p:cNvSpPr>
              <a:spLocks noEditPoints="1"/>
            </p:cNvSpPr>
            <p:nvPr/>
          </p:nvSpPr>
          <p:spPr bwMode="auto">
            <a:xfrm>
              <a:off x="920750" y="3232150"/>
              <a:ext cx="1751013" cy="1317625"/>
            </a:xfrm>
            <a:custGeom>
              <a:avLst/>
              <a:gdLst>
                <a:gd name="T0" fmla="*/ 4 w 1103"/>
                <a:gd name="T1" fmla="*/ 676 h 830"/>
                <a:gd name="T2" fmla="*/ 3 w 1103"/>
                <a:gd name="T3" fmla="*/ 677 h 830"/>
                <a:gd name="T4" fmla="*/ 0 w 1103"/>
                <a:gd name="T5" fmla="*/ 679 h 830"/>
                <a:gd name="T6" fmla="*/ 8 w 1103"/>
                <a:gd name="T7" fmla="*/ 736 h 830"/>
                <a:gd name="T8" fmla="*/ 4 w 1103"/>
                <a:gd name="T9" fmla="*/ 676 h 830"/>
                <a:gd name="T10" fmla="*/ 901 w 1103"/>
                <a:gd name="T11" fmla="*/ 545 h 830"/>
                <a:gd name="T12" fmla="*/ 591 w 1103"/>
                <a:gd name="T13" fmla="*/ 599 h 830"/>
                <a:gd name="T14" fmla="*/ 26 w 1103"/>
                <a:gd name="T15" fmla="*/ 818 h 830"/>
                <a:gd name="T16" fmla="*/ 15 w 1103"/>
                <a:gd name="T17" fmla="*/ 736 h 830"/>
                <a:gd name="T18" fmla="*/ 17 w 1103"/>
                <a:gd name="T19" fmla="*/ 763 h 830"/>
                <a:gd name="T20" fmla="*/ 11 w 1103"/>
                <a:gd name="T21" fmla="*/ 763 h 830"/>
                <a:gd name="T22" fmla="*/ 20 w 1103"/>
                <a:gd name="T23" fmla="*/ 830 h 830"/>
                <a:gd name="T24" fmla="*/ 594 w 1103"/>
                <a:gd name="T25" fmla="*/ 606 h 830"/>
                <a:gd name="T26" fmla="*/ 911 w 1103"/>
                <a:gd name="T27" fmla="*/ 551 h 830"/>
                <a:gd name="T28" fmla="*/ 901 w 1103"/>
                <a:gd name="T29" fmla="*/ 545 h 830"/>
                <a:gd name="T30" fmla="*/ 260 w 1103"/>
                <a:gd name="T31" fmla="*/ 460 h 830"/>
                <a:gd name="T32" fmla="*/ 12 w 1103"/>
                <a:gd name="T33" fmla="*/ 670 h 830"/>
                <a:gd name="T34" fmla="*/ 12 w 1103"/>
                <a:gd name="T35" fmla="*/ 681 h 830"/>
                <a:gd name="T36" fmla="*/ 266 w 1103"/>
                <a:gd name="T37" fmla="*/ 466 h 830"/>
                <a:gd name="T38" fmla="*/ 260 w 1103"/>
                <a:gd name="T39" fmla="*/ 460 h 830"/>
                <a:gd name="T40" fmla="*/ 354 w 1103"/>
                <a:gd name="T41" fmla="*/ 381 h 830"/>
                <a:gd name="T42" fmla="*/ 266 w 1103"/>
                <a:gd name="T43" fmla="*/ 455 h 830"/>
                <a:gd name="T44" fmla="*/ 272 w 1103"/>
                <a:gd name="T45" fmla="*/ 460 h 830"/>
                <a:gd name="T46" fmla="*/ 358 w 1103"/>
                <a:gd name="T47" fmla="*/ 389 h 830"/>
                <a:gd name="T48" fmla="*/ 354 w 1103"/>
                <a:gd name="T49" fmla="*/ 381 h 830"/>
                <a:gd name="T50" fmla="*/ 528 w 1103"/>
                <a:gd name="T51" fmla="*/ 233 h 830"/>
                <a:gd name="T52" fmla="*/ 361 w 1103"/>
                <a:gd name="T53" fmla="*/ 375 h 830"/>
                <a:gd name="T54" fmla="*/ 364 w 1103"/>
                <a:gd name="T55" fmla="*/ 383 h 830"/>
                <a:gd name="T56" fmla="*/ 534 w 1103"/>
                <a:gd name="T57" fmla="*/ 239 h 830"/>
                <a:gd name="T58" fmla="*/ 528 w 1103"/>
                <a:gd name="T59" fmla="*/ 233 h 830"/>
                <a:gd name="T60" fmla="*/ 1095 w 1103"/>
                <a:gd name="T61" fmla="*/ 145 h 830"/>
                <a:gd name="T62" fmla="*/ 1086 w 1103"/>
                <a:gd name="T63" fmla="*/ 513 h 830"/>
                <a:gd name="T64" fmla="*/ 912 w 1103"/>
                <a:gd name="T65" fmla="*/ 543 h 830"/>
                <a:gd name="T66" fmla="*/ 920 w 1103"/>
                <a:gd name="T67" fmla="*/ 550 h 830"/>
                <a:gd name="T68" fmla="*/ 1094 w 1103"/>
                <a:gd name="T69" fmla="*/ 520 h 830"/>
                <a:gd name="T70" fmla="*/ 1103 w 1103"/>
                <a:gd name="T71" fmla="*/ 145 h 830"/>
                <a:gd name="T72" fmla="*/ 1095 w 1103"/>
                <a:gd name="T73" fmla="*/ 145 h 830"/>
                <a:gd name="T74" fmla="*/ 807 w 1103"/>
                <a:gd name="T75" fmla="*/ 0 h 830"/>
                <a:gd name="T76" fmla="*/ 534 w 1103"/>
                <a:gd name="T77" fmla="*/ 228 h 830"/>
                <a:gd name="T78" fmla="*/ 540 w 1103"/>
                <a:gd name="T79" fmla="*/ 233 h 830"/>
                <a:gd name="T80" fmla="*/ 812 w 1103"/>
                <a:gd name="T81" fmla="*/ 6 h 830"/>
                <a:gd name="T82" fmla="*/ 807 w 1103"/>
                <a:gd name="T8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3" h="830">
                  <a:moveTo>
                    <a:pt x="4" y="676"/>
                  </a:moveTo>
                  <a:lnTo>
                    <a:pt x="3" y="677"/>
                  </a:lnTo>
                  <a:lnTo>
                    <a:pt x="0" y="679"/>
                  </a:lnTo>
                  <a:lnTo>
                    <a:pt x="8" y="736"/>
                  </a:lnTo>
                  <a:lnTo>
                    <a:pt x="4" y="676"/>
                  </a:lnTo>
                  <a:moveTo>
                    <a:pt x="901" y="545"/>
                  </a:moveTo>
                  <a:lnTo>
                    <a:pt x="591" y="599"/>
                  </a:lnTo>
                  <a:lnTo>
                    <a:pt x="26" y="818"/>
                  </a:lnTo>
                  <a:lnTo>
                    <a:pt x="15" y="736"/>
                  </a:lnTo>
                  <a:lnTo>
                    <a:pt x="17" y="763"/>
                  </a:lnTo>
                  <a:lnTo>
                    <a:pt x="11" y="763"/>
                  </a:lnTo>
                  <a:lnTo>
                    <a:pt x="20" y="830"/>
                  </a:lnTo>
                  <a:lnTo>
                    <a:pt x="594" y="606"/>
                  </a:lnTo>
                  <a:lnTo>
                    <a:pt x="911" y="551"/>
                  </a:lnTo>
                  <a:lnTo>
                    <a:pt x="901" y="545"/>
                  </a:lnTo>
                  <a:moveTo>
                    <a:pt x="260" y="460"/>
                  </a:moveTo>
                  <a:lnTo>
                    <a:pt x="12" y="670"/>
                  </a:lnTo>
                  <a:lnTo>
                    <a:pt x="12" y="681"/>
                  </a:lnTo>
                  <a:lnTo>
                    <a:pt x="266" y="466"/>
                  </a:lnTo>
                  <a:lnTo>
                    <a:pt x="260" y="460"/>
                  </a:lnTo>
                  <a:moveTo>
                    <a:pt x="354" y="381"/>
                  </a:moveTo>
                  <a:lnTo>
                    <a:pt x="266" y="455"/>
                  </a:lnTo>
                  <a:lnTo>
                    <a:pt x="272" y="460"/>
                  </a:lnTo>
                  <a:lnTo>
                    <a:pt x="358" y="389"/>
                  </a:lnTo>
                  <a:lnTo>
                    <a:pt x="354" y="381"/>
                  </a:lnTo>
                  <a:moveTo>
                    <a:pt x="528" y="233"/>
                  </a:moveTo>
                  <a:lnTo>
                    <a:pt x="361" y="375"/>
                  </a:lnTo>
                  <a:lnTo>
                    <a:pt x="364" y="383"/>
                  </a:lnTo>
                  <a:lnTo>
                    <a:pt x="534" y="239"/>
                  </a:lnTo>
                  <a:lnTo>
                    <a:pt x="528" y="233"/>
                  </a:lnTo>
                  <a:moveTo>
                    <a:pt x="1095" y="145"/>
                  </a:moveTo>
                  <a:lnTo>
                    <a:pt x="1086" y="513"/>
                  </a:lnTo>
                  <a:lnTo>
                    <a:pt x="912" y="543"/>
                  </a:lnTo>
                  <a:lnTo>
                    <a:pt x="920" y="550"/>
                  </a:lnTo>
                  <a:lnTo>
                    <a:pt x="1094" y="520"/>
                  </a:lnTo>
                  <a:lnTo>
                    <a:pt x="1103" y="145"/>
                  </a:lnTo>
                  <a:lnTo>
                    <a:pt x="1095" y="145"/>
                  </a:lnTo>
                  <a:moveTo>
                    <a:pt x="807" y="0"/>
                  </a:moveTo>
                  <a:lnTo>
                    <a:pt x="534" y="228"/>
                  </a:lnTo>
                  <a:lnTo>
                    <a:pt x="540" y="233"/>
                  </a:lnTo>
                  <a:lnTo>
                    <a:pt x="812" y="6"/>
                  </a:lnTo>
                  <a:lnTo>
                    <a:pt x="80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14"/>
            <p:cNvSpPr>
              <a:spLocks noEditPoints="1"/>
            </p:cNvSpPr>
            <p:nvPr/>
          </p:nvSpPr>
          <p:spPr bwMode="auto">
            <a:xfrm>
              <a:off x="3265488" y="3043238"/>
              <a:ext cx="1117600" cy="555625"/>
            </a:xfrm>
            <a:custGeom>
              <a:avLst/>
              <a:gdLst>
                <a:gd name="T0" fmla="*/ 275 w 447"/>
                <a:gd name="T1" fmla="*/ 133 h 222"/>
                <a:gd name="T2" fmla="*/ 273 w 447"/>
                <a:gd name="T3" fmla="*/ 138 h 222"/>
                <a:gd name="T4" fmla="*/ 418 w 447"/>
                <a:gd name="T5" fmla="*/ 208 h 222"/>
                <a:gd name="T6" fmla="*/ 423 w 447"/>
                <a:gd name="T7" fmla="*/ 211 h 222"/>
                <a:gd name="T8" fmla="*/ 445 w 447"/>
                <a:gd name="T9" fmla="*/ 222 h 222"/>
                <a:gd name="T10" fmla="*/ 447 w 447"/>
                <a:gd name="T11" fmla="*/ 217 h 222"/>
                <a:gd name="T12" fmla="*/ 423 w 447"/>
                <a:gd name="T13" fmla="*/ 205 h 222"/>
                <a:gd name="T14" fmla="*/ 418 w 447"/>
                <a:gd name="T15" fmla="*/ 203 h 222"/>
                <a:gd name="T16" fmla="*/ 275 w 447"/>
                <a:gd name="T17" fmla="*/ 133 h 222"/>
                <a:gd name="T18" fmla="*/ 204 w 447"/>
                <a:gd name="T19" fmla="*/ 98 h 222"/>
                <a:gd name="T20" fmla="*/ 201 w 447"/>
                <a:gd name="T21" fmla="*/ 103 h 222"/>
                <a:gd name="T22" fmla="*/ 268 w 447"/>
                <a:gd name="T23" fmla="*/ 135 h 222"/>
                <a:gd name="T24" fmla="*/ 270 w 447"/>
                <a:gd name="T25" fmla="*/ 131 h 222"/>
                <a:gd name="T26" fmla="*/ 204 w 447"/>
                <a:gd name="T27" fmla="*/ 98 h 222"/>
                <a:gd name="T28" fmla="*/ 162 w 447"/>
                <a:gd name="T29" fmla="*/ 78 h 222"/>
                <a:gd name="T30" fmla="*/ 161 w 447"/>
                <a:gd name="T31" fmla="*/ 83 h 222"/>
                <a:gd name="T32" fmla="*/ 199 w 447"/>
                <a:gd name="T33" fmla="*/ 102 h 222"/>
                <a:gd name="T34" fmla="*/ 202 w 447"/>
                <a:gd name="T35" fmla="*/ 97 h 222"/>
                <a:gd name="T36" fmla="*/ 162 w 447"/>
                <a:gd name="T37" fmla="*/ 78 h 222"/>
                <a:gd name="T38" fmla="*/ 156 w 447"/>
                <a:gd name="T39" fmla="*/ 77 h 222"/>
                <a:gd name="T40" fmla="*/ 154 w 447"/>
                <a:gd name="T41" fmla="*/ 80 h 222"/>
                <a:gd name="T42" fmla="*/ 156 w 447"/>
                <a:gd name="T43" fmla="*/ 81 h 222"/>
                <a:gd name="T44" fmla="*/ 156 w 447"/>
                <a:gd name="T45" fmla="*/ 77 h 222"/>
                <a:gd name="T46" fmla="*/ 122 w 447"/>
                <a:gd name="T47" fmla="*/ 59 h 222"/>
                <a:gd name="T48" fmla="*/ 120 w 447"/>
                <a:gd name="T49" fmla="*/ 63 h 222"/>
                <a:gd name="T50" fmla="*/ 149 w 447"/>
                <a:gd name="T51" fmla="*/ 77 h 222"/>
                <a:gd name="T52" fmla="*/ 153 w 447"/>
                <a:gd name="T53" fmla="*/ 73 h 222"/>
                <a:gd name="T54" fmla="*/ 122 w 447"/>
                <a:gd name="T55" fmla="*/ 59 h 222"/>
                <a:gd name="T56" fmla="*/ 3 w 447"/>
                <a:gd name="T57" fmla="*/ 0 h 222"/>
                <a:gd name="T58" fmla="*/ 0 w 447"/>
                <a:gd name="T59" fmla="*/ 5 h 222"/>
                <a:gd name="T60" fmla="*/ 118 w 447"/>
                <a:gd name="T61" fmla="*/ 62 h 222"/>
                <a:gd name="T62" fmla="*/ 120 w 447"/>
                <a:gd name="T63" fmla="*/ 58 h 222"/>
                <a:gd name="T64" fmla="*/ 3 w 447"/>
                <a:gd name="T6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" h="222">
                  <a:moveTo>
                    <a:pt x="275" y="133"/>
                  </a:moveTo>
                  <a:cubicBezTo>
                    <a:pt x="273" y="138"/>
                    <a:pt x="273" y="138"/>
                    <a:pt x="273" y="138"/>
                  </a:cubicBezTo>
                  <a:cubicBezTo>
                    <a:pt x="418" y="208"/>
                    <a:pt x="418" y="208"/>
                    <a:pt x="418" y="208"/>
                  </a:cubicBezTo>
                  <a:cubicBezTo>
                    <a:pt x="423" y="211"/>
                    <a:pt x="423" y="211"/>
                    <a:pt x="423" y="211"/>
                  </a:cubicBezTo>
                  <a:cubicBezTo>
                    <a:pt x="445" y="222"/>
                    <a:pt x="445" y="222"/>
                    <a:pt x="445" y="22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23" y="205"/>
                    <a:pt x="423" y="205"/>
                    <a:pt x="423" y="205"/>
                  </a:cubicBezTo>
                  <a:cubicBezTo>
                    <a:pt x="418" y="203"/>
                    <a:pt x="418" y="203"/>
                    <a:pt x="418" y="203"/>
                  </a:cubicBezTo>
                  <a:cubicBezTo>
                    <a:pt x="275" y="133"/>
                    <a:pt x="275" y="133"/>
                    <a:pt x="275" y="133"/>
                  </a:cubicBezTo>
                  <a:moveTo>
                    <a:pt x="204" y="98"/>
                  </a:moveTo>
                  <a:cubicBezTo>
                    <a:pt x="203" y="100"/>
                    <a:pt x="202" y="101"/>
                    <a:pt x="201" y="103"/>
                  </a:cubicBezTo>
                  <a:cubicBezTo>
                    <a:pt x="268" y="135"/>
                    <a:pt x="268" y="135"/>
                    <a:pt x="268" y="135"/>
                  </a:cubicBezTo>
                  <a:cubicBezTo>
                    <a:pt x="270" y="131"/>
                    <a:pt x="270" y="131"/>
                    <a:pt x="270" y="131"/>
                  </a:cubicBezTo>
                  <a:cubicBezTo>
                    <a:pt x="204" y="98"/>
                    <a:pt x="204" y="98"/>
                    <a:pt x="204" y="98"/>
                  </a:cubicBezTo>
                  <a:moveTo>
                    <a:pt x="162" y="78"/>
                  </a:moveTo>
                  <a:cubicBezTo>
                    <a:pt x="161" y="83"/>
                    <a:pt x="161" y="83"/>
                    <a:pt x="161" y="83"/>
                  </a:cubicBezTo>
                  <a:cubicBezTo>
                    <a:pt x="199" y="102"/>
                    <a:pt x="199" y="102"/>
                    <a:pt x="199" y="102"/>
                  </a:cubicBezTo>
                  <a:cubicBezTo>
                    <a:pt x="200" y="100"/>
                    <a:pt x="201" y="99"/>
                    <a:pt x="202" y="97"/>
                  </a:cubicBezTo>
                  <a:cubicBezTo>
                    <a:pt x="162" y="78"/>
                    <a:pt x="162" y="78"/>
                    <a:pt x="162" y="78"/>
                  </a:cubicBezTo>
                  <a:moveTo>
                    <a:pt x="156" y="77"/>
                  </a:moveTo>
                  <a:cubicBezTo>
                    <a:pt x="154" y="80"/>
                    <a:pt x="154" y="80"/>
                    <a:pt x="154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77"/>
                    <a:pt x="156" y="77"/>
                    <a:pt x="156" y="77"/>
                  </a:cubicBezTo>
                  <a:moveTo>
                    <a:pt x="122" y="59"/>
                  </a:moveTo>
                  <a:cubicBezTo>
                    <a:pt x="122" y="60"/>
                    <a:pt x="121" y="62"/>
                    <a:pt x="120" y="63"/>
                  </a:cubicBezTo>
                  <a:cubicBezTo>
                    <a:pt x="149" y="77"/>
                    <a:pt x="149" y="77"/>
                    <a:pt x="149" y="77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22" y="59"/>
                    <a:pt x="122" y="59"/>
                    <a:pt x="122" y="59"/>
                  </a:cubicBezTo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9" y="61"/>
                    <a:pt x="120" y="59"/>
                    <a:pt x="120" y="5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15"/>
            <p:cNvSpPr/>
            <p:nvPr/>
          </p:nvSpPr>
          <p:spPr bwMode="auto">
            <a:xfrm>
              <a:off x="3730625" y="2717800"/>
              <a:ext cx="560388" cy="1069975"/>
            </a:xfrm>
            <a:custGeom>
              <a:avLst/>
              <a:gdLst>
                <a:gd name="T0" fmla="*/ 345 w 353"/>
                <a:gd name="T1" fmla="*/ 0 h 674"/>
                <a:gd name="T2" fmla="*/ 132 w 353"/>
                <a:gd name="T3" fmla="*/ 412 h 674"/>
                <a:gd name="T4" fmla="*/ 129 w 353"/>
                <a:gd name="T5" fmla="*/ 418 h 674"/>
                <a:gd name="T6" fmla="*/ 0 w 353"/>
                <a:gd name="T7" fmla="*/ 670 h 674"/>
                <a:gd name="T8" fmla="*/ 6 w 353"/>
                <a:gd name="T9" fmla="*/ 674 h 674"/>
                <a:gd name="T10" fmla="*/ 137 w 353"/>
                <a:gd name="T11" fmla="*/ 423 h 674"/>
                <a:gd name="T12" fmla="*/ 140 w 353"/>
                <a:gd name="T13" fmla="*/ 415 h 674"/>
                <a:gd name="T14" fmla="*/ 353 w 353"/>
                <a:gd name="T15" fmla="*/ 4 h 674"/>
                <a:gd name="T16" fmla="*/ 345 w 353"/>
                <a:gd name="T17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674">
                  <a:moveTo>
                    <a:pt x="345" y="0"/>
                  </a:moveTo>
                  <a:lnTo>
                    <a:pt x="132" y="412"/>
                  </a:lnTo>
                  <a:lnTo>
                    <a:pt x="129" y="418"/>
                  </a:lnTo>
                  <a:lnTo>
                    <a:pt x="0" y="670"/>
                  </a:lnTo>
                  <a:lnTo>
                    <a:pt x="6" y="674"/>
                  </a:lnTo>
                  <a:lnTo>
                    <a:pt x="137" y="423"/>
                  </a:lnTo>
                  <a:lnTo>
                    <a:pt x="140" y="415"/>
                  </a:lnTo>
                  <a:lnTo>
                    <a:pt x="353" y="4"/>
                  </a:lnTo>
                  <a:lnTo>
                    <a:pt x="3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16"/>
            <p:cNvSpPr/>
            <p:nvPr/>
          </p:nvSpPr>
          <p:spPr bwMode="auto">
            <a:xfrm>
              <a:off x="3730625" y="2717800"/>
              <a:ext cx="560388" cy="1069975"/>
            </a:xfrm>
            <a:custGeom>
              <a:avLst/>
              <a:gdLst>
                <a:gd name="T0" fmla="*/ 345 w 353"/>
                <a:gd name="T1" fmla="*/ 0 h 674"/>
                <a:gd name="T2" fmla="*/ 132 w 353"/>
                <a:gd name="T3" fmla="*/ 412 h 674"/>
                <a:gd name="T4" fmla="*/ 129 w 353"/>
                <a:gd name="T5" fmla="*/ 418 h 674"/>
                <a:gd name="T6" fmla="*/ 0 w 353"/>
                <a:gd name="T7" fmla="*/ 670 h 674"/>
                <a:gd name="T8" fmla="*/ 6 w 353"/>
                <a:gd name="T9" fmla="*/ 674 h 674"/>
                <a:gd name="T10" fmla="*/ 137 w 353"/>
                <a:gd name="T11" fmla="*/ 423 h 674"/>
                <a:gd name="T12" fmla="*/ 140 w 353"/>
                <a:gd name="T13" fmla="*/ 415 h 674"/>
                <a:gd name="T14" fmla="*/ 353 w 353"/>
                <a:gd name="T15" fmla="*/ 4 h 674"/>
                <a:gd name="T16" fmla="*/ 345 w 353"/>
                <a:gd name="T17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674">
                  <a:moveTo>
                    <a:pt x="345" y="0"/>
                  </a:moveTo>
                  <a:lnTo>
                    <a:pt x="132" y="412"/>
                  </a:lnTo>
                  <a:lnTo>
                    <a:pt x="129" y="418"/>
                  </a:lnTo>
                  <a:lnTo>
                    <a:pt x="0" y="670"/>
                  </a:lnTo>
                  <a:lnTo>
                    <a:pt x="6" y="674"/>
                  </a:lnTo>
                  <a:lnTo>
                    <a:pt x="137" y="423"/>
                  </a:lnTo>
                  <a:lnTo>
                    <a:pt x="140" y="415"/>
                  </a:lnTo>
                  <a:lnTo>
                    <a:pt x="353" y="4"/>
                  </a:lnTo>
                  <a:lnTo>
                    <a:pt x="34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17"/>
            <p:cNvSpPr/>
            <p:nvPr/>
          </p:nvSpPr>
          <p:spPr bwMode="auto">
            <a:xfrm>
              <a:off x="2906713" y="4040188"/>
              <a:ext cx="1036638" cy="520700"/>
            </a:xfrm>
            <a:custGeom>
              <a:avLst/>
              <a:gdLst>
                <a:gd name="T0" fmla="*/ 369 w 653"/>
                <a:gd name="T1" fmla="*/ 0 h 328"/>
                <a:gd name="T2" fmla="*/ 0 w 653"/>
                <a:gd name="T3" fmla="*/ 205 h 328"/>
                <a:gd name="T4" fmla="*/ 651 w 653"/>
                <a:gd name="T5" fmla="*/ 328 h 328"/>
                <a:gd name="T6" fmla="*/ 653 w 653"/>
                <a:gd name="T7" fmla="*/ 320 h 328"/>
                <a:gd name="T8" fmla="*/ 24 w 653"/>
                <a:gd name="T9" fmla="*/ 200 h 328"/>
                <a:gd name="T10" fmla="*/ 372 w 653"/>
                <a:gd name="T11" fmla="*/ 8 h 328"/>
                <a:gd name="T12" fmla="*/ 369 w 653"/>
                <a:gd name="T1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3" h="328">
                  <a:moveTo>
                    <a:pt x="369" y="0"/>
                  </a:moveTo>
                  <a:lnTo>
                    <a:pt x="0" y="205"/>
                  </a:lnTo>
                  <a:lnTo>
                    <a:pt x="651" y="328"/>
                  </a:lnTo>
                  <a:lnTo>
                    <a:pt x="653" y="320"/>
                  </a:lnTo>
                  <a:lnTo>
                    <a:pt x="24" y="200"/>
                  </a:lnTo>
                  <a:lnTo>
                    <a:pt x="372" y="8"/>
                  </a:lnTo>
                  <a:lnTo>
                    <a:pt x="3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Freeform 18"/>
            <p:cNvSpPr/>
            <p:nvPr/>
          </p:nvSpPr>
          <p:spPr bwMode="auto">
            <a:xfrm>
              <a:off x="2906713" y="4040188"/>
              <a:ext cx="1036638" cy="520700"/>
            </a:xfrm>
            <a:custGeom>
              <a:avLst/>
              <a:gdLst>
                <a:gd name="T0" fmla="*/ 369 w 653"/>
                <a:gd name="T1" fmla="*/ 0 h 328"/>
                <a:gd name="T2" fmla="*/ 0 w 653"/>
                <a:gd name="T3" fmla="*/ 205 h 328"/>
                <a:gd name="T4" fmla="*/ 651 w 653"/>
                <a:gd name="T5" fmla="*/ 328 h 328"/>
                <a:gd name="T6" fmla="*/ 653 w 653"/>
                <a:gd name="T7" fmla="*/ 320 h 328"/>
                <a:gd name="T8" fmla="*/ 24 w 653"/>
                <a:gd name="T9" fmla="*/ 200 h 328"/>
                <a:gd name="T10" fmla="*/ 372 w 653"/>
                <a:gd name="T11" fmla="*/ 8 h 328"/>
                <a:gd name="T12" fmla="*/ 369 w 653"/>
                <a:gd name="T1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3" h="328">
                  <a:moveTo>
                    <a:pt x="369" y="0"/>
                  </a:moveTo>
                  <a:lnTo>
                    <a:pt x="0" y="205"/>
                  </a:lnTo>
                  <a:lnTo>
                    <a:pt x="651" y="328"/>
                  </a:lnTo>
                  <a:lnTo>
                    <a:pt x="653" y="320"/>
                  </a:lnTo>
                  <a:lnTo>
                    <a:pt x="24" y="200"/>
                  </a:lnTo>
                  <a:lnTo>
                    <a:pt x="372" y="8"/>
                  </a:lnTo>
                  <a:lnTo>
                    <a:pt x="36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Freeform 19"/>
            <p:cNvSpPr>
              <a:spLocks noEditPoints="1"/>
            </p:cNvSpPr>
            <p:nvPr/>
          </p:nvSpPr>
          <p:spPr bwMode="auto">
            <a:xfrm>
              <a:off x="839788" y="2012950"/>
              <a:ext cx="1341438" cy="1085850"/>
            </a:xfrm>
            <a:custGeom>
              <a:avLst/>
              <a:gdLst>
                <a:gd name="T0" fmla="*/ 779 w 845"/>
                <a:gd name="T1" fmla="*/ 515 h 684"/>
                <a:gd name="T2" fmla="*/ 383 w 845"/>
                <a:gd name="T3" fmla="*/ 667 h 684"/>
                <a:gd name="T4" fmla="*/ 175 w 845"/>
                <a:gd name="T5" fmla="*/ 675 h 684"/>
                <a:gd name="T6" fmla="*/ 150 w 845"/>
                <a:gd name="T7" fmla="*/ 624 h 684"/>
                <a:gd name="T8" fmla="*/ 174 w 845"/>
                <a:gd name="T9" fmla="*/ 684 h 684"/>
                <a:gd name="T10" fmla="*/ 385 w 845"/>
                <a:gd name="T11" fmla="*/ 675 h 684"/>
                <a:gd name="T12" fmla="*/ 385 w 845"/>
                <a:gd name="T13" fmla="*/ 675 h 684"/>
                <a:gd name="T14" fmla="*/ 782 w 845"/>
                <a:gd name="T15" fmla="*/ 523 h 684"/>
                <a:gd name="T16" fmla="*/ 779 w 845"/>
                <a:gd name="T17" fmla="*/ 515 h 684"/>
                <a:gd name="T18" fmla="*/ 636 w 845"/>
                <a:gd name="T19" fmla="*/ 153 h 684"/>
                <a:gd name="T20" fmla="*/ 632 w 845"/>
                <a:gd name="T21" fmla="*/ 159 h 684"/>
                <a:gd name="T22" fmla="*/ 840 w 845"/>
                <a:gd name="T23" fmla="*/ 290 h 684"/>
                <a:gd name="T24" fmla="*/ 845 w 845"/>
                <a:gd name="T25" fmla="*/ 282 h 684"/>
                <a:gd name="T26" fmla="*/ 636 w 845"/>
                <a:gd name="T27" fmla="*/ 153 h 684"/>
                <a:gd name="T28" fmla="*/ 379 w 845"/>
                <a:gd name="T29" fmla="*/ 8 h 684"/>
                <a:gd name="T30" fmla="*/ 0 w 845"/>
                <a:gd name="T31" fmla="*/ 345 h 684"/>
                <a:gd name="T32" fmla="*/ 142 w 845"/>
                <a:gd name="T33" fmla="*/ 627 h 684"/>
                <a:gd name="T34" fmla="*/ 106 w 845"/>
                <a:gd name="T35" fmla="*/ 537 h 684"/>
                <a:gd name="T36" fmla="*/ 10 w 845"/>
                <a:gd name="T37" fmla="*/ 348 h 684"/>
                <a:gd name="T38" fmla="*/ 379 w 845"/>
                <a:gd name="T39" fmla="*/ 19 h 684"/>
                <a:gd name="T40" fmla="*/ 379 w 845"/>
                <a:gd name="T41" fmla="*/ 8 h 684"/>
                <a:gd name="T42" fmla="*/ 388 w 845"/>
                <a:gd name="T43" fmla="*/ 0 h 684"/>
                <a:gd name="T44" fmla="*/ 388 w 845"/>
                <a:gd name="T45" fmla="*/ 0 h 684"/>
                <a:gd name="T46" fmla="*/ 386 w 845"/>
                <a:gd name="T47" fmla="*/ 13 h 684"/>
                <a:gd name="T48" fmla="*/ 390 w 845"/>
                <a:gd name="T49" fmla="*/ 9 h 684"/>
                <a:gd name="T50" fmla="*/ 624 w 845"/>
                <a:gd name="T51" fmla="*/ 156 h 684"/>
                <a:gd name="T52" fmla="*/ 629 w 845"/>
                <a:gd name="T53" fmla="*/ 148 h 684"/>
                <a:gd name="T54" fmla="*/ 388 w 845"/>
                <a:gd name="T55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5" h="684">
                  <a:moveTo>
                    <a:pt x="779" y="515"/>
                  </a:moveTo>
                  <a:lnTo>
                    <a:pt x="383" y="667"/>
                  </a:lnTo>
                  <a:lnTo>
                    <a:pt x="175" y="675"/>
                  </a:lnTo>
                  <a:lnTo>
                    <a:pt x="150" y="624"/>
                  </a:lnTo>
                  <a:lnTo>
                    <a:pt x="174" y="684"/>
                  </a:lnTo>
                  <a:lnTo>
                    <a:pt x="385" y="675"/>
                  </a:lnTo>
                  <a:lnTo>
                    <a:pt x="385" y="675"/>
                  </a:lnTo>
                  <a:lnTo>
                    <a:pt x="782" y="523"/>
                  </a:lnTo>
                  <a:lnTo>
                    <a:pt x="779" y="515"/>
                  </a:lnTo>
                  <a:close/>
                  <a:moveTo>
                    <a:pt x="636" y="153"/>
                  </a:moveTo>
                  <a:lnTo>
                    <a:pt x="632" y="159"/>
                  </a:lnTo>
                  <a:lnTo>
                    <a:pt x="840" y="290"/>
                  </a:lnTo>
                  <a:lnTo>
                    <a:pt x="845" y="282"/>
                  </a:lnTo>
                  <a:lnTo>
                    <a:pt x="636" y="153"/>
                  </a:lnTo>
                  <a:close/>
                  <a:moveTo>
                    <a:pt x="379" y="8"/>
                  </a:moveTo>
                  <a:lnTo>
                    <a:pt x="0" y="345"/>
                  </a:lnTo>
                  <a:lnTo>
                    <a:pt x="142" y="627"/>
                  </a:lnTo>
                  <a:lnTo>
                    <a:pt x="106" y="537"/>
                  </a:lnTo>
                  <a:lnTo>
                    <a:pt x="10" y="348"/>
                  </a:lnTo>
                  <a:lnTo>
                    <a:pt x="379" y="19"/>
                  </a:lnTo>
                  <a:lnTo>
                    <a:pt x="379" y="8"/>
                  </a:lnTo>
                  <a:close/>
                  <a:moveTo>
                    <a:pt x="388" y="0"/>
                  </a:moveTo>
                  <a:lnTo>
                    <a:pt x="388" y="0"/>
                  </a:lnTo>
                  <a:lnTo>
                    <a:pt x="386" y="13"/>
                  </a:lnTo>
                  <a:lnTo>
                    <a:pt x="390" y="9"/>
                  </a:lnTo>
                  <a:lnTo>
                    <a:pt x="624" y="156"/>
                  </a:lnTo>
                  <a:lnTo>
                    <a:pt x="629" y="148"/>
                  </a:lnTo>
                  <a:lnTo>
                    <a:pt x="3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20"/>
            <p:cNvSpPr>
              <a:spLocks noEditPoints="1"/>
            </p:cNvSpPr>
            <p:nvPr/>
          </p:nvSpPr>
          <p:spPr bwMode="auto">
            <a:xfrm>
              <a:off x="839788" y="2012950"/>
              <a:ext cx="1341438" cy="1085850"/>
            </a:xfrm>
            <a:custGeom>
              <a:avLst/>
              <a:gdLst>
                <a:gd name="T0" fmla="*/ 779 w 845"/>
                <a:gd name="T1" fmla="*/ 515 h 684"/>
                <a:gd name="T2" fmla="*/ 383 w 845"/>
                <a:gd name="T3" fmla="*/ 667 h 684"/>
                <a:gd name="T4" fmla="*/ 175 w 845"/>
                <a:gd name="T5" fmla="*/ 675 h 684"/>
                <a:gd name="T6" fmla="*/ 150 w 845"/>
                <a:gd name="T7" fmla="*/ 624 h 684"/>
                <a:gd name="T8" fmla="*/ 174 w 845"/>
                <a:gd name="T9" fmla="*/ 684 h 684"/>
                <a:gd name="T10" fmla="*/ 385 w 845"/>
                <a:gd name="T11" fmla="*/ 675 h 684"/>
                <a:gd name="T12" fmla="*/ 385 w 845"/>
                <a:gd name="T13" fmla="*/ 675 h 684"/>
                <a:gd name="T14" fmla="*/ 782 w 845"/>
                <a:gd name="T15" fmla="*/ 523 h 684"/>
                <a:gd name="T16" fmla="*/ 779 w 845"/>
                <a:gd name="T17" fmla="*/ 515 h 684"/>
                <a:gd name="T18" fmla="*/ 636 w 845"/>
                <a:gd name="T19" fmla="*/ 153 h 684"/>
                <a:gd name="T20" fmla="*/ 632 w 845"/>
                <a:gd name="T21" fmla="*/ 159 h 684"/>
                <a:gd name="T22" fmla="*/ 840 w 845"/>
                <a:gd name="T23" fmla="*/ 290 h 684"/>
                <a:gd name="T24" fmla="*/ 845 w 845"/>
                <a:gd name="T25" fmla="*/ 282 h 684"/>
                <a:gd name="T26" fmla="*/ 636 w 845"/>
                <a:gd name="T27" fmla="*/ 153 h 684"/>
                <a:gd name="T28" fmla="*/ 379 w 845"/>
                <a:gd name="T29" fmla="*/ 8 h 684"/>
                <a:gd name="T30" fmla="*/ 0 w 845"/>
                <a:gd name="T31" fmla="*/ 345 h 684"/>
                <a:gd name="T32" fmla="*/ 142 w 845"/>
                <a:gd name="T33" fmla="*/ 627 h 684"/>
                <a:gd name="T34" fmla="*/ 106 w 845"/>
                <a:gd name="T35" fmla="*/ 537 h 684"/>
                <a:gd name="T36" fmla="*/ 10 w 845"/>
                <a:gd name="T37" fmla="*/ 348 h 684"/>
                <a:gd name="T38" fmla="*/ 379 w 845"/>
                <a:gd name="T39" fmla="*/ 19 h 684"/>
                <a:gd name="T40" fmla="*/ 379 w 845"/>
                <a:gd name="T41" fmla="*/ 8 h 684"/>
                <a:gd name="T42" fmla="*/ 388 w 845"/>
                <a:gd name="T43" fmla="*/ 0 h 684"/>
                <a:gd name="T44" fmla="*/ 388 w 845"/>
                <a:gd name="T45" fmla="*/ 0 h 684"/>
                <a:gd name="T46" fmla="*/ 386 w 845"/>
                <a:gd name="T47" fmla="*/ 13 h 684"/>
                <a:gd name="T48" fmla="*/ 390 w 845"/>
                <a:gd name="T49" fmla="*/ 9 h 684"/>
                <a:gd name="T50" fmla="*/ 624 w 845"/>
                <a:gd name="T51" fmla="*/ 156 h 684"/>
                <a:gd name="T52" fmla="*/ 629 w 845"/>
                <a:gd name="T53" fmla="*/ 148 h 684"/>
                <a:gd name="T54" fmla="*/ 388 w 845"/>
                <a:gd name="T55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5" h="684">
                  <a:moveTo>
                    <a:pt x="779" y="515"/>
                  </a:moveTo>
                  <a:lnTo>
                    <a:pt x="383" y="667"/>
                  </a:lnTo>
                  <a:lnTo>
                    <a:pt x="175" y="675"/>
                  </a:lnTo>
                  <a:lnTo>
                    <a:pt x="150" y="624"/>
                  </a:lnTo>
                  <a:lnTo>
                    <a:pt x="174" y="684"/>
                  </a:lnTo>
                  <a:lnTo>
                    <a:pt x="385" y="675"/>
                  </a:lnTo>
                  <a:lnTo>
                    <a:pt x="385" y="675"/>
                  </a:lnTo>
                  <a:lnTo>
                    <a:pt x="782" y="523"/>
                  </a:lnTo>
                  <a:lnTo>
                    <a:pt x="779" y="515"/>
                  </a:lnTo>
                  <a:moveTo>
                    <a:pt x="636" y="153"/>
                  </a:moveTo>
                  <a:lnTo>
                    <a:pt x="632" y="159"/>
                  </a:lnTo>
                  <a:lnTo>
                    <a:pt x="840" y="290"/>
                  </a:lnTo>
                  <a:lnTo>
                    <a:pt x="845" y="282"/>
                  </a:lnTo>
                  <a:lnTo>
                    <a:pt x="636" y="153"/>
                  </a:lnTo>
                  <a:moveTo>
                    <a:pt x="379" y="8"/>
                  </a:moveTo>
                  <a:lnTo>
                    <a:pt x="0" y="345"/>
                  </a:lnTo>
                  <a:lnTo>
                    <a:pt x="142" y="627"/>
                  </a:lnTo>
                  <a:lnTo>
                    <a:pt x="106" y="537"/>
                  </a:lnTo>
                  <a:lnTo>
                    <a:pt x="10" y="348"/>
                  </a:lnTo>
                  <a:lnTo>
                    <a:pt x="379" y="19"/>
                  </a:lnTo>
                  <a:lnTo>
                    <a:pt x="379" y="8"/>
                  </a:lnTo>
                  <a:moveTo>
                    <a:pt x="388" y="0"/>
                  </a:moveTo>
                  <a:lnTo>
                    <a:pt x="388" y="0"/>
                  </a:lnTo>
                  <a:lnTo>
                    <a:pt x="386" y="13"/>
                  </a:lnTo>
                  <a:lnTo>
                    <a:pt x="390" y="9"/>
                  </a:lnTo>
                  <a:lnTo>
                    <a:pt x="624" y="156"/>
                  </a:lnTo>
                  <a:lnTo>
                    <a:pt x="629" y="148"/>
                  </a:lnTo>
                  <a:lnTo>
                    <a:pt x="38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21"/>
            <p:cNvSpPr/>
            <p:nvPr/>
          </p:nvSpPr>
          <p:spPr bwMode="auto">
            <a:xfrm>
              <a:off x="742950" y="998538"/>
              <a:ext cx="1081088" cy="1241425"/>
            </a:xfrm>
            <a:custGeom>
              <a:avLst/>
              <a:gdLst>
                <a:gd name="T0" fmla="*/ 320 w 681"/>
                <a:gd name="T1" fmla="*/ 0 h 782"/>
                <a:gd name="T2" fmla="*/ 320 w 681"/>
                <a:gd name="T3" fmla="*/ 8 h 782"/>
                <a:gd name="T4" fmla="*/ 668 w 681"/>
                <a:gd name="T5" fmla="*/ 64 h 782"/>
                <a:gd name="T6" fmla="*/ 436 w 681"/>
                <a:gd name="T7" fmla="*/ 524 h 782"/>
                <a:gd name="T8" fmla="*/ 115 w 681"/>
                <a:gd name="T9" fmla="*/ 133 h 782"/>
                <a:gd name="T10" fmla="*/ 0 w 681"/>
                <a:gd name="T11" fmla="*/ 781 h 782"/>
                <a:gd name="T12" fmla="*/ 8 w 681"/>
                <a:gd name="T13" fmla="*/ 782 h 782"/>
                <a:gd name="T14" fmla="*/ 120 w 681"/>
                <a:gd name="T15" fmla="*/ 152 h 782"/>
                <a:gd name="T16" fmla="*/ 438 w 681"/>
                <a:gd name="T17" fmla="*/ 538 h 782"/>
                <a:gd name="T18" fmla="*/ 681 w 681"/>
                <a:gd name="T19" fmla="*/ 57 h 782"/>
                <a:gd name="T20" fmla="*/ 320 w 681"/>
                <a:gd name="T2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1" h="782">
                  <a:moveTo>
                    <a:pt x="320" y="0"/>
                  </a:moveTo>
                  <a:lnTo>
                    <a:pt x="320" y="8"/>
                  </a:lnTo>
                  <a:lnTo>
                    <a:pt x="668" y="64"/>
                  </a:lnTo>
                  <a:lnTo>
                    <a:pt x="436" y="524"/>
                  </a:lnTo>
                  <a:lnTo>
                    <a:pt x="115" y="133"/>
                  </a:lnTo>
                  <a:lnTo>
                    <a:pt x="0" y="781"/>
                  </a:lnTo>
                  <a:lnTo>
                    <a:pt x="8" y="782"/>
                  </a:lnTo>
                  <a:lnTo>
                    <a:pt x="120" y="152"/>
                  </a:lnTo>
                  <a:lnTo>
                    <a:pt x="438" y="538"/>
                  </a:lnTo>
                  <a:lnTo>
                    <a:pt x="681" y="57"/>
                  </a:lnTo>
                  <a:lnTo>
                    <a:pt x="3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22"/>
            <p:cNvSpPr/>
            <p:nvPr/>
          </p:nvSpPr>
          <p:spPr bwMode="auto">
            <a:xfrm>
              <a:off x="742950" y="998538"/>
              <a:ext cx="1081088" cy="1241425"/>
            </a:xfrm>
            <a:custGeom>
              <a:avLst/>
              <a:gdLst>
                <a:gd name="T0" fmla="*/ 320 w 681"/>
                <a:gd name="T1" fmla="*/ 0 h 782"/>
                <a:gd name="T2" fmla="*/ 320 w 681"/>
                <a:gd name="T3" fmla="*/ 8 h 782"/>
                <a:gd name="T4" fmla="*/ 668 w 681"/>
                <a:gd name="T5" fmla="*/ 64 h 782"/>
                <a:gd name="T6" fmla="*/ 436 w 681"/>
                <a:gd name="T7" fmla="*/ 524 h 782"/>
                <a:gd name="T8" fmla="*/ 115 w 681"/>
                <a:gd name="T9" fmla="*/ 133 h 782"/>
                <a:gd name="T10" fmla="*/ 0 w 681"/>
                <a:gd name="T11" fmla="*/ 781 h 782"/>
                <a:gd name="T12" fmla="*/ 8 w 681"/>
                <a:gd name="T13" fmla="*/ 782 h 782"/>
                <a:gd name="T14" fmla="*/ 120 w 681"/>
                <a:gd name="T15" fmla="*/ 152 h 782"/>
                <a:gd name="T16" fmla="*/ 438 w 681"/>
                <a:gd name="T17" fmla="*/ 538 h 782"/>
                <a:gd name="T18" fmla="*/ 681 w 681"/>
                <a:gd name="T19" fmla="*/ 57 h 782"/>
                <a:gd name="T20" fmla="*/ 320 w 681"/>
                <a:gd name="T2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1" h="782">
                  <a:moveTo>
                    <a:pt x="320" y="0"/>
                  </a:moveTo>
                  <a:lnTo>
                    <a:pt x="320" y="8"/>
                  </a:lnTo>
                  <a:lnTo>
                    <a:pt x="668" y="64"/>
                  </a:lnTo>
                  <a:lnTo>
                    <a:pt x="436" y="524"/>
                  </a:lnTo>
                  <a:lnTo>
                    <a:pt x="115" y="133"/>
                  </a:lnTo>
                  <a:lnTo>
                    <a:pt x="0" y="781"/>
                  </a:lnTo>
                  <a:lnTo>
                    <a:pt x="8" y="782"/>
                  </a:lnTo>
                  <a:lnTo>
                    <a:pt x="120" y="152"/>
                  </a:lnTo>
                  <a:lnTo>
                    <a:pt x="438" y="538"/>
                  </a:lnTo>
                  <a:lnTo>
                    <a:pt x="681" y="57"/>
                  </a:lnTo>
                  <a:lnTo>
                    <a:pt x="32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23"/>
            <p:cNvSpPr/>
            <p:nvPr/>
          </p:nvSpPr>
          <p:spPr bwMode="auto">
            <a:xfrm>
              <a:off x="2238375" y="893763"/>
              <a:ext cx="2185988" cy="247650"/>
            </a:xfrm>
            <a:custGeom>
              <a:avLst/>
              <a:gdLst>
                <a:gd name="T0" fmla="*/ 636 w 1377"/>
                <a:gd name="T1" fmla="*/ 0 h 156"/>
                <a:gd name="T2" fmla="*/ 0 w 1377"/>
                <a:gd name="T3" fmla="*/ 52 h 156"/>
                <a:gd name="T4" fmla="*/ 0 w 1377"/>
                <a:gd name="T5" fmla="*/ 60 h 156"/>
                <a:gd name="T6" fmla="*/ 636 w 1377"/>
                <a:gd name="T7" fmla="*/ 10 h 156"/>
                <a:gd name="T8" fmla="*/ 1375 w 1377"/>
                <a:gd name="T9" fmla="*/ 156 h 156"/>
                <a:gd name="T10" fmla="*/ 1377 w 1377"/>
                <a:gd name="T11" fmla="*/ 148 h 156"/>
                <a:gd name="T12" fmla="*/ 636 w 1377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7" h="156">
                  <a:moveTo>
                    <a:pt x="636" y="0"/>
                  </a:moveTo>
                  <a:lnTo>
                    <a:pt x="0" y="52"/>
                  </a:lnTo>
                  <a:lnTo>
                    <a:pt x="0" y="60"/>
                  </a:lnTo>
                  <a:lnTo>
                    <a:pt x="636" y="10"/>
                  </a:lnTo>
                  <a:lnTo>
                    <a:pt x="1375" y="156"/>
                  </a:lnTo>
                  <a:lnTo>
                    <a:pt x="1377" y="148"/>
                  </a:lnTo>
                  <a:lnTo>
                    <a:pt x="6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Freeform 24"/>
            <p:cNvSpPr/>
            <p:nvPr/>
          </p:nvSpPr>
          <p:spPr bwMode="auto">
            <a:xfrm>
              <a:off x="2238375" y="893763"/>
              <a:ext cx="2185988" cy="247650"/>
            </a:xfrm>
            <a:custGeom>
              <a:avLst/>
              <a:gdLst>
                <a:gd name="T0" fmla="*/ 636 w 1377"/>
                <a:gd name="T1" fmla="*/ 0 h 156"/>
                <a:gd name="T2" fmla="*/ 0 w 1377"/>
                <a:gd name="T3" fmla="*/ 52 h 156"/>
                <a:gd name="T4" fmla="*/ 0 w 1377"/>
                <a:gd name="T5" fmla="*/ 60 h 156"/>
                <a:gd name="T6" fmla="*/ 636 w 1377"/>
                <a:gd name="T7" fmla="*/ 10 h 156"/>
                <a:gd name="T8" fmla="*/ 1375 w 1377"/>
                <a:gd name="T9" fmla="*/ 156 h 156"/>
                <a:gd name="T10" fmla="*/ 1377 w 1377"/>
                <a:gd name="T11" fmla="*/ 148 h 156"/>
                <a:gd name="T12" fmla="*/ 636 w 1377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7" h="156">
                  <a:moveTo>
                    <a:pt x="636" y="0"/>
                  </a:moveTo>
                  <a:lnTo>
                    <a:pt x="0" y="52"/>
                  </a:lnTo>
                  <a:lnTo>
                    <a:pt x="0" y="60"/>
                  </a:lnTo>
                  <a:lnTo>
                    <a:pt x="636" y="10"/>
                  </a:lnTo>
                  <a:lnTo>
                    <a:pt x="1375" y="156"/>
                  </a:lnTo>
                  <a:lnTo>
                    <a:pt x="1377" y="148"/>
                  </a:lnTo>
                  <a:lnTo>
                    <a:pt x="63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Freeform 25"/>
            <p:cNvSpPr>
              <a:spLocks noEditPoints="1"/>
            </p:cNvSpPr>
            <p:nvPr/>
          </p:nvSpPr>
          <p:spPr bwMode="auto">
            <a:xfrm>
              <a:off x="647700" y="2646363"/>
              <a:ext cx="1441450" cy="981075"/>
            </a:xfrm>
            <a:custGeom>
              <a:avLst/>
              <a:gdLst>
                <a:gd name="T0" fmla="*/ 476 w 908"/>
                <a:gd name="T1" fmla="*/ 0 h 618"/>
                <a:gd name="T2" fmla="*/ 170 w 908"/>
                <a:gd name="T3" fmla="*/ 0 h 618"/>
                <a:gd name="T4" fmla="*/ 227 w 908"/>
                <a:gd name="T5" fmla="*/ 138 h 618"/>
                <a:gd name="T6" fmla="*/ 263 w 908"/>
                <a:gd name="T7" fmla="*/ 228 h 618"/>
                <a:gd name="T8" fmla="*/ 323 w 908"/>
                <a:gd name="T9" fmla="*/ 378 h 618"/>
                <a:gd name="T10" fmla="*/ 98 w 908"/>
                <a:gd name="T11" fmla="*/ 600 h 618"/>
                <a:gd name="T12" fmla="*/ 8 w 908"/>
                <a:gd name="T13" fmla="*/ 206 h 618"/>
                <a:gd name="T14" fmla="*/ 0 w 908"/>
                <a:gd name="T15" fmla="*/ 208 h 618"/>
                <a:gd name="T16" fmla="*/ 93 w 908"/>
                <a:gd name="T17" fmla="*/ 618 h 618"/>
                <a:gd name="T18" fmla="*/ 332 w 908"/>
                <a:gd name="T19" fmla="*/ 381 h 618"/>
                <a:gd name="T20" fmla="*/ 295 w 908"/>
                <a:gd name="T21" fmla="*/ 285 h 618"/>
                <a:gd name="T22" fmla="*/ 271 w 908"/>
                <a:gd name="T23" fmla="*/ 225 h 618"/>
                <a:gd name="T24" fmla="*/ 183 w 908"/>
                <a:gd name="T25" fmla="*/ 8 h 618"/>
                <a:gd name="T26" fmla="*/ 474 w 908"/>
                <a:gd name="T27" fmla="*/ 8 h 618"/>
                <a:gd name="T28" fmla="*/ 476 w 908"/>
                <a:gd name="T29" fmla="*/ 0 h 618"/>
                <a:gd name="T30" fmla="*/ 593 w 908"/>
                <a:gd name="T31" fmla="*/ 0 h 618"/>
                <a:gd name="T32" fmla="*/ 484 w 908"/>
                <a:gd name="T33" fmla="*/ 0 h 618"/>
                <a:gd name="T34" fmla="*/ 482 w 908"/>
                <a:gd name="T35" fmla="*/ 8 h 618"/>
                <a:gd name="T36" fmla="*/ 588 w 908"/>
                <a:gd name="T37" fmla="*/ 8 h 618"/>
                <a:gd name="T38" fmla="*/ 593 w 908"/>
                <a:gd name="T39" fmla="*/ 0 h 618"/>
                <a:gd name="T40" fmla="*/ 908 w 908"/>
                <a:gd name="T41" fmla="*/ 0 h 618"/>
                <a:gd name="T42" fmla="*/ 602 w 908"/>
                <a:gd name="T43" fmla="*/ 0 h 618"/>
                <a:gd name="T44" fmla="*/ 597 w 908"/>
                <a:gd name="T45" fmla="*/ 8 h 618"/>
                <a:gd name="T46" fmla="*/ 908 w 908"/>
                <a:gd name="T47" fmla="*/ 8 h 618"/>
                <a:gd name="T48" fmla="*/ 908 w 908"/>
                <a:gd name="T49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8" h="618">
                  <a:moveTo>
                    <a:pt x="476" y="0"/>
                  </a:moveTo>
                  <a:lnTo>
                    <a:pt x="170" y="0"/>
                  </a:lnTo>
                  <a:lnTo>
                    <a:pt x="227" y="138"/>
                  </a:lnTo>
                  <a:lnTo>
                    <a:pt x="263" y="228"/>
                  </a:lnTo>
                  <a:lnTo>
                    <a:pt x="323" y="378"/>
                  </a:lnTo>
                  <a:lnTo>
                    <a:pt x="98" y="600"/>
                  </a:lnTo>
                  <a:lnTo>
                    <a:pt x="8" y="206"/>
                  </a:lnTo>
                  <a:lnTo>
                    <a:pt x="0" y="208"/>
                  </a:lnTo>
                  <a:lnTo>
                    <a:pt x="93" y="618"/>
                  </a:lnTo>
                  <a:lnTo>
                    <a:pt x="332" y="381"/>
                  </a:lnTo>
                  <a:lnTo>
                    <a:pt x="295" y="285"/>
                  </a:lnTo>
                  <a:lnTo>
                    <a:pt x="271" y="225"/>
                  </a:lnTo>
                  <a:lnTo>
                    <a:pt x="183" y="8"/>
                  </a:lnTo>
                  <a:lnTo>
                    <a:pt x="474" y="8"/>
                  </a:lnTo>
                  <a:lnTo>
                    <a:pt x="476" y="0"/>
                  </a:lnTo>
                  <a:close/>
                  <a:moveTo>
                    <a:pt x="593" y="0"/>
                  </a:moveTo>
                  <a:lnTo>
                    <a:pt x="484" y="0"/>
                  </a:lnTo>
                  <a:lnTo>
                    <a:pt x="482" y="8"/>
                  </a:lnTo>
                  <a:lnTo>
                    <a:pt x="588" y="8"/>
                  </a:lnTo>
                  <a:lnTo>
                    <a:pt x="593" y="0"/>
                  </a:lnTo>
                  <a:close/>
                  <a:moveTo>
                    <a:pt x="908" y="0"/>
                  </a:moveTo>
                  <a:lnTo>
                    <a:pt x="602" y="0"/>
                  </a:lnTo>
                  <a:lnTo>
                    <a:pt x="597" y="8"/>
                  </a:lnTo>
                  <a:lnTo>
                    <a:pt x="908" y="8"/>
                  </a:lnTo>
                  <a:lnTo>
                    <a:pt x="9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Freeform 26"/>
            <p:cNvSpPr>
              <a:spLocks noEditPoints="1"/>
            </p:cNvSpPr>
            <p:nvPr/>
          </p:nvSpPr>
          <p:spPr bwMode="auto">
            <a:xfrm>
              <a:off x="647700" y="2646363"/>
              <a:ext cx="1441450" cy="981075"/>
            </a:xfrm>
            <a:custGeom>
              <a:avLst/>
              <a:gdLst>
                <a:gd name="T0" fmla="*/ 476 w 908"/>
                <a:gd name="T1" fmla="*/ 0 h 618"/>
                <a:gd name="T2" fmla="*/ 170 w 908"/>
                <a:gd name="T3" fmla="*/ 0 h 618"/>
                <a:gd name="T4" fmla="*/ 227 w 908"/>
                <a:gd name="T5" fmla="*/ 138 h 618"/>
                <a:gd name="T6" fmla="*/ 263 w 908"/>
                <a:gd name="T7" fmla="*/ 228 h 618"/>
                <a:gd name="T8" fmla="*/ 323 w 908"/>
                <a:gd name="T9" fmla="*/ 378 h 618"/>
                <a:gd name="T10" fmla="*/ 98 w 908"/>
                <a:gd name="T11" fmla="*/ 600 h 618"/>
                <a:gd name="T12" fmla="*/ 8 w 908"/>
                <a:gd name="T13" fmla="*/ 206 h 618"/>
                <a:gd name="T14" fmla="*/ 0 w 908"/>
                <a:gd name="T15" fmla="*/ 208 h 618"/>
                <a:gd name="T16" fmla="*/ 93 w 908"/>
                <a:gd name="T17" fmla="*/ 618 h 618"/>
                <a:gd name="T18" fmla="*/ 332 w 908"/>
                <a:gd name="T19" fmla="*/ 381 h 618"/>
                <a:gd name="T20" fmla="*/ 295 w 908"/>
                <a:gd name="T21" fmla="*/ 285 h 618"/>
                <a:gd name="T22" fmla="*/ 271 w 908"/>
                <a:gd name="T23" fmla="*/ 225 h 618"/>
                <a:gd name="T24" fmla="*/ 183 w 908"/>
                <a:gd name="T25" fmla="*/ 8 h 618"/>
                <a:gd name="T26" fmla="*/ 474 w 908"/>
                <a:gd name="T27" fmla="*/ 8 h 618"/>
                <a:gd name="T28" fmla="*/ 476 w 908"/>
                <a:gd name="T29" fmla="*/ 0 h 618"/>
                <a:gd name="T30" fmla="*/ 593 w 908"/>
                <a:gd name="T31" fmla="*/ 0 h 618"/>
                <a:gd name="T32" fmla="*/ 484 w 908"/>
                <a:gd name="T33" fmla="*/ 0 h 618"/>
                <a:gd name="T34" fmla="*/ 482 w 908"/>
                <a:gd name="T35" fmla="*/ 8 h 618"/>
                <a:gd name="T36" fmla="*/ 588 w 908"/>
                <a:gd name="T37" fmla="*/ 8 h 618"/>
                <a:gd name="T38" fmla="*/ 593 w 908"/>
                <a:gd name="T39" fmla="*/ 0 h 618"/>
                <a:gd name="T40" fmla="*/ 908 w 908"/>
                <a:gd name="T41" fmla="*/ 0 h 618"/>
                <a:gd name="T42" fmla="*/ 602 w 908"/>
                <a:gd name="T43" fmla="*/ 0 h 618"/>
                <a:gd name="T44" fmla="*/ 597 w 908"/>
                <a:gd name="T45" fmla="*/ 8 h 618"/>
                <a:gd name="T46" fmla="*/ 908 w 908"/>
                <a:gd name="T47" fmla="*/ 8 h 618"/>
                <a:gd name="T48" fmla="*/ 908 w 908"/>
                <a:gd name="T49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8" h="618">
                  <a:moveTo>
                    <a:pt x="476" y="0"/>
                  </a:moveTo>
                  <a:lnTo>
                    <a:pt x="170" y="0"/>
                  </a:lnTo>
                  <a:lnTo>
                    <a:pt x="227" y="138"/>
                  </a:lnTo>
                  <a:lnTo>
                    <a:pt x="263" y="228"/>
                  </a:lnTo>
                  <a:lnTo>
                    <a:pt x="323" y="378"/>
                  </a:lnTo>
                  <a:lnTo>
                    <a:pt x="98" y="600"/>
                  </a:lnTo>
                  <a:lnTo>
                    <a:pt x="8" y="206"/>
                  </a:lnTo>
                  <a:lnTo>
                    <a:pt x="0" y="208"/>
                  </a:lnTo>
                  <a:lnTo>
                    <a:pt x="93" y="618"/>
                  </a:lnTo>
                  <a:lnTo>
                    <a:pt x="332" y="381"/>
                  </a:lnTo>
                  <a:lnTo>
                    <a:pt x="295" y="285"/>
                  </a:lnTo>
                  <a:lnTo>
                    <a:pt x="271" y="225"/>
                  </a:lnTo>
                  <a:lnTo>
                    <a:pt x="183" y="8"/>
                  </a:lnTo>
                  <a:lnTo>
                    <a:pt x="474" y="8"/>
                  </a:lnTo>
                  <a:lnTo>
                    <a:pt x="476" y="0"/>
                  </a:lnTo>
                  <a:moveTo>
                    <a:pt x="593" y="0"/>
                  </a:moveTo>
                  <a:lnTo>
                    <a:pt x="484" y="0"/>
                  </a:lnTo>
                  <a:lnTo>
                    <a:pt x="482" y="8"/>
                  </a:lnTo>
                  <a:lnTo>
                    <a:pt x="588" y="8"/>
                  </a:lnTo>
                  <a:lnTo>
                    <a:pt x="593" y="0"/>
                  </a:lnTo>
                  <a:moveTo>
                    <a:pt x="908" y="0"/>
                  </a:moveTo>
                  <a:lnTo>
                    <a:pt x="602" y="0"/>
                  </a:lnTo>
                  <a:lnTo>
                    <a:pt x="597" y="8"/>
                  </a:lnTo>
                  <a:lnTo>
                    <a:pt x="908" y="8"/>
                  </a:lnTo>
                  <a:lnTo>
                    <a:pt x="90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27"/>
            <p:cNvSpPr/>
            <p:nvPr/>
          </p:nvSpPr>
          <p:spPr bwMode="auto">
            <a:xfrm>
              <a:off x="895350" y="3805238"/>
              <a:ext cx="52388" cy="639763"/>
            </a:xfrm>
            <a:custGeom>
              <a:avLst/>
              <a:gdLst>
                <a:gd name="T0" fmla="*/ 8 w 33"/>
                <a:gd name="T1" fmla="*/ 0 h 403"/>
                <a:gd name="T2" fmla="*/ 0 w 33"/>
                <a:gd name="T3" fmla="*/ 0 h 403"/>
                <a:gd name="T4" fmla="*/ 20 w 33"/>
                <a:gd name="T5" fmla="*/ 315 h 403"/>
                <a:gd name="T6" fmla="*/ 24 w 33"/>
                <a:gd name="T7" fmla="*/ 375 h 403"/>
                <a:gd name="T8" fmla="*/ 25 w 33"/>
                <a:gd name="T9" fmla="*/ 403 h 403"/>
                <a:gd name="T10" fmla="*/ 27 w 33"/>
                <a:gd name="T11" fmla="*/ 402 h 403"/>
                <a:gd name="T12" fmla="*/ 33 w 33"/>
                <a:gd name="T13" fmla="*/ 402 h 403"/>
                <a:gd name="T14" fmla="*/ 31 w 33"/>
                <a:gd name="T15" fmla="*/ 375 h 403"/>
                <a:gd name="T16" fmla="*/ 28 w 33"/>
                <a:gd name="T17" fmla="*/ 320 h 403"/>
                <a:gd name="T18" fmla="*/ 28 w 33"/>
                <a:gd name="T19" fmla="*/ 309 h 403"/>
                <a:gd name="T20" fmla="*/ 8 w 33"/>
                <a:gd name="T21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03">
                  <a:moveTo>
                    <a:pt x="8" y="0"/>
                  </a:moveTo>
                  <a:lnTo>
                    <a:pt x="0" y="0"/>
                  </a:lnTo>
                  <a:lnTo>
                    <a:pt x="20" y="315"/>
                  </a:lnTo>
                  <a:lnTo>
                    <a:pt x="24" y="375"/>
                  </a:lnTo>
                  <a:lnTo>
                    <a:pt x="25" y="403"/>
                  </a:lnTo>
                  <a:lnTo>
                    <a:pt x="27" y="402"/>
                  </a:lnTo>
                  <a:lnTo>
                    <a:pt x="33" y="402"/>
                  </a:lnTo>
                  <a:lnTo>
                    <a:pt x="31" y="375"/>
                  </a:lnTo>
                  <a:lnTo>
                    <a:pt x="28" y="320"/>
                  </a:lnTo>
                  <a:lnTo>
                    <a:pt x="28" y="309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28"/>
            <p:cNvSpPr/>
            <p:nvPr/>
          </p:nvSpPr>
          <p:spPr bwMode="auto">
            <a:xfrm>
              <a:off x="895350" y="3805238"/>
              <a:ext cx="52388" cy="639763"/>
            </a:xfrm>
            <a:custGeom>
              <a:avLst/>
              <a:gdLst>
                <a:gd name="T0" fmla="*/ 8 w 33"/>
                <a:gd name="T1" fmla="*/ 0 h 403"/>
                <a:gd name="T2" fmla="*/ 0 w 33"/>
                <a:gd name="T3" fmla="*/ 0 h 403"/>
                <a:gd name="T4" fmla="*/ 20 w 33"/>
                <a:gd name="T5" fmla="*/ 315 h 403"/>
                <a:gd name="T6" fmla="*/ 24 w 33"/>
                <a:gd name="T7" fmla="*/ 375 h 403"/>
                <a:gd name="T8" fmla="*/ 25 w 33"/>
                <a:gd name="T9" fmla="*/ 403 h 403"/>
                <a:gd name="T10" fmla="*/ 27 w 33"/>
                <a:gd name="T11" fmla="*/ 402 h 403"/>
                <a:gd name="T12" fmla="*/ 33 w 33"/>
                <a:gd name="T13" fmla="*/ 402 h 403"/>
                <a:gd name="T14" fmla="*/ 31 w 33"/>
                <a:gd name="T15" fmla="*/ 375 h 403"/>
                <a:gd name="T16" fmla="*/ 28 w 33"/>
                <a:gd name="T17" fmla="*/ 320 h 403"/>
                <a:gd name="T18" fmla="*/ 28 w 33"/>
                <a:gd name="T19" fmla="*/ 309 h 403"/>
                <a:gd name="T20" fmla="*/ 8 w 33"/>
                <a:gd name="T21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03">
                  <a:moveTo>
                    <a:pt x="8" y="0"/>
                  </a:moveTo>
                  <a:lnTo>
                    <a:pt x="0" y="0"/>
                  </a:lnTo>
                  <a:lnTo>
                    <a:pt x="20" y="315"/>
                  </a:lnTo>
                  <a:lnTo>
                    <a:pt x="24" y="375"/>
                  </a:lnTo>
                  <a:lnTo>
                    <a:pt x="25" y="403"/>
                  </a:lnTo>
                  <a:lnTo>
                    <a:pt x="27" y="402"/>
                  </a:lnTo>
                  <a:lnTo>
                    <a:pt x="33" y="402"/>
                  </a:lnTo>
                  <a:lnTo>
                    <a:pt x="31" y="375"/>
                  </a:lnTo>
                  <a:lnTo>
                    <a:pt x="28" y="320"/>
                  </a:lnTo>
                  <a:lnTo>
                    <a:pt x="28" y="309"/>
                  </a:lnTo>
                  <a:lnTo>
                    <a:pt x="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29"/>
            <p:cNvSpPr/>
            <p:nvPr/>
          </p:nvSpPr>
          <p:spPr bwMode="auto">
            <a:xfrm>
              <a:off x="1473200" y="3354388"/>
              <a:ext cx="963613" cy="804863"/>
            </a:xfrm>
            <a:custGeom>
              <a:avLst/>
              <a:gdLst>
                <a:gd name="T0" fmla="*/ 5 w 607"/>
                <a:gd name="T1" fmla="*/ 0 h 507"/>
                <a:gd name="T2" fmla="*/ 0 w 607"/>
                <a:gd name="T3" fmla="*/ 6 h 507"/>
                <a:gd name="T4" fmla="*/ 180 w 607"/>
                <a:gd name="T5" fmla="*/ 156 h 507"/>
                <a:gd name="T6" fmla="*/ 186 w 607"/>
                <a:gd name="T7" fmla="*/ 162 h 507"/>
                <a:gd name="T8" fmla="*/ 553 w 607"/>
                <a:gd name="T9" fmla="*/ 468 h 507"/>
                <a:gd name="T10" fmla="*/ 563 w 607"/>
                <a:gd name="T11" fmla="*/ 474 h 507"/>
                <a:gd name="T12" fmla="*/ 601 w 607"/>
                <a:gd name="T13" fmla="*/ 507 h 507"/>
                <a:gd name="T14" fmla="*/ 607 w 607"/>
                <a:gd name="T15" fmla="*/ 501 h 507"/>
                <a:gd name="T16" fmla="*/ 572 w 607"/>
                <a:gd name="T17" fmla="*/ 473 h 507"/>
                <a:gd name="T18" fmla="*/ 564 w 607"/>
                <a:gd name="T19" fmla="*/ 466 h 507"/>
                <a:gd name="T20" fmla="*/ 192 w 607"/>
                <a:gd name="T21" fmla="*/ 156 h 507"/>
                <a:gd name="T22" fmla="*/ 186 w 607"/>
                <a:gd name="T23" fmla="*/ 151 h 507"/>
                <a:gd name="T24" fmla="*/ 5 w 607"/>
                <a:gd name="T2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7" h="507">
                  <a:moveTo>
                    <a:pt x="5" y="0"/>
                  </a:moveTo>
                  <a:lnTo>
                    <a:pt x="0" y="6"/>
                  </a:lnTo>
                  <a:lnTo>
                    <a:pt x="180" y="156"/>
                  </a:lnTo>
                  <a:lnTo>
                    <a:pt x="186" y="162"/>
                  </a:lnTo>
                  <a:lnTo>
                    <a:pt x="553" y="468"/>
                  </a:lnTo>
                  <a:lnTo>
                    <a:pt x="563" y="474"/>
                  </a:lnTo>
                  <a:lnTo>
                    <a:pt x="601" y="507"/>
                  </a:lnTo>
                  <a:lnTo>
                    <a:pt x="607" y="501"/>
                  </a:lnTo>
                  <a:lnTo>
                    <a:pt x="572" y="473"/>
                  </a:lnTo>
                  <a:lnTo>
                    <a:pt x="564" y="466"/>
                  </a:lnTo>
                  <a:lnTo>
                    <a:pt x="192" y="156"/>
                  </a:lnTo>
                  <a:lnTo>
                    <a:pt x="186" y="15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30"/>
            <p:cNvSpPr/>
            <p:nvPr/>
          </p:nvSpPr>
          <p:spPr bwMode="auto">
            <a:xfrm>
              <a:off x="1473200" y="3354388"/>
              <a:ext cx="963613" cy="804863"/>
            </a:xfrm>
            <a:custGeom>
              <a:avLst/>
              <a:gdLst>
                <a:gd name="T0" fmla="*/ 5 w 607"/>
                <a:gd name="T1" fmla="*/ 0 h 507"/>
                <a:gd name="T2" fmla="*/ 0 w 607"/>
                <a:gd name="T3" fmla="*/ 6 h 507"/>
                <a:gd name="T4" fmla="*/ 180 w 607"/>
                <a:gd name="T5" fmla="*/ 156 h 507"/>
                <a:gd name="T6" fmla="*/ 186 w 607"/>
                <a:gd name="T7" fmla="*/ 162 h 507"/>
                <a:gd name="T8" fmla="*/ 553 w 607"/>
                <a:gd name="T9" fmla="*/ 468 h 507"/>
                <a:gd name="T10" fmla="*/ 563 w 607"/>
                <a:gd name="T11" fmla="*/ 474 h 507"/>
                <a:gd name="T12" fmla="*/ 601 w 607"/>
                <a:gd name="T13" fmla="*/ 507 h 507"/>
                <a:gd name="T14" fmla="*/ 607 w 607"/>
                <a:gd name="T15" fmla="*/ 501 h 507"/>
                <a:gd name="T16" fmla="*/ 572 w 607"/>
                <a:gd name="T17" fmla="*/ 473 h 507"/>
                <a:gd name="T18" fmla="*/ 564 w 607"/>
                <a:gd name="T19" fmla="*/ 466 h 507"/>
                <a:gd name="T20" fmla="*/ 192 w 607"/>
                <a:gd name="T21" fmla="*/ 156 h 507"/>
                <a:gd name="T22" fmla="*/ 186 w 607"/>
                <a:gd name="T23" fmla="*/ 151 h 507"/>
                <a:gd name="T24" fmla="*/ 5 w 607"/>
                <a:gd name="T2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7" h="507">
                  <a:moveTo>
                    <a:pt x="5" y="0"/>
                  </a:moveTo>
                  <a:lnTo>
                    <a:pt x="0" y="6"/>
                  </a:lnTo>
                  <a:lnTo>
                    <a:pt x="180" y="156"/>
                  </a:lnTo>
                  <a:lnTo>
                    <a:pt x="186" y="162"/>
                  </a:lnTo>
                  <a:lnTo>
                    <a:pt x="553" y="468"/>
                  </a:lnTo>
                  <a:lnTo>
                    <a:pt x="563" y="474"/>
                  </a:lnTo>
                  <a:lnTo>
                    <a:pt x="601" y="507"/>
                  </a:lnTo>
                  <a:lnTo>
                    <a:pt x="607" y="501"/>
                  </a:lnTo>
                  <a:lnTo>
                    <a:pt x="572" y="473"/>
                  </a:lnTo>
                  <a:lnTo>
                    <a:pt x="564" y="466"/>
                  </a:lnTo>
                  <a:lnTo>
                    <a:pt x="192" y="156"/>
                  </a:lnTo>
                  <a:lnTo>
                    <a:pt x="186" y="151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31"/>
            <p:cNvSpPr/>
            <p:nvPr/>
          </p:nvSpPr>
          <p:spPr bwMode="auto">
            <a:xfrm>
              <a:off x="1074738" y="3732213"/>
              <a:ext cx="481013" cy="415925"/>
            </a:xfrm>
            <a:custGeom>
              <a:avLst/>
              <a:gdLst>
                <a:gd name="T0" fmla="*/ 5 w 303"/>
                <a:gd name="T1" fmla="*/ 0 h 262"/>
                <a:gd name="T2" fmla="*/ 0 w 303"/>
                <a:gd name="T3" fmla="*/ 6 h 262"/>
                <a:gd name="T4" fmla="*/ 163 w 303"/>
                <a:gd name="T5" fmla="*/ 145 h 262"/>
                <a:gd name="T6" fmla="*/ 169 w 303"/>
                <a:gd name="T7" fmla="*/ 151 h 262"/>
                <a:gd name="T8" fmla="*/ 298 w 303"/>
                <a:gd name="T9" fmla="*/ 262 h 262"/>
                <a:gd name="T10" fmla="*/ 303 w 303"/>
                <a:gd name="T11" fmla="*/ 255 h 262"/>
                <a:gd name="T12" fmla="*/ 175 w 303"/>
                <a:gd name="T13" fmla="*/ 145 h 262"/>
                <a:gd name="T14" fmla="*/ 169 w 303"/>
                <a:gd name="T15" fmla="*/ 140 h 262"/>
                <a:gd name="T16" fmla="*/ 5 w 303"/>
                <a:gd name="T1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262">
                  <a:moveTo>
                    <a:pt x="5" y="0"/>
                  </a:moveTo>
                  <a:lnTo>
                    <a:pt x="0" y="6"/>
                  </a:lnTo>
                  <a:lnTo>
                    <a:pt x="163" y="145"/>
                  </a:lnTo>
                  <a:lnTo>
                    <a:pt x="169" y="151"/>
                  </a:lnTo>
                  <a:lnTo>
                    <a:pt x="298" y="262"/>
                  </a:lnTo>
                  <a:lnTo>
                    <a:pt x="303" y="255"/>
                  </a:lnTo>
                  <a:lnTo>
                    <a:pt x="175" y="145"/>
                  </a:lnTo>
                  <a:lnTo>
                    <a:pt x="169" y="14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32"/>
            <p:cNvSpPr/>
            <p:nvPr/>
          </p:nvSpPr>
          <p:spPr bwMode="auto">
            <a:xfrm>
              <a:off x="1074738" y="3732213"/>
              <a:ext cx="481013" cy="415925"/>
            </a:xfrm>
            <a:custGeom>
              <a:avLst/>
              <a:gdLst>
                <a:gd name="T0" fmla="*/ 5 w 303"/>
                <a:gd name="T1" fmla="*/ 0 h 262"/>
                <a:gd name="T2" fmla="*/ 0 w 303"/>
                <a:gd name="T3" fmla="*/ 6 h 262"/>
                <a:gd name="T4" fmla="*/ 163 w 303"/>
                <a:gd name="T5" fmla="*/ 145 h 262"/>
                <a:gd name="T6" fmla="*/ 169 w 303"/>
                <a:gd name="T7" fmla="*/ 151 h 262"/>
                <a:gd name="T8" fmla="*/ 298 w 303"/>
                <a:gd name="T9" fmla="*/ 262 h 262"/>
                <a:gd name="T10" fmla="*/ 303 w 303"/>
                <a:gd name="T11" fmla="*/ 255 h 262"/>
                <a:gd name="T12" fmla="*/ 175 w 303"/>
                <a:gd name="T13" fmla="*/ 145 h 262"/>
                <a:gd name="T14" fmla="*/ 169 w 303"/>
                <a:gd name="T15" fmla="*/ 140 h 262"/>
                <a:gd name="T16" fmla="*/ 5 w 303"/>
                <a:gd name="T1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262">
                  <a:moveTo>
                    <a:pt x="5" y="0"/>
                  </a:moveTo>
                  <a:lnTo>
                    <a:pt x="0" y="6"/>
                  </a:lnTo>
                  <a:lnTo>
                    <a:pt x="163" y="145"/>
                  </a:lnTo>
                  <a:lnTo>
                    <a:pt x="169" y="151"/>
                  </a:lnTo>
                  <a:lnTo>
                    <a:pt x="298" y="262"/>
                  </a:lnTo>
                  <a:lnTo>
                    <a:pt x="303" y="255"/>
                  </a:lnTo>
                  <a:lnTo>
                    <a:pt x="175" y="145"/>
                  </a:lnTo>
                  <a:lnTo>
                    <a:pt x="169" y="140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33"/>
            <p:cNvSpPr/>
            <p:nvPr/>
          </p:nvSpPr>
          <p:spPr bwMode="auto">
            <a:xfrm>
              <a:off x="1611313" y="1027113"/>
              <a:ext cx="1668463" cy="847725"/>
            </a:xfrm>
            <a:custGeom>
              <a:avLst/>
              <a:gdLst>
                <a:gd name="T0" fmla="*/ 1046 w 1051"/>
                <a:gd name="T1" fmla="*/ 0 h 534"/>
                <a:gd name="T2" fmla="*/ 548 w 1051"/>
                <a:gd name="T3" fmla="*/ 263 h 534"/>
                <a:gd name="T4" fmla="*/ 534 w 1051"/>
                <a:gd name="T5" fmla="*/ 271 h 534"/>
                <a:gd name="T6" fmla="*/ 533 w 1051"/>
                <a:gd name="T7" fmla="*/ 273 h 534"/>
                <a:gd name="T8" fmla="*/ 463 w 1051"/>
                <a:gd name="T9" fmla="*/ 304 h 534"/>
                <a:gd name="T10" fmla="*/ 457 w 1051"/>
                <a:gd name="T11" fmla="*/ 309 h 534"/>
                <a:gd name="T12" fmla="*/ 0 w 1051"/>
                <a:gd name="T13" fmla="*/ 526 h 534"/>
                <a:gd name="T14" fmla="*/ 5 w 1051"/>
                <a:gd name="T15" fmla="*/ 534 h 534"/>
                <a:gd name="T16" fmla="*/ 416 w 1051"/>
                <a:gd name="T17" fmla="*/ 336 h 534"/>
                <a:gd name="T18" fmla="*/ 419 w 1051"/>
                <a:gd name="T19" fmla="*/ 331 h 534"/>
                <a:gd name="T20" fmla="*/ 425 w 1051"/>
                <a:gd name="T21" fmla="*/ 332 h 534"/>
                <a:gd name="T22" fmla="*/ 458 w 1051"/>
                <a:gd name="T23" fmla="*/ 317 h 534"/>
                <a:gd name="T24" fmla="*/ 466 w 1051"/>
                <a:gd name="T25" fmla="*/ 312 h 534"/>
                <a:gd name="T26" fmla="*/ 536 w 1051"/>
                <a:gd name="T27" fmla="*/ 279 h 534"/>
                <a:gd name="T28" fmla="*/ 550 w 1051"/>
                <a:gd name="T29" fmla="*/ 271 h 534"/>
                <a:gd name="T30" fmla="*/ 563 w 1051"/>
                <a:gd name="T31" fmla="*/ 265 h 534"/>
                <a:gd name="T32" fmla="*/ 1051 w 1051"/>
                <a:gd name="T33" fmla="*/ 6 h 534"/>
                <a:gd name="T34" fmla="*/ 1046 w 1051"/>
                <a:gd name="T35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1" h="534">
                  <a:moveTo>
                    <a:pt x="1046" y="0"/>
                  </a:moveTo>
                  <a:lnTo>
                    <a:pt x="548" y="263"/>
                  </a:lnTo>
                  <a:lnTo>
                    <a:pt x="534" y="271"/>
                  </a:lnTo>
                  <a:lnTo>
                    <a:pt x="533" y="273"/>
                  </a:lnTo>
                  <a:lnTo>
                    <a:pt x="463" y="304"/>
                  </a:lnTo>
                  <a:lnTo>
                    <a:pt x="457" y="309"/>
                  </a:lnTo>
                  <a:lnTo>
                    <a:pt x="0" y="526"/>
                  </a:lnTo>
                  <a:lnTo>
                    <a:pt x="5" y="534"/>
                  </a:lnTo>
                  <a:lnTo>
                    <a:pt x="416" y="336"/>
                  </a:lnTo>
                  <a:lnTo>
                    <a:pt x="419" y="331"/>
                  </a:lnTo>
                  <a:lnTo>
                    <a:pt x="425" y="332"/>
                  </a:lnTo>
                  <a:lnTo>
                    <a:pt x="458" y="317"/>
                  </a:lnTo>
                  <a:lnTo>
                    <a:pt x="466" y="312"/>
                  </a:lnTo>
                  <a:lnTo>
                    <a:pt x="536" y="279"/>
                  </a:lnTo>
                  <a:lnTo>
                    <a:pt x="550" y="271"/>
                  </a:lnTo>
                  <a:lnTo>
                    <a:pt x="563" y="265"/>
                  </a:lnTo>
                  <a:lnTo>
                    <a:pt x="1051" y="6"/>
                  </a:lnTo>
                  <a:lnTo>
                    <a:pt x="10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34"/>
            <p:cNvSpPr/>
            <p:nvPr/>
          </p:nvSpPr>
          <p:spPr bwMode="auto">
            <a:xfrm>
              <a:off x="1611313" y="1027113"/>
              <a:ext cx="1668463" cy="847725"/>
            </a:xfrm>
            <a:custGeom>
              <a:avLst/>
              <a:gdLst>
                <a:gd name="T0" fmla="*/ 1046 w 1051"/>
                <a:gd name="T1" fmla="*/ 0 h 534"/>
                <a:gd name="T2" fmla="*/ 548 w 1051"/>
                <a:gd name="T3" fmla="*/ 263 h 534"/>
                <a:gd name="T4" fmla="*/ 534 w 1051"/>
                <a:gd name="T5" fmla="*/ 271 h 534"/>
                <a:gd name="T6" fmla="*/ 533 w 1051"/>
                <a:gd name="T7" fmla="*/ 273 h 534"/>
                <a:gd name="T8" fmla="*/ 463 w 1051"/>
                <a:gd name="T9" fmla="*/ 304 h 534"/>
                <a:gd name="T10" fmla="*/ 457 w 1051"/>
                <a:gd name="T11" fmla="*/ 309 h 534"/>
                <a:gd name="T12" fmla="*/ 0 w 1051"/>
                <a:gd name="T13" fmla="*/ 526 h 534"/>
                <a:gd name="T14" fmla="*/ 5 w 1051"/>
                <a:gd name="T15" fmla="*/ 534 h 534"/>
                <a:gd name="T16" fmla="*/ 416 w 1051"/>
                <a:gd name="T17" fmla="*/ 336 h 534"/>
                <a:gd name="T18" fmla="*/ 419 w 1051"/>
                <a:gd name="T19" fmla="*/ 331 h 534"/>
                <a:gd name="T20" fmla="*/ 425 w 1051"/>
                <a:gd name="T21" fmla="*/ 332 h 534"/>
                <a:gd name="T22" fmla="*/ 458 w 1051"/>
                <a:gd name="T23" fmla="*/ 317 h 534"/>
                <a:gd name="T24" fmla="*/ 466 w 1051"/>
                <a:gd name="T25" fmla="*/ 312 h 534"/>
                <a:gd name="T26" fmla="*/ 536 w 1051"/>
                <a:gd name="T27" fmla="*/ 279 h 534"/>
                <a:gd name="T28" fmla="*/ 550 w 1051"/>
                <a:gd name="T29" fmla="*/ 271 h 534"/>
                <a:gd name="T30" fmla="*/ 563 w 1051"/>
                <a:gd name="T31" fmla="*/ 265 h 534"/>
                <a:gd name="T32" fmla="*/ 1051 w 1051"/>
                <a:gd name="T33" fmla="*/ 6 h 534"/>
                <a:gd name="T34" fmla="*/ 1046 w 1051"/>
                <a:gd name="T35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1" h="534">
                  <a:moveTo>
                    <a:pt x="1046" y="0"/>
                  </a:moveTo>
                  <a:lnTo>
                    <a:pt x="548" y="263"/>
                  </a:lnTo>
                  <a:lnTo>
                    <a:pt x="534" y="271"/>
                  </a:lnTo>
                  <a:lnTo>
                    <a:pt x="533" y="273"/>
                  </a:lnTo>
                  <a:lnTo>
                    <a:pt x="463" y="304"/>
                  </a:lnTo>
                  <a:lnTo>
                    <a:pt x="457" y="309"/>
                  </a:lnTo>
                  <a:lnTo>
                    <a:pt x="0" y="526"/>
                  </a:lnTo>
                  <a:lnTo>
                    <a:pt x="5" y="534"/>
                  </a:lnTo>
                  <a:lnTo>
                    <a:pt x="416" y="336"/>
                  </a:lnTo>
                  <a:lnTo>
                    <a:pt x="419" y="331"/>
                  </a:lnTo>
                  <a:lnTo>
                    <a:pt x="425" y="332"/>
                  </a:lnTo>
                  <a:lnTo>
                    <a:pt x="458" y="317"/>
                  </a:lnTo>
                  <a:lnTo>
                    <a:pt x="466" y="312"/>
                  </a:lnTo>
                  <a:lnTo>
                    <a:pt x="536" y="279"/>
                  </a:lnTo>
                  <a:lnTo>
                    <a:pt x="550" y="271"/>
                  </a:lnTo>
                  <a:lnTo>
                    <a:pt x="563" y="265"/>
                  </a:lnTo>
                  <a:lnTo>
                    <a:pt x="1051" y="6"/>
                  </a:lnTo>
                  <a:lnTo>
                    <a:pt x="104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35"/>
            <p:cNvSpPr>
              <a:spLocks noEditPoints="1"/>
            </p:cNvSpPr>
            <p:nvPr/>
          </p:nvSpPr>
          <p:spPr bwMode="auto">
            <a:xfrm>
              <a:off x="2919413" y="1139825"/>
              <a:ext cx="376238" cy="1135063"/>
            </a:xfrm>
            <a:custGeom>
              <a:avLst/>
              <a:gdLst>
                <a:gd name="T0" fmla="*/ 76 w 237"/>
                <a:gd name="T1" fmla="*/ 477 h 715"/>
                <a:gd name="T2" fmla="*/ 0 w 237"/>
                <a:gd name="T3" fmla="*/ 714 h 715"/>
                <a:gd name="T4" fmla="*/ 8 w 237"/>
                <a:gd name="T5" fmla="*/ 715 h 715"/>
                <a:gd name="T6" fmla="*/ 84 w 237"/>
                <a:gd name="T7" fmla="*/ 481 h 715"/>
                <a:gd name="T8" fmla="*/ 76 w 237"/>
                <a:gd name="T9" fmla="*/ 477 h 715"/>
                <a:gd name="T10" fmla="*/ 90 w 237"/>
                <a:gd name="T11" fmla="*/ 458 h 715"/>
                <a:gd name="T12" fmla="*/ 82 w 237"/>
                <a:gd name="T13" fmla="*/ 460 h 715"/>
                <a:gd name="T14" fmla="*/ 79 w 237"/>
                <a:gd name="T15" fmla="*/ 470 h 715"/>
                <a:gd name="T16" fmla="*/ 85 w 237"/>
                <a:gd name="T17" fmla="*/ 473 h 715"/>
                <a:gd name="T18" fmla="*/ 90 w 237"/>
                <a:gd name="T19" fmla="*/ 458 h 715"/>
                <a:gd name="T20" fmla="*/ 229 w 237"/>
                <a:gd name="T21" fmla="*/ 0 h 715"/>
                <a:gd name="T22" fmla="*/ 155 w 237"/>
                <a:gd name="T23" fmla="*/ 233 h 715"/>
                <a:gd name="T24" fmla="*/ 152 w 237"/>
                <a:gd name="T25" fmla="*/ 241 h 715"/>
                <a:gd name="T26" fmla="*/ 84 w 237"/>
                <a:gd name="T27" fmla="*/ 451 h 715"/>
                <a:gd name="T28" fmla="*/ 93 w 237"/>
                <a:gd name="T29" fmla="*/ 451 h 715"/>
                <a:gd name="T30" fmla="*/ 161 w 237"/>
                <a:gd name="T31" fmla="*/ 241 h 715"/>
                <a:gd name="T32" fmla="*/ 163 w 237"/>
                <a:gd name="T33" fmla="*/ 233 h 715"/>
                <a:gd name="T34" fmla="*/ 237 w 237"/>
                <a:gd name="T35" fmla="*/ 3 h 715"/>
                <a:gd name="T36" fmla="*/ 229 w 237"/>
                <a:gd name="T37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715">
                  <a:moveTo>
                    <a:pt x="76" y="477"/>
                  </a:moveTo>
                  <a:lnTo>
                    <a:pt x="0" y="714"/>
                  </a:lnTo>
                  <a:lnTo>
                    <a:pt x="8" y="715"/>
                  </a:lnTo>
                  <a:lnTo>
                    <a:pt x="84" y="481"/>
                  </a:lnTo>
                  <a:lnTo>
                    <a:pt x="76" y="477"/>
                  </a:lnTo>
                  <a:close/>
                  <a:moveTo>
                    <a:pt x="90" y="458"/>
                  </a:moveTo>
                  <a:lnTo>
                    <a:pt x="82" y="460"/>
                  </a:lnTo>
                  <a:lnTo>
                    <a:pt x="79" y="470"/>
                  </a:lnTo>
                  <a:lnTo>
                    <a:pt x="85" y="473"/>
                  </a:lnTo>
                  <a:lnTo>
                    <a:pt x="90" y="458"/>
                  </a:lnTo>
                  <a:close/>
                  <a:moveTo>
                    <a:pt x="229" y="0"/>
                  </a:moveTo>
                  <a:lnTo>
                    <a:pt x="155" y="233"/>
                  </a:lnTo>
                  <a:lnTo>
                    <a:pt x="152" y="241"/>
                  </a:lnTo>
                  <a:lnTo>
                    <a:pt x="84" y="451"/>
                  </a:lnTo>
                  <a:lnTo>
                    <a:pt x="93" y="451"/>
                  </a:lnTo>
                  <a:lnTo>
                    <a:pt x="161" y="241"/>
                  </a:lnTo>
                  <a:lnTo>
                    <a:pt x="163" y="233"/>
                  </a:lnTo>
                  <a:lnTo>
                    <a:pt x="237" y="3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36"/>
            <p:cNvSpPr>
              <a:spLocks noEditPoints="1"/>
            </p:cNvSpPr>
            <p:nvPr/>
          </p:nvSpPr>
          <p:spPr bwMode="auto">
            <a:xfrm>
              <a:off x="2919413" y="1139825"/>
              <a:ext cx="376238" cy="1135063"/>
            </a:xfrm>
            <a:custGeom>
              <a:avLst/>
              <a:gdLst>
                <a:gd name="T0" fmla="*/ 76 w 237"/>
                <a:gd name="T1" fmla="*/ 477 h 715"/>
                <a:gd name="T2" fmla="*/ 0 w 237"/>
                <a:gd name="T3" fmla="*/ 714 h 715"/>
                <a:gd name="T4" fmla="*/ 8 w 237"/>
                <a:gd name="T5" fmla="*/ 715 h 715"/>
                <a:gd name="T6" fmla="*/ 84 w 237"/>
                <a:gd name="T7" fmla="*/ 481 h 715"/>
                <a:gd name="T8" fmla="*/ 76 w 237"/>
                <a:gd name="T9" fmla="*/ 477 h 715"/>
                <a:gd name="T10" fmla="*/ 90 w 237"/>
                <a:gd name="T11" fmla="*/ 458 h 715"/>
                <a:gd name="T12" fmla="*/ 82 w 237"/>
                <a:gd name="T13" fmla="*/ 460 h 715"/>
                <a:gd name="T14" fmla="*/ 79 w 237"/>
                <a:gd name="T15" fmla="*/ 470 h 715"/>
                <a:gd name="T16" fmla="*/ 85 w 237"/>
                <a:gd name="T17" fmla="*/ 473 h 715"/>
                <a:gd name="T18" fmla="*/ 90 w 237"/>
                <a:gd name="T19" fmla="*/ 458 h 715"/>
                <a:gd name="T20" fmla="*/ 229 w 237"/>
                <a:gd name="T21" fmla="*/ 0 h 715"/>
                <a:gd name="T22" fmla="*/ 155 w 237"/>
                <a:gd name="T23" fmla="*/ 233 h 715"/>
                <a:gd name="T24" fmla="*/ 152 w 237"/>
                <a:gd name="T25" fmla="*/ 241 h 715"/>
                <a:gd name="T26" fmla="*/ 84 w 237"/>
                <a:gd name="T27" fmla="*/ 451 h 715"/>
                <a:gd name="T28" fmla="*/ 93 w 237"/>
                <a:gd name="T29" fmla="*/ 451 h 715"/>
                <a:gd name="T30" fmla="*/ 161 w 237"/>
                <a:gd name="T31" fmla="*/ 241 h 715"/>
                <a:gd name="T32" fmla="*/ 163 w 237"/>
                <a:gd name="T33" fmla="*/ 233 h 715"/>
                <a:gd name="T34" fmla="*/ 237 w 237"/>
                <a:gd name="T35" fmla="*/ 3 h 715"/>
                <a:gd name="T36" fmla="*/ 229 w 237"/>
                <a:gd name="T37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715">
                  <a:moveTo>
                    <a:pt x="76" y="477"/>
                  </a:moveTo>
                  <a:lnTo>
                    <a:pt x="0" y="714"/>
                  </a:lnTo>
                  <a:lnTo>
                    <a:pt x="8" y="715"/>
                  </a:lnTo>
                  <a:lnTo>
                    <a:pt x="84" y="481"/>
                  </a:lnTo>
                  <a:lnTo>
                    <a:pt x="76" y="477"/>
                  </a:lnTo>
                  <a:moveTo>
                    <a:pt x="90" y="458"/>
                  </a:moveTo>
                  <a:lnTo>
                    <a:pt x="82" y="460"/>
                  </a:lnTo>
                  <a:lnTo>
                    <a:pt x="79" y="470"/>
                  </a:lnTo>
                  <a:lnTo>
                    <a:pt x="85" y="473"/>
                  </a:lnTo>
                  <a:lnTo>
                    <a:pt x="90" y="458"/>
                  </a:lnTo>
                  <a:moveTo>
                    <a:pt x="229" y="0"/>
                  </a:moveTo>
                  <a:lnTo>
                    <a:pt x="155" y="233"/>
                  </a:lnTo>
                  <a:lnTo>
                    <a:pt x="152" y="241"/>
                  </a:lnTo>
                  <a:lnTo>
                    <a:pt x="84" y="451"/>
                  </a:lnTo>
                  <a:lnTo>
                    <a:pt x="93" y="451"/>
                  </a:lnTo>
                  <a:lnTo>
                    <a:pt x="161" y="241"/>
                  </a:lnTo>
                  <a:lnTo>
                    <a:pt x="163" y="233"/>
                  </a:lnTo>
                  <a:lnTo>
                    <a:pt x="237" y="3"/>
                  </a:lnTo>
                  <a:lnTo>
                    <a:pt x="22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37"/>
            <p:cNvSpPr>
              <a:spLocks noEditPoints="1"/>
            </p:cNvSpPr>
            <p:nvPr/>
          </p:nvSpPr>
          <p:spPr bwMode="auto">
            <a:xfrm>
              <a:off x="1381125" y="1552575"/>
              <a:ext cx="2844800" cy="2414588"/>
            </a:xfrm>
            <a:custGeom>
              <a:avLst/>
              <a:gdLst>
                <a:gd name="T0" fmla="*/ 960 w 1137"/>
                <a:gd name="T1" fmla="*/ 920 h 965"/>
                <a:gd name="T2" fmla="*/ 961 w 1137"/>
                <a:gd name="T3" fmla="*/ 914 h 965"/>
                <a:gd name="T4" fmla="*/ 908 w 1137"/>
                <a:gd name="T5" fmla="*/ 720 h 965"/>
                <a:gd name="T6" fmla="*/ 767 w 1137"/>
                <a:gd name="T7" fmla="*/ 821 h 965"/>
                <a:gd name="T8" fmla="*/ 770 w 1137"/>
                <a:gd name="T9" fmla="*/ 825 h 965"/>
                <a:gd name="T10" fmla="*/ 877 w 1137"/>
                <a:gd name="T11" fmla="*/ 701 h 965"/>
                <a:gd name="T12" fmla="*/ 910 w 1137"/>
                <a:gd name="T13" fmla="*/ 665 h 965"/>
                <a:gd name="T14" fmla="*/ 879 w 1137"/>
                <a:gd name="T15" fmla="*/ 699 h 965"/>
                <a:gd name="T16" fmla="*/ 909 w 1137"/>
                <a:gd name="T17" fmla="*/ 673 h 965"/>
                <a:gd name="T18" fmla="*/ 913 w 1137"/>
                <a:gd name="T19" fmla="*/ 718 h 965"/>
                <a:gd name="T20" fmla="*/ 915 w 1137"/>
                <a:gd name="T21" fmla="*/ 667 h 965"/>
                <a:gd name="T22" fmla="*/ 915 w 1137"/>
                <a:gd name="T23" fmla="*/ 660 h 965"/>
                <a:gd name="T24" fmla="*/ 918 w 1137"/>
                <a:gd name="T25" fmla="*/ 403 h 965"/>
                <a:gd name="T26" fmla="*/ 911 w 1137"/>
                <a:gd name="T27" fmla="*/ 628 h 965"/>
                <a:gd name="T28" fmla="*/ 921 w 1137"/>
                <a:gd name="T29" fmla="*/ 470 h 965"/>
                <a:gd name="T30" fmla="*/ 918 w 1137"/>
                <a:gd name="T31" fmla="*/ 403 h 965"/>
                <a:gd name="T32" fmla="*/ 918 w 1137"/>
                <a:gd name="T33" fmla="*/ 400 h 965"/>
                <a:gd name="T34" fmla="*/ 30 w 1137"/>
                <a:gd name="T35" fmla="*/ 184 h 965"/>
                <a:gd name="T36" fmla="*/ 183 w 1137"/>
                <a:gd name="T37" fmla="*/ 278 h 965"/>
                <a:gd name="T38" fmla="*/ 80 w 1137"/>
                <a:gd name="T39" fmla="*/ 442 h 965"/>
                <a:gd name="T40" fmla="*/ 14 w 1137"/>
                <a:gd name="T41" fmla="*/ 437 h 965"/>
                <a:gd name="T42" fmla="*/ 672 w 1137"/>
                <a:gd name="T43" fmla="*/ 126 h 965"/>
                <a:gd name="T44" fmla="*/ 849 w 1137"/>
                <a:gd name="T45" fmla="*/ 143 h 965"/>
                <a:gd name="T46" fmla="*/ 797 w 1137"/>
                <a:gd name="T47" fmla="*/ 200 h 965"/>
                <a:gd name="T48" fmla="*/ 665 w 1137"/>
                <a:gd name="T49" fmla="*/ 133 h 965"/>
                <a:gd name="T50" fmla="*/ 672 w 1137"/>
                <a:gd name="T51" fmla="*/ 126 h 965"/>
                <a:gd name="T52" fmla="*/ 388 w 1137"/>
                <a:gd name="T53" fmla="*/ 11 h 965"/>
                <a:gd name="T54" fmla="*/ 636 w 1137"/>
                <a:gd name="T55" fmla="*/ 124 h 965"/>
                <a:gd name="T56" fmla="*/ 268 w 1137"/>
                <a:gd name="T57" fmla="*/ 154 h 965"/>
                <a:gd name="T58" fmla="*/ 261 w 1137"/>
                <a:gd name="T59" fmla="*/ 154 h 965"/>
                <a:gd name="T60" fmla="*/ 24 w 1137"/>
                <a:gd name="T61" fmla="*/ 196 h 965"/>
                <a:gd name="T62" fmla="*/ 0 w 1137"/>
                <a:gd name="T63" fmla="*/ 578 h 965"/>
                <a:gd name="T64" fmla="*/ 185 w 1137"/>
                <a:gd name="T65" fmla="*/ 285 h 965"/>
                <a:gd name="T66" fmla="*/ 423 w 1137"/>
                <a:gd name="T67" fmla="*/ 146 h 965"/>
                <a:gd name="T68" fmla="*/ 663 w 1137"/>
                <a:gd name="T69" fmla="*/ 138 h 965"/>
                <a:gd name="T70" fmla="*/ 794 w 1137"/>
                <a:gd name="T71" fmla="*/ 204 h 965"/>
                <a:gd name="T72" fmla="*/ 925 w 1137"/>
                <a:gd name="T73" fmla="*/ 359 h 965"/>
                <a:gd name="T74" fmla="*/ 1103 w 1137"/>
                <a:gd name="T75" fmla="*/ 449 h 965"/>
                <a:gd name="T76" fmla="*/ 939 w 1137"/>
                <a:gd name="T77" fmla="*/ 634 h 965"/>
                <a:gd name="T78" fmla="*/ 1108 w 1137"/>
                <a:gd name="T79" fmla="*/ 457 h 965"/>
                <a:gd name="T80" fmla="*/ 1114 w 1137"/>
                <a:gd name="T81" fmla="*/ 361 h 965"/>
                <a:gd name="T82" fmla="*/ 853 w 1137"/>
                <a:gd name="T83" fmla="*/ 139 h 965"/>
                <a:gd name="T84" fmla="*/ 802 w 1137"/>
                <a:gd name="T85" fmla="*/ 110 h 965"/>
                <a:gd name="T86" fmla="*/ 645 w 1137"/>
                <a:gd name="T87" fmla="*/ 123 h 965"/>
                <a:gd name="T88" fmla="*/ 387 w 1137"/>
                <a:gd name="T89" fmla="*/ 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7" h="965">
                  <a:moveTo>
                    <a:pt x="908" y="720"/>
                  </a:moveTo>
                  <a:cubicBezTo>
                    <a:pt x="903" y="885"/>
                    <a:pt x="903" y="885"/>
                    <a:pt x="903" y="885"/>
                  </a:cubicBezTo>
                  <a:cubicBezTo>
                    <a:pt x="960" y="920"/>
                    <a:pt x="960" y="920"/>
                    <a:pt x="960" y="920"/>
                  </a:cubicBezTo>
                  <a:cubicBezTo>
                    <a:pt x="1137" y="851"/>
                    <a:pt x="1137" y="851"/>
                    <a:pt x="1137" y="851"/>
                  </a:cubicBezTo>
                  <a:cubicBezTo>
                    <a:pt x="1135" y="846"/>
                    <a:pt x="1135" y="846"/>
                    <a:pt x="1135" y="846"/>
                  </a:cubicBezTo>
                  <a:cubicBezTo>
                    <a:pt x="961" y="914"/>
                    <a:pt x="961" y="914"/>
                    <a:pt x="961" y="914"/>
                  </a:cubicBezTo>
                  <a:cubicBezTo>
                    <a:pt x="908" y="882"/>
                    <a:pt x="908" y="882"/>
                    <a:pt x="908" y="882"/>
                  </a:cubicBezTo>
                  <a:cubicBezTo>
                    <a:pt x="913" y="720"/>
                    <a:pt x="913" y="720"/>
                    <a:pt x="913" y="720"/>
                  </a:cubicBezTo>
                  <a:cubicBezTo>
                    <a:pt x="911" y="720"/>
                    <a:pt x="910" y="720"/>
                    <a:pt x="908" y="720"/>
                  </a:cubicBezTo>
                  <a:moveTo>
                    <a:pt x="877" y="701"/>
                  </a:moveTo>
                  <a:cubicBezTo>
                    <a:pt x="771" y="817"/>
                    <a:pt x="771" y="817"/>
                    <a:pt x="771" y="817"/>
                  </a:cubicBezTo>
                  <a:cubicBezTo>
                    <a:pt x="767" y="821"/>
                    <a:pt x="767" y="821"/>
                    <a:pt x="767" y="821"/>
                  </a:cubicBezTo>
                  <a:cubicBezTo>
                    <a:pt x="637" y="962"/>
                    <a:pt x="637" y="962"/>
                    <a:pt x="637" y="962"/>
                  </a:cubicBezTo>
                  <a:cubicBezTo>
                    <a:pt x="641" y="965"/>
                    <a:pt x="641" y="965"/>
                    <a:pt x="641" y="965"/>
                  </a:cubicBezTo>
                  <a:cubicBezTo>
                    <a:pt x="770" y="825"/>
                    <a:pt x="770" y="825"/>
                    <a:pt x="770" y="825"/>
                  </a:cubicBezTo>
                  <a:cubicBezTo>
                    <a:pt x="774" y="821"/>
                    <a:pt x="774" y="821"/>
                    <a:pt x="774" y="821"/>
                  </a:cubicBezTo>
                  <a:cubicBezTo>
                    <a:pt x="880" y="705"/>
                    <a:pt x="880" y="705"/>
                    <a:pt x="880" y="705"/>
                  </a:cubicBezTo>
                  <a:cubicBezTo>
                    <a:pt x="879" y="704"/>
                    <a:pt x="878" y="702"/>
                    <a:pt x="877" y="701"/>
                  </a:cubicBezTo>
                  <a:moveTo>
                    <a:pt x="915" y="630"/>
                  </a:moveTo>
                  <a:cubicBezTo>
                    <a:pt x="914" y="630"/>
                    <a:pt x="912" y="630"/>
                    <a:pt x="911" y="630"/>
                  </a:cubicBezTo>
                  <a:cubicBezTo>
                    <a:pt x="910" y="665"/>
                    <a:pt x="910" y="665"/>
                    <a:pt x="910" y="665"/>
                  </a:cubicBezTo>
                  <a:cubicBezTo>
                    <a:pt x="906" y="669"/>
                    <a:pt x="906" y="669"/>
                    <a:pt x="906" y="669"/>
                  </a:cubicBezTo>
                  <a:cubicBezTo>
                    <a:pt x="902" y="673"/>
                    <a:pt x="902" y="673"/>
                    <a:pt x="902" y="673"/>
                  </a:cubicBezTo>
                  <a:cubicBezTo>
                    <a:pt x="879" y="699"/>
                    <a:pt x="879" y="699"/>
                    <a:pt x="879" y="699"/>
                  </a:cubicBezTo>
                  <a:cubicBezTo>
                    <a:pt x="880" y="700"/>
                    <a:pt x="881" y="702"/>
                    <a:pt x="882" y="703"/>
                  </a:cubicBezTo>
                  <a:cubicBezTo>
                    <a:pt x="907" y="676"/>
                    <a:pt x="907" y="676"/>
                    <a:pt x="907" y="676"/>
                  </a:cubicBezTo>
                  <a:cubicBezTo>
                    <a:pt x="909" y="673"/>
                    <a:pt x="909" y="673"/>
                    <a:pt x="909" y="673"/>
                  </a:cubicBezTo>
                  <a:cubicBezTo>
                    <a:pt x="909" y="677"/>
                    <a:pt x="909" y="677"/>
                    <a:pt x="909" y="677"/>
                  </a:cubicBezTo>
                  <a:cubicBezTo>
                    <a:pt x="908" y="717"/>
                    <a:pt x="908" y="717"/>
                    <a:pt x="908" y="717"/>
                  </a:cubicBezTo>
                  <a:cubicBezTo>
                    <a:pt x="910" y="718"/>
                    <a:pt x="911" y="718"/>
                    <a:pt x="913" y="718"/>
                  </a:cubicBezTo>
                  <a:cubicBezTo>
                    <a:pt x="914" y="679"/>
                    <a:pt x="914" y="679"/>
                    <a:pt x="914" y="679"/>
                  </a:cubicBezTo>
                  <a:cubicBezTo>
                    <a:pt x="915" y="674"/>
                    <a:pt x="915" y="674"/>
                    <a:pt x="915" y="674"/>
                  </a:cubicBezTo>
                  <a:cubicBezTo>
                    <a:pt x="915" y="667"/>
                    <a:pt x="915" y="667"/>
                    <a:pt x="915" y="667"/>
                  </a:cubicBezTo>
                  <a:cubicBezTo>
                    <a:pt x="941" y="639"/>
                    <a:pt x="941" y="639"/>
                    <a:pt x="941" y="639"/>
                  </a:cubicBezTo>
                  <a:cubicBezTo>
                    <a:pt x="940" y="638"/>
                    <a:pt x="938" y="637"/>
                    <a:pt x="937" y="636"/>
                  </a:cubicBezTo>
                  <a:cubicBezTo>
                    <a:pt x="915" y="660"/>
                    <a:pt x="915" y="660"/>
                    <a:pt x="915" y="660"/>
                  </a:cubicBezTo>
                  <a:cubicBezTo>
                    <a:pt x="916" y="630"/>
                    <a:pt x="916" y="630"/>
                    <a:pt x="916" y="630"/>
                  </a:cubicBezTo>
                  <a:cubicBezTo>
                    <a:pt x="916" y="630"/>
                    <a:pt x="915" y="630"/>
                    <a:pt x="915" y="630"/>
                  </a:cubicBezTo>
                  <a:moveTo>
                    <a:pt x="918" y="403"/>
                  </a:moveTo>
                  <a:cubicBezTo>
                    <a:pt x="916" y="465"/>
                    <a:pt x="916" y="465"/>
                    <a:pt x="916" y="465"/>
                  </a:cubicBezTo>
                  <a:cubicBezTo>
                    <a:pt x="916" y="471"/>
                    <a:pt x="916" y="471"/>
                    <a:pt x="916" y="471"/>
                  </a:cubicBezTo>
                  <a:cubicBezTo>
                    <a:pt x="911" y="628"/>
                    <a:pt x="911" y="628"/>
                    <a:pt x="911" y="628"/>
                  </a:cubicBezTo>
                  <a:cubicBezTo>
                    <a:pt x="912" y="628"/>
                    <a:pt x="914" y="627"/>
                    <a:pt x="915" y="627"/>
                  </a:cubicBezTo>
                  <a:cubicBezTo>
                    <a:pt x="915" y="627"/>
                    <a:pt x="916" y="627"/>
                    <a:pt x="916" y="627"/>
                  </a:cubicBezTo>
                  <a:cubicBezTo>
                    <a:pt x="921" y="470"/>
                    <a:pt x="921" y="470"/>
                    <a:pt x="921" y="470"/>
                  </a:cubicBezTo>
                  <a:cubicBezTo>
                    <a:pt x="921" y="465"/>
                    <a:pt x="921" y="465"/>
                    <a:pt x="921" y="465"/>
                  </a:cubicBezTo>
                  <a:cubicBezTo>
                    <a:pt x="923" y="405"/>
                    <a:pt x="923" y="405"/>
                    <a:pt x="923" y="405"/>
                  </a:cubicBezTo>
                  <a:cubicBezTo>
                    <a:pt x="921" y="404"/>
                    <a:pt x="920" y="404"/>
                    <a:pt x="918" y="403"/>
                  </a:cubicBezTo>
                  <a:moveTo>
                    <a:pt x="924" y="361"/>
                  </a:moveTo>
                  <a:cubicBezTo>
                    <a:pt x="923" y="362"/>
                    <a:pt x="921" y="362"/>
                    <a:pt x="919" y="363"/>
                  </a:cubicBezTo>
                  <a:cubicBezTo>
                    <a:pt x="918" y="400"/>
                    <a:pt x="918" y="400"/>
                    <a:pt x="918" y="400"/>
                  </a:cubicBezTo>
                  <a:cubicBezTo>
                    <a:pt x="920" y="401"/>
                    <a:pt x="921" y="402"/>
                    <a:pt x="923" y="402"/>
                  </a:cubicBezTo>
                  <a:cubicBezTo>
                    <a:pt x="924" y="361"/>
                    <a:pt x="924" y="361"/>
                    <a:pt x="924" y="361"/>
                  </a:cubicBezTo>
                  <a:moveTo>
                    <a:pt x="30" y="184"/>
                  </a:moveTo>
                  <a:cubicBezTo>
                    <a:pt x="30" y="178"/>
                    <a:pt x="30" y="178"/>
                    <a:pt x="30" y="178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183" y="278"/>
                    <a:pt x="183" y="278"/>
                    <a:pt x="183" y="278"/>
                  </a:cubicBezTo>
                  <a:cubicBezTo>
                    <a:pt x="180" y="283"/>
                    <a:pt x="180" y="283"/>
                    <a:pt x="180" y="283"/>
                  </a:cubicBezTo>
                  <a:cubicBezTo>
                    <a:pt x="83" y="437"/>
                    <a:pt x="83" y="437"/>
                    <a:pt x="83" y="437"/>
                  </a:cubicBezTo>
                  <a:cubicBezTo>
                    <a:pt x="80" y="442"/>
                    <a:pt x="80" y="442"/>
                    <a:pt x="80" y="442"/>
                  </a:cubicBezTo>
                  <a:cubicBezTo>
                    <a:pt x="6" y="558"/>
                    <a:pt x="6" y="558"/>
                    <a:pt x="6" y="558"/>
                  </a:cubicBezTo>
                  <a:cubicBezTo>
                    <a:pt x="13" y="442"/>
                    <a:pt x="13" y="442"/>
                    <a:pt x="13" y="442"/>
                  </a:cubicBezTo>
                  <a:cubicBezTo>
                    <a:pt x="14" y="437"/>
                    <a:pt x="14" y="437"/>
                    <a:pt x="14" y="437"/>
                  </a:cubicBezTo>
                  <a:cubicBezTo>
                    <a:pt x="29" y="192"/>
                    <a:pt x="29" y="192"/>
                    <a:pt x="29" y="192"/>
                  </a:cubicBezTo>
                  <a:cubicBezTo>
                    <a:pt x="30" y="184"/>
                    <a:pt x="30" y="184"/>
                    <a:pt x="30" y="184"/>
                  </a:cubicBezTo>
                  <a:moveTo>
                    <a:pt x="672" y="126"/>
                  </a:moveTo>
                  <a:cubicBezTo>
                    <a:pt x="801" y="116"/>
                    <a:pt x="801" y="116"/>
                    <a:pt x="801" y="116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9" y="143"/>
                    <a:pt x="849" y="143"/>
                    <a:pt x="849" y="143"/>
                  </a:cubicBezTo>
                  <a:cubicBezTo>
                    <a:pt x="925" y="186"/>
                    <a:pt x="925" y="186"/>
                    <a:pt x="925" y="186"/>
                  </a:cubicBezTo>
                  <a:cubicBezTo>
                    <a:pt x="922" y="264"/>
                    <a:pt x="922" y="264"/>
                    <a:pt x="922" y="264"/>
                  </a:cubicBezTo>
                  <a:cubicBezTo>
                    <a:pt x="797" y="200"/>
                    <a:pt x="797" y="200"/>
                    <a:pt x="797" y="200"/>
                  </a:cubicBezTo>
                  <a:cubicBezTo>
                    <a:pt x="792" y="198"/>
                    <a:pt x="792" y="198"/>
                    <a:pt x="792" y="198"/>
                  </a:cubicBezTo>
                  <a:cubicBezTo>
                    <a:pt x="669" y="135"/>
                    <a:pt x="669" y="135"/>
                    <a:pt x="669" y="135"/>
                  </a:cubicBezTo>
                  <a:cubicBezTo>
                    <a:pt x="665" y="133"/>
                    <a:pt x="665" y="133"/>
                    <a:pt x="665" y="133"/>
                  </a:cubicBezTo>
                  <a:cubicBezTo>
                    <a:pt x="654" y="128"/>
                    <a:pt x="654" y="128"/>
                    <a:pt x="654" y="128"/>
                  </a:cubicBezTo>
                  <a:cubicBezTo>
                    <a:pt x="667" y="127"/>
                    <a:pt x="667" y="127"/>
                    <a:pt x="667" y="127"/>
                  </a:cubicBezTo>
                  <a:cubicBezTo>
                    <a:pt x="672" y="126"/>
                    <a:pt x="672" y="126"/>
                    <a:pt x="672" y="126"/>
                  </a:cubicBezTo>
                  <a:moveTo>
                    <a:pt x="268" y="154"/>
                  </a:moveTo>
                  <a:cubicBezTo>
                    <a:pt x="361" y="6"/>
                    <a:pt x="361" y="6"/>
                    <a:pt x="361" y="6"/>
                  </a:cubicBezTo>
                  <a:cubicBezTo>
                    <a:pt x="388" y="11"/>
                    <a:pt x="388" y="11"/>
                    <a:pt x="388" y="11"/>
                  </a:cubicBezTo>
                  <a:cubicBezTo>
                    <a:pt x="394" y="12"/>
                    <a:pt x="394" y="12"/>
                    <a:pt x="394" y="12"/>
                  </a:cubicBezTo>
                  <a:cubicBezTo>
                    <a:pt x="425" y="17"/>
                    <a:pt x="425" y="17"/>
                    <a:pt x="425" y="17"/>
                  </a:cubicBezTo>
                  <a:cubicBezTo>
                    <a:pt x="636" y="124"/>
                    <a:pt x="636" y="124"/>
                    <a:pt x="636" y="124"/>
                  </a:cubicBezTo>
                  <a:cubicBezTo>
                    <a:pt x="427" y="141"/>
                    <a:pt x="427" y="141"/>
                    <a:pt x="427" y="141"/>
                  </a:cubicBezTo>
                  <a:cubicBezTo>
                    <a:pt x="422" y="141"/>
                    <a:pt x="422" y="141"/>
                    <a:pt x="422" y="141"/>
                  </a:cubicBezTo>
                  <a:cubicBezTo>
                    <a:pt x="268" y="154"/>
                    <a:pt x="268" y="154"/>
                    <a:pt x="268" y="154"/>
                  </a:cubicBezTo>
                  <a:moveTo>
                    <a:pt x="358" y="0"/>
                  </a:moveTo>
                  <a:cubicBezTo>
                    <a:pt x="356" y="3"/>
                    <a:pt x="356" y="3"/>
                    <a:pt x="356" y="3"/>
                  </a:cubicBezTo>
                  <a:cubicBezTo>
                    <a:pt x="261" y="154"/>
                    <a:pt x="261" y="154"/>
                    <a:pt x="261" y="154"/>
                  </a:cubicBezTo>
                  <a:cubicBezTo>
                    <a:pt x="25" y="174"/>
                    <a:pt x="25" y="174"/>
                    <a:pt x="25" y="17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6"/>
                    <a:pt x="24" y="196"/>
                    <a:pt x="24" y="196"/>
                  </a:cubicBezTo>
                  <a:cubicBezTo>
                    <a:pt x="9" y="437"/>
                    <a:pt x="9" y="437"/>
                    <a:pt x="9" y="437"/>
                  </a:cubicBezTo>
                  <a:cubicBezTo>
                    <a:pt x="8" y="442"/>
                    <a:pt x="8" y="442"/>
                    <a:pt x="8" y="442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86" y="442"/>
                    <a:pt x="86" y="442"/>
                    <a:pt x="86" y="442"/>
                  </a:cubicBezTo>
                  <a:cubicBezTo>
                    <a:pt x="89" y="437"/>
                    <a:pt x="89" y="437"/>
                    <a:pt x="89" y="437"/>
                  </a:cubicBezTo>
                  <a:cubicBezTo>
                    <a:pt x="185" y="285"/>
                    <a:pt x="185" y="285"/>
                    <a:pt x="185" y="285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264" y="159"/>
                    <a:pt x="264" y="159"/>
                    <a:pt x="264" y="159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644" y="128"/>
                    <a:pt x="644" y="128"/>
                    <a:pt x="644" y="128"/>
                  </a:cubicBezTo>
                  <a:cubicBezTo>
                    <a:pt x="663" y="138"/>
                    <a:pt x="663" y="138"/>
                    <a:pt x="663" y="138"/>
                  </a:cubicBezTo>
                  <a:cubicBezTo>
                    <a:pt x="668" y="140"/>
                    <a:pt x="668" y="140"/>
                    <a:pt x="668" y="140"/>
                  </a:cubicBezTo>
                  <a:cubicBezTo>
                    <a:pt x="789" y="202"/>
                    <a:pt x="789" y="202"/>
                    <a:pt x="789" y="202"/>
                  </a:cubicBezTo>
                  <a:cubicBezTo>
                    <a:pt x="794" y="204"/>
                    <a:pt x="794" y="204"/>
                    <a:pt x="794" y="204"/>
                  </a:cubicBezTo>
                  <a:cubicBezTo>
                    <a:pt x="922" y="269"/>
                    <a:pt x="922" y="269"/>
                    <a:pt x="922" y="269"/>
                  </a:cubicBezTo>
                  <a:cubicBezTo>
                    <a:pt x="919" y="360"/>
                    <a:pt x="919" y="360"/>
                    <a:pt x="919" y="360"/>
                  </a:cubicBezTo>
                  <a:cubicBezTo>
                    <a:pt x="921" y="359"/>
                    <a:pt x="923" y="359"/>
                    <a:pt x="925" y="359"/>
                  </a:cubicBezTo>
                  <a:cubicBezTo>
                    <a:pt x="927" y="272"/>
                    <a:pt x="927" y="272"/>
                    <a:pt x="927" y="272"/>
                  </a:cubicBezTo>
                  <a:cubicBezTo>
                    <a:pt x="1109" y="364"/>
                    <a:pt x="1109" y="364"/>
                    <a:pt x="1109" y="364"/>
                  </a:cubicBezTo>
                  <a:cubicBezTo>
                    <a:pt x="1103" y="449"/>
                    <a:pt x="1103" y="449"/>
                    <a:pt x="1103" y="449"/>
                  </a:cubicBezTo>
                  <a:cubicBezTo>
                    <a:pt x="1103" y="454"/>
                    <a:pt x="1103" y="454"/>
                    <a:pt x="1103" y="454"/>
                  </a:cubicBezTo>
                  <a:cubicBezTo>
                    <a:pt x="1103" y="455"/>
                    <a:pt x="1103" y="455"/>
                    <a:pt x="1103" y="455"/>
                  </a:cubicBezTo>
                  <a:cubicBezTo>
                    <a:pt x="939" y="634"/>
                    <a:pt x="939" y="634"/>
                    <a:pt x="939" y="634"/>
                  </a:cubicBezTo>
                  <a:cubicBezTo>
                    <a:pt x="940" y="635"/>
                    <a:pt x="942" y="636"/>
                    <a:pt x="943" y="637"/>
                  </a:cubicBezTo>
                  <a:cubicBezTo>
                    <a:pt x="1108" y="458"/>
                    <a:pt x="1108" y="458"/>
                    <a:pt x="1108" y="458"/>
                  </a:cubicBezTo>
                  <a:cubicBezTo>
                    <a:pt x="1108" y="457"/>
                    <a:pt x="1108" y="457"/>
                    <a:pt x="1108" y="457"/>
                  </a:cubicBezTo>
                  <a:cubicBezTo>
                    <a:pt x="1108" y="454"/>
                    <a:pt x="1108" y="454"/>
                    <a:pt x="1108" y="454"/>
                  </a:cubicBezTo>
                  <a:cubicBezTo>
                    <a:pt x="1109" y="449"/>
                    <a:pt x="1109" y="449"/>
                    <a:pt x="1109" y="449"/>
                  </a:cubicBezTo>
                  <a:cubicBezTo>
                    <a:pt x="1114" y="361"/>
                    <a:pt x="1114" y="361"/>
                    <a:pt x="1114" y="361"/>
                  </a:cubicBezTo>
                  <a:cubicBezTo>
                    <a:pt x="927" y="266"/>
                    <a:pt x="927" y="266"/>
                    <a:pt x="927" y="266"/>
                  </a:cubicBezTo>
                  <a:cubicBezTo>
                    <a:pt x="930" y="183"/>
                    <a:pt x="930" y="183"/>
                    <a:pt x="930" y="183"/>
                  </a:cubicBezTo>
                  <a:cubicBezTo>
                    <a:pt x="853" y="139"/>
                    <a:pt x="853" y="139"/>
                    <a:pt x="853" y="139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02" y="111"/>
                    <a:pt x="802" y="111"/>
                    <a:pt x="802" y="111"/>
                  </a:cubicBezTo>
                  <a:cubicBezTo>
                    <a:pt x="802" y="110"/>
                    <a:pt x="802" y="110"/>
                    <a:pt x="802" y="110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68" y="121"/>
                    <a:pt x="668" y="121"/>
                    <a:pt x="668" y="121"/>
                  </a:cubicBezTo>
                  <a:cubicBezTo>
                    <a:pt x="645" y="123"/>
                    <a:pt x="645" y="123"/>
                    <a:pt x="645" y="123"/>
                  </a:cubicBezTo>
                  <a:cubicBezTo>
                    <a:pt x="427" y="12"/>
                    <a:pt x="427" y="12"/>
                    <a:pt x="427" y="12"/>
                  </a:cubicBezTo>
                  <a:cubicBezTo>
                    <a:pt x="392" y="6"/>
                    <a:pt x="392" y="6"/>
                    <a:pt x="392" y="6"/>
                  </a:cubicBezTo>
                  <a:cubicBezTo>
                    <a:pt x="387" y="5"/>
                    <a:pt x="387" y="5"/>
                    <a:pt x="387" y="5"/>
                  </a:cubicBezTo>
                  <a:cubicBezTo>
                    <a:pt x="362" y="1"/>
                    <a:pt x="362" y="1"/>
                    <a:pt x="362" y="1"/>
                  </a:cubicBezTo>
                  <a:cubicBezTo>
                    <a:pt x="358" y="0"/>
                    <a:pt x="358" y="0"/>
                    <a:pt x="3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38"/>
            <p:cNvSpPr/>
            <p:nvPr/>
          </p:nvSpPr>
          <p:spPr bwMode="auto">
            <a:xfrm>
              <a:off x="1355725" y="3486150"/>
              <a:ext cx="257175" cy="663575"/>
            </a:xfrm>
            <a:custGeom>
              <a:avLst/>
              <a:gdLst>
                <a:gd name="T0" fmla="*/ 6 w 162"/>
                <a:gd name="T1" fmla="*/ 0 h 418"/>
                <a:gd name="T2" fmla="*/ 0 w 162"/>
                <a:gd name="T3" fmla="*/ 4 h 418"/>
                <a:gd name="T4" fmla="*/ 80 w 162"/>
                <a:gd name="T5" fmla="*/ 221 h 418"/>
                <a:gd name="T6" fmla="*/ 84 w 162"/>
                <a:gd name="T7" fmla="*/ 229 h 418"/>
                <a:gd name="T8" fmla="*/ 154 w 162"/>
                <a:gd name="T9" fmla="*/ 418 h 418"/>
                <a:gd name="T10" fmla="*/ 162 w 162"/>
                <a:gd name="T11" fmla="*/ 417 h 418"/>
                <a:gd name="T12" fmla="*/ 90 w 162"/>
                <a:gd name="T13" fmla="*/ 223 h 418"/>
                <a:gd name="T14" fmla="*/ 87 w 162"/>
                <a:gd name="T15" fmla="*/ 215 h 418"/>
                <a:gd name="T16" fmla="*/ 6 w 162"/>
                <a:gd name="T1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418">
                  <a:moveTo>
                    <a:pt x="6" y="0"/>
                  </a:moveTo>
                  <a:lnTo>
                    <a:pt x="0" y="4"/>
                  </a:lnTo>
                  <a:lnTo>
                    <a:pt x="80" y="221"/>
                  </a:lnTo>
                  <a:lnTo>
                    <a:pt x="84" y="229"/>
                  </a:lnTo>
                  <a:lnTo>
                    <a:pt x="154" y="418"/>
                  </a:lnTo>
                  <a:lnTo>
                    <a:pt x="162" y="417"/>
                  </a:lnTo>
                  <a:lnTo>
                    <a:pt x="90" y="223"/>
                  </a:lnTo>
                  <a:lnTo>
                    <a:pt x="87" y="215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39"/>
            <p:cNvSpPr/>
            <p:nvPr/>
          </p:nvSpPr>
          <p:spPr bwMode="auto">
            <a:xfrm>
              <a:off x="1355725" y="3486150"/>
              <a:ext cx="257175" cy="663575"/>
            </a:xfrm>
            <a:custGeom>
              <a:avLst/>
              <a:gdLst>
                <a:gd name="T0" fmla="*/ 6 w 162"/>
                <a:gd name="T1" fmla="*/ 0 h 418"/>
                <a:gd name="T2" fmla="*/ 0 w 162"/>
                <a:gd name="T3" fmla="*/ 4 h 418"/>
                <a:gd name="T4" fmla="*/ 80 w 162"/>
                <a:gd name="T5" fmla="*/ 221 h 418"/>
                <a:gd name="T6" fmla="*/ 84 w 162"/>
                <a:gd name="T7" fmla="*/ 229 h 418"/>
                <a:gd name="T8" fmla="*/ 154 w 162"/>
                <a:gd name="T9" fmla="*/ 418 h 418"/>
                <a:gd name="T10" fmla="*/ 162 w 162"/>
                <a:gd name="T11" fmla="*/ 417 h 418"/>
                <a:gd name="T12" fmla="*/ 90 w 162"/>
                <a:gd name="T13" fmla="*/ 223 h 418"/>
                <a:gd name="T14" fmla="*/ 87 w 162"/>
                <a:gd name="T15" fmla="*/ 215 h 418"/>
                <a:gd name="T16" fmla="*/ 6 w 162"/>
                <a:gd name="T1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418">
                  <a:moveTo>
                    <a:pt x="6" y="0"/>
                  </a:moveTo>
                  <a:lnTo>
                    <a:pt x="0" y="4"/>
                  </a:lnTo>
                  <a:lnTo>
                    <a:pt x="80" y="221"/>
                  </a:lnTo>
                  <a:lnTo>
                    <a:pt x="84" y="229"/>
                  </a:lnTo>
                  <a:lnTo>
                    <a:pt x="154" y="418"/>
                  </a:lnTo>
                  <a:lnTo>
                    <a:pt x="162" y="417"/>
                  </a:lnTo>
                  <a:lnTo>
                    <a:pt x="90" y="223"/>
                  </a:lnTo>
                  <a:lnTo>
                    <a:pt x="87" y="215"/>
                  </a:lnTo>
                  <a:lnTo>
                    <a:pt x="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Oval 40"/>
            <p:cNvSpPr>
              <a:spLocks noChangeArrowheads="1"/>
            </p:cNvSpPr>
            <p:nvPr/>
          </p:nvSpPr>
          <p:spPr bwMode="auto">
            <a:xfrm>
              <a:off x="3165475" y="598488"/>
              <a:ext cx="690563" cy="6889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Oval 41"/>
            <p:cNvSpPr>
              <a:spLocks noChangeArrowheads="1"/>
            </p:cNvSpPr>
            <p:nvPr/>
          </p:nvSpPr>
          <p:spPr bwMode="auto">
            <a:xfrm>
              <a:off x="4081463" y="3262313"/>
              <a:ext cx="644525" cy="644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Oval 42"/>
            <p:cNvSpPr>
              <a:spLocks noChangeArrowheads="1"/>
            </p:cNvSpPr>
            <p:nvPr/>
          </p:nvSpPr>
          <p:spPr bwMode="auto">
            <a:xfrm>
              <a:off x="1222375" y="1687513"/>
              <a:ext cx="493713" cy="4937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9" name="Oval 43"/>
            <p:cNvSpPr>
              <a:spLocks noChangeArrowheads="1"/>
            </p:cNvSpPr>
            <p:nvPr/>
          </p:nvSpPr>
          <p:spPr bwMode="auto">
            <a:xfrm>
              <a:off x="679450" y="3429000"/>
              <a:ext cx="466725" cy="465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0" name="Oval 44"/>
            <p:cNvSpPr>
              <a:spLocks noChangeArrowheads="1"/>
            </p:cNvSpPr>
            <p:nvPr/>
          </p:nvSpPr>
          <p:spPr bwMode="auto">
            <a:xfrm>
              <a:off x="2089150" y="1219200"/>
              <a:ext cx="492125" cy="493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1" name="Oval 45"/>
            <p:cNvSpPr>
              <a:spLocks noChangeArrowheads="1"/>
            </p:cNvSpPr>
            <p:nvPr/>
          </p:nvSpPr>
          <p:spPr bwMode="auto">
            <a:xfrm>
              <a:off x="4346575" y="915988"/>
              <a:ext cx="447675" cy="4492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2" name="Freeform 46"/>
            <p:cNvSpPr>
              <a:spLocks noEditPoints="1"/>
            </p:cNvSpPr>
            <p:nvPr/>
          </p:nvSpPr>
          <p:spPr bwMode="auto">
            <a:xfrm>
              <a:off x="2066925" y="2217738"/>
              <a:ext cx="1241425" cy="1238250"/>
            </a:xfrm>
            <a:custGeom>
              <a:avLst/>
              <a:gdLst>
                <a:gd name="T0" fmla="*/ 248 w 496"/>
                <a:gd name="T1" fmla="*/ 495 h 495"/>
                <a:gd name="T2" fmla="*/ 0 w 496"/>
                <a:gd name="T3" fmla="*/ 247 h 495"/>
                <a:gd name="T4" fmla="*/ 248 w 496"/>
                <a:gd name="T5" fmla="*/ 0 h 495"/>
                <a:gd name="T6" fmla="*/ 496 w 496"/>
                <a:gd name="T7" fmla="*/ 247 h 495"/>
                <a:gd name="T8" fmla="*/ 248 w 496"/>
                <a:gd name="T9" fmla="*/ 495 h 495"/>
                <a:gd name="T10" fmla="*/ 248 w 496"/>
                <a:gd name="T11" fmla="*/ 5 h 495"/>
                <a:gd name="T12" fmla="*/ 5 w 496"/>
                <a:gd name="T13" fmla="*/ 247 h 495"/>
                <a:gd name="T14" fmla="*/ 248 w 496"/>
                <a:gd name="T15" fmla="*/ 490 h 495"/>
                <a:gd name="T16" fmla="*/ 491 w 496"/>
                <a:gd name="T17" fmla="*/ 247 h 495"/>
                <a:gd name="T18" fmla="*/ 248 w 496"/>
                <a:gd name="T19" fmla="*/ 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495">
                  <a:moveTo>
                    <a:pt x="248" y="495"/>
                  </a:moveTo>
                  <a:cubicBezTo>
                    <a:pt x="111" y="495"/>
                    <a:pt x="0" y="384"/>
                    <a:pt x="0" y="247"/>
                  </a:cubicBezTo>
                  <a:cubicBezTo>
                    <a:pt x="0" y="111"/>
                    <a:pt x="111" y="0"/>
                    <a:pt x="248" y="0"/>
                  </a:cubicBezTo>
                  <a:cubicBezTo>
                    <a:pt x="385" y="0"/>
                    <a:pt x="496" y="111"/>
                    <a:pt x="496" y="247"/>
                  </a:cubicBezTo>
                  <a:cubicBezTo>
                    <a:pt x="496" y="384"/>
                    <a:pt x="385" y="495"/>
                    <a:pt x="248" y="495"/>
                  </a:cubicBezTo>
                  <a:close/>
                  <a:moveTo>
                    <a:pt x="248" y="5"/>
                  </a:moveTo>
                  <a:cubicBezTo>
                    <a:pt x="114" y="5"/>
                    <a:pt x="5" y="114"/>
                    <a:pt x="5" y="247"/>
                  </a:cubicBezTo>
                  <a:cubicBezTo>
                    <a:pt x="5" y="381"/>
                    <a:pt x="114" y="490"/>
                    <a:pt x="248" y="490"/>
                  </a:cubicBezTo>
                  <a:cubicBezTo>
                    <a:pt x="382" y="490"/>
                    <a:pt x="491" y="381"/>
                    <a:pt x="491" y="247"/>
                  </a:cubicBezTo>
                  <a:cubicBezTo>
                    <a:pt x="491" y="114"/>
                    <a:pt x="382" y="5"/>
                    <a:pt x="24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3" name="Oval 47"/>
            <p:cNvSpPr>
              <a:spLocks noChangeArrowheads="1"/>
            </p:cNvSpPr>
            <p:nvPr/>
          </p:nvSpPr>
          <p:spPr bwMode="auto">
            <a:xfrm>
              <a:off x="3271838" y="1139825"/>
              <a:ext cx="969963" cy="96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4" name="Oval 48"/>
            <p:cNvSpPr>
              <a:spLocks noChangeArrowheads="1"/>
            </p:cNvSpPr>
            <p:nvPr/>
          </p:nvSpPr>
          <p:spPr bwMode="auto">
            <a:xfrm>
              <a:off x="531813" y="584200"/>
              <a:ext cx="862013" cy="8604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5" name="Oval 49"/>
            <p:cNvSpPr>
              <a:spLocks noChangeArrowheads="1"/>
            </p:cNvSpPr>
            <p:nvPr/>
          </p:nvSpPr>
          <p:spPr bwMode="auto">
            <a:xfrm>
              <a:off x="1673225" y="723900"/>
              <a:ext cx="681038" cy="6810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6" name="Freeform 50"/>
            <p:cNvSpPr>
              <a:spLocks noEditPoints="1"/>
            </p:cNvSpPr>
            <p:nvPr/>
          </p:nvSpPr>
          <p:spPr bwMode="auto">
            <a:xfrm>
              <a:off x="1841500" y="904875"/>
              <a:ext cx="347663" cy="304800"/>
            </a:xfrm>
            <a:custGeom>
              <a:avLst/>
              <a:gdLst>
                <a:gd name="T0" fmla="*/ 139 w 139"/>
                <a:gd name="T1" fmla="*/ 56 h 122"/>
                <a:gd name="T2" fmla="*/ 137 w 139"/>
                <a:gd name="T3" fmla="*/ 62 h 122"/>
                <a:gd name="T4" fmla="*/ 122 w 139"/>
                <a:gd name="T5" fmla="*/ 87 h 122"/>
                <a:gd name="T6" fmla="*/ 91 w 139"/>
                <a:gd name="T7" fmla="*/ 102 h 122"/>
                <a:gd name="T8" fmla="*/ 66 w 139"/>
                <a:gd name="T9" fmla="*/ 105 h 122"/>
                <a:gd name="T10" fmla="*/ 57 w 139"/>
                <a:gd name="T11" fmla="*/ 104 h 122"/>
                <a:gd name="T12" fmla="*/ 55 w 139"/>
                <a:gd name="T13" fmla="*/ 105 h 122"/>
                <a:gd name="T14" fmla="*/ 35 w 139"/>
                <a:gd name="T15" fmla="*/ 120 h 122"/>
                <a:gd name="T16" fmla="*/ 27 w 139"/>
                <a:gd name="T17" fmla="*/ 122 h 122"/>
                <a:gd name="T18" fmla="*/ 23 w 139"/>
                <a:gd name="T19" fmla="*/ 120 h 122"/>
                <a:gd name="T20" fmla="*/ 23 w 139"/>
                <a:gd name="T21" fmla="*/ 116 h 122"/>
                <a:gd name="T22" fmla="*/ 29 w 139"/>
                <a:gd name="T23" fmla="*/ 103 h 122"/>
                <a:gd name="T24" fmla="*/ 30 w 139"/>
                <a:gd name="T25" fmla="*/ 97 h 122"/>
                <a:gd name="T26" fmla="*/ 29 w 139"/>
                <a:gd name="T27" fmla="*/ 95 h 122"/>
                <a:gd name="T28" fmla="*/ 11 w 139"/>
                <a:gd name="T29" fmla="*/ 81 h 122"/>
                <a:gd name="T30" fmla="*/ 0 w 139"/>
                <a:gd name="T31" fmla="*/ 57 h 122"/>
                <a:gd name="T32" fmla="*/ 0 w 139"/>
                <a:gd name="T33" fmla="*/ 55 h 122"/>
                <a:gd name="T34" fmla="*/ 0 w 139"/>
                <a:gd name="T35" fmla="*/ 50 h 122"/>
                <a:gd name="T36" fmla="*/ 0 w 139"/>
                <a:gd name="T37" fmla="*/ 49 h 122"/>
                <a:gd name="T38" fmla="*/ 5 w 139"/>
                <a:gd name="T39" fmla="*/ 35 h 122"/>
                <a:gd name="T40" fmla="*/ 32 w 139"/>
                <a:gd name="T41" fmla="*/ 10 h 122"/>
                <a:gd name="T42" fmla="*/ 59 w 139"/>
                <a:gd name="T43" fmla="*/ 2 h 122"/>
                <a:gd name="T44" fmla="*/ 91 w 139"/>
                <a:gd name="T45" fmla="*/ 4 h 122"/>
                <a:gd name="T46" fmla="*/ 122 w 139"/>
                <a:gd name="T47" fmla="*/ 19 h 122"/>
                <a:gd name="T48" fmla="*/ 137 w 139"/>
                <a:gd name="T49" fmla="*/ 43 h 122"/>
                <a:gd name="T50" fmla="*/ 139 w 139"/>
                <a:gd name="T51" fmla="*/ 50 h 122"/>
                <a:gd name="T52" fmla="*/ 139 w 139"/>
                <a:gd name="T53" fmla="*/ 56 h 122"/>
                <a:gd name="T54" fmla="*/ 36 w 139"/>
                <a:gd name="T55" fmla="*/ 109 h 122"/>
                <a:gd name="T56" fmla="*/ 39 w 139"/>
                <a:gd name="T57" fmla="*/ 108 h 122"/>
                <a:gd name="T58" fmla="*/ 50 w 139"/>
                <a:gd name="T59" fmla="*/ 98 h 122"/>
                <a:gd name="T60" fmla="*/ 55 w 139"/>
                <a:gd name="T61" fmla="*/ 95 h 122"/>
                <a:gd name="T62" fmla="*/ 63 w 139"/>
                <a:gd name="T63" fmla="*/ 96 h 122"/>
                <a:gd name="T64" fmla="*/ 102 w 139"/>
                <a:gd name="T65" fmla="*/ 89 h 122"/>
                <a:gd name="T66" fmla="*/ 125 w 139"/>
                <a:gd name="T67" fmla="*/ 71 h 122"/>
                <a:gd name="T68" fmla="*/ 129 w 139"/>
                <a:gd name="T69" fmla="*/ 44 h 122"/>
                <a:gd name="T70" fmla="*/ 112 w 139"/>
                <a:gd name="T71" fmla="*/ 22 h 122"/>
                <a:gd name="T72" fmla="*/ 77 w 139"/>
                <a:gd name="T73" fmla="*/ 10 h 122"/>
                <a:gd name="T74" fmla="*/ 36 w 139"/>
                <a:gd name="T75" fmla="*/ 17 h 122"/>
                <a:gd name="T76" fmla="*/ 14 w 139"/>
                <a:gd name="T77" fmla="*/ 36 h 122"/>
                <a:gd name="T78" fmla="*/ 10 w 139"/>
                <a:gd name="T79" fmla="*/ 62 h 122"/>
                <a:gd name="T80" fmla="*/ 22 w 139"/>
                <a:gd name="T81" fmla="*/ 80 h 122"/>
                <a:gd name="T82" fmla="*/ 34 w 139"/>
                <a:gd name="T83" fmla="*/ 88 h 122"/>
                <a:gd name="T84" fmla="*/ 39 w 139"/>
                <a:gd name="T85" fmla="*/ 95 h 122"/>
                <a:gd name="T86" fmla="*/ 39 w 139"/>
                <a:gd name="T87" fmla="*/ 101 h 122"/>
                <a:gd name="T88" fmla="*/ 36 w 139"/>
                <a:gd name="T89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9" h="122">
                  <a:moveTo>
                    <a:pt x="139" y="56"/>
                  </a:moveTo>
                  <a:cubicBezTo>
                    <a:pt x="138" y="58"/>
                    <a:pt x="138" y="60"/>
                    <a:pt x="137" y="62"/>
                  </a:cubicBezTo>
                  <a:cubicBezTo>
                    <a:pt x="135" y="72"/>
                    <a:pt x="130" y="80"/>
                    <a:pt x="122" y="87"/>
                  </a:cubicBezTo>
                  <a:cubicBezTo>
                    <a:pt x="113" y="94"/>
                    <a:pt x="103" y="99"/>
                    <a:pt x="91" y="102"/>
                  </a:cubicBezTo>
                  <a:cubicBezTo>
                    <a:pt x="83" y="104"/>
                    <a:pt x="75" y="105"/>
                    <a:pt x="66" y="105"/>
                  </a:cubicBezTo>
                  <a:cubicBezTo>
                    <a:pt x="63" y="105"/>
                    <a:pt x="60" y="104"/>
                    <a:pt x="57" y="104"/>
                  </a:cubicBezTo>
                  <a:cubicBezTo>
                    <a:pt x="56" y="104"/>
                    <a:pt x="56" y="104"/>
                    <a:pt x="55" y="105"/>
                  </a:cubicBezTo>
                  <a:cubicBezTo>
                    <a:pt x="49" y="111"/>
                    <a:pt x="43" y="116"/>
                    <a:pt x="35" y="120"/>
                  </a:cubicBezTo>
                  <a:cubicBezTo>
                    <a:pt x="33" y="121"/>
                    <a:pt x="30" y="121"/>
                    <a:pt x="27" y="122"/>
                  </a:cubicBezTo>
                  <a:cubicBezTo>
                    <a:pt x="25" y="122"/>
                    <a:pt x="24" y="122"/>
                    <a:pt x="23" y="120"/>
                  </a:cubicBezTo>
                  <a:cubicBezTo>
                    <a:pt x="22" y="119"/>
                    <a:pt x="22" y="117"/>
                    <a:pt x="23" y="116"/>
                  </a:cubicBezTo>
                  <a:cubicBezTo>
                    <a:pt x="25" y="112"/>
                    <a:pt x="28" y="108"/>
                    <a:pt x="29" y="103"/>
                  </a:cubicBezTo>
                  <a:cubicBezTo>
                    <a:pt x="30" y="101"/>
                    <a:pt x="30" y="99"/>
                    <a:pt x="30" y="97"/>
                  </a:cubicBezTo>
                  <a:cubicBezTo>
                    <a:pt x="31" y="96"/>
                    <a:pt x="30" y="96"/>
                    <a:pt x="29" y="95"/>
                  </a:cubicBezTo>
                  <a:cubicBezTo>
                    <a:pt x="22" y="91"/>
                    <a:pt x="16" y="87"/>
                    <a:pt x="11" y="81"/>
                  </a:cubicBezTo>
                  <a:cubicBezTo>
                    <a:pt x="5" y="74"/>
                    <a:pt x="1" y="66"/>
                    <a:pt x="0" y="57"/>
                  </a:cubicBezTo>
                  <a:cubicBezTo>
                    <a:pt x="0" y="56"/>
                    <a:pt x="0" y="56"/>
                    <a:pt x="0" y="55"/>
                  </a:cubicBezTo>
                  <a:cubicBezTo>
                    <a:pt x="0" y="54"/>
                    <a:pt x="0" y="52"/>
                    <a:pt x="0" y="50"/>
                  </a:cubicBezTo>
                  <a:cubicBezTo>
                    <a:pt x="0" y="50"/>
                    <a:pt x="0" y="49"/>
                    <a:pt x="0" y="49"/>
                  </a:cubicBezTo>
                  <a:cubicBezTo>
                    <a:pt x="1" y="44"/>
                    <a:pt x="2" y="39"/>
                    <a:pt x="5" y="35"/>
                  </a:cubicBezTo>
                  <a:cubicBezTo>
                    <a:pt x="11" y="23"/>
                    <a:pt x="20" y="15"/>
                    <a:pt x="32" y="10"/>
                  </a:cubicBezTo>
                  <a:cubicBezTo>
                    <a:pt x="40" y="5"/>
                    <a:pt x="49" y="3"/>
                    <a:pt x="59" y="2"/>
                  </a:cubicBezTo>
                  <a:cubicBezTo>
                    <a:pt x="70" y="0"/>
                    <a:pt x="81" y="1"/>
                    <a:pt x="91" y="4"/>
                  </a:cubicBezTo>
                  <a:cubicBezTo>
                    <a:pt x="103" y="7"/>
                    <a:pt x="113" y="12"/>
                    <a:pt x="122" y="19"/>
                  </a:cubicBezTo>
                  <a:cubicBezTo>
                    <a:pt x="130" y="26"/>
                    <a:pt x="135" y="34"/>
                    <a:pt x="137" y="43"/>
                  </a:cubicBezTo>
                  <a:cubicBezTo>
                    <a:pt x="138" y="46"/>
                    <a:pt x="138" y="48"/>
                    <a:pt x="139" y="50"/>
                  </a:cubicBezTo>
                  <a:cubicBezTo>
                    <a:pt x="139" y="52"/>
                    <a:pt x="139" y="54"/>
                    <a:pt x="139" y="56"/>
                  </a:cubicBezTo>
                  <a:close/>
                  <a:moveTo>
                    <a:pt x="36" y="109"/>
                  </a:moveTo>
                  <a:cubicBezTo>
                    <a:pt x="37" y="109"/>
                    <a:pt x="38" y="108"/>
                    <a:pt x="39" y="108"/>
                  </a:cubicBezTo>
                  <a:cubicBezTo>
                    <a:pt x="43" y="105"/>
                    <a:pt x="47" y="102"/>
                    <a:pt x="50" y="98"/>
                  </a:cubicBezTo>
                  <a:cubicBezTo>
                    <a:pt x="51" y="96"/>
                    <a:pt x="53" y="95"/>
                    <a:pt x="55" y="95"/>
                  </a:cubicBezTo>
                  <a:cubicBezTo>
                    <a:pt x="58" y="95"/>
                    <a:pt x="60" y="96"/>
                    <a:pt x="63" y="96"/>
                  </a:cubicBezTo>
                  <a:cubicBezTo>
                    <a:pt x="76" y="97"/>
                    <a:pt x="90" y="95"/>
                    <a:pt x="102" y="89"/>
                  </a:cubicBezTo>
                  <a:cubicBezTo>
                    <a:pt x="112" y="85"/>
                    <a:pt x="119" y="79"/>
                    <a:pt x="125" y="71"/>
                  </a:cubicBezTo>
                  <a:cubicBezTo>
                    <a:pt x="130" y="62"/>
                    <a:pt x="132" y="53"/>
                    <a:pt x="129" y="44"/>
                  </a:cubicBezTo>
                  <a:cubicBezTo>
                    <a:pt x="126" y="34"/>
                    <a:pt x="119" y="27"/>
                    <a:pt x="112" y="22"/>
                  </a:cubicBezTo>
                  <a:cubicBezTo>
                    <a:pt x="101" y="15"/>
                    <a:pt x="89" y="11"/>
                    <a:pt x="77" y="10"/>
                  </a:cubicBezTo>
                  <a:cubicBezTo>
                    <a:pt x="63" y="9"/>
                    <a:pt x="49" y="11"/>
                    <a:pt x="36" y="17"/>
                  </a:cubicBezTo>
                  <a:cubicBezTo>
                    <a:pt x="27" y="21"/>
                    <a:pt x="19" y="27"/>
                    <a:pt x="14" y="36"/>
                  </a:cubicBezTo>
                  <a:cubicBezTo>
                    <a:pt x="9" y="44"/>
                    <a:pt x="7" y="52"/>
                    <a:pt x="10" y="62"/>
                  </a:cubicBezTo>
                  <a:cubicBezTo>
                    <a:pt x="12" y="69"/>
                    <a:pt x="16" y="75"/>
                    <a:pt x="22" y="80"/>
                  </a:cubicBezTo>
                  <a:cubicBezTo>
                    <a:pt x="26" y="83"/>
                    <a:pt x="30" y="86"/>
                    <a:pt x="34" y="88"/>
                  </a:cubicBezTo>
                  <a:cubicBezTo>
                    <a:pt x="37" y="90"/>
                    <a:pt x="39" y="92"/>
                    <a:pt x="39" y="95"/>
                  </a:cubicBezTo>
                  <a:cubicBezTo>
                    <a:pt x="39" y="97"/>
                    <a:pt x="39" y="99"/>
                    <a:pt x="39" y="101"/>
                  </a:cubicBezTo>
                  <a:cubicBezTo>
                    <a:pt x="38" y="103"/>
                    <a:pt x="37" y="106"/>
                    <a:pt x="36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7" name="Freeform 51"/>
            <p:cNvSpPr/>
            <p:nvPr/>
          </p:nvSpPr>
          <p:spPr bwMode="auto">
            <a:xfrm>
              <a:off x="1895475" y="962025"/>
              <a:ext cx="125413" cy="79375"/>
            </a:xfrm>
            <a:custGeom>
              <a:avLst/>
              <a:gdLst>
                <a:gd name="T0" fmla="*/ 44 w 50"/>
                <a:gd name="T1" fmla="*/ 0 h 32"/>
                <a:gd name="T2" fmla="*/ 47 w 50"/>
                <a:gd name="T3" fmla="*/ 0 h 32"/>
                <a:gd name="T4" fmla="*/ 50 w 50"/>
                <a:gd name="T5" fmla="*/ 2 h 32"/>
                <a:gd name="T6" fmla="*/ 47 w 50"/>
                <a:gd name="T7" fmla="*/ 4 h 32"/>
                <a:gd name="T8" fmla="*/ 34 w 50"/>
                <a:gd name="T9" fmla="*/ 5 h 32"/>
                <a:gd name="T10" fmla="*/ 12 w 50"/>
                <a:gd name="T11" fmla="*/ 15 h 32"/>
                <a:gd name="T12" fmla="*/ 5 w 50"/>
                <a:gd name="T13" fmla="*/ 27 h 32"/>
                <a:gd name="T14" fmla="*/ 4 w 50"/>
                <a:gd name="T15" fmla="*/ 30 h 32"/>
                <a:gd name="T16" fmla="*/ 2 w 50"/>
                <a:gd name="T17" fmla="*/ 32 h 32"/>
                <a:gd name="T18" fmla="*/ 0 w 50"/>
                <a:gd name="T19" fmla="*/ 29 h 32"/>
                <a:gd name="T20" fmla="*/ 9 w 50"/>
                <a:gd name="T21" fmla="*/ 13 h 32"/>
                <a:gd name="T22" fmla="*/ 35 w 50"/>
                <a:gd name="T23" fmla="*/ 1 h 32"/>
                <a:gd name="T24" fmla="*/ 44 w 50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32">
                  <a:moveTo>
                    <a:pt x="44" y="0"/>
                  </a:moveTo>
                  <a:cubicBezTo>
                    <a:pt x="45" y="0"/>
                    <a:pt x="46" y="0"/>
                    <a:pt x="47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7" y="4"/>
                  </a:cubicBezTo>
                  <a:cubicBezTo>
                    <a:pt x="43" y="4"/>
                    <a:pt x="38" y="5"/>
                    <a:pt x="34" y="5"/>
                  </a:cubicBezTo>
                  <a:cubicBezTo>
                    <a:pt x="26" y="7"/>
                    <a:pt x="19" y="10"/>
                    <a:pt x="12" y="15"/>
                  </a:cubicBezTo>
                  <a:cubicBezTo>
                    <a:pt x="9" y="18"/>
                    <a:pt x="6" y="22"/>
                    <a:pt x="5" y="27"/>
                  </a:cubicBezTo>
                  <a:cubicBezTo>
                    <a:pt x="4" y="28"/>
                    <a:pt x="4" y="29"/>
                    <a:pt x="4" y="30"/>
                  </a:cubicBezTo>
                  <a:cubicBezTo>
                    <a:pt x="4" y="31"/>
                    <a:pt x="3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0" y="22"/>
                    <a:pt x="4" y="17"/>
                    <a:pt x="9" y="13"/>
                  </a:cubicBezTo>
                  <a:cubicBezTo>
                    <a:pt x="16" y="6"/>
                    <a:pt x="25" y="3"/>
                    <a:pt x="35" y="1"/>
                  </a:cubicBezTo>
                  <a:cubicBezTo>
                    <a:pt x="38" y="0"/>
                    <a:pt x="41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8" name="Oval 52"/>
            <p:cNvSpPr>
              <a:spLocks noChangeArrowheads="1"/>
            </p:cNvSpPr>
            <p:nvPr/>
          </p:nvSpPr>
          <p:spPr bwMode="auto">
            <a:xfrm>
              <a:off x="3417888" y="3722688"/>
              <a:ext cx="490538" cy="492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9" name="Freeform 53"/>
            <p:cNvSpPr>
              <a:spLocks noEditPoints="1"/>
            </p:cNvSpPr>
            <p:nvPr/>
          </p:nvSpPr>
          <p:spPr bwMode="auto">
            <a:xfrm>
              <a:off x="3560763" y="3846513"/>
              <a:ext cx="204788" cy="233363"/>
            </a:xfrm>
            <a:custGeom>
              <a:avLst/>
              <a:gdLst>
                <a:gd name="T0" fmla="*/ 47 w 82"/>
                <a:gd name="T1" fmla="*/ 0 h 93"/>
                <a:gd name="T2" fmla="*/ 67 w 82"/>
                <a:gd name="T3" fmla="*/ 5 h 93"/>
                <a:gd name="T4" fmla="*/ 80 w 82"/>
                <a:gd name="T5" fmla="*/ 23 h 93"/>
                <a:gd name="T6" fmla="*/ 78 w 82"/>
                <a:gd name="T7" fmla="*/ 48 h 93"/>
                <a:gd name="T8" fmla="*/ 64 w 82"/>
                <a:gd name="T9" fmla="*/ 71 h 93"/>
                <a:gd name="T10" fmla="*/ 65 w 82"/>
                <a:gd name="T11" fmla="*/ 93 h 93"/>
                <a:gd name="T12" fmla="*/ 33 w 82"/>
                <a:gd name="T13" fmla="*/ 93 h 93"/>
                <a:gd name="T14" fmla="*/ 30 w 82"/>
                <a:gd name="T15" fmla="*/ 83 h 93"/>
                <a:gd name="T16" fmla="*/ 28 w 82"/>
                <a:gd name="T17" fmla="*/ 84 h 93"/>
                <a:gd name="T18" fmla="*/ 14 w 82"/>
                <a:gd name="T19" fmla="*/ 82 h 93"/>
                <a:gd name="T20" fmla="*/ 12 w 82"/>
                <a:gd name="T21" fmla="*/ 76 h 93"/>
                <a:gd name="T22" fmla="*/ 8 w 82"/>
                <a:gd name="T23" fmla="*/ 71 h 93"/>
                <a:gd name="T24" fmla="*/ 11 w 82"/>
                <a:gd name="T25" fmla="*/ 68 h 93"/>
                <a:gd name="T26" fmla="*/ 7 w 82"/>
                <a:gd name="T27" fmla="*/ 67 h 93"/>
                <a:gd name="T28" fmla="*/ 6 w 82"/>
                <a:gd name="T29" fmla="*/ 63 h 93"/>
                <a:gd name="T30" fmla="*/ 0 w 82"/>
                <a:gd name="T31" fmla="*/ 56 h 93"/>
                <a:gd name="T32" fmla="*/ 3 w 82"/>
                <a:gd name="T33" fmla="*/ 51 h 93"/>
                <a:gd name="T34" fmla="*/ 8 w 82"/>
                <a:gd name="T35" fmla="*/ 42 h 93"/>
                <a:gd name="T36" fmla="*/ 8 w 82"/>
                <a:gd name="T37" fmla="*/ 26 h 93"/>
                <a:gd name="T38" fmla="*/ 37 w 82"/>
                <a:gd name="T39" fmla="*/ 1 h 93"/>
                <a:gd name="T40" fmla="*/ 57 w 82"/>
                <a:gd name="T41" fmla="*/ 48 h 93"/>
                <a:gd name="T42" fmla="*/ 65 w 82"/>
                <a:gd name="T43" fmla="*/ 29 h 93"/>
                <a:gd name="T44" fmla="*/ 56 w 82"/>
                <a:gd name="T45" fmla="*/ 31 h 93"/>
                <a:gd name="T46" fmla="*/ 60 w 82"/>
                <a:gd name="T47" fmla="*/ 21 h 93"/>
                <a:gd name="T48" fmla="*/ 58 w 82"/>
                <a:gd name="T49" fmla="*/ 8 h 93"/>
                <a:gd name="T50" fmla="*/ 47 w 82"/>
                <a:gd name="T51" fmla="*/ 14 h 93"/>
                <a:gd name="T52" fmla="*/ 42 w 82"/>
                <a:gd name="T53" fmla="*/ 23 h 93"/>
                <a:gd name="T54" fmla="*/ 39 w 82"/>
                <a:gd name="T55" fmla="*/ 14 h 93"/>
                <a:gd name="T56" fmla="*/ 31 w 82"/>
                <a:gd name="T57" fmla="*/ 30 h 93"/>
                <a:gd name="T58" fmla="*/ 25 w 82"/>
                <a:gd name="T59" fmla="*/ 30 h 93"/>
                <a:gd name="T60" fmla="*/ 24 w 82"/>
                <a:gd name="T61" fmla="*/ 42 h 93"/>
                <a:gd name="T62" fmla="*/ 33 w 82"/>
                <a:gd name="T63" fmla="*/ 39 h 93"/>
                <a:gd name="T64" fmla="*/ 50 w 82"/>
                <a:gd name="T65" fmla="*/ 50 h 93"/>
                <a:gd name="T66" fmla="*/ 46 w 82"/>
                <a:gd name="T67" fmla="*/ 43 h 93"/>
                <a:gd name="T68" fmla="*/ 55 w 82"/>
                <a:gd name="T69" fmla="*/ 39 h 93"/>
                <a:gd name="T70" fmla="*/ 57 w 82"/>
                <a:gd name="T71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93">
                  <a:moveTo>
                    <a:pt x="41" y="0"/>
                  </a:moveTo>
                  <a:cubicBezTo>
                    <a:pt x="43" y="0"/>
                    <a:pt x="45" y="0"/>
                    <a:pt x="47" y="0"/>
                  </a:cubicBezTo>
                  <a:cubicBezTo>
                    <a:pt x="49" y="0"/>
                    <a:pt x="51" y="0"/>
                    <a:pt x="53" y="1"/>
                  </a:cubicBezTo>
                  <a:cubicBezTo>
                    <a:pt x="58" y="1"/>
                    <a:pt x="63" y="3"/>
                    <a:pt x="67" y="5"/>
                  </a:cubicBezTo>
                  <a:cubicBezTo>
                    <a:pt x="72" y="7"/>
                    <a:pt x="75" y="11"/>
                    <a:pt x="78" y="15"/>
                  </a:cubicBezTo>
                  <a:cubicBezTo>
                    <a:pt x="79" y="18"/>
                    <a:pt x="80" y="20"/>
                    <a:pt x="80" y="23"/>
                  </a:cubicBezTo>
                  <a:cubicBezTo>
                    <a:pt x="81" y="26"/>
                    <a:pt x="81" y="30"/>
                    <a:pt x="81" y="33"/>
                  </a:cubicBezTo>
                  <a:cubicBezTo>
                    <a:pt x="82" y="38"/>
                    <a:pt x="80" y="43"/>
                    <a:pt x="78" y="48"/>
                  </a:cubicBezTo>
                  <a:cubicBezTo>
                    <a:pt x="75" y="56"/>
                    <a:pt x="70" y="63"/>
                    <a:pt x="65" y="70"/>
                  </a:cubicBezTo>
                  <a:cubicBezTo>
                    <a:pt x="64" y="70"/>
                    <a:pt x="64" y="71"/>
                    <a:pt x="64" y="71"/>
                  </a:cubicBezTo>
                  <a:cubicBezTo>
                    <a:pt x="65" y="77"/>
                    <a:pt x="65" y="83"/>
                    <a:pt x="65" y="89"/>
                  </a:cubicBezTo>
                  <a:cubicBezTo>
                    <a:pt x="65" y="90"/>
                    <a:pt x="65" y="91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54" y="93"/>
                    <a:pt x="44" y="93"/>
                    <a:pt x="33" y="93"/>
                  </a:cubicBezTo>
                  <a:cubicBezTo>
                    <a:pt x="33" y="93"/>
                    <a:pt x="33" y="93"/>
                    <a:pt x="33" y="92"/>
                  </a:cubicBezTo>
                  <a:cubicBezTo>
                    <a:pt x="32" y="89"/>
                    <a:pt x="31" y="86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9" y="83"/>
                    <a:pt x="29" y="84"/>
                    <a:pt x="28" y="84"/>
                  </a:cubicBezTo>
                  <a:cubicBezTo>
                    <a:pt x="25" y="85"/>
                    <a:pt x="22" y="86"/>
                    <a:pt x="20" y="86"/>
                  </a:cubicBezTo>
                  <a:cubicBezTo>
                    <a:pt x="17" y="86"/>
                    <a:pt x="15" y="84"/>
                    <a:pt x="14" y="82"/>
                  </a:cubicBezTo>
                  <a:cubicBezTo>
                    <a:pt x="13" y="80"/>
                    <a:pt x="13" y="79"/>
                    <a:pt x="13" y="77"/>
                  </a:cubicBezTo>
                  <a:cubicBezTo>
                    <a:pt x="13" y="76"/>
                    <a:pt x="13" y="76"/>
                    <a:pt x="12" y="76"/>
                  </a:cubicBezTo>
                  <a:cubicBezTo>
                    <a:pt x="11" y="75"/>
                    <a:pt x="9" y="74"/>
                    <a:pt x="8" y="73"/>
                  </a:cubicBezTo>
                  <a:cubicBezTo>
                    <a:pt x="7" y="72"/>
                    <a:pt x="7" y="71"/>
                    <a:pt x="8" y="71"/>
                  </a:cubicBezTo>
                  <a:cubicBezTo>
                    <a:pt x="8" y="70"/>
                    <a:pt x="9" y="69"/>
                    <a:pt x="9" y="69"/>
                  </a:cubicBezTo>
                  <a:cubicBezTo>
                    <a:pt x="10" y="68"/>
                    <a:pt x="10" y="68"/>
                    <a:pt x="11" y="68"/>
                  </a:cubicBezTo>
                  <a:cubicBezTo>
                    <a:pt x="10" y="68"/>
                    <a:pt x="10" y="68"/>
                    <a:pt x="9" y="68"/>
                  </a:cubicBezTo>
                  <a:cubicBezTo>
                    <a:pt x="8" y="67"/>
                    <a:pt x="8" y="67"/>
                    <a:pt x="7" y="67"/>
                  </a:cubicBezTo>
                  <a:cubicBezTo>
                    <a:pt x="6" y="67"/>
                    <a:pt x="6" y="66"/>
                    <a:pt x="6" y="65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2"/>
                    <a:pt x="7" y="61"/>
                    <a:pt x="7" y="60"/>
                  </a:cubicBezTo>
                  <a:cubicBezTo>
                    <a:pt x="5" y="59"/>
                    <a:pt x="2" y="59"/>
                    <a:pt x="0" y="56"/>
                  </a:cubicBezTo>
                  <a:cubicBezTo>
                    <a:pt x="0" y="56"/>
                    <a:pt x="0" y="55"/>
                    <a:pt x="0" y="55"/>
                  </a:cubicBezTo>
                  <a:cubicBezTo>
                    <a:pt x="1" y="54"/>
                    <a:pt x="2" y="52"/>
                    <a:pt x="3" y="51"/>
                  </a:cubicBezTo>
                  <a:cubicBezTo>
                    <a:pt x="3" y="49"/>
                    <a:pt x="4" y="48"/>
                    <a:pt x="5" y="47"/>
                  </a:cubicBezTo>
                  <a:cubicBezTo>
                    <a:pt x="6" y="46"/>
                    <a:pt x="7" y="44"/>
                    <a:pt x="8" y="42"/>
                  </a:cubicBezTo>
                  <a:cubicBezTo>
                    <a:pt x="8" y="42"/>
                    <a:pt x="9" y="40"/>
                    <a:pt x="9" y="39"/>
                  </a:cubicBezTo>
                  <a:cubicBezTo>
                    <a:pt x="8" y="35"/>
                    <a:pt x="7" y="31"/>
                    <a:pt x="8" y="26"/>
                  </a:cubicBezTo>
                  <a:cubicBezTo>
                    <a:pt x="9" y="19"/>
                    <a:pt x="12" y="13"/>
                    <a:pt x="18" y="8"/>
                  </a:cubicBezTo>
                  <a:cubicBezTo>
                    <a:pt x="23" y="4"/>
                    <a:pt x="30" y="2"/>
                    <a:pt x="37" y="1"/>
                  </a:cubicBezTo>
                  <a:cubicBezTo>
                    <a:pt x="38" y="0"/>
                    <a:pt x="40" y="0"/>
                    <a:pt x="41" y="0"/>
                  </a:cubicBezTo>
                  <a:close/>
                  <a:moveTo>
                    <a:pt x="57" y="48"/>
                  </a:moveTo>
                  <a:cubicBezTo>
                    <a:pt x="61" y="46"/>
                    <a:pt x="65" y="45"/>
                    <a:pt x="69" y="44"/>
                  </a:cubicBezTo>
                  <a:cubicBezTo>
                    <a:pt x="68" y="39"/>
                    <a:pt x="66" y="34"/>
                    <a:pt x="65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1" y="32"/>
                    <a:pt x="58" y="32"/>
                    <a:pt x="56" y="31"/>
                  </a:cubicBezTo>
                  <a:cubicBezTo>
                    <a:pt x="53" y="30"/>
                    <a:pt x="53" y="27"/>
                    <a:pt x="54" y="24"/>
                  </a:cubicBezTo>
                  <a:cubicBezTo>
                    <a:pt x="55" y="22"/>
                    <a:pt x="58" y="21"/>
                    <a:pt x="60" y="21"/>
                  </a:cubicBezTo>
                  <a:cubicBezTo>
                    <a:pt x="61" y="22"/>
                    <a:pt x="62" y="22"/>
                    <a:pt x="62" y="21"/>
                  </a:cubicBezTo>
                  <a:cubicBezTo>
                    <a:pt x="61" y="17"/>
                    <a:pt x="59" y="12"/>
                    <a:pt x="58" y="8"/>
                  </a:cubicBezTo>
                  <a:cubicBezTo>
                    <a:pt x="54" y="9"/>
                    <a:pt x="50" y="10"/>
                    <a:pt x="46" y="11"/>
                  </a:cubicBezTo>
                  <a:cubicBezTo>
                    <a:pt x="46" y="12"/>
                    <a:pt x="46" y="13"/>
                    <a:pt x="47" y="14"/>
                  </a:cubicBezTo>
                  <a:cubicBezTo>
                    <a:pt x="49" y="15"/>
                    <a:pt x="50" y="18"/>
                    <a:pt x="49" y="20"/>
                  </a:cubicBezTo>
                  <a:cubicBezTo>
                    <a:pt x="47" y="23"/>
                    <a:pt x="44" y="24"/>
                    <a:pt x="42" y="23"/>
                  </a:cubicBezTo>
                  <a:cubicBezTo>
                    <a:pt x="39" y="22"/>
                    <a:pt x="38" y="19"/>
                    <a:pt x="39" y="16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5" y="15"/>
                    <a:pt x="31" y="16"/>
                    <a:pt x="27" y="17"/>
                  </a:cubicBezTo>
                  <a:cubicBezTo>
                    <a:pt x="28" y="22"/>
                    <a:pt x="30" y="26"/>
                    <a:pt x="31" y="30"/>
                  </a:cubicBezTo>
                  <a:cubicBezTo>
                    <a:pt x="30" y="31"/>
                    <a:pt x="29" y="31"/>
                    <a:pt x="28" y="31"/>
                  </a:cubicBezTo>
                  <a:cubicBezTo>
                    <a:pt x="27" y="30"/>
                    <a:pt x="26" y="30"/>
                    <a:pt x="25" y="30"/>
                  </a:cubicBezTo>
                  <a:cubicBezTo>
                    <a:pt x="22" y="31"/>
                    <a:pt x="20" y="33"/>
                    <a:pt x="20" y="36"/>
                  </a:cubicBezTo>
                  <a:cubicBezTo>
                    <a:pt x="20" y="39"/>
                    <a:pt x="21" y="41"/>
                    <a:pt x="24" y="42"/>
                  </a:cubicBezTo>
                  <a:cubicBezTo>
                    <a:pt x="26" y="43"/>
                    <a:pt x="30" y="42"/>
                    <a:pt x="31" y="40"/>
                  </a:cubicBezTo>
                  <a:cubicBezTo>
                    <a:pt x="32" y="39"/>
                    <a:pt x="32" y="39"/>
                    <a:pt x="33" y="39"/>
                  </a:cubicBezTo>
                  <a:cubicBezTo>
                    <a:pt x="35" y="44"/>
                    <a:pt x="37" y="49"/>
                    <a:pt x="38" y="53"/>
                  </a:cubicBezTo>
                  <a:cubicBezTo>
                    <a:pt x="42" y="52"/>
                    <a:pt x="46" y="51"/>
                    <a:pt x="50" y="50"/>
                  </a:cubicBezTo>
                  <a:cubicBezTo>
                    <a:pt x="50" y="49"/>
                    <a:pt x="49" y="47"/>
                    <a:pt x="48" y="47"/>
                  </a:cubicBezTo>
                  <a:cubicBezTo>
                    <a:pt x="47" y="46"/>
                    <a:pt x="46" y="44"/>
                    <a:pt x="46" y="43"/>
                  </a:cubicBezTo>
                  <a:cubicBezTo>
                    <a:pt x="46" y="41"/>
                    <a:pt x="47" y="39"/>
                    <a:pt x="49" y="38"/>
                  </a:cubicBezTo>
                  <a:cubicBezTo>
                    <a:pt x="51" y="37"/>
                    <a:pt x="53" y="37"/>
                    <a:pt x="55" y="39"/>
                  </a:cubicBezTo>
                  <a:cubicBezTo>
                    <a:pt x="57" y="40"/>
                    <a:pt x="58" y="42"/>
                    <a:pt x="57" y="44"/>
                  </a:cubicBezTo>
                  <a:cubicBezTo>
                    <a:pt x="56" y="45"/>
                    <a:pt x="57" y="46"/>
                    <a:pt x="5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0" name="Oval 54"/>
            <p:cNvSpPr>
              <a:spLocks noChangeArrowheads="1"/>
            </p:cNvSpPr>
            <p:nvPr/>
          </p:nvSpPr>
          <p:spPr bwMode="auto">
            <a:xfrm>
              <a:off x="2206625" y="3789363"/>
              <a:ext cx="985838" cy="98583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1" name="Freeform 55"/>
            <p:cNvSpPr>
              <a:spLocks noEditPoints="1"/>
            </p:cNvSpPr>
            <p:nvPr/>
          </p:nvSpPr>
          <p:spPr bwMode="auto">
            <a:xfrm>
              <a:off x="2557463" y="3941763"/>
              <a:ext cx="201613" cy="203200"/>
            </a:xfrm>
            <a:custGeom>
              <a:avLst/>
              <a:gdLst>
                <a:gd name="T0" fmla="*/ 42 w 81"/>
                <a:gd name="T1" fmla="*/ 0 h 81"/>
                <a:gd name="T2" fmla="*/ 49 w 81"/>
                <a:gd name="T3" fmla="*/ 1 h 81"/>
                <a:gd name="T4" fmla="*/ 70 w 81"/>
                <a:gd name="T5" fmla="*/ 14 h 81"/>
                <a:gd name="T6" fmla="*/ 79 w 81"/>
                <a:gd name="T7" fmla="*/ 34 h 81"/>
                <a:gd name="T8" fmla="*/ 71 w 81"/>
                <a:gd name="T9" fmla="*/ 65 h 81"/>
                <a:gd name="T10" fmla="*/ 45 w 81"/>
                <a:gd name="T11" fmla="*/ 80 h 81"/>
                <a:gd name="T12" fmla="*/ 14 w 81"/>
                <a:gd name="T13" fmla="*/ 71 h 81"/>
                <a:gd name="T14" fmla="*/ 0 w 81"/>
                <a:gd name="T15" fmla="*/ 45 h 81"/>
                <a:gd name="T16" fmla="*/ 0 w 81"/>
                <a:gd name="T17" fmla="*/ 43 h 81"/>
                <a:gd name="T18" fmla="*/ 0 w 81"/>
                <a:gd name="T19" fmla="*/ 37 h 81"/>
                <a:gd name="T20" fmla="*/ 0 w 81"/>
                <a:gd name="T21" fmla="*/ 34 h 81"/>
                <a:gd name="T22" fmla="*/ 9 w 81"/>
                <a:gd name="T23" fmla="*/ 14 h 81"/>
                <a:gd name="T24" fmla="*/ 31 w 81"/>
                <a:gd name="T25" fmla="*/ 1 h 81"/>
                <a:gd name="T26" fmla="*/ 37 w 81"/>
                <a:gd name="T27" fmla="*/ 0 h 81"/>
                <a:gd name="T28" fmla="*/ 42 w 81"/>
                <a:gd name="T29" fmla="*/ 0 h 81"/>
                <a:gd name="T30" fmla="*/ 40 w 81"/>
                <a:gd name="T31" fmla="*/ 10 h 81"/>
                <a:gd name="T32" fmla="*/ 10 w 81"/>
                <a:gd name="T33" fmla="*/ 40 h 81"/>
                <a:gd name="T34" fmla="*/ 40 w 81"/>
                <a:gd name="T35" fmla="*/ 70 h 81"/>
                <a:gd name="T36" fmla="*/ 70 w 81"/>
                <a:gd name="T37" fmla="*/ 40 h 81"/>
                <a:gd name="T38" fmla="*/ 40 w 81"/>
                <a:gd name="T3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81">
                  <a:moveTo>
                    <a:pt x="42" y="0"/>
                  </a:moveTo>
                  <a:cubicBezTo>
                    <a:pt x="44" y="0"/>
                    <a:pt x="47" y="0"/>
                    <a:pt x="49" y="1"/>
                  </a:cubicBezTo>
                  <a:cubicBezTo>
                    <a:pt x="57" y="3"/>
                    <a:pt x="65" y="7"/>
                    <a:pt x="70" y="14"/>
                  </a:cubicBezTo>
                  <a:cubicBezTo>
                    <a:pt x="75" y="20"/>
                    <a:pt x="78" y="27"/>
                    <a:pt x="79" y="34"/>
                  </a:cubicBezTo>
                  <a:cubicBezTo>
                    <a:pt x="81" y="46"/>
                    <a:pt x="78" y="56"/>
                    <a:pt x="71" y="65"/>
                  </a:cubicBezTo>
                  <a:cubicBezTo>
                    <a:pt x="64" y="73"/>
                    <a:pt x="55" y="78"/>
                    <a:pt x="45" y="80"/>
                  </a:cubicBezTo>
                  <a:cubicBezTo>
                    <a:pt x="34" y="81"/>
                    <a:pt x="23" y="78"/>
                    <a:pt x="14" y="71"/>
                  </a:cubicBezTo>
                  <a:cubicBezTo>
                    <a:pt x="6" y="64"/>
                    <a:pt x="1" y="56"/>
                    <a:pt x="0" y="45"/>
                  </a:cubicBezTo>
                  <a:cubicBezTo>
                    <a:pt x="0" y="44"/>
                    <a:pt x="0" y="44"/>
                    <a:pt x="0" y="43"/>
                  </a:cubicBezTo>
                  <a:cubicBezTo>
                    <a:pt x="0" y="41"/>
                    <a:pt x="0" y="39"/>
                    <a:pt x="0" y="37"/>
                  </a:cubicBezTo>
                  <a:cubicBezTo>
                    <a:pt x="0" y="36"/>
                    <a:pt x="0" y="35"/>
                    <a:pt x="0" y="34"/>
                  </a:cubicBezTo>
                  <a:cubicBezTo>
                    <a:pt x="1" y="27"/>
                    <a:pt x="4" y="20"/>
                    <a:pt x="9" y="14"/>
                  </a:cubicBezTo>
                  <a:cubicBezTo>
                    <a:pt x="15" y="7"/>
                    <a:pt x="22" y="3"/>
                    <a:pt x="31" y="1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39" y="0"/>
                    <a:pt x="41" y="0"/>
                    <a:pt x="42" y="0"/>
                  </a:cubicBezTo>
                  <a:close/>
                  <a:moveTo>
                    <a:pt x="40" y="10"/>
                  </a:moveTo>
                  <a:cubicBezTo>
                    <a:pt x="23" y="10"/>
                    <a:pt x="10" y="23"/>
                    <a:pt x="10" y="40"/>
                  </a:cubicBezTo>
                  <a:cubicBezTo>
                    <a:pt x="9" y="56"/>
                    <a:pt x="23" y="70"/>
                    <a:pt x="40" y="70"/>
                  </a:cubicBezTo>
                  <a:cubicBezTo>
                    <a:pt x="56" y="70"/>
                    <a:pt x="70" y="57"/>
                    <a:pt x="70" y="40"/>
                  </a:cubicBezTo>
                  <a:cubicBezTo>
                    <a:pt x="70" y="23"/>
                    <a:pt x="56" y="10"/>
                    <a:pt x="40" y="1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2" name="Freeform 56"/>
            <p:cNvSpPr/>
            <p:nvPr/>
          </p:nvSpPr>
          <p:spPr bwMode="auto">
            <a:xfrm>
              <a:off x="2719388" y="4105275"/>
              <a:ext cx="103188" cy="104775"/>
            </a:xfrm>
            <a:custGeom>
              <a:avLst/>
              <a:gdLst>
                <a:gd name="T0" fmla="*/ 30 w 41"/>
                <a:gd name="T1" fmla="*/ 42 h 42"/>
                <a:gd name="T2" fmla="*/ 23 w 41"/>
                <a:gd name="T3" fmla="*/ 37 h 42"/>
                <a:gd name="T4" fmla="*/ 1 w 41"/>
                <a:gd name="T5" fmla="*/ 15 h 42"/>
                <a:gd name="T6" fmla="*/ 0 w 41"/>
                <a:gd name="T7" fmla="*/ 14 h 42"/>
                <a:gd name="T8" fmla="*/ 14 w 41"/>
                <a:gd name="T9" fmla="*/ 0 h 42"/>
                <a:gd name="T10" fmla="*/ 15 w 41"/>
                <a:gd name="T11" fmla="*/ 1 h 42"/>
                <a:gd name="T12" fmla="*/ 37 w 41"/>
                <a:gd name="T13" fmla="*/ 23 h 42"/>
                <a:gd name="T14" fmla="*/ 41 w 41"/>
                <a:gd name="T15" fmla="*/ 31 h 42"/>
                <a:gd name="T16" fmla="*/ 41 w 41"/>
                <a:gd name="T17" fmla="*/ 33 h 42"/>
                <a:gd name="T18" fmla="*/ 41 w 41"/>
                <a:gd name="T19" fmla="*/ 33 h 42"/>
                <a:gd name="T20" fmla="*/ 38 w 41"/>
                <a:gd name="T21" fmla="*/ 39 h 42"/>
                <a:gd name="T22" fmla="*/ 32 w 41"/>
                <a:gd name="T23" fmla="*/ 42 h 42"/>
                <a:gd name="T24" fmla="*/ 30 w 41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2">
                  <a:moveTo>
                    <a:pt x="30" y="42"/>
                  </a:moveTo>
                  <a:cubicBezTo>
                    <a:pt x="27" y="41"/>
                    <a:pt x="25" y="39"/>
                    <a:pt x="23" y="37"/>
                  </a:cubicBezTo>
                  <a:cubicBezTo>
                    <a:pt x="15" y="30"/>
                    <a:pt x="8" y="22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5" y="10"/>
                    <a:pt x="10" y="6"/>
                    <a:pt x="14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22" y="8"/>
                    <a:pt x="29" y="16"/>
                    <a:pt x="37" y="23"/>
                  </a:cubicBezTo>
                  <a:cubicBezTo>
                    <a:pt x="39" y="25"/>
                    <a:pt x="41" y="27"/>
                    <a:pt x="41" y="31"/>
                  </a:cubicBezTo>
                  <a:cubicBezTo>
                    <a:pt x="41" y="31"/>
                    <a:pt x="41" y="32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6"/>
                    <a:pt x="40" y="38"/>
                    <a:pt x="38" y="39"/>
                  </a:cubicBezTo>
                  <a:cubicBezTo>
                    <a:pt x="36" y="41"/>
                    <a:pt x="34" y="41"/>
                    <a:pt x="32" y="42"/>
                  </a:cubicBezTo>
                  <a:cubicBezTo>
                    <a:pt x="32" y="42"/>
                    <a:pt x="31" y="42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3" name="Freeform 57"/>
            <p:cNvSpPr/>
            <p:nvPr/>
          </p:nvSpPr>
          <p:spPr bwMode="auto">
            <a:xfrm>
              <a:off x="2597150" y="3983038"/>
              <a:ext cx="60325" cy="58738"/>
            </a:xfrm>
            <a:custGeom>
              <a:avLst/>
              <a:gdLst>
                <a:gd name="T0" fmla="*/ 24 w 24"/>
                <a:gd name="T1" fmla="*/ 1 h 24"/>
                <a:gd name="T2" fmla="*/ 24 w 24"/>
                <a:gd name="T3" fmla="*/ 7 h 24"/>
                <a:gd name="T4" fmla="*/ 7 w 24"/>
                <a:gd name="T5" fmla="*/ 24 h 24"/>
                <a:gd name="T6" fmla="*/ 0 w 24"/>
                <a:gd name="T7" fmla="*/ 24 h 24"/>
                <a:gd name="T8" fmla="*/ 24 w 24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4" y="1"/>
                  </a:moveTo>
                  <a:cubicBezTo>
                    <a:pt x="24" y="3"/>
                    <a:pt x="24" y="5"/>
                    <a:pt x="24" y="7"/>
                  </a:cubicBezTo>
                  <a:cubicBezTo>
                    <a:pt x="14" y="7"/>
                    <a:pt x="7" y="15"/>
                    <a:pt x="7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13"/>
                    <a:pt x="1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4" name="Oval 58"/>
            <p:cNvSpPr>
              <a:spLocks noChangeArrowheads="1"/>
            </p:cNvSpPr>
            <p:nvPr/>
          </p:nvSpPr>
          <p:spPr bwMode="auto">
            <a:xfrm>
              <a:off x="4060825" y="2235200"/>
              <a:ext cx="635000" cy="636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5" name="Freeform 59"/>
            <p:cNvSpPr>
              <a:spLocks noEditPoints="1"/>
            </p:cNvSpPr>
            <p:nvPr/>
          </p:nvSpPr>
          <p:spPr bwMode="auto">
            <a:xfrm>
              <a:off x="4238625" y="2446338"/>
              <a:ext cx="277813" cy="200025"/>
            </a:xfrm>
            <a:custGeom>
              <a:avLst/>
              <a:gdLst>
                <a:gd name="T0" fmla="*/ 56 w 111"/>
                <a:gd name="T1" fmla="*/ 0 h 80"/>
                <a:gd name="T2" fmla="*/ 98 w 111"/>
                <a:gd name="T3" fmla="*/ 0 h 80"/>
                <a:gd name="T4" fmla="*/ 106 w 111"/>
                <a:gd name="T5" fmla="*/ 3 h 80"/>
                <a:gd name="T6" fmla="*/ 111 w 111"/>
                <a:gd name="T7" fmla="*/ 13 h 80"/>
                <a:gd name="T8" fmla="*/ 111 w 111"/>
                <a:gd name="T9" fmla="*/ 68 h 80"/>
                <a:gd name="T10" fmla="*/ 98 w 111"/>
                <a:gd name="T11" fmla="*/ 80 h 80"/>
                <a:gd name="T12" fmla="*/ 14 w 111"/>
                <a:gd name="T13" fmla="*/ 80 h 80"/>
                <a:gd name="T14" fmla="*/ 10 w 111"/>
                <a:gd name="T15" fmla="*/ 80 h 80"/>
                <a:gd name="T16" fmla="*/ 1 w 111"/>
                <a:gd name="T17" fmla="*/ 68 h 80"/>
                <a:gd name="T18" fmla="*/ 1 w 111"/>
                <a:gd name="T19" fmla="*/ 13 h 80"/>
                <a:gd name="T20" fmla="*/ 14 w 111"/>
                <a:gd name="T21" fmla="*/ 0 h 80"/>
                <a:gd name="T22" fmla="*/ 56 w 111"/>
                <a:gd name="T23" fmla="*/ 0 h 80"/>
                <a:gd name="T24" fmla="*/ 12 w 111"/>
                <a:gd name="T25" fmla="*/ 13 h 80"/>
                <a:gd name="T26" fmla="*/ 14 w 111"/>
                <a:gd name="T27" fmla="*/ 15 h 80"/>
                <a:gd name="T28" fmla="*/ 53 w 111"/>
                <a:gd name="T29" fmla="*/ 49 h 80"/>
                <a:gd name="T30" fmla="*/ 59 w 111"/>
                <a:gd name="T31" fmla="*/ 49 h 80"/>
                <a:gd name="T32" fmla="*/ 62 w 111"/>
                <a:gd name="T33" fmla="*/ 46 h 80"/>
                <a:gd name="T34" fmla="*/ 98 w 111"/>
                <a:gd name="T35" fmla="*/ 15 h 80"/>
                <a:gd name="T36" fmla="*/ 99 w 111"/>
                <a:gd name="T37" fmla="*/ 13 h 80"/>
                <a:gd name="T38" fmla="*/ 12 w 111"/>
                <a:gd name="T39" fmla="*/ 13 h 80"/>
                <a:gd name="T40" fmla="*/ 40 w 111"/>
                <a:gd name="T41" fmla="*/ 46 h 80"/>
                <a:gd name="T42" fmla="*/ 18 w 111"/>
                <a:gd name="T43" fmla="*/ 68 h 80"/>
                <a:gd name="T44" fmla="*/ 94 w 111"/>
                <a:gd name="T45" fmla="*/ 68 h 80"/>
                <a:gd name="T46" fmla="*/ 72 w 111"/>
                <a:gd name="T47" fmla="*/ 46 h 80"/>
                <a:gd name="T48" fmla="*/ 63 w 111"/>
                <a:gd name="T49" fmla="*/ 53 h 80"/>
                <a:gd name="T50" fmla="*/ 48 w 111"/>
                <a:gd name="T51" fmla="*/ 53 h 80"/>
                <a:gd name="T52" fmla="*/ 40 w 111"/>
                <a:gd name="T53" fmla="*/ 46 h 80"/>
                <a:gd name="T54" fmla="*/ 13 w 111"/>
                <a:gd name="T55" fmla="*/ 63 h 80"/>
                <a:gd name="T56" fmla="*/ 35 w 111"/>
                <a:gd name="T57" fmla="*/ 41 h 80"/>
                <a:gd name="T58" fmla="*/ 13 w 111"/>
                <a:gd name="T59" fmla="*/ 22 h 80"/>
                <a:gd name="T60" fmla="*/ 13 w 111"/>
                <a:gd name="T61" fmla="*/ 63 h 80"/>
                <a:gd name="T62" fmla="*/ 99 w 111"/>
                <a:gd name="T63" fmla="*/ 63 h 80"/>
                <a:gd name="T64" fmla="*/ 99 w 111"/>
                <a:gd name="T65" fmla="*/ 22 h 80"/>
                <a:gd name="T66" fmla="*/ 77 w 111"/>
                <a:gd name="T67" fmla="*/ 41 h 80"/>
                <a:gd name="T68" fmla="*/ 99 w 111"/>
                <a:gd name="T69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80">
                  <a:moveTo>
                    <a:pt x="56" y="0"/>
                  </a:moveTo>
                  <a:cubicBezTo>
                    <a:pt x="70" y="0"/>
                    <a:pt x="84" y="0"/>
                    <a:pt x="98" y="0"/>
                  </a:cubicBezTo>
                  <a:cubicBezTo>
                    <a:pt x="101" y="0"/>
                    <a:pt x="104" y="1"/>
                    <a:pt x="106" y="3"/>
                  </a:cubicBezTo>
                  <a:cubicBezTo>
                    <a:pt x="109" y="5"/>
                    <a:pt x="111" y="9"/>
                    <a:pt x="111" y="13"/>
                  </a:cubicBezTo>
                  <a:cubicBezTo>
                    <a:pt x="111" y="31"/>
                    <a:pt x="111" y="49"/>
                    <a:pt x="111" y="68"/>
                  </a:cubicBezTo>
                  <a:cubicBezTo>
                    <a:pt x="111" y="75"/>
                    <a:pt x="106" y="80"/>
                    <a:pt x="98" y="80"/>
                  </a:cubicBezTo>
                  <a:cubicBezTo>
                    <a:pt x="70" y="80"/>
                    <a:pt x="42" y="80"/>
                    <a:pt x="14" y="80"/>
                  </a:cubicBezTo>
                  <a:cubicBezTo>
                    <a:pt x="13" y="80"/>
                    <a:pt x="11" y="80"/>
                    <a:pt x="10" y="80"/>
                  </a:cubicBezTo>
                  <a:cubicBezTo>
                    <a:pt x="4" y="78"/>
                    <a:pt x="1" y="74"/>
                    <a:pt x="1" y="68"/>
                  </a:cubicBezTo>
                  <a:cubicBezTo>
                    <a:pt x="0" y="49"/>
                    <a:pt x="0" y="31"/>
                    <a:pt x="1" y="13"/>
                  </a:cubicBezTo>
                  <a:cubicBezTo>
                    <a:pt x="1" y="5"/>
                    <a:pt x="6" y="0"/>
                    <a:pt x="14" y="0"/>
                  </a:cubicBezTo>
                  <a:cubicBezTo>
                    <a:pt x="28" y="0"/>
                    <a:pt x="42" y="0"/>
                    <a:pt x="56" y="0"/>
                  </a:cubicBezTo>
                  <a:close/>
                  <a:moveTo>
                    <a:pt x="12" y="13"/>
                  </a:moveTo>
                  <a:cubicBezTo>
                    <a:pt x="13" y="13"/>
                    <a:pt x="13" y="14"/>
                    <a:pt x="14" y="15"/>
                  </a:cubicBezTo>
                  <a:cubicBezTo>
                    <a:pt x="27" y="26"/>
                    <a:pt x="40" y="37"/>
                    <a:pt x="53" y="49"/>
                  </a:cubicBezTo>
                  <a:cubicBezTo>
                    <a:pt x="55" y="51"/>
                    <a:pt x="57" y="51"/>
                    <a:pt x="59" y="49"/>
                  </a:cubicBezTo>
                  <a:cubicBezTo>
                    <a:pt x="60" y="48"/>
                    <a:pt x="61" y="47"/>
                    <a:pt x="62" y="46"/>
                  </a:cubicBezTo>
                  <a:cubicBezTo>
                    <a:pt x="74" y="35"/>
                    <a:pt x="86" y="25"/>
                    <a:pt x="98" y="15"/>
                  </a:cubicBezTo>
                  <a:cubicBezTo>
                    <a:pt x="98" y="14"/>
                    <a:pt x="99" y="14"/>
                    <a:pt x="99" y="13"/>
                  </a:cubicBezTo>
                  <a:cubicBezTo>
                    <a:pt x="70" y="13"/>
                    <a:pt x="42" y="13"/>
                    <a:pt x="12" y="13"/>
                  </a:cubicBezTo>
                  <a:close/>
                  <a:moveTo>
                    <a:pt x="40" y="46"/>
                  </a:moveTo>
                  <a:cubicBezTo>
                    <a:pt x="32" y="53"/>
                    <a:pt x="25" y="61"/>
                    <a:pt x="18" y="68"/>
                  </a:cubicBezTo>
                  <a:cubicBezTo>
                    <a:pt x="43" y="68"/>
                    <a:pt x="69" y="68"/>
                    <a:pt x="94" y="68"/>
                  </a:cubicBezTo>
                  <a:cubicBezTo>
                    <a:pt x="87" y="60"/>
                    <a:pt x="79" y="53"/>
                    <a:pt x="72" y="46"/>
                  </a:cubicBezTo>
                  <a:cubicBezTo>
                    <a:pt x="69" y="48"/>
                    <a:pt x="66" y="51"/>
                    <a:pt x="63" y="53"/>
                  </a:cubicBezTo>
                  <a:cubicBezTo>
                    <a:pt x="59" y="57"/>
                    <a:pt x="53" y="57"/>
                    <a:pt x="48" y="53"/>
                  </a:cubicBezTo>
                  <a:cubicBezTo>
                    <a:pt x="46" y="51"/>
                    <a:pt x="43" y="48"/>
                    <a:pt x="40" y="46"/>
                  </a:cubicBezTo>
                  <a:close/>
                  <a:moveTo>
                    <a:pt x="13" y="63"/>
                  </a:moveTo>
                  <a:cubicBezTo>
                    <a:pt x="20" y="56"/>
                    <a:pt x="27" y="49"/>
                    <a:pt x="35" y="41"/>
                  </a:cubicBezTo>
                  <a:cubicBezTo>
                    <a:pt x="28" y="35"/>
                    <a:pt x="20" y="29"/>
                    <a:pt x="13" y="22"/>
                  </a:cubicBezTo>
                  <a:cubicBezTo>
                    <a:pt x="13" y="36"/>
                    <a:pt x="13" y="50"/>
                    <a:pt x="13" y="63"/>
                  </a:cubicBezTo>
                  <a:close/>
                  <a:moveTo>
                    <a:pt x="99" y="63"/>
                  </a:moveTo>
                  <a:cubicBezTo>
                    <a:pt x="99" y="49"/>
                    <a:pt x="99" y="36"/>
                    <a:pt x="99" y="22"/>
                  </a:cubicBezTo>
                  <a:cubicBezTo>
                    <a:pt x="91" y="29"/>
                    <a:pt x="84" y="35"/>
                    <a:pt x="77" y="41"/>
                  </a:cubicBezTo>
                  <a:cubicBezTo>
                    <a:pt x="84" y="49"/>
                    <a:pt x="91" y="56"/>
                    <a:pt x="99" y="6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6" name="Oval 60"/>
            <p:cNvSpPr>
              <a:spLocks noChangeArrowheads="1"/>
            </p:cNvSpPr>
            <p:nvPr/>
          </p:nvSpPr>
          <p:spPr bwMode="auto">
            <a:xfrm>
              <a:off x="314325" y="2151063"/>
              <a:ext cx="871538" cy="868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7" name="Freeform 61"/>
            <p:cNvSpPr>
              <a:spLocks noEditPoints="1"/>
            </p:cNvSpPr>
            <p:nvPr/>
          </p:nvSpPr>
          <p:spPr bwMode="auto">
            <a:xfrm>
              <a:off x="566738" y="2373313"/>
              <a:ext cx="346075" cy="204788"/>
            </a:xfrm>
            <a:custGeom>
              <a:avLst/>
              <a:gdLst>
                <a:gd name="T0" fmla="*/ 0 w 138"/>
                <a:gd name="T1" fmla="*/ 49 h 82"/>
                <a:gd name="T2" fmla="*/ 15 w 138"/>
                <a:gd name="T3" fmla="*/ 35 h 82"/>
                <a:gd name="T4" fmla="*/ 15 w 138"/>
                <a:gd name="T5" fmla="*/ 21 h 82"/>
                <a:gd name="T6" fmla="*/ 33 w 138"/>
                <a:gd name="T7" fmla="*/ 17 h 82"/>
                <a:gd name="T8" fmla="*/ 38 w 138"/>
                <a:gd name="T9" fmla="*/ 4 h 82"/>
                <a:gd name="T10" fmla="*/ 61 w 138"/>
                <a:gd name="T11" fmla="*/ 16 h 82"/>
                <a:gd name="T12" fmla="*/ 98 w 138"/>
                <a:gd name="T13" fmla="*/ 3 h 82"/>
                <a:gd name="T14" fmla="*/ 119 w 138"/>
                <a:gd name="T15" fmla="*/ 17 h 82"/>
                <a:gd name="T16" fmla="*/ 134 w 138"/>
                <a:gd name="T17" fmla="*/ 17 h 82"/>
                <a:gd name="T18" fmla="*/ 138 w 138"/>
                <a:gd name="T19" fmla="*/ 40 h 82"/>
                <a:gd name="T20" fmla="*/ 132 w 138"/>
                <a:gd name="T21" fmla="*/ 43 h 82"/>
                <a:gd name="T22" fmla="*/ 124 w 138"/>
                <a:gd name="T23" fmla="*/ 53 h 82"/>
                <a:gd name="T24" fmla="*/ 134 w 138"/>
                <a:gd name="T25" fmla="*/ 55 h 82"/>
                <a:gd name="T26" fmla="*/ 138 w 138"/>
                <a:gd name="T27" fmla="*/ 59 h 82"/>
                <a:gd name="T28" fmla="*/ 134 w 138"/>
                <a:gd name="T29" fmla="*/ 82 h 82"/>
                <a:gd name="T30" fmla="*/ 112 w 138"/>
                <a:gd name="T31" fmla="*/ 76 h 82"/>
                <a:gd name="T32" fmla="*/ 104 w 138"/>
                <a:gd name="T33" fmla="*/ 67 h 82"/>
                <a:gd name="T34" fmla="*/ 100 w 138"/>
                <a:gd name="T35" fmla="*/ 76 h 82"/>
                <a:gd name="T36" fmla="*/ 86 w 138"/>
                <a:gd name="T37" fmla="*/ 82 h 82"/>
                <a:gd name="T38" fmla="*/ 56 w 138"/>
                <a:gd name="T39" fmla="*/ 81 h 82"/>
                <a:gd name="T40" fmla="*/ 54 w 138"/>
                <a:gd name="T41" fmla="*/ 71 h 82"/>
                <a:gd name="T42" fmla="*/ 41 w 138"/>
                <a:gd name="T43" fmla="*/ 75 h 82"/>
                <a:gd name="T44" fmla="*/ 39 w 138"/>
                <a:gd name="T45" fmla="*/ 81 h 82"/>
                <a:gd name="T46" fmla="*/ 15 w 138"/>
                <a:gd name="T47" fmla="*/ 77 h 82"/>
                <a:gd name="T48" fmla="*/ 15 w 138"/>
                <a:gd name="T49" fmla="*/ 61 h 82"/>
                <a:gd name="T50" fmla="*/ 71 w 138"/>
                <a:gd name="T51" fmla="*/ 23 h 82"/>
                <a:gd name="T52" fmla="*/ 53 w 138"/>
                <a:gd name="T53" fmla="*/ 21 h 82"/>
                <a:gd name="T54" fmla="*/ 52 w 138"/>
                <a:gd name="T55" fmla="*/ 9 h 82"/>
                <a:gd name="T56" fmla="*/ 42 w 138"/>
                <a:gd name="T57" fmla="*/ 17 h 82"/>
                <a:gd name="T58" fmla="*/ 39 w 138"/>
                <a:gd name="T59" fmla="*/ 23 h 82"/>
                <a:gd name="T60" fmla="*/ 22 w 138"/>
                <a:gd name="T61" fmla="*/ 23 h 82"/>
                <a:gd name="T62" fmla="*/ 22 w 138"/>
                <a:gd name="T63" fmla="*/ 40 h 82"/>
                <a:gd name="T64" fmla="*/ 16 w 138"/>
                <a:gd name="T65" fmla="*/ 42 h 82"/>
                <a:gd name="T66" fmla="*/ 7 w 138"/>
                <a:gd name="T67" fmla="*/ 51 h 82"/>
                <a:gd name="T68" fmla="*/ 20 w 138"/>
                <a:gd name="T69" fmla="*/ 53 h 82"/>
                <a:gd name="T70" fmla="*/ 22 w 138"/>
                <a:gd name="T71" fmla="*/ 73 h 82"/>
                <a:gd name="T72" fmla="*/ 34 w 138"/>
                <a:gd name="T73" fmla="*/ 74 h 82"/>
                <a:gd name="T74" fmla="*/ 57 w 138"/>
                <a:gd name="T75" fmla="*/ 63 h 82"/>
                <a:gd name="T76" fmla="*/ 73 w 138"/>
                <a:gd name="T77" fmla="*/ 74 h 82"/>
                <a:gd name="T78" fmla="*/ 63 w 138"/>
                <a:gd name="T79" fmla="*/ 59 h 82"/>
                <a:gd name="T80" fmla="*/ 62 w 138"/>
                <a:gd name="T81" fmla="*/ 39 h 82"/>
                <a:gd name="T82" fmla="*/ 73 w 138"/>
                <a:gd name="T83" fmla="*/ 23 h 82"/>
                <a:gd name="T84" fmla="*/ 116 w 138"/>
                <a:gd name="T85" fmla="*/ 50 h 82"/>
                <a:gd name="T86" fmla="*/ 131 w 138"/>
                <a:gd name="T87" fmla="*/ 24 h 82"/>
                <a:gd name="T88" fmla="*/ 116 w 138"/>
                <a:gd name="T89" fmla="*/ 24 h 82"/>
                <a:gd name="T90" fmla="*/ 111 w 138"/>
                <a:gd name="T91" fmla="*/ 19 h 82"/>
                <a:gd name="T92" fmla="*/ 110 w 138"/>
                <a:gd name="T93" fmla="*/ 9 h 82"/>
                <a:gd name="T94" fmla="*/ 101 w 138"/>
                <a:gd name="T95" fmla="*/ 18 h 82"/>
                <a:gd name="T96" fmla="*/ 97 w 138"/>
                <a:gd name="T97" fmla="*/ 24 h 82"/>
                <a:gd name="T98" fmla="*/ 80 w 138"/>
                <a:gd name="T99" fmla="*/ 24 h 82"/>
                <a:gd name="T100" fmla="*/ 80 w 138"/>
                <a:gd name="T101" fmla="*/ 40 h 82"/>
                <a:gd name="T102" fmla="*/ 74 w 138"/>
                <a:gd name="T103" fmla="*/ 43 h 82"/>
                <a:gd name="T104" fmla="*/ 66 w 138"/>
                <a:gd name="T105" fmla="*/ 53 h 82"/>
                <a:gd name="T106" fmla="*/ 80 w 138"/>
                <a:gd name="T107" fmla="*/ 58 h 82"/>
                <a:gd name="T108" fmla="*/ 80 w 138"/>
                <a:gd name="T109" fmla="*/ 75 h 82"/>
                <a:gd name="T110" fmla="*/ 106 w 138"/>
                <a:gd name="T111" fmla="*/ 60 h 82"/>
                <a:gd name="T112" fmla="*/ 131 w 138"/>
                <a:gd name="T113" fmla="*/ 7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" h="82">
                  <a:moveTo>
                    <a:pt x="15" y="61"/>
                  </a:moveTo>
                  <a:cubicBezTo>
                    <a:pt x="6" y="62"/>
                    <a:pt x="0" y="56"/>
                    <a:pt x="0" y="49"/>
                  </a:cubicBezTo>
                  <a:cubicBezTo>
                    <a:pt x="0" y="44"/>
                    <a:pt x="1" y="41"/>
                    <a:pt x="4" y="38"/>
                  </a:cubicBezTo>
                  <a:cubicBezTo>
                    <a:pt x="7" y="35"/>
                    <a:pt x="11" y="34"/>
                    <a:pt x="15" y="35"/>
                  </a:cubicBezTo>
                  <a:cubicBezTo>
                    <a:pt x="15" y="34"/>
                    <a:pt x="15" y="34"/>
                    <a:pt x="15" y="33"/>
                  </a:cubicBezTo>
                  <a:cubicBezTo>
                    <a:pt x="15" y="29"/>
                    <a:pt x="15" y="25"/>
                    <a:pt x="15" y="21"/>
                  </a:cubicBezTo>
                  <a:cubicBezTo>
                    <a:pt x="15" y="18"/>
                    <a:pt x="16" y="17"/>
                    <a:pt x="20" y="17"/>
                  </a:cubicBezTo>
                  <a:cubicBezTo>
                    <a:pt x="24" y="16"/>
                    <a:pt x="28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2"/>
                    <a:pt x="35" y="7"/>
                    <a:pt x="38" y="4"/>
                  </a:cubicBezTo>
                  <a:cubicBezTo>
                    <a:pt x="41" y="1"/>
                    <a:pt x="44" y="0"/>
                    <a:pt x="48" y="0"/>
                  </a:cubicBezTo>
                  <a:cubicBezTo>
                    <a:pt x="54" y="0"/>
                    <a:pt x="62" y="6"/>
                    <a:pt x="61" y="16"/>
                  </a:cubicBezTo>
                  <a:cubicBezTo>
                    <a:pt x="71" y="17"/>
                    <a:pt x="82" y="17"/>
                    <a:pt x="93" y="17"/>
                  </a:cubicBezTo>
                  <a:cubicBezTo>
                    <a:pt x="92" y="11"/>
                    <a:pt x="93" y="7"/>
                    <a:pt x="98" y="3"/>
                  </a:cubicBezTo>
                  <a:cubicBezTo>
                    <a:pt x="101" y="1"/>
                    <a:pt x="104" y="1"/>
                    <a:pt x="107" y="1"/>
                  </a:cubicBezTo>
                  <a:cubicBezTo>
                    <a:pt x="113" y="1"/>
                    <a:pt x="120" y="7"/>
                    <a:pt x="119" y="17"/>
                  </a:cubicBezTo>
                  <a:cubicBezTo>
                    <a:pt x="120" y="17"/>
                    <a:pt x="120" y="17"/>
                    <a:pt x="121" y="17"/>
                  </a:cubicBezTo>
                  <a:cubicBezTo>
                    <a:pt x="125" y="17"/>
                    <a:pt x="129" y="17"/>
                    <a:pt x="134" y="17"/>
                  </a:cubicBezTo>
                  <a:cubicBezTo>
                    <a:pt x="137" y="17"/>
                    <a:pt x="138" y="18"/>
                    <a:pt x="138" y="21"/>
                  </a:cubicBezTo>
                  <a:cubicBezTo>
                    <a:pt x="138" y="28"/>
                    <a:pt x="138" y="34"/>
                    <a:pt x="138" y="40"/>
                  </a:cubicBezTo>
                  <a:cubicBezTo>
                    <a:pt x="138" y="43"/>
                    <a:pt x="136" y="45"/>
                    <a:pt x="134" y="44"/>
                  </a:cubicBezTo>
                  <a:cubicBezTo>
                    <a:pt x="133" y="44"/>
                    <a:pt x="133" y="43"/>
                    <a:pt x="132" y="43"/>
                  </a:cubicBezTo>
                  <a:cubicBezTo>
                    <a:pt x="129" y="42"/>
                    <a:pt x="126" y="43"/>
                    <a:pt x="124" y="45"/>
                  </a:cubicBezTo>
                  <a:cubicBezTo>
                    <a:pt x="123" y="48"/>
                    <a:pt x="123" y="51"/>
                    <a:pt x="124" y="53"/>
                  </a:cubicBezTo>
                  <a:cubicBezTo>
                    <a:pt x="126" y="56"/>
                    <a:pt x="129" y="57"/>
                    <a:pt x="132" y="55"/>
                  </a:cubicBezTo>
                  <a:cubicBezTo>
                    <a:pt x="133" y="55"/>
                    <a:pt x="133" y="55"/>
                    <a:pt x="134" y="55"/>
                  </a:cubicBezTo>
                  <a:cubicBezTo>
                    <a:pt x="136" y="54"/>
                    <a:pt x="138" y="55"/>
                    <a:pt x="138" y="57"/>
                  </a:cubicBezTo>
                  <a:cubicBezTo>
                    <a:pt x="138" y="58"/>
                    <a:pt x="138" y="58"/>
                    <a:pt x="138" y="59"/>
                  </a:cubicBezTo>
                  <a:cubicBezTo>
                    <a:pt x="138" y="65"/>
                    <a:pt x="138" y="71"/>
                    <a:pt x="138" y="77"/>
                  </a:cubicBezTo>
                  <a:cubicBezTo>
                    <a:pt x="138" y="80"/>
                    <a:pt x="137" y="82"/>
                    <a:pt x="134" y="82"/>
                  </a:cubicBezTo>
                  <a:cubicBezTo>
                    <a:pt x="128" y="82"/>
                    <a:pt x="122" y="82"/>
                    <a:pt x="116" y="82"/>
                  </a:cubicBezTo>
                  <a:cubicBezTo>
                    <a:pt x="112" y="82"/>
                    <a:pt x="110" y="80"/>
                    <a:pt x="112" y="76"/>
                  </a:cubicBezTo>
                  <a:cubicBezTo>
                    <a:pt x="113" y="73"/>
                    <a:pt x="113" y="71"/>
                    <a:pt x="111" y="69"/>
                  </a:cubicBezTo>
                  <a:cubicBezTo>
                    <a:pt x="109" y="67"/>
                    <a:pt x="107" y="66"/>
                    <a:pt x="104" y="67"/>
                  </a:cubicBezTo>
                  <a:cubicBezTo>
                    <a:pt x="101" y="68"/>
                    <a:pt x="100" y="70"/>
                    <a:pt x="99" y="73"/>
                  </a:cubicBezTo>
                  <a:cubicBezTo>
                    <a:pt x="99" y="74"/>
                    <a:pt x="100" y="75"/>
                    <a:pt x="100" y="76"/>
                  </a:cubicBezTo>
                  <a:cubicBezTo>
                    <a:pt x="101" y="79"/>
                    <a:pt x="100" y="82"/>
                    <a:pt x="97" y="82"/>
                  </a:cubicBezTo>
                  <a:cubicBezTo>
                    <a:pt x="93" y="82"/>
                    <a:pt x="90" y="82"/>
                    <a:pt x="86" y="82"/>
                  </a:cubicBezTo>
                  <a:cubicBezTo>
                    <a:pt x="84" y="82"/>
                    <a:pt x="82" y="82"/>
                    <a:pt x="80" y="82"/>
                  </a:cubicBezTo>
                  <a:cubicBezTo>
                    <a:pt x="72" y="81"/>
                    <a:pt x="64" y="81"/>
                    <a:pt x="56" y="81"/>
                  </a:cubicBezTo>
                  <a:cubicBezTo>
                    <a:pt x="54" y="81"/>
                    <a:pt x="52" y="79"/>
                    <a:pt x="53" y="76"/>
                  </a:cubicBezTo>
                  <a:cubicBezTo>
                    <a:pt x="54" y="75"/>
                    <a:pt x="54" y="73"/>
                    <a:pt x="54" y="71"/>
                  </a:cubicBezTo>
                  <a:cubicBezTo>
                    <a:pt x="53" y="68"/>
                    <a:pt x="49" y="65"/>
                    <a:pt x="46" y="66"/>
                  </a:cubicBezTo>
                  <a:cubicBezTo>
                    <a:pt x="42" y="67"/>
                    <a:pt x="40" y="71"/>
                    <a:pt x="41" y="75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3" y="79"/>
                    <a:pt x="42" y="81"/>
                    <a:pt x="39" y="81"/>
                  </a:cubicBezTo>
                  <a:cubicBezTo>
                    <a:pt x="32" y="81"/>
                    <a:pt x="26" y="81"/>
                    <a:pt x="19" y="81"/>
                  </a:cubicBezTo>
                  <a:cubicBezTo>
                    <a:pt x="16" y="81"/>
                    <a:pt x="15" y="80"/>
                    <a:pt x="15" y="77"/>
                  </a:cubicBezTo>
                  <a:cubicBezTo>
                    <a:pt x="15" y="72"/>
                    <a:pt x="15" y="68"/>
                    <a:pt x="15" y="63"/>
                  </a:cubicBezTo>
                  <a:cubicBezTo>
                    <a:pt x="15" y="63"/>
                    <a:pt x="15" y="62"/>
                    <a:pt x="15" y="61"/>
                  </a:cubicBezTo>
                  <a:close/>
                  <a:moveTo>
                    <a:pt x="73" y="23"/>
                  </a:moveTo>
                  <a:cubicBezTo>
                    <a:pt x="72" y="23"/>
                    <a:pt x="72" y="23"/>
                    <a:pt x="71" y="23"/>
                  </a:cubicBezTo>
                  <a:cubicBezTo>
                    <a:pt x="66" y="23"/>
                    <a:pt x="61" y="23"/>
                    <a:pt x="56" y="23"/>
                  </a:cubicBezTo>
                  <a:cubicBezTo>
                    <a:pt x="55" y="23"/>
                    <a:pt x="53" y="23"/>
                    <a:pt x="53" y="21"/>
                  </a:cubicBezTo>
                  <a:cubicBezTo>
                    <a:pt x="52" y="20"/>
                    <a:pt x="52" y="19"/>
                    <a:pt x="53" y="17"/>
                  </a:cubicBezTo>
                  <a:cubicBezTo>
                    <a:pt x="55" y="14"/>
                    <a:pt x="54" y="11"/>
                    <a:pt x="52" y="9"/>
                  </a:cubicBezTo>
                  <a:cubicBezTo>
                    <a:pt x="49" y="6"/>
                    <a:pt x="46" y="6"/>
                    <a:pt x="43" y="9"/>
                  </a:cubicBezTo>
                  <a:cubicBezTo>
                    <a:pt x="41" y="11"/>
                    <a:pt x="40" y="14"/>
                    <a:pt x="42" y="17"/>
                  </a:cubicBezTo>
                  <a:cubicBezTo>
                    <a:pt x="43" y="19"/>
                    <a:pt x="43" y="20"/>
                    <a:pt x="43" y="21"/>
                  </a:cubicBezTo>
                  <a:cubicBezTo>
                    <a:pt x="42" y="23"/>
                    <a:pt x="40" y="23"/>
                    <a:pt x="39" y="23"/>
                  </a:cubicBezTo>
                  <a:cubicBezTo>
                    <a:pt x="34" y="23"/>
                    <a:pt x="29" y="23"/>
                    <a:pt x="24" y="23"/>
                  </a:cubicBezTo>
                  <a:cubicBezTo>
                    <a:pt x="23" y="23"/>
                    <a:pt x="23" y="23"/>
                    <a:pt x="22" y="23"/>
                  </a:cubicBezTo>
                  <a:cubicBezTo>
                    <a:pt x="22" y="25"/>
                    <a:pt x="22" y="27"/>
                    <a:pt x="22" y="29"/>
                  </a:cubicBezTo>
                  <a:cubicBezTo>
                    <a:pt x="22" y="32"/>
                    <a:pt x="22" y="36"/>
                    <a:pt x="22" y="40"/>
                  </a:cubicBezTo>
                  <a:cubicBezTo>
                    <a:pt x="22" y="43"/>
                    <a:pt x="19" y="44"/>
                    <a:pt x="17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3" y="41"/>
                    <a:pt x="10" y="42"/>
                    <a:pt x="8" y="43"/>
                  </a:cubicBezTo>
                  <a:cubicBezTo>
                    <a:pt x="6" y="45"/>
                    <a:pt x="6" y="48"/>
                    <a:pt x="7" y="51"/>
                  </a:cubicBezTo>
                  <a:cubicBezTo>
                    <a:pt x="8" y="54"/>
                    <a:pt x="13" y="56"/>
                    <a:pt x="16" y="54"/>
                  </a:cubicBezTo>
                  <a:cubicBezTo>
                    <a:pt x="17" y="53"/>
                    <a:pt x="19" y="53"/>
                    <a:pt x="20" y="53"/>
                  </a:cubicBezTo>
                  <a:cubicBezTo>
                    <a:pt x="22" y="54"/>
                    <a:pt x="22" y="56"/>
                    <a:pt x="22" y="57"/>
                  </a:cubicBezTo>
                  <a:cubicBezTo>
                    <a:pt x="22" y="62"/>
                    <a:pt x="22" y="68"/>
                    <a:pt x="22" y="73"/>
                  </a:cubicBezTo>
                  <a:cubicBezTo>
                    <a:pt x="22" y="73"/>
                    <a:pt x="22" y="74"/>
                    <a:pt x="22" y="74"/>
                  </a:cubicBezTo>
                  <a:cubicBezTo>
                    <a:pt x="26" y="74"/>
                    <a:pt x="30" y="74"/>
                    <a:pt x="34" y="74"/>
                  </a:cubicBezTo>
                  <a:cubicBezTo>
                    <a:pt x="34" y="65"/>
                    <a:pt x="41" y="59"/>
                    <a:pt x="47" y="59"/>
                  </a:cubicBezTo>
                  <a:cubicBezTo>
                    <a:pt x="51" y="59"/>
                    <a:pt x="54" y="60"/>
                    <a:pt x="57" y="63"/>
                  </a:cubicBezTo>
                  <a:cubicBezTo>
                    <a:pt x="60" y="66"/>
                    <a:pt x="61" y="70"/>
                    <a:pt x="61" y="74"/>
                  </a:cubicBezTo>
                  <a:cubicBezTo>
                    <a:pt x="65" y="74"/>
                    <a:pt x="69" y="74"/>
                    <a:pt x="73" y="74"/>
                  </a:cubicBezTo>
                  <a:cubicBezTo>
                    <a:pt x="73" y="70"/>
                    <a:pt x="73" y="66"/>
                    <a:pt x="73" y="62"/>
                  </a:cubicBezTo>
                  <a:cubicBezTo>
                    <a:pt x="69" y="62"/>
                    <a:pt x="65" y="61"/>
                    <a:pt x="63" y="59"/>
                  </a:cubicBezTo>
                  <a:cubicBezTo>
                    <a:pt x="60" y="56"/>
                    <a:pt x="58" y="53"/>
                    <a:pt x="58" y="49"/>
                  </a:cubicBezTo>
                  <a:cubicBezTo>
                    <a:pt x="58" y="45"/>
                    <a:pt x="59" y="42"/>
                    <a:pt x="62" y="39"/>
                  </a:cubicBezTo>
                  <a:cubicBezTo>
                    <a:pt x="65" y="36"/>
                    <a:pt x="69" y="35"/>
                    <a:pt x="73" y="35"/>
                  </a:cubicBezTo>
                  <a:cubicBezTo>
                    <a:pt x="73" y="31"/>
                    <a:pt x="73" y="27"/>
                    <a:pt x="73" y="23"/>
                  </a:cubicBezTo>
                  <a:close/>
                  <a:moveTo>
                    <a:pt x="131" y="63"/>
                  </a:moveTo>
                  <a:cubicBezTo>
                    <a:pt x="121" y="63"/>
                    <a:pt x="117" y="56"/>
                    <a:pt x="116" y="50"/>
                  </a:cubicBezTo>
                  <a:cubicBezTo>
                    <a:pt x="116" y="44"/>
                    <a:pt x="121" y="35"/>
                    <a:pt x="131" y="36"/>
                  </a:cubicBezTo>
                  <a:cubicBezTo>
                    <a:pt x="131" y="32"/>
                    <a:pt x="131" y="28"/>
                    <a:pt x="131" y="24"/>
                  </a:cubicBezTo>
                  <a:cubicBezTo>
                    <a:pt x="131" y="24"/>
                    <a:pt x="130" y="24"/>
                    <a:pt x="130" y="24"/>
                  </a:cubicBezTo>
                  <a:cubicBezTo>
                    <a:pt x="125" y="24"/>
                    <a:pt x="121" y="24"/>
                    <a:pt x="116" y="24"/>
                  </a:cubicBezTo>
                  <a:cubicBezTo>
                    <a:pt x="115" y="24"/>
                    <a:pt x="114" y="24"/>
                    <a:pt x="113" y="24"/>
                  </a:cubicBezTo>
                  <a:cubicBezTo>
                    <a:pt x="111" y="23"/>
                    <a:pt x="110" y="21"/>
                    <a:pt x="111" y="19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3" y="15"/>
                    <a:pt x="113" y="11"/>
                    <a:pt x="110" y="9"/>
                  </a:cubicBezTo>
                  <a:cubicBezTo>
                    <a:pt x="107" y="7"/>
                    <a:pt x="103" y="7"/>
                    <a:pt x="101" y="10"/>
                  </a:cubicBezTo>
                  <a:cubicBezTo>
                    <a:pt x="99" y="12"/>
                    <a:pt x="99" y="15"/>
                    <a:pt x="101" y="18"/>
                  </a:cubicBezTo>
                  <a:cubicBezTo>
                    <a:pt x="102" y="21"/>
                    <a:pt x="101" y="24"/>
                    <a:pt x="98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2" y="24"/>
                    <a:pt x="87" y="24"/>
                    <a:pt x="82" y="24"/>
                  </a:cubicBezTo>
                  <a:cubicBezTo>
                    <a:pt x="81" y="24"/>
                    <a:pt x="81" y="24"/>
                    <a:pt x="80" y="24"/>
                  </a:cubicBezTo>
                  <a:cubicBezTo>
                    <a:pt x="80" y="24"/>
                    <a:pt x="80" y="25"/>
                    <a:pt x="80" y="26"/>
                  </a:cubicBezTo>
                  <a:cubicBezTo>
                    <a:pt x="80" y="30"/>
                    <a:pt x="80" y="35"/>
                    <a:pt x="80" y="40"/>
                  </a:cubicBezTo>
                  <a:cubicBezTo>
                    <a:pt x="80" y="43"/>
                    <a:pt x="78" y="44"/>
                    <a:pt x="75" y="43"/>
                  </a:cubicBezTo>
                  <a:cubicBezTo>
                    <a:pt x="75" y="43"/>
                    <a:pt x="75" y="43"/>
                    <a:pt x="74" y="43"/>
                  </a:cubicBezTo>
                  <a:cubicBezTo>
                    <a:pt x="71" y="41"/>
                    <a:pt x="68" y="42"/>
                    <a:pt x="66" y="45"/>
                  </a:cubicBezTo>
                  <a:cubicBezTo>
                    <a:pt x="64" y="47"/>
                    <a:pt x="64" y="51"/>
                    <a:pt x="66" y="53"/>
                  </a:cubicBezTo>
                  <a:cubicBezTo>
                    <a:pt x="68" y="55"/>
                    <a:pt x="72" y="56"/>
                    <a:pt x="75" y="54"/>
                  </a:cubicBezTo>
                  <a:cubicBezTo>
                    <a:pt x="78" y="53"/>
                    <a:pt x="80" y="54"/>
                    <a:pt x="80" y="58"/>
                  </a:cubicBezTo>
                  <a:cubicBezTo>
                    <a:pt x="80" y="63"/>
                    <a:pt x="80" y="68"/>
                    <a:pt x="80" y="73"/>
                  </a:cubicBezTo>
                  <a:cubicBezTo>
                    <a:pt x="80" y="74"/>
                    <a:pt x="80" y="74"/>
                    <a:pt x="80" y="75"/>
                  </a:cubicBezTo>
                  <a:cubicBezTo>
                    <a:pt x="84" y="75"/>
                    <a:pt x="88" y="75"/>
                    <a:pt x="92" y="75"/>
                  </a:cubicBezTo>
                  <a:cubicBezTo>
                    <a:pt x="92" y="64"/>
                    <a:pt x="100" y="60"/>
                    <a:pt x="106" y="60"/>
                  </a:cubicBezTo>
                  <a:cubicBezTo>
                    <a:pt x="113" y="60"/>
                    <a:pt x="120" y="65"/>
                    <a:pt x="119" y="75"/>
                  </a:cubicBezTo>
                  <a:cubicBezTo>
                    <a:pt x="123" y="75"/>
                    <a:pt x="127" y="75"/>
                    <a:pt x="131" y="75"/>
                  </a:cubicBezTo>
                  <a:cubicBezTo>
                    <a:pt x="131" y="71"/>
                    <a:pt x="131" y="67"/>
                    <a:pt x="13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8" name="Oval 62"/>
            <p:cNvSpPr>
              <a:spLocks noChangeArrowheads="1"/>
            </p:cNvSpPr>
            <p:nvPr/>
          </p:nvSpPr>
          <p:spPr bwMode="auto">
            <a:xfrm>
              <a:off x="3887788" y="4157663"/>
              <a:ext cx="698500" cy="698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9" name="Freeform 63"/>
            <p:cNvSpPr/>
            <p:nvPr/>
          </p:nvSpPr>
          <p:spPr bwMode="auto">
            <a:xfrm>
              <a:off x="4291013" y="4254500"/>
              <a:ext cx="69850" cy="258763"/>
            </a:xfrm>
            <a:custGeom>
              <a:avLst/>
              <a:gdLst>
                <a:gd name="T0" fmla="*/ 3 w 28"/>
                <a:gd name="T1" fmla="*/ 103 h 103"/>
                <a:gd name="T2" fmla="*/ 0 w 28"/>
                <a:gd name="T3" fmla="*/ 98 h 103"/>
                <a:gd name="T4" fmla="*/ 0 w 28"/>
                <a:gd name="T5" fmla="*/ 5 h 103"/>
                <a:gd name="T6" fmla="*/ 3 w 28"/>
                <a:gd name="T7" fmla="*/ 0 h 103"/>
                <a:gd name="T8" fmla="*/ 25 w 28"/>
                <a:gd name="T9" fmla="*/ 0 h 103"/>
                <a:gd name="T10" fmla="*/ 28 w 28"/>
                <a:gd name="T11" fmla="*/ 3 h 103"/>
                <a:gd name="T12" fmla="*/ 28 w 28"/>
                <a:gd name="T13" fmla="*/ 100 h 103"/>
                <a:gd name="T14" fmla="*/ 25 w 28"/>
                <a:gd name="T15" fmla="*/ 103 h 103"/>
                <a:gd name="T16" fmla="*/ 3 w 28"/>
                <a:gd name="T1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3">
                  <a:moveTo>
                    <a:pt x="3" y="103"/>
                  </a:moveTo>
                  <a:cubicBezTo>
                    <a:pt x="1" y="102"/>
                    <a:pt x="0" y="100"/>
                    <a:pt x="0" y="98"/>
                  </a:cubicBezTo>
                  <a:cubicBezTo>
                    <a:pt x="0" y="67"/>
                    <a:pt x="0" y="36"/>
                    <a:pt x="0" y="5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11" y="0"/>
                    <a:pt x="18" y="0"/>
                    <a:pt x="25" y="0"/>
                  </a:cubicBezTo>
                  <a:cubicBezTo>
                    <a:pt x="26" y="0"/>
                    <a:pt x="27" y="1"/>
                    <a:pt x="28" y="3"/>
                  </a:cubicBezTo>
                  <a:cubicBezTo>
                    <a:pt x="28" y="35"/>
                    <a:pt x="28" y="68"/>
                    <a:pt x="28" y="100"/>
                  </a:cubicBezTo>
                  <a:cubicBezTo>
                    <a:pt x="27" y="101"/>
                    <a:pt x="26" y="102"/>
                    <a:pt x="25" y="103"/>
                  </a:cubicBezTo>
                  <a:cubicBezTo>
                    <a:pt x="18" y="103"/>
                    <a:pt x="11" y="103"/>
                    <a:pt x="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0" name="Freeform 64"/>
            <p:cNvSpPr/>
            <p:nvPr/>
          </p:nvSpPr>
          <p:spPr bwMode="auto">
            <a:xfrm>
              <a:off x="4203700" y="4314825"/>
              <a:ext cx="66675" cy="198438"/>
            </a:xfrm>
            <a:custGeom>
              <a:avLst/>
              <a:gdLst>
                <a:gd name="T0" fmla="*/ 3 w 27"/>
                <a:gd name="T1" fmla="*/ 79 h 79"/>
                <a:gd name="T2" fmla="*/ 2 w 27"/>
                <a:gd name="T3" fmla="*/ 79 h 79"/>
                <a:gd name="T4" fmla="*/ 0 w 27"/>
                <a:gd name="T5" fmla="*/ 75 h 79"/>
                <a:gd name="T6" fmla="*/ 0 w 27"/>
                <a:gd name="T7" fmla="*/ 4 h 79"/>
                <a:gd name="T8" fmla="*/ 4 w 27"/>
                <a:gd name="T9" fmla="*/ 0 h 79"/>
                <a:gd name="T10" fmla="*/ 23 w 27"/>
                <a:gd name="T11" fmla="*/ 0 h 79"/>
                <a:gd name="T12" fmla="*/ 27 w 27"/>
                <a:gd name="T13" fmla="*/ 4 h 79"/>
                <a:gd name="T14" fmla="*/ 27 w 27"/>
                <a:gd name="T15" fmla="*/ 5 h 79"/>
                <a:gd name="T16" fmla="*/ 27 w 27"/>
                <a:gd name="T17" fmla="*/ 74 h 79"/>
                <a:gd name="T18" fmla="*/ 24 w 27"/>
                <a:gd name="T19" fmla="*/ 79 h 79"/>
                <a:gd name="T20" fmla="*/ 3 w 27"/>
                <a:gd name="T2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79">
                  <a:moveTo>
                    <a:pt x="3" y="79"/>
                  </a:moveTo>
                  <a:cubicBezTo>
                    <a:pt x="2" y="79"/>
                    <a:pt x="2" y="79"/>
                    <a:pt x="2" y="79"/>
                  </a:cubicBezTo>
                  <a:cubicBezTo>
                    <a:pt x="0" y="78"/>
                    <a:pt x="0" y="77"/>
                    <a:pt x="0" y="75"/>
                  </a:cubicBezTo>
                  <a:cubicBezTo>
                    <a:pt x="0" y="51"/>
                    <a:pt x="0" y="27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0" y="0"/>
                    <a:pt x="17" y="0"/>
                    <a:pt x="23" y="0"/>
                  </a:cubicBezTo>
                  <a:cubicBezTo>
                    <a:pt x="26" y="0"/>
                    <a:pt x="27" y="1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8"/>
                    <a:pt x="27" y="51"/>
                    <a:pt x="27" y="74"/>
                  </a:cubicBezTo>
                  <a:cubicBezTo>
                    <a:pt x="27" y="76"/>
                    <a:pt x="27" y="78"/>
                    <a:pt x="24" y="79"/>
                  </a:cubicBezTo>
                  <a:cubicBezTo>
                    <a:pt x="17" y="79"/>
                    <a:pt x="10" y="79"/>
                    <a:pt x="3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1" name="Freeform 65"/>
            <p:cNvSpPr/>
            <p:nvPr/>
          </p:nvSpPr>
          <p:spPr bwMode="auto">
            <a:xfrm>
              <a:off x="4113213" y="4371975"/>
              <a:ext cx="69850" cy="141288"/>
            </a:xfrm>
            <a:custGeom>
              <a:avLst/>
              <a:gdLst>
                <a:gd name="T0" fmla="*/ 3 w 28"/>
                <a:gd name="T1" fmla="*/ 56 h 56"/>
                <a:gd name="T2" fmla="*/ 0 w 28"/>
                <a:gd name="T3" fmla="*/ 51 h 56"/>
                <a:gd name="T4" fmla="*/ 0 w 28"/>
                <a:gd name="T5" fmla="*/ 5 h 56"/>
                <a:gd name="T6" fmla="*/ 1 w 28"/>
                <a:gd name="T7" fmla="*/ 2 h 56"/>
                <a:gd name="T8" fmla="*/ 4 w 28"/>
                <a:gd name="T9" fmla="*/ 0 h 56"/>
                <a:gd name="T10" fmla="*/ 23 w 28"/>
                <a:gd name="T11" fmla="*/ 0 h 56"/>
                <a:gd name="T12" fmla="*/ 28 w 28"/>
                <a:gd name="T13" fmla="*/ 5 h 56"/>
                <a:gd name="T14" fmla="*/ 28 w 28"/>
                <a:gd name="T15" fmla="*/ 6 h 56"/>
                <a:gd name="T16" fmla="*/ 28 w 28"/>
                <a:gd name="T17" fmla="*/ 51 h 56"/>
                <a:gd name="T18" fmla="*/ 24 w 28"/>
                <a:gd name="T19" fmla="*/ 56 h 56"/>
                <a:gd name="T20" fmla="*/ 3 w 28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56">
                  <a:moveTo>
                    <a:pt x="3" y="56"/>
                  </a:moveTo>
                  <a:cubicBezTo>
                    <a:pt x="0" y="55"/>
                    <a:pt x="0" y="53"/>
                    <a:pt x="0" y="51"/>
                  </a:cubicBezTo>
                  <a:cubicBezTo>
                    <a:pt x="0" y="36"/>
                    <a:pt x="0" y="20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0" y="0"/>
                    <a:pt x="17" y="0"/>
                    <a:pt x="23" y="0"/>
                  </a:cubicBezTo>
                  <a:cubicBezTo>
                    <a:pt x="26" y="0"/>
                    <a:pt x="27" y="2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21"/>
                    <a:pt x="28" y="36"/>
                    <a:pt x="28" y="51"/>
                  </a:cubicBezTo>
                  <a:cubicBezTo>
                    <a:pt x="28" y="53"/>
                    <a:pt x="27" y="55"/>
                    <a:pt x="24" y="56"/>
                  </a:cubicBezTo>
                  <a:cubicBezTo>
                    <a:pt x="17" y="56"/>
                    <a:pt x="10" y="56"/>
                    <a:pt x="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2" name="Oval 66"/>
            <p:cNvSpPr>
              <a:spLocks noChangeArrowheads="1"/>
            </p:cNvSpPr>
            <p:nvPr/>
          </p:nvSpPr>
          <p:spPr bwMode="auto">
            <a:xfrm>
              <a:off x="652463" y="4244975"/>
              <a:ext cx="565150" cy="5635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3" name="Freeform 67"/>
            <p:cNvSpPr>
              <a:spLocks noEditPoints="1"/>
            </p:cNvSpPr>
            <p:nvPr/>
          </p:nvSpPr>
          <p:spPr bwMode="auto">
            <a:xfrm>
              <a:off x="795338" y="4397375"/>
              <a:ext cx="290513" cy="217488"/>
            </a:xfrm>
            <a:custGeom>
              <a:avLst/>
              <a:gdLst>
                <a:gd name="T0" fmla="*/ 0 w 116"/>
                <a:gd name="T1" fmla="*/ 64 h 87"/>
                <a:gd name="T2" fmla="*/ 0 w 116"/>
                <a:gd name="T3" fmla="*/ 60 h 87"/>
                <a:gd name="T4" fmla="*/ 0 w 116"/>
                <a:gd name="T5" fmla="*/ 59 h 87"/>
                <a:gd name="T6" fmla="*/ 12 w 116"/>
                <a:gd name="T7" fmla="*/ 41 h 87"/>
                <a:gd name="T8" fmla="*/ 22 w 116"/>
                <a:gd name="T9" fmla="*/ 37 h 87"/>
                <a:gd name="T10" fmla="*/ 33 w 116"/>
                <a:gd name="T11" fmla="*/ 10 h 87"/>
                <a:gd name="T12" fmla="*/ 62 w 116"/>
                <a:gd name="T13" fmla="*/ 1 h 87"/>
                <a:gd name="T14" fmla="*/ 85 w 116"/>
                <a:gd name="T15" fmla="*/ 13 h 87"/>
                <a:gd name="T16" fmla="*/ 93 w 116"/>
                <a:gd name="T17" fmla="*/ 44 h 87"/>
                <a:gd name="T18" fmla="*/ 94 w 116"/>
                <a:gd name="T19" fmla="*/ 44 h 87"/>
                <a:gd name="T20" fmla="*/ 115 w 116"/>
                <a:gd name="T21" fmla="*/ 61 h 87"/>
                <a:gd name="T22" fmla="*/ 116 w 116"/>
                <a:gd name="T23" fmla="*/ 63 h 87"/>
                <a:gd name="T24" fmla="*/ 116 w 116"/>
                <a:gd name="T25" fmla="*/ 68 h 87"/>
                <a:gd name="T26" fmla="*/ 115 w 116"/>
                <a:gd name="T27" fmla="*/ 69 h 87"/>
                <a:gd name="T28" fmla="*/ 114 w 116"/>
                <a:gd name="T29" fmla="*/ 74 h 87"/>
                <a:gd name="T30" fmla="*/ 94 w 116"/>
                <a:gd name="T31" fmla="*/ 87 h 87"/>
                <a:gd name="T32" fmla="*/ 58 w 116"/>
                <a:gd name="T33" fmla="*/ 87 h 87"/>
                <a:gd name="T34" fmla="*/ 27 w 116"/>
                <a:gd name="T35" fmla="*/ 87 h 87"/>
                <a:gd name="T36" fmla="*/ 20 w 116"/>
                <a:gd name="T37" fmla="*/ 87 h 87"/>
                <a:gd name="T38" fmla="*/ 1 w 116"/>
                <a:gd name="T39" fmla="*/ 69 h 87"/>
                <a:gd name="T40" fmla="*/ 0 w 116"/>
                <a:gd name="T41" fmla="*/ 64 h 87"/>
                <a:gd name="T42" fmla="*/ 35 w 116"/>
                <a:gd name="T43" fmla="*/ 58 h 87"/>
                <a:gd name="T44" fmla="*/ 58 w 116"/>
                <a:gd name="T45" fmla="*/ 87 h 87"/>
                <a:gd name="T46" fmla="*/ 80 w 116"/>
                <a:gd name="T47" fmla="*/ 58 h 87"/>
                <a:gd name="T48" fmla="*/ 65 w 116"/>
                <a:gd name="T49" fmla="*/ 58 h 87"/>
                <a:gd name="T50" fmla="*/ 65 w 116"/>
                <a:gd name="T51" fmla="*/ 57 h 87"/>
                <a:gd name="T52" fmla="*/ 65 w 116"/>
                <a:gd name="T53" fmla="*/ 30 h 87"/>
                <a:gd name="T54" fmla="*/ 65 w 116"/>
                <a:gd name="T55" fmla="*/ 28 h 87"/>
                <a:gd name="T56" fmla="*/ 55 w 116"/>
                <a:gd name="T57" fmla="*/ 23 h 87"/>
                <a:gd name="T58" fmla="*/ 51 w 116"/>
                <a:gd name="T59" fmla="*/ 30 h 87"/>
                <a:gd name="T60" fmla="*/ 51 w 116"/>
                <a:gd name="T61" fmla="*/ 57 h 87"/>
                <a:gd name="T62" fmla="*/ 51 w 116"/>
                <a:gd name="T63" fmla="*/ 58 h 87"/>
                <a:gd name="T64" fmla="*/ 35 w 116"/>
                <a:gd name="T6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87">
                  <a:moveTo>
                    <a:pt x="0" y="64"/>
                  </a:moveTo>
                  <a:cubicBezTo>
                    <a:pt x="0" y="63"/>
                    <a:pt x="0" y="61"/>
                    <a:pt x="0" y="6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" y="51"/>
                    <a:pt x="5" y="45"/>
                    <a:pt x="12" y="41"/>
                  </a:cubicBezTo>
                  <a:cubicBezTo>
                    <a:pt x="15" y="39"/>
                    <a:pt x="18" y="38"/>
                    <a:pt x="22" y="37"/>
                  </a:cubicBezTo>
                  <a:cubicBezTo>
                    <a:pt x="22" y="26"/>
                    <a:pt x="26" y="17"/>
                    <a:pt x="33" y="10"/>
                  </a:cubicBezTo>
                  <a:cubicBezTo>
                    <a:pt x="41" y="3"/>
                    <a:pt x="51" y="0"/>
                    <a:pt x="62" y="1"/>
                  </a:cubicBezTo>
                  <a:cubicBezTo>
                    <a:pt x="71" y="2"/>
                    <a:pt x="79" y="6"/>
                    <a:pt x="85" y="13"/>
                  </a:cubicBezTo>
                  <a:cubicBezTo>
                    <a:pt x="93" y="22"/>
                    <a:pt x="95" y="32"/>
                    <a:pt x="93" y="44"/>
                  </a:cubicBezTo>
                  <a:cubicBezTo>
                    <a:pt x="94" y="44"/>
                    <a:pt x="94" y="44"/>
                    <a:pt x="94" y="44"/>
                  </a:cubicBezTo>
                  <a:cubicBezTo>
                    <a:pt x="104" y="44"/>
                    <a:pt x="112" y="51"/>
                    <a:pt x="115" y="61"/>
                  </a:cubicBezTo>
                  <a:cubicBezTo>
                    <a:pt x="115" y="62"/>
                    <a:pt x="115" y="62"/>
                    <a:pt x="116" y="63"/>
                  </a:cubicBezTo>
                  <a:cubicBezTo>
                    <a:pt x="116" y="65"/>
                    <a:pt x="116" y="66"/>
                    <a:pt x="116" y="68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4" y="73"/>
                    <a:pt x="114" y="74"/>
                  </a:cubicBezTo>
                  <a:cubicBezTo>
                    <a:pt x="110" y="83"/>
                    <a:pt x="103" y="87"/>
                    <a:pt x="94" y="87"/>
                  </a:cubicBezTo>
                  <a:cubicBezTo>
                    <a:pt x="82" y="87"/>
                    <a:pt x="70" y="87"/>
                    <a:pt x="58" y="87"/>
                  </a:cubicBezTo>
                  <a:cubicBezTo>
                    <a:pt x="48" y="87"/>
                    <a:pt x="37" y="87"/>
                    <a:pt x="27" y="87"/>
                  </a:cubicBezTo>
                  <a:cubicBezTo>
                    <a:pt x="25" y="87"/>
                    <a:pt x="23" y="87"/>
                    <a:pt x="20" y="87"/>
                  </a:cubicBezTo>
                  <a:cubicBezTo>
                    <a:pt x="10" y="84"/>
                    <a:pt x="4" y="78"/>
                    <a:pt x="1" y="69"/>
                  </a:cubicBezTo>
                  <a:cubicBezTo>
                    <a:pt x="0" y="67"/>
                    <a:pt x="0" y="66"/>
                    <a:pt x="0" y="64"/>
                  </a:cubicBezTo>
                  <a:close/>
                  <a:moveTo>
                    <a:pt x="35" y="58"/>
                  </a:moveTo>
                  <a:cubicBezTo>
                    <a:pt x="43" y="68"/>
                    <a:pt x="50" y="78"/>
                    <a:pt x="58" y="87"/>
                  </a:cubicBezTo>
                  <a:cubicBezTo>
                    <a:pt x="65" y="78"/>
                    <a:pt x="73" y="68"/>
                    <a:pt x="80" y="58"/>
                  </a:cubicBezTo>
                  <a:cubicBezTo>
                    <a:pt x="75" y="58"/>
                    <a:pt x="70" y="58"/>
                    <a:pt x="65" y="58"/>
                  </a:cubicBezTo>
                  <a:cubicBezTo>
                    <a:pt x="65" y="58"/>
                    <a:pt x="65" y="57"/>
                    <a:pt x="65" y="57"/>
                  </a:cubicBezTo>
                  <a:cubicBezTo>
                    <a:pt x="65" y="48"/>
                    <a:pt x="65" y="39"/>
                    <a:pt x="65" y="30"/>
                  </a:cubicBezTo>
                  <a:cubicBezTo>
                    <a:pt x="65" y="30"/>
                    <a:pt x="65" y="29"/>
                    <a:pt x="65" y="28"/>
                  </a:cubicBezTo>
                  <a:cubicBezTo>
                    <a:pt x="64" y="24"/>
                    <a:pt x="60" y="21"/>
                    <a:pt x="55" y="23"/>
                  </a:cubicBezTo>
                  <a:cubicBezTo>
                    <a:pt x="52" y="24"/>
                    <a:pt x="51" y="26"/>
                    <a:pt x="51" y="30"/>
                  </a:cubicBezTo>
                  <a:cubicBezTo>
                    <a:pt x="50" y="39"/>
                    <a:pt x="51" y="48"/>
                    <a:pt x="51" y="57"/>
                  </a:cubicBezTo>
                  <a:cubicBezTo>
                    <a:pt x="51" y="57"/>
                    <a:pt x="51" y="58"/>
                    <a:pt x="51" y="58"/>
                  </a:cubicBezTo>
                  <a:cubicBezTo>
                    <a:pt x="45" y="58"/>
                    <a:pt x="40" y="58"/>
                    <a:pt x="35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4" name="Oval 68"/>
            <p:cNvSpPr>
              <a:spLocks noChangeArrowheads="1"/>
            </p:cNvSpPr>
            <p:nvPr/>
          </p:nvSpPr>
          <p:spPr bwMode="auto">
            <a:xfrm>
              <a:off x="830263" y="2825750"/>
              <a:ext cx="733425" cy="7366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5" name="Freeform 69"/>
            <p:cNvSpPr>
              <a:spLocks noEditPoints="1"/>
            </p:cNvSpPr>
            <p:nvPr/>
          </p:nvSpPr>
          <p:spPr bwMode="auto">
            <a:xfrm>
              <a:off x="1046163" y="3036888"/>
              <a:ext cx="312738" cy="312738"/>
            </a:xfrm>
            <a:custGeom>
              <a:avLst/>
              <a:gdLst>
                <a:gd name="T0" fmla="*/ 59 w 125"/>
                <a:gd name="T1" fmla="*/ 0 h 125"/>
                <a:gd name="T2" fmla="*/ 66 w 125"/>
                <a:gd name="T3" fmla="*/ 0 h 125"/>
                <a:gd name="T4" fmla="*/ 67 w 125"/>
                <a:gd name="T5" fmla="*/ 1 h 125"/>
                <a:gd name="T6" fmla="*/ 91 w 125"/>
                <a:gd name="T7" fmla="*/ 8 h 125"/>
                <a:gd name="T8" fmla="*/ 124 w 125"/>
                <a:gd name="T9" fmla="*/ 52 h 125"/>
                <a:gd name="T10" fmla="*/ 125 w 125"/>
                <a:gd name="T11" fmla="*/ 59 h 125"/>
                <a:gd name="T12" fmla="*/ 125 w 125"/>
                <a:gd name="T13" fmla="*/ 66 h 125"/>
                <a:gd name="T14" fmla="*/ 124 w 125"/>
                <a:gd name="T15" fmla="*/ 68 h 125"/>
                <a:gd name="T16" fmla="*/ 117 w 125"/>
                <a:gd name="T17" fmla="*/ 92 h 125"/>
                <a:gd name="T18" fmla="*/ 73 w 125"/>
                <a:gd name="T19" fmla="*/ 124 h 125"/>
                <a:gd name="T20" fmla="*/ 66 w 125"/>
                <a:gd name="T21" fmla="*/ 125 h 125"/>
                <a:gd name="T22" fmla="*/ 59 w 125"/>
                <a:gd name="T23" fmla="*/ 125 h 125"/>
                <a:gd name="T24" fmla="*/ 58 w 125"/>
                <a:gd name="T25" fmla="*/ 125 h 125"/>
                <a:gd name="T26" fmla="*/ 33 w 125"/>
                <a:gd name="T27" fmla="*/ 118 h 125"/>
                <a:gd name="T28" fmla="*/ 1 w 125"/>
                <a:gd name="T29" fmla="*/ 74 h 125"/>
                <a:gd name="T30" fmla="*/ 0 w 125"/>
                <a:gd name="T31" fmla="*/ 66 h 125"/>
                <a:gd name="T32" fmla="*/ 0 w 125"/>
                <a:gd name="T33" fmla="*/ 59 h 125"/>
                <a:gd name="T34" fmla="*/ 0 w 125"/>
                <a:gd name="T35" fmla="*/ 58 h 125"/>
                <a:gd name="T36" fmla="*/ 7 w 125"/>
                <a:gd name="T37" fmla="*/ 34 h 125"/>
                <a:gd name="T38" fmla="*/ 51 w 125"/>
                <a:gd name="T39" fmla="*/ 1 h 125"/>
                <a:gd name="T40" fmla="*/ 59 w 125"/>
                <a:gd name="T41" fmla="*/ 0 h 125"/>
                <a:gd name="T42" fmla="*/ 58 w 125"/>
                <a:gd name="T43" fmla="*/ 9 h 125"/>
                <a:gd name="T44" fmla="*/ 8 w 125"/>
                <a:gd name="T45" fmla="*/ 59 h 125"/>
                <a:gd name="T46" fmla="*/ 15 w 125"/>
                <a:gd name="T47" fmla="*/ 59 h 125"/>
                <a:gd name="T48" fmla="*/ 15 w 125"/>
                <a:gd name="T49" fmla="*/ 67 h 125"/>
                <a:gd name="T50" fmla="*/ 8 w 125"/>
                <a:gd name="T51" fmla="*/ 67 h 125"/>
                <a:gd name="T52" fmla="*/ 58 w 125"/>
                <a:gd name="T53" fmla="*/ 117 h 125"/>
                <a:gd name="T54" fmla="*/ 58 w 125"/>
                <a:gd name="T55" fmla="*/ 110 h 125"/>
                <a:gd name="T56" fmla="*/ 66 w 125"/>
                <a:gd name="T57" fmla="*/ 110 h 125"/>
                <a:gd name="T58" fmla="*/ 66 w 125"/>
                <a:gd name="T59" fmla="*/ 117 h 125"/>
                <a:gd name="T60" fmla="*/ 116 w 125"/>
                <a:gd name="T61" fmla="*/ 67 h 125"/>
                <a:gd name="T62" fmla="*/ 109 w 125"/>
                <a:gd name="T63" fmla="*/ 67 h 125"/>
                <a:gd name="T64" fmla="*/ 109 w 125"/>
                <a:gd name="T65" fmla="*/ 59 h 125"/>
                <a:gd name="T66" fmla="*/ 116 w 125"/>
                <a:gd name="T67" fmla="*/ 59 h 125"/>
                <a:gd name="T68" fmla="*/ 66 w 125"/>
                <a:gd name="T69" fmla="*/ 9 h 125"/>
                <a:gd name="T70" fmla="*/ 66 w 125"/>
                <a:gd name="T71" fmla="*/ 16 h 125"/>
                <a:gd name="T72" fmla="*/ 58 w 125"/>
                <a:gd name="T73" fmla="*/ 16 h 125"/>
                <a:gd name="T74" fmla="*/ 58 w 125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5" h="125">
                  <a:moveTo>
                    <a:pt x="59" y="0"/>
                  </a:moveTo>
                  <a:cubicBezTo>
                    <a:pt x="61" y="0"/>
                    <a:pt x="63" y="0"/>
                    <a:pt x="66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76" y="1"/>
                    <a:pt x="84" y="4"/>
                    <a:pt x="91" y="8"/>
                  </a:cubicBezTo>
                  <a:cubicBezTo>
                    <a:pt x="109" y="18"/>
                    <a:pt x="120" y="32"/>
                    <a:pt x="124" y="52"/>
                  </a:cubicBezTo>
                  <a:cubicBezTo>
                    <a:pt x="124" y="54"/>
                    <a:pt x="124" y="57"/>
                    <a:pt x="125" y="59"/>
                  </a:cubicBezTo>
                  <a:cubicBezTo>
                    <a:pt x="125" y="62"/>
                    <a:pt x="125" y="64"/>
                    <a:pt x="125" y="66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76"/>
                    <a:pt x="121" y="84"/>
                    <a:pt x="117" y="92"/>
                  </a:cubicBezTo>
                  <a:cubicBezTo>
                    <a:pt x="107" y="110"/>
                    <a:pt x="93" y="120"/>
                    <a:pt x="73" y="124"/>
                  </a:cubicBezTo>
                  <a:cubicBezTo>
                    <a:pt x="71" y="125"/>
                    <a:pt x="68" y="125"/>
                    <a:pt x="66" y="125"/>
                  </a:cubicBezTo>
                  <a:cubicBezTo>
                    <a:pt x="63" y="125"/>
                    <a:pt x="61" y="125"/>
                    <a:pt x="59" y="125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49" y="124"/>
                    <a:pt x="41" y="122"/>
                    <a:pt x="33" y="118"/>
                  </a:cubicBezTo>
                  <a:cubicBezTo>
                    <a:pt x="15" y="108"/>
                    <a:pt x="5" y="93"/>
                    <a:pt x="1" y="74"/>
                  </a:cubicBezTo>
                  <a:cubicBezTo>
                    <a:pt x="0" y="71"/>
                    <a:pt x="0" y="69"/>
                    <a:pt x="0" y="66"/>
                  </a:cubicBezTo>
                  <a:cubicBezTo>
                    <a:pt x="0" y="64"/>
                    <a:pt x="0" y="62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49"/>
                    <a:pt x="3" y="41"/>
                    <a:pt x="7" y="34"/>
                  </a:cubicBezTo>
                  <a:cubicBezTo>
                    <a:pt x="17" y="16"/>
                    <a:pt x="32" y="5"/>
                    <a:pt x="51" y="1"/>
                  </a:cubicBezTo>
                  <a:cubicBezTo>
                    <a:pt x="54" y="1"/>
                    <a:pt x="56" y="1"/>
                    <a:pt x="59" y="0"/>
                  </a:cubicBezTo>
                  <a:close/>
                  <a:moveTo>
                    <a:pt x="58" y="9"/>
                  </a:moveTo>
                  <a:cubicBezTo>
                    <a:pt x="30" y="10"/>
                    <a:pt x="9" y="35"/>
                    <a:pt x="8" y="59"/>
                  </a:cubicBezTo>
                  <a:cubicBezTo>
                    <a:pt x="10" y="59"/>
                    <a:pt x="13" y="59"/>
                    <a:pt x="15" y="59"/>
                  </a:cubicBezTo>
                  <a:cubicBezTo>
                    <a:pt x="15" y="62"/>
                    <a:pt x="15" y="64"/>
                    <a:pt x="15" y="67"/>
                  </a:cubicBezTo>
                  <a:cubicBezTo>
                    <a:pt x="13" y="67"/>
                    <a:pt x="10" y="67"/>
                    <a:pt x="8" y="67"/>
                  </a:cubicBezTo>
                  <a:cubicBezTo>
                    <a:pt x="9" y="94"/>
                    <a:pt x="33" y="116"/>
                    <a:pt x="58" y="117"/>
                  </a:cubicBezTo>
                  <a:cubicBezTo>
                    <a:pt x="58" y="115"/>
                    <a:pt x="58" y="112"/>
                    <a:pt x="58" y="110"/>
                  </a:cubicBezTo>
                  <a:cubicBezTo>
                    <a:pt x="61" y="110"/>
                    <a:pt x="63" y="110"/>
                    <a:pt x="66" y="110"/>
                  </a:cubicBezTo>
                  <a:cubicBezTo>
                    <a:pt x="66" y="112"/>
                    <a:pt x="66" y="115"/>
                    <a:pt x="66" y="117"/>
                  </a:cubicBezTo>
                  <a:cubicBezTo>
                    <a:pt x="94" y="115"/>
                    <a:pt x="115" y="92"/>
                    <a:pt x="116" y="67"/>
                  </a:cubicBezTo>
                  <a:cubicBezTo>
                    <a:pt x="114" y="67"/>
                    <a:pt x="111" y="67"/>
                    <a:pt x="109" y="67"/>
                  </a:cubicBezTo>
                  <a:cubicBezTo>
                    <a:pt x="109" y="64"/>
                    <a:pt x="109" y="62"/>
                    <a:pt x="109" y="59"/>
                  </a:cubicBezTo>
                  <a:cubicBezTo>
                    <a:pt x="112" y="59"/>
                    <a:pt x="114" y="59"/>
                    <a:pt x="116" y="59"/>
                  </a:cubicBezTo>
                  <a:cubicBezTo>
                    <a:pt x="114" y="29"/>
                    <a:pt x="89" y="9"/>
                    <a:pt x="66" y="9"/>
                  </a:cubicBezTo>
                  <a:cubicBezTo>
                    <a:pt x="66" y="11"/>
                    <a:pt x="66" y="14"/>
                    <a:pt x="66" y="16"/>
                  </a:cubicBezTo>
                  <a:cubicBezTo>
                    <a:pt x="63" y="16"/>
                    <a:pt x="61" y="16"/>
                    <a:pt x="58" y="16"/>
                  </a:cubicBezTo>
                  <a:cubicBezTo>
                    <a:pt x="58" y="14"/>
                    <a:pt x="58" y="11"/>
                    <a:pt x="5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6" name="Freeform 70"/>
            <p:cNvSpPr/>
            <p:nvPr/>
          </p:nvSpPr>
          <p:spPr bwMode="auto">
            <a:xfrm>
              <a:off x="1122363" y="3143250"/>
              <a:ext cx="150813" cy="71438"/>
            </a:xfrm>
            <a:custGeom>
              <a:avLst/>
              <a:gdLst>
                <a:gd name="T0" fmla="*/ 31 w 60"/>
                <a:gd name="T1" fmla="*/ 28 h 28"/>
                <a:gd name="T2" fmla="*/ 24 w 60"/>
                <a:gd name="T3" fmla="*/ 21 h 28"/>
                <a:gd name="T4" fmla="*/ 22 w 60"/>
                <a:gd name="T5" fmla="*/ 19 h 28"/>
                <a:gd name="T6" fmla="*/ 3 w 60"/>
                <a:gd name="T7" fmla="*/ 8 h 28"/>
                <a:gd name="T8" fmla="*/ 0 w 60"/>
                <a:gd name="T9" fmla="*/ 3 h 28"/>
                <a:gd name="T10" fmla="*/ 6 w 60"/>
                <a:gd name="T11" fmla="*/ 1 h 28"/>
                <a:gd name="T12" fmla="*/ 7 w 60"/>
                <a:gd name="T13" fmla="*/ 1 h 28"/>
                <a:gd name="T14" fmla="*/ 26 w 60"/>
                <a:gd name="T15" fmla="*/ 13 h 28"/>
                <a:gd name="T16" fmla="*/ 28 w 60"/>
                <a:gd name="T17" fmla="*/ 13 h 28"/>
                <a:gd name="T18" fmla="*/ 36 w 60"/>
                <a:gd name="T19" fmla="*/ 14 h 28"/>
                <a:gd name="T20" fmla="*/ 38 w 60"/>
                <a:gd name="T21" fmla="*/ 14 h 28"/>
                <a:gd name="T22" fmla="*/ 56 w 60"/>
                <a:gd name="T23" fmla="*/ 3 h 28"/>
                <a:gd name="T24" fmla="*/ 58 w 60"/>
                <a:gd name="T25" fmla="*/ 2 h 28"/>
                <a:gd name="T26" fmla="*/ 60 w 60"/>
                <a:gd name="T27" fmla="*/ 3 h 28"/>
                <a:gd name="T28" fmla="*/ 59 w 60"/>
                <a:gd name="T29" fmla="*/ 6 h 28"/>
                <a:gd name="T30" fmla="*/ 58 w 60"/>
                <a:gd name="T31" fmla="*/ 6 h 28"/>
                <a:gd name="T32" fmla="*/ 40 w 60"/>
                <a:gd name="T33" fmla="*/ 17 h 28"/>
                <a:gd name="T34" fmla="*/ 39 w 60"/>
                <a:gd name="T35" fmla="*/ 19 h 28"/>
                <a:gd name="T36" fmla="*/ 31 w 60"/>
                <a:gd name="T3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28">
                  <a:moveTo>
                    <a:pt x="31" y="28"/>
                  </a:moveTo>
                  <a:cubicBezTo>
                    <a:pt x="27" y="28"/>
                    <a:pt x="24" y="25"/>
                    <a:pt x="24" y="21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16" y="15"/>
                    <a:pt x="9" y="12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3" y="0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14" y="5"/>
                    <a:pt x="20" y="9"/>
                    <a:pt x="26" y="13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31" y="11"/>
                    <a:pt x="34" y="12"/>
                    <a:pt x="36" y="14"/>
                  </a:cubicBezTo>
                  <a:cubicBezTo>
                    <a:pt x="37" y="14"/>
                    <a:pt x="37" y="14"/>
                    <a:pt x="38" y="14"/>
                  </a:cubicBezTo>
                  <a:cubicBezTo>
                    <a:pt x="44" y="10"/>
                    <a:pt x="50" y="7"/>
                    <a:pt x="56" y="3"/>
                  </a:cubicBezTo>
                  <a:cubicBezTo>
                    <a:pt x="57" y="3"/>
                    <a:pt x="57" y="3"/>
                    <a:pt x="58" y="2"/>
                  </a:cubicBezTo>
                  <a:cubicBezTo>
                    <a:pt x="58" y="2"/>
                    <a:pt x="59" y="2"/>
                    <a:pt x="60" y="3"/>
                  </a:cubicBezTo>
                  <a:cubicBezTo>
                    <a:pt x="60" y="4"/>
                    <a:pt x="60" y="5"/>
                    <a:pt x="59" y="6"/>
                  </a:cubicBezTo>
                  <a:cubicBezTo>
                    <a:pt x="59" y="6"/>
                    <a:pt x="59" y="6"/>
                    <a:pt x="58" y="6"/>
                  </a:cubicBezTo>
                  <a:cubicBezTo>
                    <a:pt x="52" y="10"/>
                    <a:pt x="46" y="14"/>
                    <a:pt x="40" y="17"/>
                  </a:cubicBezTo>
                  <a:cubicBezTo>
                    <a:pt x="39" y="18"/>
                    <a:pt x="39" y="18"/>
                    <a:pt x="39" y="19"/>
                  </a:cubicBezTo>
                  <a:cubicBezTo>
                    <a:pt x="40" y="23"/>
                    <a:pt x="36" y="28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7" name="Oval 71"/>
            <p:cNvSpPr>
              <a:spLocks noChangeArrowheads="1"/>
            </p:cNvSpPr>
            <p:nvPr/>
          </p:nvSpPr>
          <p:spPr bwMode="auto">
            <a:xfrm>
              <a:off x="1476375" y="4022725"/>
              <a:ext cx="492125" cy="4921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8" name="Freeform 72"/>
            <p:cNvSpPr/>
            <p:nvPr/>
          </p:nvSpPr>
          <p:spPr bwMode="auto">
            <a:xfrm>
              <a:off x="1620838" y="4184650"/>
              <a:ext cx="215900" cy="163513"/>
            </a:xfrm>
            <a:custGeom>
              <a:avLst/>
              <a:gdLst>
                <a:gd name="T0" fmla="*/ 64 w 86"/>
                <a:gd name="T1" fmla="*/ 65 h 65"/>
                <a:gd name="T2" fmla="*/ 64 w 86"/>
                <a:gd name="T3" fmla="*/ 64 h 65"/>
                <a:gd name="T4" fmla="*/ 44 w 86"/>
                <a:gd name="T5" fmla="*/ 44 h 65"/>
                <a:gd name="T6" fmla="*/ 43 w 86"/>
                <a:gd name="T7" fmla="*/ 43 h 65"/>
                <a:gd name="T8" fmla="*/ 54 w 86"/>
                <a:gd name="T9" fmla="*/ 43 h 65"/>
                <a:gd name="T10" fmla="*/ 54 w 86"/>
                <a:gd name="T11" fmla="*/ 37 h 65"/>
                <a:gd name="T12" fmla="*/ 44 w 86"/>
                <a:gd name="T13" fmla="*/ 17 h 65"/>
                <a:gd name="T14" fmla="*/ 31 w 86"/>
                <a:gd name="T15" fmla="*/ 11 h 65"/>
                <a:gd name="T16" fmla="*/ 12 w 86"/>
                <a:gd name="T17" fmla="*/ 15 h 65"/>
                <a:gd name="T18" fmla="*/ 0 w 86"/>
                <a:gd name="T19" fmla="*/ 31 h 65"/>
                <a:gd name="T20" fmla="*/ 0 w 86"/>
                <a:gd name="T21" fmla="*/ 32 h 65"/>
                <a:gd name="T22" fmla="*/ 0 w 86"/>
                <a:gd name="T23" fmla="*/ 29 h 65"/>
                <a:gd name="T24" fmla="*/ 30 w 86"/>
                <a:gd name="T25" fmla="*/ 1 h 65"/>
                <a:gd name="T26" fmla="*/ 35 w 86"/>
                <a:gd name="T27" fmla="*/ 0 h 65"/>
                <a:gd name="T28" fmla="*/ 40 w 86"/>
                <a:gd name="T29" fmla="*/ 0 h 65"/>
                <a:gd name="T30" fmla="*/ 43 w 86"/>
                <a:gd name="T31" fmla="*/ 0 h 65"/>
                <a:gd name="T32" fmla="*/ 62 w 86"/>
                <a:gd name="T33" fmla="*/ 10 h 65"/>
                <a:gd name="T34" fmla="*/ 75 w 86"/>
                <a:gd name="T35" fmla="*/ 31 h 65"/>
                <a:gd name="T36" fmla="*/ 75 w 86"/>
                <a:gd name="T37" fmla="*/ 42 h 65"/>
                <a:gd name="T38" fmla="*/ 75 w 86"/>
                <a:gd name="T39" fmla="*/ 43 h 65"/>
                <a:gd name="T40" fmla="*/ 86 w 86"/>
                <a:gd name="T41" fmla="*/ 43 h 65"/>
                <a:gd name="T42" fmla="*/ 86 w 86"/>
                <a:gd name="T43" fmla="*/ 44 h 65"/>
                <a:gd name="T44" fmla="*/ 86 w 86"/>
                <a:gd name="T45" fmla="*/ 44 h 65"/>
                <a:gd name="T46" fmla="*/ 65 w 86"/>
                <a:gd name="T47" fmla="*/ 65 h 65"/>
                <a:gd name="T48" fmla="*/ 65 w 86"/>
                <a:gd name="T49" fmla="*/ 65 h 65"/>
                <a:gd name="T50" fmla="*/ 64 w 86"/>
                <a:gd name="T5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65">
                  <a:moveTo>
                    <a:pt x="64" y="65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57" y="58"/>
                    <a:pt x="50" y="51"/>
                    <a:pt x="44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6" y="43"/>
                    <a:pt x="50" y="43"/>
                    <a:pt x="54" y="43"/>
                  </a:cubicBezTo>
                  <a:cubicBezTo>
                    <a:pt x="54" y="41"/>
                    <a:pt x="54" y="39"/>
                    <a:pt x="54" y="37"/>
                  </a:cubicBezTo>
                  <a:cubicBezTo>
                    <a:pt x="53" y="29"/>
                    <a:pt x="50" y="22"/>
                    <a:pt x="44" y="17"/>
                  </a:cubicBezTo>
                  <a:cubicBezTo>
                    <a:pt x="40" y="14"/>
                    <a:pt x="36" y="12"/>
                    <a:pt x="31" y="11"/>
                  </a:cubicBezTo>
                  <a:cubicBezTo>
                    <a:pt x="24" y="10"/>
                    <a:pt x="17" y="12"/>
                    <a:pt x="12" y="15"/>
                  </a:cubicBezTo>
                  <a:cubicBezTo>
                    <a:pt x="6" y="19"/>
                    <a:pt x="2" y="25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5" y="14"/>
                    <a:pt x="15" y="4"/>
                    <a:pt x="30" y="1"/>
                  </a:cubicBezTo>
                  <a:cubicBezTo>
                    <a:pt x="32" y="0"/>
                    <a:pt x="33" y="0"/>
                    <a:pt x="35" y="0"/>
                  </a:cubicBezTo>
                  <a:cubicBezTo>
                    <a:pt x="37" y="0"/>
                    <a:pt x="38" y="0"/>
                    <a:pt x="40" y="0"/>
                  </a:cubicBezTo>
                  <a:cubicBezTo>
                    <a:pt x="41" y="0"/>
                    <a:pt x="42" y="0"/>
                    <a:pt x="43" y="0"/>
                  </a:cubicBezTo>
                  <a:cubicBezTo>
                    <a:pt x="50" y="2"/>
                    <a:pt x="57" y="5"/>
                    <a:pt x="62" y="10"/>
                  </a:cubicBezTo>
                  <a:cubicBezTo>
                    <a:pt x="69" y="15"/>
                    <a:pt x="73" y="23"/>
                    <a:pt x="75" y="31"/>
                  </a:cubicBezTo>
                  <a:cubicBezTo>
                    <a:pt x="75" y="35"/>
                    <a:pt x="75" y="39"/>
                    <a:pt x="75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9" y="43"/>
                    <a:pt x="83" y="43"/>
                    <a:pt x="86" y="43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79" y="51"/>
                    <a:pt x="72" y="58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lnTo>
                    <a:pt x="6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9" name="Freeform 73"/>
            <p:cNvSpPr/>
            <p:nvPr/>
          </p:nvSpPr>
          <p:spPr bwMode="auto">
            <a:xfrm>
              <a:off x="2497138" y="479425"/>
              <a:ext cx="334963" cy="336550"/>
            </a:xfrm>
            <a:custGeom>
              <a:avLst/>
              <a:gdLst>
                <a:gd name="T0" fmla="*/ 67 w 134"/>
                <a:gd name="T1" fmla="*/ 0 h 135"/>
                <a:gd name="T2" fmla="*/ 0 w 134"/>
                <a:gd name="T3" fmla="*/ 67 h 135"/>
                <a:gd name="T4" fmla="*/ 67 w 134"/>
                <a:gd name="T5" fmla="*/ 135 h 135"/>
                <a:gd name="T6" fmla="*/ 134 w 134"/>
                <a:gd name="T7" fmla="*/ 67 h 135"/>
                <a:gd name="T8" fmla="*/ 133 w 134"/>
                <a:gd name="T9" fmla="*/ 67 h 135"/>
                <a:gd name="T10" fmla="*/ 132 w 134"/>
                <a:gd name="T11" fmla="*/ 67 h 135"/>
                <a:gd name="T12" fmla="*/ 113 w 134"/>
                <a:gd name="T13" fmla="*/ 113 h 135"/>
                <a:gd name="T14" fmla="*/ 67 w 134"/>
                <a:gd name="T15" fmla="*/ 132 h 135"/>
                <a:gd name="T16" fmla="*/ 22 w 134"/>
                <a:gd name="T17" fmla="*/ 113 h 135"/>
                <a:gd name="T18" fmla="*/ 3 w 134"/>
                <a:gd name="T19" fmla="*/ 67 h 135"/>
                <a:gd name="T20" fmla="*/ 22 w 134"/>
                <a:gd name="T21" fmla="*/ 22 h 135"/>
                <a:gd name="T22" fmla="*/ 67 w 134"/>
                <a:gd name="T23" fmla="*/ 3 h 135"/>
                <a:gd name="T24" fmla="*/ 113 w 134"/>
                <a:gd name="T25" fmla="*/ 22 h 135"/>
                <a:gd name="T26" fmla="*/ 132 w 134"/>
                <a:gd name="T27" fmla="*/ 67 h 135"/>
                <a:gd name="T28" fmla="*/ 133 w 134"/>
                <a:gd name="T29" fmla="*/ 67 h 135"/>
                <a:gd name="T30" fmla="*/ 134 w 134"/>
                <a:gd name="T31" fmla="*/ 67 h 135"/>
                <a:gd name="T32" fmla="*/ 67 w 134"/>
                <a:gd name="T3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5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5"/>
                    <a:pt x="67" y="135"/>
                  </a:cubicBezTo>
                  <a:cubicBezTo>
                    <a:pt x="104" y="135"/>
                    <a:pt x="134" y="104"/>
                    <a:pt x="134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85"/>
                    <a:pt x="125" y="101"/>
                    <a:pt x="113" y="113"/>
                  </a:cubicBezTo>
                  <a:cubicBezTo>
                    <a:pt x="101" y="125"/>
                    <a:pt x="85" y="132"/>
                    <a:pt x="67" y="132"/>
                  </a:cubicBezTo>
                  <a:cubicBezTo>
                    <a:pt x="49" y="132"/>
                    <a:pt x="33" y="125"/>
                    <a:pt x="22" y="113"/>
                  </a:cubicBezTo>
                  <a:cubicBezTo>
                    <a:pt x="10" y="101"/>
                    <a:pt x="3" y="85"/>
                    <a:pt x="3" y="67"/>
                  </a:cubicBezTo>
                  <a:cubicBezTo>
                    <a:pt x="3" y="50"/>
                    <a:pt x="10" y="33"/>
                    <a:pt x="22" y="22"/>
                  </a:cubicBezTo>
                  <a:cubicBezTo>
                    <a:pt x="33" y="10"/>
                    <a:pt x="49" y="3"/>
                    <a:pt x="67" y="3"/>
                  </a:cubicBezTo>
                  <a:cubicBezTo>
                    <a:pt x="85" y="3"/>
                    <a:pt x="101" y="10"/>
                    <a:pt x="113" y="22"/>
                  </a:cubicBezTo>
                  <a:cubicBezTo>
                    <a:pt x="125" y="33"/>
                    <a:pt x="132" y="50"/>
                    <a:pt x="132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0" name="Freeform 74"/>
            <p:cNvSpPr/>
            <p:nvPr/>
          </p:nvSpPr>
          <p:spPr bwMode="auto">
            <a:xfrm>
              <a:off x="1763713" y="2133600"/>
              <a:ext cx="334963" cy="336550"/>
            </a:xfrm>
            <a:custGeom>
              <a:avLst/>
              <a:gdLst>
                <a:gd name="T0" fmla="*/ 132 w 134"/>
                <a:gd name="T1" fmla="*/ 68 h 135"/>
                <a:gd name="T2" fmla="*/ 134 w 134"/>
                <a:gd name="T3" fmla="*/ 68 h 135"/>
                <a:gd name="T4" fmla="*/ 67 w 134"/>
                <a:gd name="T5" fmla="*/ 0 h 135"/>
                <a:gd name="T6" fmla="*/ 0 w 134"/>
                <a:gd name="T7" fmla="*/ 68 h 135"/>
                <a:gd name="T8" fmla="*/ 67 w 134"/>
                <a:gd name="T9" fmla="*/ 135 h 135"/>
                <a:gd name="T10" fmla="*/ 134 w 134"/>
                <a:gd name="T11" fmla="*/ 68 h 135"/>
                <a:gd name="T12" fmla="*/ 132 w 134"/>
                <a:gd name="T13" fmla="*/ 68 h 135"/>
                <a:gd name="T14" fmla="*/ 131 w 134"/>
                <a:gd name="T15" fmla="*/ 68 h 135"/>
                <a:gd name="T16" fmla="*/ 112 w 134"/>
                <a:gd name="T17" fmla="*/ 113 h 135"/>
                <a:gd name="T18" fmla="*/ 67 w 134"/>
                <a:gd name="T19" fmla="*/ 132 h 135"/>
                <a:gd name="T20" fmla="*/ 21 w 134"/>
                <a:gd name="T21" fmla="*/ 113 h 135"/>
                <a:gd name="T22" fmla="*/ 2 w 134"/>
                <a:gd name="T23" fmla="*/ 68 h 135"/>
                <a:gd name="T24" fmla="*/ 21 w 134"/>
                <a:gd name="T25" fmla="*/ 22 h 135"/>
                <a:gd name="T26" fmla="*/ 67 w 134"/>
                <a:gd name="T27" fmla="*/ 3 h 135"/>
                <a:gd name="T28" fmla="*/ 112 w 134"/>
                <a:gd name="T29" fmla="*/ 22 h 135"/>
                <a:gd name="T30" fmla="*/ 131 w 134"/>
                <a:gd name="T31" fmla="*/ 68 h 135"/>
                <a:gd name="T32" fmla="*/ 132 w 134"/>
                <a:gd name="T33" fmla="*/ 6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5">
                  <a:moveTo>
                    <a:pt x="132" y="68"/>
                  </a:moveTo>
                  <a:cubicBezTo>
                    <a:pt x="134" y="68"/>
                    <a:pt x="134" y="68"/>
                    <a:pt x="134" y="68"/>
                  </a:cubicBez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4" y="105"/>
                    <a:pt x="134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85"/>
                    <a:pt x="124" y="102"/>
                    <a:pt x="112" y="113"/>
                  </a:cubicBezTo>
                  <a:cubicBezTo>
                    <a:pt x="101" y="125"/>
                    <a:pt x="85" y="132"/>
                    <a:pt x="67" y="132"/>
                  </a:cubicBezTo>
                  <a:cubicBezTo>
                    <a:pt x="49" y="132"/>
                    <a:pt x="33" y="125"/>
                    <a:pt x="21" y="113"/>
                  </a:cubicBezTo>
                  <a:cubicBezTo>
                    <a:pt x="9" y="102"/>
                    <a:pt x="2" y="85"/>
                    <a:pt x="2" y="68"/>
                  </a:cubicBezTo>
                  <a:cubicBezTo>
                    <a:pt x="2" y="50"/>
                    <a:pt x="9" y="34"/>
                    <a:pt x="21" y="22"/>
                  </a:cubicBezTo>
                  <a:cubicBezTo>
                    <a:pt x="33" y="10"/>
                    <a:pt x="49" y="3"/>
                    <a:pt x="67" y="3"/>
                  </a:cubicBezTo>
                  <a:cubicBezTo>
                    <a:pt x="85" y="3"/>
                    <a:pt x="101" y="10"/>
                    <a:pt x="112" y="22"/>
                  </a:cubicBezTo>
                  <a:cubicBezTo>
                    <a:pt x="124" y="34"/>
                    <a:pt x="131" y="50"/>
                    <a:pt x="131" y="68"/>
                  </a:cubicBezTo>
                  <a:lnTo>
                    <a:pt x="132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1" name="Freeform 75"/>
            <p:cNvSpPr/>
            <p:nvPr/>
          </p:nvSpPr>
          <p:spPr bwMode="auto">
            <a:xfrm>
              <a:off x="1385888" y="4687888"/>
              <a:ext cx="334963" cy="334963"/>
            </a:xfrm>
            <a:custGeom>
              <a:avLst/>
              <a:gdLst>
                <a:gd name="T0" fmla="*/ 67 w 134"/>
                <a:gd name="T1" fmla="*/ 0 h 134"/>
                <a:gd name="T2" fmla="*/ 0 w 134"/>
                <a:gd name="T3" fmla="*/ 67 h 134"/>
                <a:gd name="T4" fmla="*/ 67 w 134"/>
                <a:gd name="T5" fmla="*/ 134 h 134"/>
                <a:gd name="T6" fmla="*/ 134 w 134"/>
                <a:gd name="T7" fmla="*/ 67 h 134"/>
                <a:gd name="T8" fmla="*/ 133 w 134"/>
                <a:gd name="T9" fmla="*/ 67 h 134"/>
                <a:gd name="T10" fmla="*/ 131 w 134"/>
                <a:gd name="T11" fmla="*/ 67 h 134"/>
                <a:gd name="T12" fmla="*/ 112 w 134"/>
                <a:gd name="T13" fmla="*/ 113 h 134"/>
                <a:gd name="T14" fmla="*/ 67 w 134"/>
                <a:gd name="T15" fmla="*/ 132 h 134"/>
                <a:gd name="T16" fmla="*/ 21 w 134"/>
                <a:gd name="T17" fmla="*/ 113 h 134"/>
                <a:gd name="T18" fmla="*/ 2 w 134"/>
                <a:gd name="T19" fmla="*/ 67 h 134"/>
                <a:gd name="T20" fmla="*/ 21 w 134"/>
                <a:gd name="T21" fmla="*/ 21 h 134"/>
                <a:gd name="T22" fmla="*/ 67 w 134"/>
                <a:gd name="T23" fmla="*/ 2 h 134"/>
                <a:gd name="T24" fmla="*/ 112 w 134"/>
                <a:gd name="T25" fmla="*/ 21 h 134"/>
                <a:gd name="T26" fmla="*/ 131 w 134"/>
                <a:gd name="T27" fmla="*/ 67 h 134"/>
                <a:gd name="T28" fmla="*/ 133 w 134"/>
                <a:gd name="T29" fmla="*/ 67 h 134"/>
                <a:gd name="T30" fmla="*/ 134 w 134"/>
                <a:gd name="T31" fmla="*/ 67 h 134"/>
                <a:gd name="T32" fmla="*/ 67 w 134"/>
                <a:gd name="T3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4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cubicBezTo>
                    <a:pt x="104" y="134"/>
                    <a:pt x="134" y="104"/>
                    <a:pt x="134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85"/>
                    <a:pt x="124" y="101"/>
                    <a:pt x="112" y="113"/>
                  </a:cubicBezTo>
                  <a:cubicBezTo>
                    <a:pt x="101" y="124"/>
                    <a:pt x="85" y="132"/>
                    <a:pt x="67" y="132"/>
                  </a:cubicBezTo>
                  <a:cubicBezTo>
                    <a:pt x="49" y="132"/>
                    <a:pt x="33" y="124"/>
                    <a:pt x="21" y="113"/>
                  </a:cubicBezTo>
                  <a:cubicBezTo>
                    <a:pt x="9" y="101"/>
                    <a:pt x="2" y="85"/>
                    <a:pt x="2" y="67"/>
                  </a:cubicBezTo>
                  <a:cubicBezTo>
                    <a:pt x="2" y="49"/>
                    <a:pt x="9" y="33"/>
                    <a:pt x="21" y="21"/>
                  </a:cubicBezTo>
                  <a:cubicBezTo>
                    <a:pt x="33" y="10"/>
                    <a:pt x="49" y="2"/>
                    <a:pt x="67" y="2"/>
                  </a:cubicBezTo>
                  <a:cubicBezTo>
                    <a:pt x="85" y="2"/>
                    <a:pt x="101" y="10"/>
                    <a:pt x="112" y="21"/>
                  </a:cubicBezTo>
                  <a:cubicBezTo>
                    <a:pt x="124" y="33"/>
                    <a:pt x="131" y="49"/>
                    <a:pt x="131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2" name="Freeform 76"/>
            <p:cNvSpPr/>
            <p:nvPr/>
          </p:nvSpPr>
          <p:spPr bwMode="auto">
            <a:xfrm>
              <a:off x="4576763" y="2009775"/>
              <a:ext cx="231775" cy="233363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47 w 93"/>
                <a:gd name="T5" fmla="*/ 93 h 93"/>
                <a:gd name="T6" fmla="*/ 93 w 93"/>
                <a:gd name="T7" fmla="*/ 47 h 93"/>
                <a:gd name="T8" fmla="*/ 92 w 93"/>
                <a:gd name="T9" fmla="*/ 47 h 93"/>
                <a:gd name="T10" fmla="*/ 91 w 93"/>
                <a:gd name="T11" fmla="*/ 47 h 93"/>
                <a:gd name="T12" fmla="*/ 78 w 93"/>
                <a:gd name="T13" fmla="*/ 78 h 93"/>
                <a:gd name="T14" fmla="*/ 47 w 93"/>
                <a:gd name="T15" fmla="*/ 91 h 93"/>
                <a:gd name="T16" fmla="*/ 16 w 93"/>
                <a:gd name="T17" fmla="*/ 78 h 93"/>
                <a:gd name="T18" fmla="*/ 3 w 93"/>
                <a:gd name="T19" fmla="*/ 47 h 93"/>
                <a:gd name="T20" fmla="*/ 16 w 93"/>
                <a:gd name="T21" fmla="*/ 15 h 93"/>
                <a:gd name="T22" fmla="*/ 47 w 93"/>
                <a:gd name="T23" fmla="*/ 3 h 93"/>
                <a:gd name="T24" fmla="*/ 78 w 93"/>
                <a:gd name="T25" fmla="*/ 15 h 93"/>
                <a:gd name="T26" fmla="*/ 91 w 93"/>
                <a:gd name="T27" fmla="*/ 47 h 93"/>
                <a:gd name="T28" fmla="*/ 92 w 93"/>
                <a:gd name="T29" fmla="*/ 47 h 93"/>
                <a:gd name="T30" fmla="*/ 93 w 93"/>
                <a:gd name="T31" fmla="*/ 47 h 93"/>
                <a:gd name="T32" fmla="*/ 47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59"/>
                    <a:pt x="86" y="70"/>
                    <a:pt x="78" y="78"/>
                  </a:cubicBezTo>
                  <a:cubicBezTo>
                    <a:pt x="70" y="86"/>
                    <a:pt x="59" y="91"/>
                    <a:pt x="47" y="91"/>
                  </a:cubicBezTo>
                  <a:cubicBezTo>
                    <a:pt x="35" y="91"/>
                    <a:pt x="24" y="86"/>
                    <a:pt x="16" y="78"/>
                  </a:cubicBezTo>
                  <a:cubicBezTo>
                    <a:pt x="8" y="70"/>
                    <a:pt x="3" y="59"/>
                    <a:pt x="3" y="47"/>
                  </a:cubicBezTo>
                  <a:cubicBezTo>
                    <a:pt x="3" y="34"/>
                    <a:pt x="8" y="23"/>
                    <a:pt x="16" y="15"/>
                  </a:cubicBezTo>
                  <a:cubicBezTo>
                    <a:pt x="24" y="7"/>
                    <a:pt x="35" y="3"/>
                    <a:pt x="47" y="3"/>
                  </a:cubicBezTo>
                  <a:cubicBezTo>
                    <a:pt x="59" y="3"/>
                    <a:pt x="70" y="7"/>
                    <a:pt x="78" y="15"/>
                  </a:cubicBezTo>
                  <a:cubicBezTo>
                    <a:pt x="86" y="23"/>
                    <a:pt x="91" y="34"/>
                    <a:pt x="91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3" name="Freeform 77"/>
            <p:cNvSpPr/>
            <p:nvPr/>
          </p:nvSpPr>
          <p:spPr bwMode="auto">
            <a:xfrm>
              <a:off x="4391025" y="603250"/>
              <a:ext cx="233363" cy="233363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2 w 93"/>
                <a:gd name="T9" fmla="*/ 46 h 93"/>
                <a:gd name="T10" fmla="*/ 91 w 93"/>
                <a:gd name="T11" fmla="*/ 46 h 93"/>
                <a:gd name="T12" fmla="*/ 78 w 93"/>
                <a:gd name="T13" fmla="*/ 77 h 93"/>
                <a:gd name="T14" fmla="*/ 47 w 93"/>
                <a:gd name="T15" fmla="*/ 90 h 93"/>
                <a:gd name="T16" fmla="*/ 16 w 93"/>
                <a:gd name="T17" fmla="*/ 77 h 93"/>
                <a:gd name="T18" fmla="*/ 3 w 93"/>
                <a:gd name="T19" fmla="*/ 46 h 93"/>
                <a:gd name="T20" fmla="*/ 16 w 93"/>
                <a:gd name="T21" fmla="*/ 15 h 93"/>
                <a:gd name="T22" fmla="*/ 47 w 93"/>
                <a:gd name="T23" fmla="*/ 2 h 93"/>
                <a:gd name="T24" fmla="*/ 78 w 93"/>
                <a:gd name="T25" fmla="*/ 15 h 93"/>
                <a:gd name="T26" fmla="*/ 91 w 93"/>
                <a:gd name="T27" fmla="*/ 46 h 93"/>
                <a:gd name="T28" fmla="*/ 92 w 93"/>
                <a:gd name="T29" fmla="*/ 46 h 93"/>
                <a:gd name="T30" fmla="*/ 93 w 93"/>
                <a:gd name="T31" fmla="*/ 46 h 93"/>
                <a:gd name="T32" fmla="*/ 47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58"/>
                    <a:pt x="86" y="69"/>
                    <a:pt x="78" y="77"/>
                  </a:cubicBezTo>
                  <a:cubicBezTo>
                    <a:pt x="70" y="85"/>
                    <a:pt x="59" y="90"/>
                    <a:pt x="47" y="90"/>
                  </a:cubicBezTo>
                  <a:cubicBezTo>
                    <a:pt x="35" y="90"/>
                    <a:pt x="24" y="85"/>
                    <a:pt x="16" y="77"/>
                  </a:cubicBezTo>
                  <a:cubicBezTo>
                    <a:pt x="8" y="69"/>
                    <a:pt x="3" y="58"/>
                    <a:pt x="3" y="46"/>
                  </a:cubicBezTo>
                  <a:cubicBezTo>
                    <a:pt x="3" y="34"/>
                    <a:pt x="8" y="23"/>
                    <a:pt x="16" y="15"/>
                  </a:cubicBezTo>
                  <a:cubicBezTo>
                    <a:pt x="24" y="7"/>
                    <a:pt x="35" y="2"/>
                    <a:pt x="47" y="2"/>
                  </a:cubicBezTo>
                  <a:cubicBezTo>
                    <a:pt x="59" y="2"/>
                    <a:pt x="70" y="7"/>
                    <a:pt x="78" y="15"/>
                  </a:cubicBezTo>
                  <a:cubicBezTo>
                    <a:pt x="86" y="23"/>
                    <a:pt x="91" y="34"/>
                    <a:pt x="91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4" name="Freeform 78"/>
            <p:cNvSpPr/>
            <p:nvPr/>
          </p:nvSpPr>
          <p:spPr bwMode="auto">
            <a:xfrm>
              <a:off x="527050" y="1482725"/>
              <a:ext cx="233363" cy="2317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92 w 93"/>
                <a:gd name="T9" fmla="*/ 46 h 93"/>
                <a:gd name="T10" fmla="*/ 90 w 93"/>
                <a:gd name="T11" fmla="*/ 46 h 93"/>
                <a:gd name="T12" fmla="*/ 77 w 93"/>
                <a:gd name="T13" fmla="*/ 77 h 93"/>
                <a:gd name="T14" fmla="*/ 46 w 93"/>
                <a:gd name="T15" fmla="*/ 90 h 93"/>
                <a:gd name="T16" fmla="*/ 15 w 93"/>
                <a:gd name="T17" fmla="*/ 77 h 93"/>
                <a:gd name="T18" fmla="*/ 2 w 93"/>
                <a:gd name="T19" fmla="*/ 46 h 93"/>
                <a:gd name="T20" fmla="*/ 15 w 93"/>
                <a:gd name="T21" fmla="*/ 15 h 93"/>
                <a:gd name="T22" fmla="*/ 46 w 93"/>
                <a:gd name="T23" fmla="*/ 2 h 93"/>
                <a:gd name="T24" fmla="*/ 77 w 93"/>
                <a:gd name="T25" fmla="*/ 15 h 93"/>
                <a:gd name="T26" fmla="*/ 90 w 93"/>
                <a:gd name="T27" fmla="*/ 46 h 93"/>
                <a:gd name="T28" fmla="*/ 92 w 93"/>
                <a:gd name="T29" fmla="*/ 46 h 93"/>
                <a:gd name="T30" fmla="*/ 93 w 93"/>
                <a:gd name="T31" fmla="*/ 46 h 93"/>
                <a:gd name="T32" fmla="*/ 46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0" y="59"/>
                    <a:pt x="85" y="70"/>
                    <a:pt x="77" y="77"/>
                  </a:cubicBezTo>
                  <a:cubicBezTo>
                    <a:pt x="69" y="85"/>
                    <a:pt x="58" y="90"/>
                    <a:pt x="46" y="90"/>
                  </a:cubicBezTo>
                  <a:cubicBezTo>
                    <a:pt x="34" y="90"/>
                    <a:pt x="23" y="85"/>
                    <a:pt x="15" y="77"/>
                  </a:cubicBezTo>
                  <a:cubicBezTo>
                    <a:pt x="7" y="70"/>
                    <a:pt x="2" y="59"/>
                    <a:pt x="2" y="46"/>
                  </a:cubicBezTo>
                  <a:cubicBezTo>
                    <a:pt x="2" y="34"/>
                    <a:pt x="7" y="23"/>
                    <a:pt x="15" y="15"/>
                  </a:cubicBezTo>
                  <a:cubicBezTo>
                    <a:pt x="23" y="7"/>
                    <a:pt x="34" y="2"/>
                    <a:pt x="46" y="2"/>
                  </a:cubicBezTo>
                  <a:cubicBezTo>
                    <a:pt x="58" y="2"/>
                    <a:pt x="69" y="7"/>
                    <a:pt x="77" y="15"/>
                  </a:cubicBezTo>
                  <a:cubicBezTo>
                    <a:pt x="85" y="23"/>
                    <a:pt x="90" y="34"/>
                    <a:pt x="90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21"/>
                    <a:pt x="72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5" name="Freeform 79"/>
            <p:cNvSpPr>
              <a:spLocks noEditPoints="1"/>
            </p:cNvSpPr>
            <p:nvPr/>
          </p:nvSpPr>
          <p:spPr bwMode="auto">
            <a:xfrm>
              <a:off x="3556000" y="3121025"/>
              <a:ext cx="231775" cy="233363"/>
            </a:xfrm>
            <a:custGeom>
              <a:avLst/>
              <a:gdLst>
                <a:gd name="T0" fmla="*/ 13 w 93"/>
                <a:gd name="T1" fmla="*/ 76 h 93"/>
                <a:gd name="T2" fmla="*/ 11 w 93"/>
                <a:gd name="T3" fmla="*/ 78 h 93"/>
                <a:gd name="T4" fmla="*/ 39 w 93"/>
                <a:gd name="T5" fmla="*/ 93 h 93"/>
                <a:gd name="T6" fmla="*/ 39 w 93"/>
                <a:gd name="T7" fmla="*/ 90 h 93"/>
                <a:gd name="T8" fmla="*/ 15 w 93"/>
                <a:gd name="T9" fmla="*/ 78 h 93"/>
                <a:gd name="T10" fmla="*/ 13 w 93"/>
                <a:gd name="T11" fmla="*/ 76 h 93"/>
                <a:gd name="T12" fmla="*/ 83 w 93"/>
                <a:gd name="T13" fmla="*/ 71 h 93"/>
                <a:gd name="T14" fmla="*/ 77 w 93"/>
                <a:gd name="T15" fmla="*/ 78 h 93"/>
                <a:gd name="T16" fmla="*/ 46 w 93"/>
                <a:gd name="T17" fmla="*/ 91 h 93"/>
                <a:gd name="T18" fmla="*/ 44 w 93"/>
                <a:gd name="T19" fmla="*/ 91 h 93"/>
                <a:gd name="T20" fmla="*/ 44 w 93"/>
                <a:gd name="T21" fmla="*/ 93 h 93"/>
                <a:gd name="T22" fmla="*/ 46 w 93"/>
                <a:gd name="T23" fmla="*/ 93 h 93"/>
                <a:gd name="T24" fmla="*/ 85 w 93"/>
                <a:gd name="T25" fmla="*/ 72 h 93"/>
                <a:gd name="T26" fmla="*/ 83 w 93"/>
                <a:gd name="T27" fmla="*/ 71 h 93"/>
                <a:gd name="T28" fmla="*/ 93 w 93"/>
                <a:gd name="T29" fmla="*/ 47 h 93"/>
                <a:gd name="T30" fmla="*/ 91 w 93"/>
                <a:gd name="T31" fmla="*/ 47 h 93"/>
                <a:gd name="T32" fmla="*/ 90 w 93"/>
                <a:gd name="T33" fmla="*/ 47 h 93"/>
                <a:gd name="T34" fmla="*/ 86 w 93"/>
                <a:gd name="T35" fmla="*/ 66 h 93"/>
                <a:gd name="T36" fmla="*/ 88 w 93"/>
                <a:gd name="T37" fmla="*/ 67 h 93"/>
                <a:gd name="T38" fmla="*/ 93 w 93"/>
                <a:gd name="T39" fmla="*/ 47 h 93"/>
                <a:gd name="T40" fmla="*/ 2 w 93"/>
                <a:gd name="T41" fmla="*/ 31 h 93"/>
                <a:gd name="T42" fmla="*/ 0 w 93"/>
                <a:gd name="T43" fmla="*/ 47 h 93"/>
                <a:gd name="T44" fmla="*/ 8 w 93"/>
                <a:gd name="T45" fmla="*/ 74 h 93"/>
                <a:gd name="T46" fmla="*/ 10 w 93"/>
                <a:gd name="T47" fmla="*/ 72 h 93"/>
                <a:gd name="T48" fmla="*/ 2 w 93"/>
                <a:gd name="T49" fmla="*/ 47 h 93"/>
                <a:gd name="T50" fmla="*/ 4 w 93"/>
                <a:gd name="T51" fmla="*/ 32 h 93"/>
                <a:gd name="T52" fmla="*/ 2 w 93"/>
                <a:gd name="T53" fmla="*/ 31 h 93"/>
                <a:gd name="T54" fmla="*/ 74 w 93"/>
                <a:gd name="T55" fmla="*/ 10 h 93"/>
                <a:gd name="T56" fmla="*/ 72 w 93"/>
                <a:gd name="T57" fmla="*/ 12 h 93"/>
                <a:gd name="T58" fmla="*/ 77 w 93"/>
                <a:gd name="T59" fmla="*/ 16 h 93"/>
                <a:gd name="T60" fmla="*/ 90 w 93"/>
                <a:gd name="T61" fmla="*/ 47 h 93"/>
                <a:gd name="T62" fmla="*/ 91 w 93"/>
                <a:gd name="T63" fmla="*/ 47 h 93"/>
                <a:gd name="T64" fmla="*/ 93 w 93"/>
                <a:gd name="T65" fmla="*/ 47 h 93"/>
                <a:gd name="T66" fmla="*/ 74 w 93"/>
                <a:gd name="T67" fmla="*/ 10 h 93"/>
                <a:gd name="T68" fmla="*/ 42 w 93"/>
                <a:gd name="T69" fmla="*/ 1 h 93"/>
                <a:gd name="T70" fmla="*/ 4 w 93"/>
                <a:gd name="T71" fmla="*/ 27 h 93"/>
                <a:gd name="T72" fmla="*/ 6 w 93"/>
                <a:gd name="T73" fmla="*/ 28 h 93"/>
                <a:gd name="T74" fmla="*/ 15 w 93"/>
                <a:gd name="T75" fmla="*/ 16 h 93"/>
                <a:gd name="T76" fmla="*/ 42 w 93"/>
                <a:gd name="T77" fmla="*/ 3 h 93"/>
                <a:gd name="T78" fmla="*/ 42 w 93"/>
                <a:gd name="T79" fmla="*/ 1 h 93"/>
                <a:gd name="T80" fmla="*/ 47 w 93"/>
                <a:gd name="T81" fmla="*/ 0 h 93"/>
                <a:gd name="T82" fmla="*/ 47 w 93"/>
                <a:gd name="T83" fmla="*/ 3 h 93"/>
                <a:gd name="T84" fmla="*/ 68 w 93"/>
                <a:gd name="T85" fmla="*/ 9 h 93"/>
                <a:gd name="T86" fmla="*/ 70 w 93"/>
                <a:gd name="T87" fmla="*/ 7 h 93"/>
                <a:gd name="T88" fmla="*/ 47 w 93"/>
                <a:gd name="T8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" h="93">
                  <a:moveTo>
                    <a:pt x="13" y="76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8" y="86"/>
                    <a:pt x="28" y="91"/>
                    <a:pt x="39" y="93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0" y="89"/>
                    <a:pt x="21" y="85"/>
                    <a:pt x="15" y="78"/>
                  </a:cubicBezTo>
                  <a:cubicBezTo>
                    <a:pt x="14" y="77"/>
                    <a:pt x="14" y="77"/>
                    <a:pt x="13" y="76"/>
                  </a:cubicBezTo>
                  <a:moveTo>
                    <a:pt x="83" y="71"/>
                  </a:moveTo>
                  <a:cubicBezTo>
                    <a:pt x="81" y="73"/>
                    <a:pt x="79" y="76"/>
                    <a:pt x="77" y="78"/>
                  </a:cubicBezTo>
                  <a:cubicBezTo>
                    <a:pt x="69" y="86"/>
                    <a:pt x="58" y="91"/>
                    <a:pt x="46" y="91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5" y="93"/>
                    <a:pt x="45" y="93"/>
                    <a:pt x="46" y="93"/>
                  </a:cubicBezTo>
                  <a:cubicBezTo>
                    <a:pt x="63" y="93"/>
                    <a:pt x="77" y="85"/>
                    <a:pt x="85" y="72"/>
                  </a:cubicBezTo>
                  <a:cubicBezTo>
                    <a:pt x="83" y="71"/>
                    <a:pt x="83" y="71"/>
                    <a:pt x="83" y="71"/>
                  </a:cubicBezTo>
                  <a:moveTo>
                    <a:pt x="93" y="47"/>
                  </a:moveTo>
                  <a:cubicBezTo>
                    <a:pt x="91" y="47"/>
                    <a:pt x="91" y="47"/>
                    <a:pt x="91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54"/>
                    <a:pt x="88" y="60"/>
                    <a:pt x="86" y="66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91" y="61"/>
                    <a:pt x="93" y="54"/>
                    <a:pt x="93" y="47"/>
                  </a:cubicBezTo>
                  <a:moveTo>
                    <a:pt x="2" y="31"/>
                  </a:moveTo>
                  <a:cubicBezTo>
                    <a:pt x="0" y="36"/>
                    <a:pt x="0" y="41"/>
                    <a:pt x="0" y="47"/>
                  </a:cubicBezTo>
                  <a:cubicBezTo>
                    <a:pt x="0" y="57"/>
                    <a:pt x="3" y="66"/>
                    <a:pt x="8" y="74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5" y="65"/>
                    <a:pt x="2" y="56"/>
                    <a:pt x="2" y="47"/>
                  </a:cubicBezTo>
                  <a:cubicBezTo>
                    <a:pt x="2" y="42"/>
                    <a:pt x="3" y="37"/>
                    <a:pt x="4" y="32"/>
                  </a:cubicBezTo>
                  <a:cubicBezTo>
                    <a:pt x="2" y="31"/>
                    <a:pt x="2" y="31"/>
                    <a:pt x="2" y="31"/>
                  </a:cubicBezTo>
                  <a:moveTo>
                    <a:pt x="74" y="10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4" y="13"/>
                    <a:pt x="76" y="14"/>
                    <a:pt x="77" y="16"/>
                  </a:cubicBezTo>
                  <a:cubicBezTo>
                    <a:pt x="85" y="24"/>
                    <a:pt x="90" y="35"/>
                    <a:pt x="90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3" y="32"/>
                    <a:pt x="85" y="18"/>
                    <a:pt x="74" y="10"/>
                  </a:cubicBezTo>
                  <a:moveTo>
                    <a:pt x="42" y="1"/>
                  </a:moveTo>
                  <a:cubicBezTo>
                    <a:pt x="25" y="2"/>
                    <a:pt x="11" y="12"/>
                    <a:pt x="4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9" y="23"/>
                    <a:pt x="12" y="19"/>
                    <a:pt x="15" y="16"/>
                  </a:cubicBezTo>
                  <a:cubicBezTo>
                    <a:pt x="22" y="9"/>
                    <a:pt x="31" y="4"/>
                    <a:pt x="42" y="3"/>
                  </a:cubicBezTo>
                  <a:cubicBezTo>
                    <a:pt x="42" y="1"/>
                    <a:pt x="42" y="1"/>
                    <a:pt x="42" y="1"/>
                  </a:cubicBezTo>
                  <a:moveTo>
                    <a:pt x="47" y="0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55" y="3"/>
                    <a:pt x="62" y="5"/>
                    <a:pt x="68" y="9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3" y="3"/>
                    <a:pt x="55" y="1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6" name="Freeform 80"/>
            <p:cNvSpPr>
              <a:spLocks noEditPoints="1"/>
            </p:cNvSpPr>
            <p:nvPr/>
          </p:nvSpPr>
          <p:spPr bwMode="auto">
            <a:xfrm>
              <a:off x="3560763" y="3189288"/>
              <a:ext cx="214313" cy="112713"/>
            </a:xfrm>
            <a:custGeom>
              <a:avLst/>
              <a:gdLst>
                <a:gd name="T0" fmla="*/ 84 w 86"/>
                <a:gd name="T1" fmla="*/ 39 h 45"/>
                <a:gd name="T2" fmla="*/ 81 w 86"/>
                <a:gd name="T3" fmla="*/ 44 h 45"/>
                <a:gd name="T4" fmla="*/ 83 w 86"/>
                <a:gd name="T5" fmla="*/ 45 h 45"/>
                <a:gd name="T6" fmla="*/ 86 w 86"/>
                <a:gd name="T7" fmla="*/ 40 h 45"/>
                <a:gd name="T8" fmla="*/ 84 w 86"/>
                <a:gd name="T9" fmla="*/ 39 h 45"/>
                <a:gd name="T10" fmla="*/ 2 w 86"/>
                <a:gd name="T11" fmla="*/ 0 h 45"/>
                <a:gd name="T12" fmla="*/ 0 w 86"/>
                <a:gd name="T13" fmla="*/ 4 h 45"/>
                <a:gd name="T14" fmla="*/ 2 w 86"/>
                <a:gd name="T15" fmla="*/ 5 h 45"/>
                <a:gd name="T16" fmla="*/ 4 w 86"/>
                <a:gd name="T17" fmla="*/ 1 h 45"/>
                <a:gd name="T18" fmla="*/ 2 w 86"/>
                <a:gd name="T1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45">
                  <a:moveTo>
                    <a:pt x="84" y="39"/>
                  </a:moveTo>
                  <a:cubicBezTo>
                    <a:pt x="83" y="41"/>
                    <a:pt x="82" y="42"/>
                    <a:pt x="81" y="44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4" y="43"/>
                    <a:pt x="85" y="42"/>
                    <a:pt x="86" y="40"/>
                  </a:cubicBezTo>
                  <a:cubicBezTo>
                    <a:pt x="84" y="39"/>
                    <a:pt x="84" y="39"/>
                    <a:pt x="84" y="39"/>
                  </a:cubicBezTo>
                  <a:moveTo>
                    <a:pt x="2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2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7" name="Freeform 81"/>
            <p:cNvSpPr>
              <a:spLocks noEditPoints="1"/>
            </p:cNvSpPr>
            <p:nvPr/>
          </p:nvSpPr>
          <p:spPr bwMode="auto">
            <a:xfrm>
              <a:off x="3575050" y="3121025"/>
              <a:ext cx="165100" cy="233363"/>
            </a:xfrm>
            <a:custGeom>
              <a:avLst/>
              <a:gdLst>
                <a:gd name="T0" fmla="*/ 31 w 66"/>
                <a:gd name="T1" fmla="*/ 90 h 93"/>
                <a:gd name="T2" fmla="*/ 31 w 66"/>
                <a:gd name="T3" fmla="*/ 93 h 93"/>
                <a:gd name="T4" fmla="*/ 36 w 66"/>
                <a:gd name="T5" fmla="*/ 93 h 93"/>
                <a:gd name="T6" fmla="*/ 36 w 66"/>
                <a:gd name="T7" fmla="*/ 91 h 93"/>
                <a:gd name="T8" fmla="*/ 31 w 66"/>
                <a:gd name="T9" fmla="*/ 90 h 93"/>
                <a:gd name="T10" fmla="*/ 2 w 66"/>
                <a:gd name="T11" fmla="*/ 72 h 93"/>
                <a:gd name="T12" fmla="*/ 0 w 66"/>
                <a:gd name="T13" fmla="*/ 74 h 93"/>
                <a:gd name="T14" fmla="*/ 3 w 66"/>
                <a:gd name="T15" fmla="*/ 78 h 93"/>
                <a:gd name="T16" fmla="*/ 5 w 66"/>
                <a:gd name="T17" fmla="*/ 76 h 93"/>
                <a:gd name="T18" fmla="*/ 2 w 66"/>
                <a:gd name="T19" fmla="*/ 72 h 93"/>
                <a:gd name="T20" fmla="*/ 62 w 66"/>
                <a:gd name="T21" fmla="*/ 7 h 93"/>
                <a:gd name="T22" fmla="*/ 60 w 66"/>
                <a:gd name="T23" fmla="*/ 9 h 93"/>
                <a:gd name="T24" fmla="*/ 64 w 66"/>
                <a:gd name="T25" fmla="*/ 12 h 93"/>
                <a:gd name="T26" fmla="*/ 66 w 66"/>
                <a:gd name="T27" fmla="*/ 10 h 93"/>
                <a:gd name="T28" fmla="*/ 62 w 66"/>
                <a:gd name="T29" fmla="*/ 7 h 93"/>
                <a:gd name="T30" fmla="*/ 38 w 66"/>
                <a:gd name="T31" fmla="*/ 0 h 93"/>
                <a:gd name="T32" fmla="*/ 34 w 66"/>
                <a:gd name="T33" fmla="*/ 1 h 93"/>
                <a:gd name="T34" fmla="*/ 34 w 66"/>
                <a:gd name="T35" fmla="*/ 3 h 93"/>
                <a:gd name="T36" fmla="*/ 38 w 66"/>
                <a:gd name="T37" fmla="*/ 3 h 93"/>
                <a:gd name="T38" fmla="*/ 39 w 66"/>
                <a:gd name="T39" fmla="*/ 3 h 93"/>
                <a:gd name="T40" fmla="*/ 39 w 66"/>
                <a:gd name="T41" fmla="*/ 0 h 93"/>
                <a:gd name="T42" fmla="*/ 38 w 66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93">
                  <a:moveTo>
                    <a:pt x="31" y="90"/>
                  </a:moveTo>
                  <a:cubicBezTo>
                    <a:pt x="31" y="93"/>
                    <a:pt x="31" y="93"/>
                    <a:pt x="31" y="93"/>
                  </a:cubicBezTo>
                  <a:cubicBezTo>
                    <a:pt x="33" y="93"/>
                    <a:pt x="34" y="93"/>
                    <a:pt x="36" y="93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4" y="91"/>
                    <a:pt x="33" y="91"/>
                    <a:pt x="31" y="90"/>
                  </a:cubicBezTo>
                  <a:moveTo>
                    <a:pt x="2" y="72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1" y="75"/>
                    <a:pt x="2" y="77"/>
                    <a:pt x="3" y="78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4" y="75"/>
                    <a:pt x="3" y="73"/>
                    <a:pt x="2" y="72"/>
                  </a:cubicBezTo>
                  <a:moveTo>
                    <a:pt x="62" y="7"/>
                  </a:moveTo>
                  <a:cubicBezTo>
                    <a:pt x="60" y="9"/>
                    <a:pt x="60" y="9"/>
                    <a:pt x="60" y="9"/>
                  </a:cubicBezTo>
                  <a:cubicBezTo>
                    <a:pt x="61" y="10"/>
                    <a:pt x="63" y="11"/>
                    <a:pt x="64" y="12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5" y="9"/>
                    <a:pt x="63" y="8"/>
                    <a:pt x="62" y="7"/>
                  </a:cubicBezTo>
                  <a:moveTo>
                    <a:pt x="38" y="0"/>
                  </a:moveTo>
                  <a:cubicBezTo>
                    <a:pt x="37" y="0"/>
                    <a:pt x="35" y="1"/>
                    <a:pt x="34" y="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7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8" name="Freeform 82"/>
            <p:cNvSpPr/>
            <p:nvPr/>
          </p:nvSpPr>
          <p:spPr bwMode="auto">
            <a:xfrm>
              <a:off x="4795838" y="1817688"/>
              <a:ext cx="84138" cy="82550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7 h 33"/>
                <a:gd name="T4" fmla="*/ 16 w 33"/>
                <a:gd name="T5" fmla="*/ 33 h 33"/>
                <a:gd name="T6" fmla="*/ 33 w 33"/>
                <a:gd name="T7" fmla="*/ 17 h 33"/>
                <a:gd name="T8" fmla="*/ 31 w 33"/>
                <a:gd name="T9" fmla="*/ 17 h 33"/>
                <a:gd name="T10" fmla="*/ 30 w 33"/>
                <a:gd name="T11" fmla="*/ 17 h 33"/>
                <a:gd name="T12" fmla="*/ 16 w 33"/>
                <a:gd name="T13" fmla="*/ 30 h 33"/>
                <a:gd name="T14" fmla="*/ 3 w 33"/>
                <a:gd name="T15" fmla="*/ 17 h 33"/>
                <a:gd name="T16" fmla="*/ 16 w 33"/>
                <a:gd name="T17" fmla="*/ 3 h 33"/>
                <a:gd name="T18" fmla="*/ 30 w 33"/>
                <a:gd name="T19" fmla="*/ 17 h 33"/>
                <a:gd name="T20" fmla="*/ 31 w 33"/>
                <a:gd name="T21" fmla="*/ 17 h 33"/>
                <a:gd name="T22" fmla="*/ 33 w 33"/>
                <a:gd name="T23" fmla="*/ 17 h 33"/>
                <a:gd name="T24" fmla="*/ 16 w 33"/>
                <a:gd name="T2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25" y="33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4"/>
                    <a:pt x="24" y="30"/>
                    <a:pt x="16" y="30"/>
                  </a:cubicBezTo>
                  <a:cubicBezTo>
                    <a:pt x="9" y="30"/>
                    <a:pt x="3" y="24"/>
                    <a:pt x="3" y="17"/>
                  </a:cubicBezTo>
                  <a:cubicBezTo>
                    <a:pt x="3" y="9"/>
                    <a:pt x="9" y="3"/>
                    <a:pt x="16" y="3"/>
                  </a:cubicBezTo>
                  <a:cubicBezTo>
                    <a:pt x="24" y="3"/>
                    <a:pt x="30" y="9"/>
                    <a:pt x="30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5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9" name="Freeform 83"/>
            <p:cNvSpPr/>
            <p:nvPr/>
          </p:nvSpPr>
          <p:spPr bwMode="auto">
            <a:xfrm>
              <a:off x="4760913" y="623888"/>
              <a:ext cx="95250" cy="95250"/>
            </a:xfrm>
            <a:custGeom>
              <a:avLst/>
              <a:gdLst>
                <a:gd name="T0" fmla="*/ 19 w 38"/>
                <a:gd name="T1" fmla="*/ 0 h 38"/>
                <a:gd name="T2" fmla="*/ 0 w 38"/>
                <a:gd name="T3" fmla="*/ 19 h 38"/>
                <a:gd name="T4" fmla="*/ 19 w 38"/>
                <a:gd name="T5" fmla="*/ 38 h 38"/>
                <a:gd name="T6" fmla="*/ 38 w 38"/>
                <a:gd name="T7" fmla="*/ 19 h 38"/>
                <a:gd name="T8" fmla="*/ 37 w 38"/>
                <a:gd name="T9" fmla="*/ 19 h 38"/>
                <a:gd name="T10" fmla="*/ 36 w 38"/>
                <a:gd name="T11" fmla="*/ 19 h 38"/>
                <a:gd name="T12" fmla="*/ 31 w 38"/>
                <a:gd name="T13" fmla="*/ 31 h 38"/>
                <a:gd name="T14" fmla="*/ 19 w 38"/>
                <a:gd name="T15" fmla="*/ 36 h 38"/>
                <a:gd name="T16" fmla="*/ 8 w 38"/>
                <a:gd name="T17" fmla="*/ 31 h 38"/>
                <a:gd name="T18" fmla="*/ 3 w 38"/>
                <a:gd name="T19" fmla="*/ 19 h 38"/>
                <a:gd name="T20" fmla="*/ 8 w 38"/>
                <a:gd name="T21" fmla="*/ 7 h 38"/>
                <a:gd name="T22" fmla="*/ 19 w 38"/>
                <a:gd name="T23" fmla="*/ 2 h 38"/>
                <a:gd name="T24" fmla="*/ 31 w 38"/>
                <a:gd name="T25" fmla="*/ 7 h 38"/>
                <a:gd name="T26" fmla="*/ 36 w 38"/>
                <a:gd name="T27" fmla="*/ 19 h 38"/>
                <a:gd name="T28" fmla="*/ 37 w 38"/>
                <a:gd name="T29" fmla="*/ 19 h 38"/>
                <a:gd name="T30" fmla="*/ 38 w 38"/>
                <a:gd name="T31" fmla="*/ 19 h 38"/>
                <a:gd name="T32" fmla="*/ 19 w 38"/>
                <a:gd name="T3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8" y="30"/>
                    <a:pt x="38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24"/>
                    <a:pt x="34" y="28"/>
                    <a:pt x="31" y="31"/>
                  </a:cubicBezTo>
                  <a:cubicBezTo>
                    <a:pt x="28" y="34"/>
                    <a:pt x="24" y="36"/>
                    <a:pt x="19" y="36"/>
                  </a:cubicBezTo>
                  <a:cubicBezTo>
                    <a:pt x="15" y="36"/>
                    <a:pt x="11" y="34"/>
                    <a:pt x="8" y="31"/>
                  </a:cubicBezTo>
                  <a:cubicBezTo>
                    <a:pt x="5" y="28"/>
                    <a:pt x="3" y="24"/>
                    <a:pt x="3" y="19"/>
                  </a:cubicBezTo>
                  <a:cubicBezTo>
                    <a:pt x="3" y="14"/>
                    <a:pt x="5" y="10"/>
                    <a:pt x="8" y="7"/>
                  </a:cubicBezTo>
                  <a:cubicBezTo>
                    <a:pt x="11" y="4"/>
                    <a:pt x="15" y="2"/>
                    <a:pt x="19" y="2"/>
                  </a:cubicBezTo>
                  <a:cubicBezTo>
                    <a:pt x="24" y="2"/>
                    <a:pt x="28" y="4"/>
                    <a:pt x="31" y="7"/>
                  </a:cubicBezTo>
                  <a:cubicBezTo>
                    <a:pt x="34" y="10"/>
                    <a:pt x="36" y="14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8"/>
                    <a:pt x="30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0" name="Freeform 84"/>
            <p:cNvSpPr/>
            <p:nvPr/>
          </p:nvSpPr>
          <p:spPr bwMode="auto">
            <a:xfrm>
              <a:off x="4351338" y="5038725"/>
              <a:ext cx="107950" cy="107950"/>
            </a:xfrm>
            <a:custGeom>
              <a:avLst/>
              <a:gdLst>
                <a:gd name="T0" fmla="*/ 22 w 43"/>
                <a:gd name="T1" fmla="*/ 0 h 43"/>
                <a:gd name="T2" fmla="*/ 0 w 43"/>
                <a:gd name="T3" fmla="*/ 22 h 43"/>
                <a:gd name="T4" fmla="*/ 22 w 43"/>
                <a:gd name="T5" fmla="*/ 43 h 43"/>
                <a:gd name="T6" fmla="*/ 43 w 43"/>
                <a:gd name="T7" fmla="*/ 22 h 43"/>
                <a:gd name="T8" fmla="*/ 42 w 43"/>
                <a:gd name="T9" fmla="*/ 22 h 43"/>
                <a:gd name="T10" fmla="*/ 41 w 43"/>
                <a:gd name="T11" fmla="*/ 22 h 43"/>
                <a:gd name="T12" fmla="*/ 35 w 43"/>
                <a:gd name="T13" fmla="*/ 35 h 43"/>
                <a:gd name="T14" fmla="*/ 22 w 43"/>
                <a:gd name="T15" fmla="*/ 41 h 43"/>
                <a:gd name="T16" fmla="*/ 8 w 43"/>
                <a:gd name="T17" fmla="*/ 35 h 43"/>
                <a:gd name="T18" fmla="*/ 2 w 43"/>
                <a:gd name="T19" fmla="*/ 22 h 43"/>
                <a:gd name="T20" fmla="*/ 8 w 43"/>
                <a:gd name="T21" fmla="*/ 8 h 43"/>
                <a:gd name="T22" fmla="*/ 22 w 43"/>
                <a:gd name="T23" fmla="*/ 2 h 43"/>
                <a:gd name="T24" fmla="*/ 35 w 43"/>
                <a:gd name="T25" fmla="*/ 8 h 43"/>
                <a:gd name="T26" fmla="*/ 41 w 43"/>
                <a:gd name="T27" fmla="*/ 22 h 43"/>
                <a:gd name="T28" fmla="*/ 42 w 43"/>
                <a:gd name="T29" fmla="*/ 22 h 43"/>
                <a:gd name="T30" fmla="*/ 43 w 43"/>
                <a:gd name="T31" fmla="*/ 22 h 43"/>
                <a:gd name="T32" fmla="*/ 22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2" y="43"/>
                  </a:cubicBezTo>
                  <a:cubicBezTo>
                    <a:pt x="34" y="43"/>
                    <a:pt x="43" y="34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5" y="35"/>
                  </a:cubicBezTo>
                  <a:cubicBezTo>
                    <a:pt x="32" y="39"/>
                    <a:pt x="27" y="41"/>
                    <a:pt x="22" y="41"/>
                  </a:cubicBezTo>
                  <a:cubicBezTo>
                    <a:pt x="16" y="41"/>
                    <a:pt x="11" y="39"/>
                    <a:pt x="8" y="35"/>
                  </a:cubicBezTo>
                  <a:cubicBezTo>
                    <a:pt x="4" y="32"/>
                    <a:pt x="2" y="27"/>
                    <a:pt x="2" y="22"/>
                  </a:cubicBezTo>
                  <a:cubicBezTo>
                    <a:pt x="2" y="16"/>
                    <a:pt x="4" y="11"/>
                    <a:pt x="8" y="8"/>
                  </a:cubicBezTo>
                  <a:cubicBezTo>
                    <a:pt x="11" y="4"/>
                    <a:pt x="16" y="2"/>
                    <a:pt x="22" y="2"/>
                  </a:cubicBezTo>
                  <a:cubicBezTo>
                    <a:pt x="27" y="2"/>
                    <a:pt x="32" y="4"/>
                    <a:pt x="35" y="8"/>
                  </a:cubicBezTo>
                  <a:cubicBezTo>
                    <a:pt x="39" y="11"/>
                    <a:pt x="41" y="16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0"/>
                    <a:pt x="34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1" name="Freeform 85"/>
            <p:cNvSpPr/>
            <p:nvPr/>
          </p:nvSpPr>
          <p:spPr bwMode="auto">
            <a:xfrm>
              <a:off x="1090613" y="4968875"/>
              <a:ext cx="142875" cy="144463"/>
            </a:xfrm>
            <a:custGeom>
              <a:avLst/>
              <a:gdLst>
                <a:gd name="T0" fmla="*/ 28 w 57"/>
                <a:gd name="T1" fmla="*/ 0 h 58"/>
                <a:gd name="T2" fmla="*/ 0 w 57"/>
                <a:gd name="T3" fmla="*/ 29 h 58"/>
                <a:gd name="T4" fmla="*/ 28 w 57"/>
                <a:gd name="T5" fmla="*/ 58 h 58"/>
                <a:gd name="T6" fmla="*/ 57 w 57"/>
                <a:gd name="T7" fmla="*/ 29 h 58"/>
                <a:gd name="T8" fmla="*/ 56 w 57"/>
                <a:gd name="T9" fmla="*/ 29 h 58"/>
                <a:gd name="T10" fmla="*/ 55 w 57"/>
                <a:gd name="T11" fmla="*/ 29 h 58"/>
                <a:gd name="T12" fmla="*/ 47 w 57"/>
                <a:gd name="T13" fmla="*/ 48 h 58"/>
                <a:gd name="T14" fmla="*/ 28 w 57"/>
                <a:gd name="T15" fmla="*/ 55 h 58"/>
                <a:gd name="T16" fmla="*/ 10 w 57"/>
                <a:gd name="T17" fmla="*/ 48 h 58"/>
                <a:gd name="T18" fmla="*/ 2 w 57"/>
                <a:gd name="T19" fmla="*/ 29 h 58"/>
                <a:gd name="T20" fmla="*/ 10 w 57"/>
                <a:gd name="T21" fmla="*/ 11 h 58"/>
                <a:gd name="T22" fmla="*/ 28 w 57"/>
                <a:gd name="T23" fmla="*/ 3 h 58"/>
                <a:gd name="T24" fmla="*/ 47 w 57"/>
                <a:gd name="T25" fmla="*/ 11 h 58"/>
                <a:gd name="T26" fmla="*/ 55 w 57"/>
                <a:gd name="T27" fmla="*/ 29 h 58"/>
                <a:gd name="T28" fmla="*/ 56 w 57"/>
                <a:gd name="T29" fmla="*/ 29 h 58"/>
                <a:gd name="T30" fmla="*/ 57 w 57"/>
                <a:gd name="T31" fmla="*/ 29 h 58"/>
                <a:gd name="T32" fmla="*/ 28 w 57"/>
                <a:gd name="T3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8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3"/>
                    <a:pt x="47" y="48"/>
                  </a:cubicBezTo>
                  <a:cubicBezTo>
                    <a:pt x="42" y="52"/>
                    <a:pt x="36" y="55"/>
                    <a:pt x="28" y="55"/>
                  </a:cubicBezTo>
                  <a:cubicBezTo>
                    <a:pt x="21" y="55"/>
                    <a:pt x="15" y="52"/>
                    <a:pt x="10" y="48"/>
                  </a:cubicBezTo>
                  <a:cubicBezTo>
                    <a:pt x="5" y="43"/>
                    <a:pt x="2" y="36"/>
                    <a:pt x="2" y="29"/>
                  </a:cubicBezTo>
                  <a:cubicBezTo>
                    <a:pt x="2" y="22"/>
                    <a:pt x="5" y="15"/>
                    <a:pt x="10" y="11"/>
                  </a:cubicBezTo>
                  <a:cubicBezTo>
                    <a:pt x="15" y="6"/>
                    <a:pt x="21" y="3"/>
                    <a:pt x="28" y="3"/>
                  </a:cubicBezTo>
                  <a:cubicBezTo>
                    <a:pt x="36" y="3"/>
                    <a:pt x="42" y="6"/>
                    <a:pt x="47" y="11"/>
                  </a:cubicBezTo>
                  <a:cubicBezTo>
                    <a:pt x="52" y="15"/>
                    <a:pt x="55" y="22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2" name="Freeform 86"/>
            <p:cNvSpPr/>
            <p:nvPr/>
          </p:nvSpPr>
          <p:spPr bwMode="auto">
            <a:xfrm>
              <a:off x="322263" y="1323975"/>
              <a:ext cx="107950" cy="107950"/>
            </a:xfrm>
            <a:custGeom>
              <a:avLst/>
              <a:gdLst>
                <a:gd name="T0" fmla="*/ 21 w 43"/>
                <a:gd name="T1" fmla="*/ 0 h 43"/>
                <a:gd name="T2" fmla="*/ 0 w 43"/>
                <a:gd name="T3" fmla="*/ 22 h 43"/>
                <a:gd name="T4" fmla="*/ 21 w 43"/>
                <a:gd name="T5" fmla="*/ 43 h 43"/>
                <a:gd name="T6" fmla="*/ 43 w 43"/>
                <a:gd name="T7" fmla="*/ 22 h 43"/>
                <a:gd name="T8" fmla="*/ 42 w 43"/>
                <a:gd name="T9" fmla="*/ 22 h 43"/>
                <a:gd name="T10" fmla="*/ 41 w 43"/>
                <a:gd name="T11" fmla="*/ 22 h 43"/>
                <a:gd name="T12" fmla="*/ 35 w 43"/>
                <a:gd name="T13" fmla="*/ 35 h 43"/>
                <a:gd name="T14" fmla="*/ 21 w 43"/>
                <a:gd name="T15" fmla="*/ 41 h 43"/>
                <a:gd name="T16" fmla="*/ 8 w 43"/>
                <a:gd name="T17" fmla="*/ 35 h 43"/>
                <a:gd name="T18" fmla="*/ 2 w 43"/>
                <a:gd name="T19" fmla="*/ 22 h 43"/>
                <a:gd name="T20" fmla="*/ 8 w 43"/>
                <a:gd name="T21" fmla="*/ 8 h 43"/>
                <a:gd name="T22" fmla="*/ 21 w 43"/>
                <a:gd name="T23" fmla="*/ 2 h 43"/>
                <a:gd name="T24" fmla="*/ 35 w 43"/>
                <a:gd name="T25" fmla="*/ 8 h 43"/>
                <a:gd name="T26" fmla="*/ 41 w 43"/>
                <a:gd name="T27" fmla="*/ 22 h 43"/>
                <a:gd name="T28" fmla="*/ 42 w 43"/>
                <a:gd name="T29" fmla="*/ 22 h 43"/>
                <a:gd name="T30" fmla="*/ 43 w 43"/>
                <a:gd name="T31" fmla="*/ 22 h 43"/>
                <a:gd name="T32" fmla="*/ 21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21" y="0"/>
                  </a:moveTo>
                  <a:cubicBezTo>
                    <a:pt x="9" y="0"/>
                    <a:pt x="0" y="10"/>
                    <a:pt x="0" y="22"/>
                  </a:cubicBezTo>
                  <a:cubicBezTo>
                    <a:pt x="0" y="34"/>
                    <a:pt x="9" y="43"/>
                    <a:pt x="21" y="43"/>
                  </a:cubicBezTo>
                  <a:cubicBezTo>
                    <a:pt x="33" y="43"/>
                    <a:pt x="43" y="34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5" y="35"/>
                  </a:cubicBezTo>
                  <a:cubicBezTo>
                    <a:pt x="32" y="39"/>
                    <a:pt x="27" y="41"/>
                    <a:pt x="21" y="41"/>
                  </a:cubicBezTo>
                  <a:cubicBezTo>
                    <a:pt x="16" y="41"/>
                    <a:pt x="11" y="39"/>
                    <a:pt x="8" y="35"/>
                  </a:cubicBezTo>
                  <a:cubicBezTo>
                    <a:pt x="4" y="32"/>
                    <a:pt x="2" y="27"/>
                    <a:pt x="2" y="22"/>
                  </a:cubicBezTo>
                  <a:cubicBezTo>
                    <a:pt x="2" y="16"/>
                    <a:pt x="4" y="11"/>
                    <a:pt x="8" y="8"/>
                  </a:cubicBezTo>
                  <a:cubicBezTo>
                    <a:pt x="11" y="4"/>
                    <a:pt x="16" y="2"/>
                    <a:pt x="21" y="2"/>
                  </a:cubicBezTo>
                  <a:cubicBezTo>
                    <a:pt x="27" y="2"/>
                    <a:pt x="32" y="4"/>
                    <a:pt x="35" y="8"/>
                  </a:cubicBezTo>
                  <a:cubicBezTo>
                    <a:pt x="39" y="11"/>
                    <a:pt x="41" y="16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3" name="Freeform 87"/>
            <p:cNvSpPr/>
            <p:nvPr/>
          </p:nvSpPr>
          <p:spPr bwMode="auto">
            <a:xfrm>
              <a:off x="4630738" y="4826000"/>
              <a:ext cx="201613" cy="196850"/>
            </a:xfrm>
            <a:custGeom>
              <a:avLst/>
              <a:gdLst>
                <a:gd name="T0" fmla="*/ 40 w 80"/>
                <a:gd name="T1" fmla="*/ 0 h 79"/>
                <a:gd name="T2" fmla="*/ 0 w 80"/>
                <a:gd name="T3" fmla="*/ 39 h 79"/>
                <a:gd name="T4" fmla="*/ 40 w 80"/>
                <a:gd name="T5" fmla="*/ 79 h 79"/>
                <a:gd name="T6" fmla="*/ 80 w 80"/>
                <a:gd name="T7" fmla="*/ 39 h 79"/>
                <a:gd name="T8" fmla="*/ 78 w 80"/>
                <a:gd name="T9" fmla="*/ 39 h 79"/>
                <a:gd name="T10" fmla="*/ 77 w 80"/>
                <a:gd name="T11" fmla="*/ 39 h 79"/>
                <a:gd name="T12" fmla="*/ 66 w 80"/>
                <a:gd name="T13" fmla="*/ 66 h 79"/>
                <a:gd name="T14" fmla="*/ 40 w 80"/>
                <a:gd name="T15" fmla="*/ 77 h 79"/>
                <a:gd name="T16" fmla="*/ 14 w 80"/>
                <a:gd name="T17" fmla="*/ 66 h 79"/>
                <a:gd name="T18" fmla="*/ 3 w 80"/>
                <a:gd name="T19" fmla="*/ 39 h 79"/>
                <a:gd name="T20" fmla="*/ 14 w 80"/>
                <a:gd name="T21" fmla="*/ 13 h 79"/>
                <a:gd name="T22" fmla="*/ 40 w 80"/>
                <a:gd name="T23" fmla="*/ 2 h 79"/>
                <a:gd name="T24" fmla="*/ 66 w 80"/>
                <a:gd name="T25" fmla="*/ 13 h 79"/>
                <a:gd name="T26" fmla="*/ 77 w 80"/>
                <a:gd name="T27" fmla="*/ 39 h 79"/>
                <a:gd name="T28" fmla="*/ 78 w 80"/>
                <a:gd name="T29" fmla="*/ 39 h 79"/>
                <a:gd name="T30" fmla="*/ 80 w 80"/>
                <a:gd name="T31" fmla="*/ 39 h 79"/>
                <a:gd name="T32" fmla="*/ 40 w 80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80" y="61"/>
                    <a:pt x="80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50"/>
                    <a:pt x="73" y="59"/>
                    <a:pt x="66" y="66"/>
                  </a:cubicBezTo>
                  <a:cubicBezTo>
                    <a:pt x="59" y="72"/>
                    <a:pt x="50" y="77"/>
                    <a:pt x="40" y="77"/>
                  </a:cubicBezTo>
                  <a:cubicBezTo>
                    <a:pt x="30" y="77"/>
                    <a:pt x="20" y="72"/>
                    <a:pt x="14" y="66"/>
                  </a:cubicBezTo>
                  <a:cubicBezTo>
                    <a:pt x="7" y="59"/>
                    <a:pt x="3" y="50"/>
                    <a:pt x="3" y="39"/>
                  </a:cubicBezTo>
                  <a:cubicBezTo>
                    <a:pt x="3" y="29"/>
                    <a:pt x="7" y="20"/>
                    <a:pt x="14" y="13"/>
                  </a:cubicBezTo>
                  <a:cubicBezTo>
                    <a:pt x="20" y="6"/>
                    <a:pt x="30" y="2"/>
                    <a:pt x="40" y="2"/>
                  </a:cubicBezTo>
                  <a:cubicBezTo>
                    <a:pt x="50" y="2"/>
                    <a:pt x="59" y="6"/>
                    <a:pt x="66" y="13"/>
                  </a:cubicBezTo>
                  <a:cubicBezTo>
                    <a:pt x="73" y="20"/>
                    <a:pt x="77" y="29"/>
                    <a:pt x="77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18"/>
                    <a:pt x="62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4" name="Freeform 88"/>
            <p:cNvSpPr/>
            <p:nvPr/>
          </p:nvSpPr>
          <p:spPr bwMode="auto">
            <a:xfrm>
              <a:off x="492125" y="3376613"/>
              <a:ext cx="142875" cy="142875"/>
            </a:xfrm>
            <a:custGeom>
              <a:avLst/>
              <a:gdLst>
                <a:gd name="T0" fmla="*/ 29 w 57"/>
                <a:gd name="T1" fmla="*/ 0 h 57"/>
                <a:gd name="T2" fmla="*/ 0 w 57"/>
                <a:gd name="T3" fmla="*/ 29 h 57"/>
                <a:gd name="T4" fmla="*/ 29 w 57"/>
                <a:gd name="T5" fmla="*/ 57 h 57"/>
                <a:gd name="T6" fmla="*/ 57 w 57"/>
                <a:gd name="T7" fmla="*/ 29 h 57"/>
                <a:gd name="T8" fmla="*/ 56 w 57"/>
                <a:gd name="T9" fmla="*/ 29 h 57"/>
                <a:gd name="T10" fmla="*/ 55 w 57"/>
                <a:gd name="T11" fmla="*/ 29 h 57"/>
                <a:gd name="T12" fmla="*/ 47 w 57"/>
                <a:gd name="T13" fmla="*/ 47 h 57"/>
                <a:gd name="T14" fmla="*/ 29 w 57"/>
                <a:gd name="T15" fmla="*/ 55 h 57"/>
                <a:gd name="T16" fmla="*/ 10 w 57"/>
                <a:gd name="T17" fmla="*/ 47 h 57"/>
                <a:gd name="T18" fmla="*/ 3 w 57"/>
                <a:gd name="T19" fmla="*/ 29 h 57"/>
                <a:gd name="T20" fmla="*/ 10 w 57"/>
                <a:gd name="T21" fmla="*/ 10 h 57"/>
                <a:gd name="T22" fmla="*/ 29 w 57"/>
                <a:gd name="T23" fmla="*/ 2 h 57"/>
                <a:gd name="T24" fmla="*/ 47 w 57"/>
                <a:gd name="T25" fmla="*/ 10 h 57"/>
                <a:gd name="T26" fmla="*/ 55 w 57"/>
                <a:gd name="T27" fmla="*/ 29 h 57"/>
                <a:gd name="T28" fmla="*/ 56 w 57"/>
                <a:gd name="T29" fmla="*/ 29 h 57"/>
                <a:gd name="T30" fmla="*/ 57 w 57"/>
                <a:gd name="T31" fmla="*/ 29 h 57"/>
                <a:gd name="T32" fmla="*/ 29 w 57"/>
                <a:gd name="T3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4"/>
                    <a:pt x="13" y="57"/>
                    <a:pt x="29" y="57"/>
                  </a:cubicBezTo>
                  <a:cubicBezTo>
                    <a:pt x="45" y="57"/>
                    <a:pt x="57" y="44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2"/>
                    <a:pt x="47" y="47"/>
                  </a:cubicBezTo>
                  <a:cubicBezTo>
                    <a:pt x="43" y="52"/>
                    <a:pt x="36" y="55"/>
                    <a:pt x="29" y="55"/>
                  </a:cubicBezTo>
                  <a:cubicBezTo>
                    <a:pt x="22" y="55"/>
                    <a:pt x="15" y="52"/>
                    <a:pt x="10" y="47"/>
                  </a:cubicBezTo>
                  <a:cubicBezTo>
                    <a:pt x="6" y="42"/>
                    <a:pt x="3" y="36"/>
                    <a:pt x="3" y="29"/>
                  </a:cubicBezTo>
                  <a:cubicBezTo>
                    <a:pt x="3" y="21"/>
                    <a:pt x="6" y="15"/>
                    <a:pt x="10" y="10"/>
                  </a:cubicBezTo>
                  <a:cubicBezTo>
                    <a:pt x="15" y="5"/>
                    <a:pt x="22" y="2"/>
                    <a:pt x="29" y="2"/>
                  </a:cubicBezTo>
                  <a:cubicBezTo>
                    <a:pt x="36" y="2"/>
                    <a:pt x="43" y="5"/>
                    <a:pt x="47" y="10"/>
                  </a:cubicBezTo>
                  <a:cubicBezTo>
                    <a:pt x="52" y="15"/>
                    <a:pt x="55" y="21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13"/>
                    <a:pt x="45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5" name="Freeform 89"/>
            <p:cNvSpPr/>
            <p:nvPr/>
          </p:nvSpPr>
          <p:spPr bwMode="auto">
            <a:xfrm>
              <a:off x="306388" y="3663950"/>
              <a:ext cx="111125" cy="111125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42 w 44"/>
                <a:gd name="T9" fmla="*/ 22 h 44"/>
                <a:gd name="T10" fmla="*/ 41 w 44"/>
                <a:gd name="T11" fmla="*/ 22 h 44"/>
                <a:gd name="T12" fmla="*/ 36 w 44"/>
                <a:gd name="T13" fmla="*/ 36 h 44"/>
                <a:gd name="T14" fmla="*/ 22 w 44"/>
                <a:gd name="T15" fmla="*/ 41 h 44"/>
                <a:gd name="T16" fmla="*/ 8 w 44"/>
                <a:gd name="T17" fmla="*/ 36 h 44"/>
                <a:gd name="T18" fmla="*/ 3 w 44"/>
                <a:gd name="T19" fmla="*/ 22 h 44"/>
                <a:gd name="T20" fmla="*/ 8 w 44"/>
                <a:gd name="T21" fmla="*/ 8 h 44"/>
                <a:gd name="T22" fmla="*/ 22 w 44"/>
                <a:gd name="T23" fmla="*/ 3 h 44"/>
                <a:gd name="T24" fmla="*/ 36 w 44"/>
                <a:gd name="T25" fmla="*/ 8 h 44"/>
                <a:gd name="T26" fmla="*/ 41 w 44"/>
                <a:gd name="T27" fmla="*/ 22 h 44"/>
                <a:gd name="T28" fmla="*/ 42 w 44"/>
                <a:gd name="T29" fmla="*/ 22 h 44"/>
                <a:gd name="T30" fmla="*/ 44 w 44"/>
                <a:gd name="T31" fmla="*/ 22 h 44"/>
                <a:gd name="T32" fmla="*/ 22 w 44"/>
                <a:gd name="T3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6" y="36"/>
                  </a:cubicBezTo>
                  <a:cubicBezTo>
                    <a:pt x="32" y="39"/>
                    <a:pt x="27" y="41"/>
                    <a:pt x="22" y="41"/>
                  </a:cubicBezTo>
                  <a:cubicBezTo>
                    <a:pt x="17" y="41"/>
                    <a:pt x="12" y="39"/>
                    <a:pt x="8" y="36"/>
                  </a:cubicBezTo>
                  <a:cubicBezTo>
                    <a:pt x="5" y="32"/>
                    <a:pt x="3" y="27"/>
                    <a:pt x="3" y="22"/>
                  </a:cubicBezTo>
                  <a:cubicBezTo>
                    <a:pt x="3" y="17"/>
                    <a:pt x="5" y="12"/>
                    <a:pt x="8" y="8"/>
                  </a:cubicBezTo>
                  <a:cubicBezTo>
                    <a:pt x="12" y="5"/>
                    <a:pt x="17" y="3"/>
                    <a:pt x="22" y="3"/>
                  </a:cubicBezTo>
                  <a:cubicBezTo>
                    <a:pt x="27" y="3"/>
                    <a:pt x="32" y="5"/>
                    <a:pt x="36" y="8"/>
                  </a:cubicBezTo>
                  <a:cubicBezTo>
                    <a:pt x="39" y="12"/>
                    <a:pt x="41" y="17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6" name="Freeform 90"/>
            <p:cNvSpPr/>
            <p:nvPr/>
          </p:nvSpPr>
          <p:spPr bwMode="auto">
            <a:xfrm>
              <a:off x="2220913" y="3498850"/>
              <a:ext cx="146050" cy="146050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56 w 58"/>
                <a:gd name="T9" fmla="*/ 29 h 58"/>
                <a:gd name="T10" fmla="*/ 55 w 58"/>
                <a:gd name="T11" fmla="*/ 29 h 58"/>
                <a:gd name="T12" fmla="*/ 48 w 58"/>
                <a:gd name="T13" fmla="*/ 48 h 58"/>
                <a:gd name="T14" fmla="*/ 29 w 58"/>
                <a:gd name="T15" fmla="*/ 55 h 58"/>
                <a:gd name="T16" fmla="*/ 11 w 58"/>
                <a:gd name="T17" fmla="*/ 48 h 58"/>
                <a:gd name="T18" fmla="*/ 3 w 58"/>
                <a:gd name="T19" fmla="*/ 29 h 58"/>
                <a:gd name="T20" fmla="*/ 11 w 58"/>
                <a:gd name="T21" fmla="*/ 10 h 58"/>
                <a:gd name="T22" fmla="*/ 29 w 58"/>
                <a:gd name="T23" fmla="*/ 3 h 58"/>
                <a:gd name="T24" fmla="*/ 48 w 58"/>
                <a:gd name="T25" fmla="*/ 10 h 58"/>
                <a:gd name="T26" fmla="*/ 55 w 58"/>
                <a:gd name="T27" fmla="*/ 29 h 58"/>
                <a:gd name="T28" fmla="*/ 56 w 58"/>
                <a:gd name="T29" fmla="*/ 29 h 58"/>
                <a:gd name="T30" fmla="*/ 58 w 58"/>
                <a:gd name="T31" fmla="*/ 29 h 58"/>
                <a:gd name="T32" fmla="*/ 29 w 58"/>
                <a:gd name="T3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3"/>
                    <a:pt x="48" y="48"/>
                  </a:cubicBezTo>
                  <a:cubicBezTo>
                    <a:pt x="43" y="52"/>
                    <a:pt x="36" y="55"/>
                    <a:pt x="29" y="55"/>
                  </a:cubicBezTo>
                  <a:cubicBezTo>
                    <a:pt x="22" y="55"/>
                    <a:pt x="15" y="52"/>
                    <a:pt x="11" y="48"/>
                  </a:cubicBezTo>
                  <a:cubicBezTo>
                    <a:pt x="6" y="43"/>
                    <a:pt x="3" y="36"/>
                    <a:pt x="3" y="29"/>
                  </a:cubicBezTo>
                  <a:cubicBezTo>
                    <a:pt x="3" y="22"/>
                    <a:pt x="6" y="15"/>
                    <a:pt x="11" y="10"/>
                  </a:cubicBezTo>
                  <a:cubicBezTo>
                    <a:pt x="15" y="6"/>
                    <a:pt x="22" y="3"/>
                    <a:pt x="29" y="3"/>
                  </a:cubicBezTo>
                  <a:cubicBezTo>
                    <a:pt x="36" y="3"/>
                    <a:pt x="43" y="6"/>
                    <a:pt x="48" y="10"/>
                  </a:cubicBezTo>
                  <a:cubicBezTo>
                    <a:pt x="52" y="15"/>
                    <a:pt x="55" y="22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7" name="Freeform 91"/>
            <p:cNvSpPr>
              <a:spLocks noEditPoints="1"/>
            </p:cNvSpPr>
            <p:nvPr/>
          </p:nvSpPr>
          <p:spPr bwMode="auto">
            <a:xfrm>
              <a:off x="3643313" y="2451100"/>
              <a:ext cx="117475" cy="114300"/>
            </a:xfrm>
            <a:custGeom>
              <a:avLst/>
              <a:gdLst>
                <a:gd name="T0" fmla="*/ 47 w 47"/>
                <a:gd name="T1" fmla="*/ 23 h 46"/>
                <a:gd name="T2" fmla="*/ 45 w 47"/>
                <a:gd name="T3" fmla="*/ 23 h 46"/>
                <a:gd name="T4" fmla="*/ 44 w 47"/>
                <a:gd name="T5" fmla="*/ 23 h 46"/>
                <a:gd name="T6" fmla="*/ 38 w 47"/>
                <a:gd name="T7" fmla="*/ 37 h 46"/>
                <a:gd name="T8" fmla="*/ 23 w 47"/>
                <a:gd name="T9" fmla="*/ 44 h 46"/>
                <a:gd name="T10" fmla="*/ 19 w 47"/>
                <a:gd name="T11" fmla="*/ 43 h 46"/>
                <a:gd name="T12" fmla="*/ 19 w 47"/>
                <a:gd name="T13" fmla="*/ 46 h 46"/>
                <a:gd name="T14" fmla="*/ 23 w 47"/>
                <a:gd name="T15" fmla="*/ 46 h 46"/>
                <a:gd name="T16" fmla="*/ 47 w 47"/>
                <a:gd name="T17" fmla="*/ 23 h 46"/>
                <a:gd name="T18" fmla="*/ 15 w 47"/>
                <a:gd name="T19" fmla="*/ 1 h 46"/>
                <a:gd name="T20" fmla="*/ 0 w 47"/>
                <a:gd name="T21" fmla="*/ 23 h 46"/>
                <a:gd name="T22" fmla="*/ 14 w 47"/>
                <a:gd name="T23" fmla="*/ 44 h 46"/>
                <a:gd name="T24" fmla="*/ 14 w 47"/>
                <a:gd name="T25" fmla="*/ 41 h 46"/>
                <a:gd name="T26" fmla="*/ 9 w 47"/>
                <a:gd name="T27" fmla="*/ 37 h 46"/>
                <a:gd name="T28" fmla="*/ 3 w 47"/>
                <a:gd name="T29" fmla="*/ 23 h 46"/>
                <a:gd name="T30" fmla="*/ 9 w 47"/>
                <a:gd name="T31" fmla="*/ 8 h 46"/>
                <a:gd name="T32" fmla="*/ 15 w 47"/>
                <a:gd name="T33" fmla="*/ 4 h 46"/>
                <a:gd name="T34" fmla="*/ 15 w 47"/>
                <a:gd name="T35" fmla="*/ 1 h 46"/>
                <a:gd name="T36" fmla="*/ 23 w 47"/>
                <a:gd name="T37" fmla="*/ 0 h 46"/>
                <a:gd name="T38" fmla="*/ 21 w 47"/>
                <a:gd name="T39" fmla="*/ 0 h 46"/>
                <a:gd name="T40" fmla="*/ 20 w 47"/>
                <a:gd name="T41" fmla="*/ 2 h 46"/>
                <a:gd name="T42" fmla="*/ 23 w 47"/>
                <a:gd name="T43" fmla="*/ 2 h 46"/>
                <a:gd name="T44" fmla="*/ 38 w 47"/>
                <a:gd name="T45" fmla="*/ 8 h 46"/>
                <a:gd name="T46" fmla="*/ 44 w 47"/>
                <a:gd name="T47" fmla="*/ 23 h 46"/>
                <a:gd name="T48" fmla="*/ 45 w 47"/>
                <a:gd name="T49" fmla="*/ 23 h 46"/>
                <a:gd name="T50" fmla="*/ 47 w 47"/>
                <a:gd name="T51" fmla="*/ 23 h 46"/>
                <a:gd name="T52" fmla="*/ 23 w 47"/>
                <a:gd name="T5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" h="46">
                  <a:moveTo>
                    <a:pt x="47" y="23"/>
                  </a:move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9"/>
                    <a:pt x="42" y="34"/>
                    <a:pt x="38" y="37"/>
                  </a:cubicBezTo>
                  <a:cubicBezTo>
                    <a:pt x="34" y="41"/>
                    <a:pt x="29" y="44"/>
                    <a:pt x="23" y="44"/>
                  </a:cubicBezTo>
                  <a:cubicBezTo>
                    <a:pt x="22" y="44"/>
                    <a:pt x="21" y="43"/>
                    <a:pt x="19" y="43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2" y="46"/>
                    <a:pt x="23" y="46"/>
                  </a:cubicBezTo>
                  <a:cubicBezTo>
                    <a:pt x="36" y="46"/>
                    <a:pt x="47" y="36"/>
                    <a:pt x="47" y="23"/>
                  </a:cubicBezTo>
                  <a:moveTo>
                    <a:pt x="15" y="1"/>
                  </a:moveTo>
                  <a:cubicBezTo>
                    <a:pt x="6" y="4"/>
                    <a:pt x="0" y="13"/>
                    <a:pt x="0" y="23"/>
                  </a:cubicBezTo>
                  <a:cubicBezTo>
                    <a:pt x="0" y="32"/>
                    <a:pt x="6" y="40"/>
                    <a:pt x="14" y="44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2" y="40"/>
                    <a:pt x="10" y="39"/>
                    <a:pt x="9" y="37"/>
                  </a:cubicBezTo>
                  <a:cubicBezTo>
                    <a:pt x="5" y="34"/>
                    <a:pt x="3" y="29"/>
                    <a:pt x="3" y="23"/>
                  </a:cubicBezTo>
                  <a:cubicBezTo>
                    <a:pt x="3" y="17"/>
                    <a:pt x="5" y="12"/>
                    <a:pt x="9" y="8"/>
                  </a:cubicBezTo>
                  <a:cubicBezTo>
                    <a:pt x="11" y="6"/>
                    <a:pt x="13" y="5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23" y="0"/>
                  </a:moveTo>
                  <a:cubicBezTo>
                    <a:pt x="22" y="0"/>
                    <a:pt x="21" y="0"/>
                    <a:pt x="21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2" y="2"/>
                    <a:pt x="23" y="2"/>
                  </a:cubicBezTo>
                  <a:cubicBezTo>
                    <a:pt x="29" y="2"/>
                    <a:pt x="34" y="4"/>
                    <a:pt x="38" y="8"/>
                  </a:cubicBezTo>
                  <a:cubicBezTo>
                    <a:pt x="42" y="12"/>
                    <a:pt x="44" y="17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10"/>
                    <a:pt x="36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8" name="Freeform 92"/>
            <p:cNvSpPr>
              <a:spLocks noEditPoints="1"/>
            </p:cNvSpPr>
            <p:nvPr/>
          </p:nvSpPr>
          <p:spPr bwMode="auto">
            <a:xfrm>
              <a:off x="3678238" y="2451100"/>
              <a:ext cx="17463" cy="114300"/>
            </a:xfrm>
            <a:custGeom>
              <a:avLst/>
              <a:gdLst>
                <a:gd name="T0" fmla="*/ 0 w 7"/>
                <a:gd name="T1" fmla="*/ 41 h 46"/>
                <a:gd name="T2" fmla="*/ 0 w 7"/>
                <a:gd name="T3" fmla="*/ 44 h 46"/>
                <a:gd name="T4" fmla="*/ 5 w 7"/>
                <a:gd name="T5" fmla="*/ 46 h 46"/>
                <a:gd name="T6" fmla="*/ 5 w 7"/>
                <a:gd name="T7" fmla="*/ 43 h 46"/>
                <a:gd name="T8" fmla="*/ 0 w 7"/>
                <a:gd name="T9" fmla="*/ 41 h 46"/>
                <a:gd name="T10" fmla="*/ 7 w 7"/>
                <a:gd name="T11" fmla="*/ 0 h 46"/>
                <a:gd name="T12" fmla="*/ 1 w 7"/>
                <a:gd name="T13" fmla="*/ 1 h 46"/>
                <a:gd name="T14" fmla="*/ 1 w 7"/>
                <a:gd name="T15" fmla="*/ 4 h 46"/>
                <a:gd name="T16" fmla="*/ 6 w 7"/>
                <a:gd name="T17" fmla="*/ 2 h 46"/>
                <a:gd name="T18" fmla="*/ 7 w 7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6"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" y="45"/>
                    <a:pt x="3" y="45"/>
                    <a:pt x="5" y="4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3" y="43"/>
                    <a:pt x="2" y="42"/>
                    <a:pt x="0" y="41"/>
                  </a:cubicBezTo>
                  <a:moveTo>
                    <a:pt x="7" y="0"/>
                  </a:moveTo>
                  <a:cubicBezTo>
                    <a:pt x="5" y="0"/>
                    <a:pt x="3" y="0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6" y="2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14115" y="0"/>
            <a:ext cx="1381125" cy="6858000"/>
            <a:chOff x="4581525" y="0"/>
            <a:chExt cx="1381125" cy="685800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5815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8577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13397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41020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6864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9626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90" y="1882775"/>
            <a:ext cx="5197475" cy="3467735"/>
          </a:xfrm>
          <a:prstGeom prst="rect">
            <a:avLst/>
          </a:prstGeom>
        </p:spPr>
      </p:pic>
      <p:pic>
        <p:nvPicPr>
          <p:cNvPr id="4" name="图片 3" descr="卡通手绘人工智能科技机器人AI扁平图标"/>
          <p:cNvPicPr>
            <a:picLocks noChangeAspect="1"/>
          </p:cNvPicPr>
          <p:nvPr/>
        </p:nvPicPr>
        <p:blipFill>
          <a:blip r:embed="rId7"/>
          <a:srcRect t="68630" r="51743" b="13630"/>
          <a:stretch>
            <a:fillRect/>
          </a:stretch>
        </p:blipFill>
        <p:spPr>
          <a:xfrm>
            <a:off x="250825" y="5449570"/>
            <a:ext cx="3630295" cy="1784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0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1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441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9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441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9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8" grpId="0"/>
          <p:bldP spid="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8979089" y="380238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8979089" y="446789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089" y="513340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8979089" y="579891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7353345" y="726936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8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8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80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14115" y="0"/>
            <a:ext cx="1381125" cy="6858000"/>
            <a:chOff x="4581525" y="0"/>
            <a:chExt cx="1381125" cy="685800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5815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8577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13397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41020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6864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9626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形 1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02715" y="6436360"/>
            <a:ext cx="1592580" cy="796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5" grpId="0" bldLvl="0" animBg="1"/>
      <p:bldP spid="26" grpId="0" bldLvl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1000" i="0" dirty="0">
              <a:solidFill>
                <a:schemeClr val="accent3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193460" y="3092862"/>
            <a:ext cx="325682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109007" y="243562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94600" y="3369677"/>
            <a:ext cx="341327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</a:t>
            </a:r>
            <a:r>
              <a:rPr lang="en-US" altLang="zh-CN" sz="1685" i="0" dirty="0" smtClean="0">
                <a:solidFill>
                  <a:schemeClr val="accent3"/>
                </a:solidFill>
                <a:latin typeface="Agency FB" panose="020B0503020202020204" pitchFamily="34" charset="0"/>
              </a:rPr>
              <a:t>HERE</a:t>
            </a:r>
          </a:p>
          <a:p>
            <a:pPr algn="just"/>
            <a:endParaRPr lang="en-US" altLang="zh-CN" sz="1685" i="0" dirty="0">
              <a:solidFill>
                <a:schemeClr val="accent3"/>
              </a:solidFill>
              <a:latin typeface="Agency FB" panose="020B0503020202020204" pitchFamily="34" charset="0"/>
            </a:endParaRPr>
          </a:p>
          <a:p>
            <a:pPr algn="just"/>
            <a:r>
              <a:rPr lang="zh-CN" altLang="en-US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3"/>
          <a:srcRect r="69881"/>
          <a:stretch>
            <a:fillRect/>
          </a:stretch>
        </p:blipFill>
        <p:spPr>
          <a:xfrm>
            <a:off x="9593580" y="0"/>
            <a:ext cx="3265170" cy="7233285"/>
          </a:xfrm>
          <a:prstGeom prst="rect">
            <a:avLst/>
          </a:prstGeom>
        </p:spPr>
      </p:pic>
      <p:pic>
        <p:nvPicPr>
          <p:cNvPr id="3" name="图形 1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02715" y="6436360"/>
            <a:ext cx="1592580" cy="796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85443" y="520365"/>
            <a:ext cx="32241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193460" y="3092862"/>
            <a:ext cx="325682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109007" y="243562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94600" y="3369677"/>
            <a:ext cx="341327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</a:t>
            </a:r>
            <a:r>
              <a:rPr lang="en-US" altLang="zh-CN" sz="1685" i="0" dirty="0" smtClean="0">
                <a:solidFill>
                  <a:schemeClr val="accent3"/>
                </a:solidFill>
                <a:latin typeface="Agency FB" panose="020B0503020202020204" pitchFamily="34" charset="0"/>
              </a:rPr>
              <a:t>HERE</a:t>
            </a:r>
          </a:p>
          <a:p>
            <a:pPr algn="just"/>
            <a:endParaRPr lang="en-US" altLang="zh-CN" sz="1685" i="0" dirty="0">
              <a:solidFill>
                <a:schemeClr val="accent3"/>
              </a:solidFill>
              <a:latin typeface="Agency FB" panose="020B0503020202020204" pitchFamily="34" charset="0"/>
            </a:endParaRPr>
          </a:p>
          <a:p>
            <a:pPr algn="just"/>
            <a:r>
              <a:rPr lang="zh-CN" altLang="en-US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3"/>
          <a:srcRect r="69881"/>
          <a:stretch>
            <a:fillRect/>
          </a:stretch>
        </p:blipFill>
        <p:spPr>
          <a:xfrm>
            <a:off x="9593580" y="0"/>
            <a:ext cx="3265170" cy="7233285"/>
          </a:xfrm>
          <a:prstGeom prst="rect">
            <a:avLst/>
          </a:prstGeom>
        </p:spPr>
      </p:pic>
      <p:pic>
        <p:nvPicPr>
          <p:cNvPr id="3" name="图形 1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02715" y="6436360"/>
            <a:ext cx="1592580" cy="796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85443" y="520365"/>
            <a:ext cx="32241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193460" y="3092862"/>
            <a:ext cx="325682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109007" y="243562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94600" y="3369677"/>
            <a:ext cx="341327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</a:t>
            </a:r>
            <a:r>
              <a:rPr lang="en-US" altLang="zh-CN" sz="1685" i="0" dirty="0" smtClean="0">
                <a:solidFill>
                  <a:schemeClr val="accent3"/>
                </a:solidFill>
                <a:latin typeface="Agency FB" panose="020B0503020202020204" pitchFamily="34" charset="0"/>
              </a:rPr>
              <a:t>HERE</a:t>
            </a:r>
          </a:p>
          <a:p>
            <a:pPr algn="just"/>
            <a:endParaRPr lang="en-US" altLang="zh-CN" sz="1685" i="0" dirty="0">
              <a:solidFill>
                <a:schemeClr val="accent3"/>
              </a:solidFill>
              <a:latin typeface="Agency FB" panose="020B0503020202020204" pitchFamily="34" charset="0"/>
            </a:endParaRPr>
          </a:p>
          <a:p>
            <a:pPr algn="just"/>
            <a:r>
              <a:rPr lang="zh-CN" altLang="en-US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3"/>
          <a:srcRect r="69881"/>
          <a:stretch>
            <a:fillRect/>
          </a:stretch>
        </p:blipFill>
        <p:spPr>
          <a:xfrm>
            <a:off x="9593580" y="0"/>
            <a:ext cx="3265170" cy="7233285"/>
          </a:xfrm>
          <a:prstGeom prst="rect">
            <a:avLst/>
          </a:prstGeom>
        </p:spPr>
      </p:pic>
      <p:pic>
        <p:nvPicPr>
          <p:cNvPr id="3" name="图形 1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02715" y="6436360"/>
            <a:ext cx="1592580" cy="796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5115992" y="1427086"/>
            <a:ext cx="2626768" cy="502998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302" y="1997137"/>
            <a:ext cx="2161389" cy="3760305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264" b="2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7"/>
          <p:cNvSpPr/>
          <p:nvPr/>
        </p:nvSpPr>
        <p:spPr>
          <a:xfrm>
            <a:off x="707" y="5267872"/>
            <a:ext cx="12858043" cy="1964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196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71843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711361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99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85443" y="520365"/>
            <a:ext cx="322414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21000" i="0" dirty="0">
                <a:solidFill>
                  <a:schemeClr val="accent3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193460" y="3092862"/>
            <a:ext cx="325682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109007" y="243562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94600" y="3369677"/>
            <a:ext cx="341327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</a:t>
            </a:r>
            <a:r>
              <a:rPr lang="en-US" altLang="zh-CN" sz="1685" i="0" dirty="0" smtClean="0">
                <a:solidFill>
                  <a:schemeClr val="accent3"/>
                </a:solidFill>
                <a:latin typeface="Agency FB" panose="020B0503020202020204" pitchFamily="34" charset="0"/>
              </a:rPr>
              <a:t>HERE</a:t>
            </a:r>
          </a:p>
          <a:p>
            <a:pPr algn="just"/>
            <a:endParaRPr lang="en-US" altLang="zh-CN" sz="1685" i="0" dirty="0">
              <a:solidFill>
                <a:schemeClr val="accent3"/>
              </a:solidFill>
              <a:latin typeface="Agency FB" panose="020B0503020202020204" pitchFamily="34" charset="0"/>
            </a:endParaRPr>
          </a:p>
          <a:p>
            <a:pPr algn="just"/>
            <a:r>
              <a:rPr lang="zh-CN" altLang="en-US" sz="1685" i="0" dirty="0">
                <a:solidFill>
                  <a:schemeClr val="accent3"/>
                </a:solidFill>
                <a:latin typeface="Agency FB" panose="020B0503020202020204" pitchFamily="34" charset="0"/>
              </a:rPr>
              <a:t> </a:t>
            </a:r>
          </a:p>
        </p:txBody>
      </p: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3"/>
          <a:srcRect r="69881"/>
          <a:stretch>
            <a:fillRect/>
          </a:stretch>
        </p:blipFill>
        <p:spPr>
          <a:xfrm>
            <a:off x="9593580" y="0"/>
            <a:ext cx="3265170" cy="7233285"/>
          </a:xfrm>
          <a:prstGeom prst="rect">
            <a:avLst/>
          </a:prstGeom>
        </p:spPr>
      </p:pic>
      <p:pic>
        <p:nvPicPr>
          <p:cNvPr id="3" name="图形 1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02715" y="6436360"/>
            <a:ext cx="1592580" cy="796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36143"/>
            <a:chOff x="1929542" y="4908274"/>
            <a:chExt cx="2729132" cy="792871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05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/>
          <p:nvPr/>
        </p:nvSpPr>
        <p:spPr>
          <a:xfrm>
            <a:off x="6341993" y="3166398"/>
            <a:ext cx="5825490" cy="897890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l">
              <a:buNone/>
            </a:pPr>
            <a:r>
              <a:rPr lang="zh-CN" altLang="en-US" sz="5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感谢聆听 批评指导</a:t>
            </a:r>
            <a:endParaRPr lang="zh-CN" altLang="en-US" sz="5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41993" y="4379463"/>
            <a:ext cx="5936260" cy="207723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900" dirty="0">
                <a:solidFill>
                  <a:srgbClr val="91858F"/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</a:p>
        </p:txBody>
      </p:sp>
      <p:sp>
        <p:nvSpPr>
          <p:cNvPr id="9" name="矩形 8"/>
          <p:cNvSpPr/>
          <p:nvPr/>
        </p:nvSpPr>
        <p:spPr>
          <a:xfrm>
            <a:off x="6341992" y="3966458"/>
            <a:ext cx="5184527" cy="392407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School education </a:t>
            </a:r>
            <a:r>
              <a:rPr lang="en-US" altLang="zh-CN" sz="2100" dirty="0" err="1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powerpoint</a:t>
            </a:r>
            <a:r>
              <a:rPr lang="en-US" altLang="zh-CN" sz="21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template</a:t>
            </a: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24719"/>
            <a:ext cx="609600" cy="609600"/>
          </a:xfrm>
          <a:prstGeom prst="rect">
            <a:avLst/>
          </a:prstGeom>
        </p:spPr>
      </p:pic>
      <p:grpSp>
        <p:nvGrpSpPr>
          <p:cNvPr id="112" name="Group 18491"/>
          <p:cNvGrpSpPr/>
          <p:nvPr/>
        </p:nvGrpSpPr>
        <p:grpSpPr>
          <a:xfrm>
            <a:off x="10906279" y="99567"/>
            <a:ext cx="1670471" cy="1873989"/>
            <a:chOff x="306388" y="15875"/>
            <a:chExt cx="4573588" cy="51308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3" name="Freeform 7"/>
            <p:cNvSpPr/>
            <p:nvPr/>
          </p:nvSpPr>
          <p:spPr bwMode="auto">
            <a:xfrm>
              <a:off x="4346575" y="15875"/>
              <a:ext cx="173038" cy="173038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68 w 69"/>
                <a:gd name="T9" fmla="*/ 35 h 69"/>
                <a:gd name="T10" fmla="*/ 66 w 69"/>
                <a:gd name="T11" fmla="*/ 35 h 69"/>
                <a:gd name="T12" fmla="*/ 57 w 69"/>
                <a:gd name="T13" fmla="*/ 57 h 69"/>
                <a:gd name="T14" fmla="*/ 35 w 69"/>
                <a:gd name="T15" fmla="*/ 66 h 69"/>
                <a:gd name="T16" fmla="*/ 12 w 69"/>
                <a:gd name="T17" fmla="*/ 57 h 69"/>
                <a:gd name="T18" fmla="*/ 3 w 69"/>
                <a:gd name="T19" fmla="*/ 35 h 69"/>
                <a:gd name="T20" fmla="*/ 12 w 69"/>
                <a:gd name="T21" fmla="*/ 13 h 69"/>
                <a:gd name="T22" fmla="*/ 35 w 69"/>
                <a:gd name="T23" fmla="*/ 3 h 69"/>
                <a:gd name="T24" fmla="*/ 57 w 69"/>
                <a:gd name="T25" fmla="*/ 13 h 69"/>
                <a:gd name="T26" fmla="*/ 66 w 69"/>
                <a:gd name="T27" fmla="*/ 35 h 69"/>
                <a:gd name="T28" fmla="*/ 68 w 69"/>
                <a:gd name="T29" fmla="*/ 35 h 69"/>
                <a:gd name="T30" fmla="*/ 69 w 69"/>
                <a:gd name="T31" fmla="*/ 35 h 69"/>
                <a:gd name="T32" fmla="*/ 35 w 69"/>
                <a:gd name="T3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69"/>
                    <a:pt x="35" y="69"/>
                  </a:cubicBezTo>
                  <a:cubicBezTo>
                    <a:pt x="54" y="69"/>
                    <a:pt x="69" y="54"/>
                    <a:pt x="69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44"/>
                    <a:pt x="63" y="52"/>
                    <a:pt x="57" y="57"/>
                  </a:cubicBezTo>
                  <a:cubicBezTo>
                    <a:pt x="51" y="63"/>
                    <a:pt x="43" y="66"/>
                    <a:pt x="35" y="66"/>
                  </a:cubicBezTo>
                  <a:cubicBezTo>
                    <a:pt x="26" y="66"/>
                    <a:pt x="18" y="63"/>
                    <a:pt x="12" y="57"/>
                  </a:cubicBezTo>
                  <a:cubicBezTo>
                    <a:pt x="7" y="52"/>
                    <a:pt x="3" y="44"/>
                    <a:pt x="3" y="35"/>
                  </a:cubicBezTo>
                  <a:cubicBezTo>
                    <a:pt x="3" y="26"/>
                    <a:pt x="7" y="18"/>
                    <a:pt x="12" y="13"/>
                  </a:cubicBezTo>
                  <a:cubicBezTo>
                    <a:pt x="18" y="7"/>
                    <a:pt x="26" y="3"/>
                    <a:pt x="35" y="3"/>
                  </a:cubicBezTo>
                  <a:cubicBezTo>
                    <a:pt x="43" y="3"/>
                    <a:pt x="51" y="7"/>
                    <a:pt x="57" y="13"/>
                  </a:cubicBezTo>
                  <a:cubicBezTo>
                    <a:pt x="63" y="18"/>
                    <a:pt x="66" y="26"/>
                    <a:pt x="66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2314575" y="1430338"/>
              <a:ext cx="1503363" cy="938213"/>
            </a:xfrm>
            <a:custGeom>
              <a:avLst/>
              <a:gdLst>
                <a:gd name="T0" fmla="*/ 656 w 947"/>
                <a:gd name="T1" fmla="*/ 395 h 591"/>
                <a:gd name="T2" fmla="*/ 482 w 947"/>
                <a:gd name="T3" fmla="*/ 584 h 591"/>
                <a:gd name="T4" fmla="*/ 487 w 947"/>
                <a:gd name="T5" fmla="*/ 591 h 591"/>
                <a:gd name="T6" fmla="*/ 663 w 947"/>
                <a:gd name="T7" fmla="*/ 398 h 591"/>
                <a:gd name="T8" fmla="*/ 656 w 947"/>
                <a:gd name="T9" fmla="*/ 395 h 591"/>
                <a:gd name="T10" fmla="*/ 86 w 947"/>
                <a:gd name="T11" fmla="*/ 307 h 591"/>
                <a:gd name="T12" fmla="*/ 79 w 947"/>
                <a:gd name="T13" fmla="*/ 307 h 591"/>
                <a:gd name="T14" fmla="*/ 131 w 947"/>
                <a:gd name="T15" fmla="*/ 507 h 591"/>
                <a:gd name="T16" fmla="*/ 138 w 947"/>
                <a:gd name="T17" fmla="*/ 504 h 591"/>
                <a:gd name="T18" fmla="*/ 86 w 947"/>
                <a:gd name="T19" fmla="*/ 307 h 591"/>
                <a:gd name="T20" fmla="*/ 744 w 947"/>
                <a:gd name="T21" fmla="*/ 299 h 591"/>
                <a:gd name="T22" fmla="*/ 660 w 947"/>
                <a:gd name="T23" fmla="*/ 389 h 591"/>
                <a:gd name="T24" fmla="*/ 668 w 947"/>
                <a:gd name="T25" fmla="*/ 392 h 591"/>
                <a:gd name="T26" fmla="*/ 750 w 947"/>
                <a:gd name="T27" fmla="*/ 302 h 591"/>
                <a:gd name="T28" fmla="*/ 744 w 947"/>
                <a:gd name="T29" fmla="*/ 299 h 591"/>
                <a:gd name="T30" fmla="*/ 23 w 947"/>
                <a:gd name="T31" fmla="*/ 94 h 591"/>
                <a:gd name="T32" fmla="*/ 77 w 947"/>
                <a:gd name="T33" fmla="*/ 299 h 591"/>
                <a:gd name="T34" fmla="*/ 85 w 947"/>
                <a:gd name="T35" fmla="*/ 299 h 591"/>
                <a:gd name="T36" fmla="*/ 33 w 947"/>
                <a:gd name="T37" fmla="*/ 96 h 591"/>
                <a:gd name="T38" fmla="*/ 23 w 947"/>
                <a:gd name="T39" fmla="*/ 94 h 591"/>
                <a:gd name="T40" fmla="*/ 23 w 947"/>
                <a:gd name="T41" fmla="*/ 58 h 591"/>
                <a:gd name="T42" fmla="*/ 15 w 947"/>
                <a:gd name="T43" fmla="*/ 63 h 591"/>
                <a:gd name="T44" fmla="*/ 22 w 947"/>
                <a:gd name="T45" fmla="*/ 85 h 591"/>
                <a:gd name="T46" fmla="*/ 30 w 947"/>
                <a:gd name="T47" fmla="*/ 86 h 591"/>
                <a:gd name="T48" fmla="*/ 23 w 947"/>
                <a:gd name="T49" fmla="*/ 58 h 591"/>
                <a:gd name="T50" fmla="*/ 544 w 947"/>
                <a:gd name="T51" fmla="*/ 50 h 591"/>
                <a:gd name="T52" fmla="*/ 542 w 947"/>
                <a:gd name="T53" fmla="*/ 58 h 591"/>
                <a:gd name="T54" fmla="*/ 930 w 947"/>
                <a:gd name="T55" fmla="*/ 94 h 591"/>
                <a:gd name="T56" fmla="*/ 749 w 947"/>
                <a:gd name="T57" fmla="*/ 293 h 591"/>
                <a:gd name="T58" fmla="*/ 756 w 947"/>
                <a:gd name="T59" fmla="*/ 296 h 591"/>
                <a:gd name="T60" fmla="*/ 947 w 947"/>
                <a:gd name="T61" fmla="*/ 88 h 591"/>
                <a:gd name="T62" fmla="*/ 544 w 947"/>
                <a:gd name="T63" fmla="*/ 50 h 591"/>
                <a:gd name="T64" fmla="*/ 120 w 947"/>
                <a:gd name="T65" fmla="*/ 11 h 591"/>
                <a:gd name="T66" fmla="*/ 107 w 947"/>
                <a:gd name="T67" fmla="*/ 17 h 591"/>
                <a:gd name="T68" fmla="*/ 533 w 947"/>
                <a:gd name="T69" fmla="*/ 58 h 591"/>
                <a:gd name="T70" fmla="*/ 536 w 947"/>
                <a:gd name="T71" fmla="*/ 50 h 591"/>
                <a:gd name="T72" fmla="*/ 120 w 947"/>
                <a:gd name="T73" fmla="*/ 11 h 591"/>
                <a:gd name="T74" fmla="*/ 0 w 947"/>
                <a:gd name="T75" fmla="*/ 0 h 591"/>
                <a:gd name="T76" fmla="*/ 14 w 947"/>
                <a:gd name="T77" fmla="*/ 55 h 591"/>
                <a:gd name="T78" fmla="*/ 20 w 947"/>
                <a:gd name="T79" fmla="*/ 50 h 591"/>
                <a:gd name="T80" fmla="*/ 9 w 947"/>
                <a:gd name="T81" fmla="*/ 9 h 591"/>
                <a:gd name="T82" fmla="*/ 91 w 947"/>
                <a:gd name="T83" fmla="*/ 17 h 591"/>
                <a:gd name="T84" fmla="*/ 105 w 947"/>
                <a:gd name="T85" fmla="*/ 9 h 591"/>
                <a:gd name="T86" fmla="*/ 0 w 947"/>
                <a:gd name="T87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7" h="591">
                  <a:moveTo>
                    <a:pt x="656" y="395"/>
                  </a:moveTo>
                  <a:lnTo>
                    <a:pt x="482" y="584"/>
                  </a:lnTo>
                  <a:lnTo>
                    <a:pt x="487" y="591"/>
                  </a:lnTo>
                  <a:lnTo>
                    <a:pt x="663" y="398"/>
                  </a:lnTo>
                  <a:lnTo>
                    <a:pt x="656" y="395"/>
                  </a:lnTo>
                  <a:close/>
                  <a:moveTo>
                    <a:pt x="86" y="307"/>
                  </a:moveTo>
                  <a:lnTo>
                    <a:pt x="79" y="307"/>
                  </a:lnTo>
                  <a:lnTo>
                    <a:pt x="131" y="507"/>
                  </a:lnTo>
                  <a:lnTo>
                    <a:pt x="138" y="504"/>
                  </a:lnTo>
                  <a:lnTo>
                    <a:pt x="86" y="307"/>
                  </a:lnTo>
                  <a:close/>
                  <a:moveTo>
                    <a:pt x="744" y="299"/>
                  </a:moveTo>
                  <a:lnTo>
                    <a:pt x="660" y="389"/>
                  </a:lnTo>
                  <a:lnTo>
                    <a:pt x="668" y="392"/>
                  </a:lnTo>
                  <a:lnTo>
                    <a:pt x="750" y="302"/>
                  </a:lnTo>
                  <a:lnTo>
                    <a:pt x="744" y="299"/>
                  </a:lnTo>
                  <a:close/>
                  <a:moveTo>
                    <a:pt x="23" y="94"/>
                  </a:moveTo>
                  <a:lnTo>
                    <a:pt x="77" y="299"/>
                  </a:lnTo>
                  <a:lnTo>
                    <a:pt x="85" y="299"/>
                  </a:lnTo>
                  <a:lnTo>
                    <a:pt x="33" y="96"/>
                  </a:lnTo>
                  <a:lnTo>
                    <a:pt x="23" y="94"/>
                  </a:lnTo>
                  <a:close/>
                  <a:moveTo>
                    <a:pt x="23" y="58"/>
                  </a:moveTo>
                  <a:lnTo>
                    <a:pt x="15" y="63"/>
                  </a:lnTo>
                  <a:lnTo>
                    <a:pt x="22" y="85"/>
                  </a:lnTo>
                  <a:lnTo>
                    <a:pt x="30" y="86"/>
                  </a:lnTo>
                  <a:lnTo>
                    <a:pt x="23" y="58"/>
                  </a:lnTo>
                  <a:close/>
                  <a:moveTo>
                    <a:pt x="544" y="50"/>
                  </a:moveTo>
                  <a:lnTo>
                    <a:pt x="542" y="58"/>
                  </a:lnTo>
                  <a:lnTo>
                    <a:pt x="930" y="94"/>
                  </a:lnTo>
                  <a:lnTo>
                    <a:pt x="749" y="293"/>
                  </a:lnTo>
                  <a:lnTo>
                    <a:pt x="756" y="296"/>
                  </a:lnTo>
                  <a:lnTo>
                    <a:pt x="947" y="88"/>
                  </a:lnTo>
                  <a:lnTo>
                    <a:pt x="544" y="50"/>
                  </a:lnTo>
                  <a:close/>
                  <a:moveTo>
                    <a:pt x="120" y="11"/>
                  </a:moveTo>
                  <a:lnTo>
                    <a:pt x="107" y="17"/>
                  </a:lnTo>
                  <a:lnTo>
                    <a:pt x="533" y="58"/>
                  </a:lnTo>
                  <a:lnTo>
                    <a:pt x="536" y="50"/>
                  </a:lnTo>
                  <a:lnTo>
                    <a:pt x="120" y="11"/>
                  </a:lnTo>
                  <a:close/>
                  <a:moveTo>
                    <a:pt x="0" y="0"/>
                  </a:moveTo>
                  <a:lnTo>
                    <a:pt x="14" y="55"/>
                  </a:lnTo>
                  <a:lnTo>
                    <a:pt x="20" y="50"/>
                  </a:lnTo>
                  <a:lnTo>
                    <a:pt x="9" y="9"/>
                  </a:lnTo>
                  <a:lnTo>
                    <a:pt x="91" y="17"/>
                  </a:lnTo>
                  <a:lnTo>
                    <a:pt x="105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2314575" y="1430338"/>
              <a:ext cx="1503363" cy="938213"/>
            </a:xfrm>
            <a:custGeom>
              <a:avLst/>
              <a:gdLst>
                <a:gd name="T0" fmla="*/ 656 w 947"/>
                <a:gd name="T1" fmla="*/ 395 h 591"/>
                <a:gd name="T2" fmla="*/ 482 w 947"/>
                <a:gd name="T3" fmla="*/ 584 h 591"/>
                <a:gd name="T4" fmla="*/ 487 w 947"/>
                <a:gd name="T5" fmla="*/ 591 h 591"/>
                <a:gd name="T6" fmla="*/ 663 w 947"/>
                <a:gd name="T7" fmla="*/ 398 h 591"/>
                <a:gd name="T8" fmla="*/ 656 w 947"/>
                <a:gd name="T9" fmla="*/ 395 h 591"/>
                <a:gd name="T10" fmla="*/ 86 w 947"/>
                <a:gd name="T11" fmla="*/ 307 h 591"/>
                <a:gd name="T12" fmla="*/ 79 w 947"/>
                <a:gd name="T13" fmla="*/ 307 h 591"/>
                <a:gd name="T14" fmla="*/ 131 w 947"/>
                <a:gd name="T15" fmla="*/ 507 h 591"/>
                <a:gd name="T16" fmla="*/ 138 w 947"/>
                <a:gd name="T17" fmla="*/ 504 h 591"/>
                <a:gd name="T18" fmla="*/ 86 w 947"/>
                <a:gd name="T19" fmla="*/ 307 h 591"/>
                <a:gd name="T20" fmla="*/ 744 w 947"/>
                <a:gd name="T21" fmla="*/ 299 h 591"/>
                <a:gd name="T22" fmla="*/ 660 w 947"/>
                <a:gd name="T23" fmla="*/ 389 h 591"/>
                <a:gd name="T24" fmla="*/ 668 w 947"/>
                <a:gd name="T25" fmla="*/ 392 h 591"/>
                <a:gd name="T26" fmla="*/ 750 w 947"/>
                <a:gd name="T27" fmla="*/ 302 h 591"/>
                <a:gd name="T28" fmla="*/ 744 w 947"/>
                <a:gd name="T29" fmla="*/ 299 h 591"/>
                <a:gd name="T30" fmla="*/ 23 w 947"/>
                <a:gd name="T31" fmla="*/ 94 h 591"/>
                <a:gd name="T32" fmla="*/ 77 w 947"/>
                <a:gd name="T33" fmla="*/ 299 h 591"/>
                <a:gd name="T34" fmla="*/ 85 w 947"/>
                <a:gd name="T35" fmla="*/ 299 h 591"/>
                <a:gd name="T36" fmla="*/ 33 w 947"/>
                <a:gd name="T37" fmla="*/ 96 h 591"/>
                <a:gd name="T38" fmla="*/ 23 w 947"/>
                <a:gd name="T39" fmla="*/ 94 h 591"/>
                <a:gd name="T40" fmla="*/ 23 w 947"/>
                <a:gd name="T41" fmla="*/ 58 h 591"/>
                <a:gd name="T42" fmla="*/ 15 w 947"/>
                <a:gd name="T43" fmla="*/ 63 h 591"/>
                <a:gd name="T44" fmla="*/ 22 w 947"/>
                <a:gd name="T45" fmla="*/ 85 h 591"/>
                <a:gd name="T46" fmla="*/ 30 w 947"/>
                <a:gd name="T47" fmla="*/ 86 h 591"/>
                <a:gd name="T48" fmla="*/ 23 w 947"/>
                <a:gd name="T49" fmla="*/ 58 h 591"/>
                <a:gd name="T50" fmla="*/ 544 w 947"/>
                <a:gd name="T51" fmla="*/ 50 h 591"/>
                <a:gd name="T52" fmla="*/ 542 w 947"/>
                <a:gd name="T53" fmla="*/ 58 h 591"/>
                <a:gd name="T54" fmla="*/ 930 w 947"/>
                <a:gd name="T55" fmla="*/ 94 h 591"/>
                <a:gd name="T56" fmla="*/ 749 w 947"/>
                <a:gd name="T57" fmla="*/ 293 h 591"/>
                <a:gd name="T58" fmla="*/ 756 w 947"/>
                <a:gd name="T59" fmla="*/ 296 h 591"/>
                <a:gd name="T60" fmla="*/ 947 w 947"/>
                <a:gd name="T61" fmla="*/ 88 h 591"/>
                <a:gd name="T62" fmla="*/ 544 w 947"/>
                <a:gd name="T63" fmla="*/ 50 h 591"/>
                <a:gd name="T64" fmla="*/ 120 w 947"/>
                <a:gd name="T65" fmla="*/ 11 h 591"/>
                <a:gd name="T66" fmla="*/ 107 w 947"/>
                <a:gd name="T67" fmla="*/ 17 h 591"/>
                <a:gd name="T68" fmla="*/ 533 w 947"/>
                <a:gd name="T69" fmla="*/ 58 h 591"/>
                <a:gd name="T70" fmla="*/ 536 w 947"/>
                <a:gd name="T71" fmla="*/ 50 h 591"/>
                <a:gd name="T72" fmla="*/ 120 w 947"/>
                <a:gd name="T73" fmla="*/ 11 h 591"/>
                <a:gd name="T74" fmla="*/ 0 w 947"/>
                <a:gd name="T75" fmla="*/ 0 h 591"/>
                <a:gd name="T76" fmla="*/ 14 w 947"/>
                <a:gd name="T77" fmla="*/ 55 h 591"/>
                <a:gd name="T78" fmla="*/ 20 w 947"/>
                <a:gd name="T79" fmla="*/ 50 h 591"/>
                <a:gd name="T80" fmla="*/ 9 w 947"/>
                <a:gd name="T81" fmla="*/ 9 h 591"/>
                <a:gd name="T82" fmla="*/ 91 w 947"/>
                <a:gd name="T83" fmla="*/ 17 h 591"/>
                <a:gd name="T84" fmla="*/ 105 w 947"/>
                <a:gd name="T85" fmla="*/ 9 h 591"/>
                <a:gd name="T86" fmla="*/ 0 w 947"/>
                <a:gd name="T87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7" h="591">
                  <a:moveTo>
                    <a:pt x="656" y="395"/>
                  </a:moveTo>
                  <a:lnTo>
                    <a:pt x="482" y="584"/>
                  </a:lnTo>
                  <a:lnTo>
                    <a:pt x="487" y="591"/>
                  </a:lnTo>
                  <a:lnTo>
                    <a:pt x="663" y="398"/>
                  </a:lnTo>
                  <a:lnTo>
                    <a:pt x="656" y="395"/>
                  </a:lnTo>
                  <a:moveTo>
                    <a:pt x="86" y="307"/>
                  </a:moveTo>
                  <a:lnTo>
                    <a:pt x="79" y="307"/>
                  </a:lnTo>
                  <a:lnTo>
                    <a:pt x="131" y="507"/>
                  </a:lnTo>
                  <a:lnTo>
                    <a:pt x="138" y="504"/>
                  </a:lnTo>
                  <a:lnTo>
                    <a:pt x="86" y="307"/>
                  </a:lnTo>
                  <a:moveTo>
                    <a:pt x="744" y="299"/>
                  </a:moveTo>
                  <a:lnTo>
                    <a:pt x="660" y="389"/>
                  </a:lnTo>
                  <a:lnTo>
                    <a:pt x="668" y="392"/>
                  </a:lnTo>
                  <a:lnTo>
                    <a:pt x="750" y="302"/>
                  </a:lnTo>
                  <a:lnTo>
                    <a:pt x="744" y="299"/>
                  </a:lnTo>
                  <a:moveTo>
                    <a:pt x="23" y="94"/>
                  </a:moveTo>
                  <a:lnTo>
                    <a:pt x="77" y="299"/>
                  </a:lnTo>
                  <a:lnTo>
                    <a:pt x="85" y="299"/>
                  </a:lnTo>
                  <a:lnTo>
                    <a:pt x="33" y="96"/>
                  </a:lnTo>
                  <a:lnTo>
                    <a:pt x="23" y="94"/>
                  </a:lnTo>
                  <a:moveTo>
                    <a:pt x="23" y="58"/>
                  </a:moveTo>
                  <a:lnTo>
                    <a:pt x="15" y="63"/>
                  </a:lnTo>
                  <a:lnTo>
                    <a:pt x="22" y="85"/>
                  </a:lnTo>
                  <a:lnTo>
                    <a:pt x="30" y="86"/>
                  </a:lnTo>
                  <a:lnTo>
                    <a:pt x="23" y="58"/>
                  </a:lnTo>
                  <a:moveTo>
                    <a:pt x="544" y="50"/>
                  </a:moveTo>
                  <a:lnTo>
                    <a:pt x="542" y="58"/>
                  </a:lnTo>
                  <a:lnTo>
                    <a:pt x="930" y="94"/>
                  </a:lnTo>
                  <a:lnTo>
                    <a:pt x="749" y="293"/>
                  </a:lnTo>
                  <a:lnTo>
                    <a:pt x="756" y="296"/>
                  </a:lnTo>
                  <a:lnTo>
                    <a:pt x="947" y="88"/>
                  </a:lnTo>
                  <a:lnTo>
                    <a:pt x="544" y="50"/>
                  </a:lnTo>
                  <a:moveTo>
                    <a:pt x="120" y="11"/>
                  </a:moveTo>
                  <a:lnTo>
                    <a:pt x="107" y="17"/>
                  </a:lnTo>
                  <a:lnTo>
                    <a:pt x="533" y="58"/>
                  </a:lnTo>
                  <a:lnTo>
                    <a:pt x="536" y="50"/>
                  </a:lnTo>
                  <a:lnTo>
                    <a:pt x="120" y="11"/>
                  </a:lnTo>
                  <a:moveTo>
                    <a:pt x="0" y="0"/>
                  </a:moveTo>
                  <a:lnTo>
                    <a:pt x="14" y="55"/>
                  </a:lnTo>
                  <a:lnTo>
                    <a:pt x="20" y="50"/>
                  </a:lnTo>
                  <a:lnTo>
                    <a:pt x="9" y="9"/>
                  </a:lnTo>
                  <a:lnTo>
                    <a:pt x="91" y="17"/>
                  </a:lnTo>
                  <a:lnTo>
                    <a:pt x="105" y="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10"/>
            <p:cNvSpPr>
              <a:spLocks noEditPoints="1"/>
            </p:cNvSpPr>
            <p:nvPr/>
          </p:nvSpPr>
          <p:spPr bwMode="auto">
            <a:xfrm>
              <a:off x="3057525" y="1239838"/>
              <a:ext cx="1398588" cy="3160713"/>
            </a:xfrm>
            <a:custGeom>
              <a:avLst/>
              <a:gdLst>
                <a:gd name="T0" fmla="*/ 790 w 881"/>
                <a:gd name="T1" fmla="*/ 1464 h 1991"/>
                <a:gd name="T2" fmla="*/ 727 w 881"/>
                <a:gd name="T3" fmla="*/ 1977 h 1991"/>
                <a:gd name="T4" fmla="*/ 366 w 881"/>
                <a:gd name="T5" fmla="*/ 1721 h 1991"/>
                <a:gd name="T6" fmla="*/ 164 w 881"/>
                <a:gd name="T7" fmla="*/ 1491 h 1991"/>
                <a:gd name="T8" fmla="*/ 158 w 881"/>
                <a:gd name="T9" fmla="*/ 1497 h 1991"/>
                <a:gd name="T10" fmla="*/ 359 w 881"/>
                <a:gd name="T11" fmla="*/ 1728 h 1991"/>
                <a:gd name="T12" fmla="*/ 733 w 881"/>
                <a:gd name="T13" fmla="*/ 1991 h 1991"/>
                <a:gd name="T14" fmla="*/ 798 w 881"/>
                <a:gd name="T15" fmla="*/ 1469 h 1991"/>
                <a:gd name="T16" fmla="*/ 790 w 881"/>
                <a:gd name="T17" fmla="*/ 1464 h 1991"/>
                <a:gd name="T18" fmla="*/ 6 w 881"/>
                <a:gd name="T19" fmla="*/ 1311 h 1991"/>
                <a:gd name="T20" fmla="*/ 0 w 881"/>
                <a:gd name="T21" fmla="*/ 1316 h 1991"/>
                <a:gd name="T22" fmla="*/ 153 w 881"/>
                <a:gd name="T23" fmla="*/ 1491 h 1991"/>
                <a:gd name="T24" fmla="*/ 159 w 881"/>
                <a:gd name="T25" fmla="*/ 1485 h 1991"/>
                <a:gd name="T26" fmla="*/ 6 w 881"/>
                <a:gd name="T27" fmla="*/ 1311 h 1991"/>
                <a:gd name="T28" fmla="*/ 388 w 881"/>
                <a:gd name="T29" fmla="*/ 930 h 1991"/>
                <a:gd name="T30" fmla="*/ 154 w 881"/>
                <a:gd name="T31" fmla="*/ 950 h 1991"/>
                <a:gd name="T32" fmla="*/ 156 w 881"/>
                <a:gd name="T33" fmla="*/ 958 h 1991"/>
                <a:gd name="T34" fmla="*/ 388 w 881"/>
                <a:gd name="T35" fmla="*/ 939 h 1991"/>
                <a:gd name="T36" fmla="*/ 388 w 881"/>
                <a:gd name="T37" fmla="*/ 930 h 1991"/>
                <a:gd name="T38" fmla="*/ 682 w 881"/>
                <a:gd name="T39" fmla="*/ 905 h 1991"/>
                <a:gd name="T40" fmla="*/ 396 w 881"/>
                <a:gd name="T41" fmla="*/ 930 h 1991"/>
                <a:gd name="T42" fmla="*/ 396 w 881"/>
                <a:gd name="T43" fmla="*/ 938 h 1991"/>
                <a:gd name="T44" fmla="*/ 682 w 881"/>
                <a:gd name="T45" fmla="*/ 913 h 1991"/>
                <a:gd name="T46" fmla="*/ 682 w 881"/>
                <a:gd name="T47" fmla="*/ 905 h 1991"/>
                <a:gd name="T48" fmla="*/ 881 w 881"/>
                <a:gd name="T49" fmla="*/ 0 h 1991"/>
                <a:gd name="T50" fmla="*/ 555 w 881"/>
                <a:gd name="T51" fmla="*/ 221 h 1991"/>
                <a:gd name="T52" fmla="*/ 552 w 881"/>
                <a:gd name="T53" fmla="*/ 222 h 1991"/>
                <a:gd name="T54" fmla="*/ 755 w 881"/>
                <a:gd name="T55" fmla="*/ 898 h 1991"/>
                <a:gd name="T56" fmla="*/ 692 w 881"/>
                <a:gd name="T57" fmla="*/ 905 h 1991"/>
                <a:gd name="T58" fmla="*/ 690 w 881"/>
                <a:gd name="T59" fmla="*/ 913 h 1991"/>
                <a:gd name="T60" fmla="*/ 766 w 881"/>
                <a:gd name="T61" fmla="*/ 906 h 1991"/>
                <a:gd name="T62" fmla="*/ 561 w 881"/>
                <a:gd name="T63" fmla="*/ 225 h 1991"/>
                <a:gd name="T64" fmla="*/ 873 w 881"/>
                <a:gd name="T65" fmla="*/ 16 h 1991"/>
                <a:gd name="T66" fmla="*/ 843 w 881"/>
                <a:gd name="T67" fmla="*/ 660 h 1991"/>
                <a:gd name="T68" fmla="*/ 846 w 881"/>
                <a:gd name="T69" fmla="*/ 983 h 1991"/>
                <a:gd name="T70" fmla="*/ 794 w 881"/>
                <a:gd name="T71" fmla="*/ 1417 h 1991"/>
                <a:gd name="T72" fmla="*/ 790 w 881"/>
                <a:gd name="T73" fmla="*/ 1456 h 1991"/>
                <a:gd name="T74" fmla="*/ 798 w 881"/>
                <a:gd name="T75" fmla="*/ 1460 h 1991"/>
                <a:gd name="T76" fmla="*/ 804 w 881"/>
                <a:gd name="T77" fmla="*/ 1417 h 1991"/>
                <a:gd name="T78" fmla="*/ 856 w 881"/>
                <a:gd name="T79" fmla="*/ 985 h 1991"/>
                <a:gd name="T80" fmla="*/ 851 w 881"/>
                <a:gd name="T81" fmla="*/ 660 h 1991"/>
                <a:gd name="T82" fmla="*/ 881 w 881"/>
                <a:gd name="T83" fmla="*/ 0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1" h="1991">
                  <a:moveTo>
                    <a:pt x="790" y="1464"/>
                  </a:moveTo>
                  <a:lnTo>
                    <a:pt x="727" y="1977"/>
                  </a:lnTo>
                  <a:lnTo>
                    <a:pt x="366" y="1721"/>
                  </a:lnTo>
                  <a:lnTo>
                    <a:pt x="164" y="1491"/>
                  </a:lnTo>
                  <a:lnTo>
                    <a:pt x="158" y="1497"/>
                  </a:lnTo>
                  <a:lnTo>
                    <a:pt x="359" y="1728"/>
                  </a:lnTo>
                  <a:lnTo>
                    <a:pt x="733" y="1991"/>
                  </a:lnTo>
                  <a:lnTo>
                    <a:pt x="798" y="1469"/>
                  </a:lnTo>
                  <a:lnTo>
                    <a:pt x="790" y="1464"/>
                  </a:lnTo>
                  <a:close/>
                  <a:moveTo>
                    <a:pt x="6" y="1311"/>
                  </a:moveTo>
                  <a:lnTo>
                    <a:pt x="0" y="1316"/>
                  </a:lnTo>
                  <a:lnTo>
                    <a:pt x="153" y="1491"/>
                  </a:lnTo>
                  <a:lnTo>
                    <a:pt x="159" y="1485"/>
                  </a:lnTo>
                  <a:lnTo>
                    <a:pt x="6" y="1311"/>
                  </a:lnTo>
                  <a:close/>
                  <a:moveTo>
                    <a:pt x="388" y="930"/>
                  </a:moveTo>
                  <a:lnTo>
                    <a:pt x="154" y="950"/>
                  </a:lnTo>
                  <a:lnTo>
                    <a:pt x="156" y="958"/>
                  </a:lnTo>
                  <a:lnTo>
                    <a:pt x="388" y="939"/>
                  </a:lnTo>
                  <a:lnTo>
                    <a:pt x="388" y="930"/>
                  </a:lnTo>
                  <a:close/>
                  <a:moveTo>
                    <a:pt x="682" y="905"/>
                  </a:moveTo>
                  <a:lnTo>
                    <a:pt x="396" y="930"/>
                  </a:lnTo>
                  <a:lnTo>
                    <a:pt x="396" y="938"/>
                  </a:lnTo>
                  <a:lnTo>
                    <a:pt x="682" y="913"/>
                  </a:lnTo>
                  <a:lnTo>
                    <a:pt x="682" y="905"/>
                  </a:lnTo>
                  <a:close/>
                  <a:moveTo>
                    <a:pt x="881" y="0"/>
                  </a:moveTo>
                  <a:lnTo>
                    <a:pt x="555" y="221"/>
                  </a:lnTo>
                  <a:lnTo>
                    <a:pt x="552" y="222"/>
                  </a:lnTo>
                  <a:lnTo>
                    <a:pt x="755" y="898"/>
                  </a:lnTo>
                  <a:lnTo>
                    <a:pt x="692" y="905"/>
                  </a:lnTo>
                  <a:lnTo>
                    <a:pt x="690" y="913"/>
                  </a:lnTo>
                  <a:lnTo>
                    <a:pt x="766" y="906"/>
                  </a:lnTo>
                  <a:lnTo>
                    <a:pt x="561" y="225"/>
                  </a:lnTo>
                  <a:lnTo>
                    <a:pt x="873" y="16"/>
                  </a:lnTo>
                  <a:lnTo>
                    <a:pt x="843" y="660"/>
                  </a:lnTo>
                  <a:lnTo>
                    <a:pt x="846" y="983"/>
                  </a:lnTo>
                  <a:lnTo>
                    <a:pt x="794" y="1417"/>
                  </a:lnTo>
                  <a:lnTo>
                    <a:pt x="790" y="1456"/>
                  </a:lnTo>
                  <a:lnTo>
                    <a:pt x="798" y="1460"/>
                  </a:lnTo>
                  <a:lnTo>
                    <a:pt x="804" y="1417"/>
                  </a:lnTo>
                  <a:lnTo>
                    <a:pt x="856" y="985"/>
                  </a:lnTo>
                  <a:lnTo>
                    <a:pt x="851" y="660"/>
                  </a:lnTo>
                  <a:lnTo>
                    <a:pt x="8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11"/>
            <p:cNvSpPr>
              <a:spLocks noEditPoints="1"/>
            </p:cNvSpPr>
            <p:nvPr/>
          </p:nvSpPr>
          <p:spPr bwMode="auto">
            <a:xfrm>
              <a:off x="3057525" y="1239838"/>
              <a:ext cx="1398588" cy="3160713"/>
            </a:xfrm>
            <a:custGeom>
              <a:avLst/>
              <a:gdLst>
                <a:gd name="T0" fmla="*/ 790 w 881"/>
                <a:gd name="T1" fmla="*/ 1464 h 1991"/>
                <a:gd name="T2" fmla="*/ 727 w 881"/>
                <a:gd name="T3" fmla="*/ 1977 h 1991"/>
                <a:gd name="T4" fmla="*/ 366 w 881"/>
                <a:gd name="T5" fmla="*/ 1721 h 1991"/>
                <a:gd name="T6" fmla="*/ 164 w 881"/>
                <a:gd name="T7" fmla="*/ 1491 h 1991"/>
                <a:gd name="T8" fmla="*/ 158 w 881"/>
                <a:gd name="T9" fmla="*/ 1497 h 1991"/>
                <a:gd name="T10" fmla="*/ 359 w 881"/>
                <a:gd name="T11" fmla="*/ 1728 h 1991"/>
                <a:gd name="T12" fmla="*/ 733 w 881"/>
                <a:gd name="T13" fmla="*/ 1991 h 1991"/>
                <a:gd name="T14" fmla="*/ 798 w 881"/>
                <a:gd name="T15" fmla="*/ 1469 h 1991"/>
                <a:gd name="T16" fmla="*/ 790 w 881"/>
                <a:gd name="T17" fmla="*/ 1464 h 1991"/>
                <a:gd name="T18" fmla="*/ 6 w 881"/>
                <a:gd name="T19" fmla="*/ 1311 h 1991"/>
                <a:gd name="T20" fmla="*/ 0 w 881"/>
                <a:gd name="T21" fmla="*/ 1316 h 1991"/>
                <a:gd name="T22" fmla="*/ 153 w 881"/>
                <a:gd name="T23" fmla="*/ 1491 h 1991"/>
                <a:gd name="T24" fmla="*/ 159 w 881"/>
                <a:gd name="T25" fmla="*/ 1485 h 1991"/>
                <a:gd name="T26" fmla="*/ 6 w 881"/>
                <a:gd name="T27" fmla="*/ 1311 h 1991"/>
                <a:gd name="T28" fmla="*/ 388 w 881"/>
                <a:gd name="T29" fmla="*/ 930 h 1991"/>
                <a:gd name="T30" fmla="*/ 154 w 881"/>
                <a:gd name="T31" fmla="*/ 950 h 1991"/>
                <a:gd name="T32" fmla="*/ 156 w 881"/>
                <a:gd name="T33" fmla="*/ 958 h 1991"/>
                <a:gd name="T34" fmla="*/ 388 w 881"/>
                <a:gd name="T35" fmla="*/ 939 h 1991"/>
                <a:gd name="T36" fmla="*/ 388 w 881"/>
                <a:gd name="T37" fmla="*/ 930 h 1991"/>
                <a:gd name="T38" fmla="*/ 682 w 881"/>
                <a:gd name="T39" fmla="*/ 905 h 1991"/>
                <a:gd name="T40" fmla="*/ 396 w 881"/>
                <a:gd name="T41" fmla="*/ 930 h 1991"/>
                <a:gd name="T42" fmla="*/ 396 w 881"/>
                <a:gd name="T43" fmla="*/ 938 h 1991"/>
                <a:gd name="T44" fmla="*/ 682 w 881"/>
                <a:gd name="T45" fmla="*/ 913 h 1991"/>
                <a:gd name="T46" fmla="*/ 682 w 881"/>
                <a:gd name="T47" fmla="*/ 905 h 1991"/>
                <a:gd name="T48" fmla="*/ 881 w 881"/>
                <a:gd name="T49" fmla="*/ 0 h 1991"/>
                <a:gd name="T50" fmla="*/ 555 w 881"/>
                <a:gd name="T51" fmla="*/ 221 h 1991"/>
                <a:gd name="T52" fmla="*/ 552 w 881"/>
                <a:gd name="T53" fmla="*/ 222 h 1991"/>
                <a:gd name="T54" fmla="*/ 755 w 881"/>
                <a:gd name="T55" fmla="*/ 898 h 1991"/>
                <a:gd name="T56" fmla="*/ 692 w 881"/>
                <a:gd name="T57" fmla="*/ 905 h 1991"/>
                <a:gd name="T58" fmla="*/ 690 w 881"/>
                <a:gd name="T59" fmla="*/ 913 h 1991"/>
                <a:gd name="T60" fmla="*/ 766 w 881"/>
                <a:gd name="T61" fmla="*/ 906 h 1991"/>
                <a:gd name="T62" fmla="*/ 561 w 881"/>
                <a:gd name="T63" fmla="*/ 225 h 1991"/>
                <a:gd name="T64" fmla="*/ 873 w 881"/>
                <a:gd name="T65" fmla="*/ 16 h 1991"/>
                <a:gd name="T66" fmla="*/ 843 w 881"/>
                <a:gd name="T67" fmla="*/ 660 h 1991"/>
                <a:gd name="T68" fmla="*/ 846 w 881"/>
                <a:gd name="T69" fmla="*/ 983 h 1991"/>
                <a:gd name="T70" fmla="*/ 794 w 881"/>
                <a:gd name="T71" fmla="*/ 1417 h 1991"/>
                <a:gd name="T72" fmla="*/ 790 w 881"/>
                <a:gd name="T73" fmla="*/ 1456 h 1991"/>
                <a:gd name="T74" fmla="*/ 798 w 881"/>
                <a:gd name="T75" fmla="*/ 1460 h 1991"/>
                <a:gd name="T76" fmla="*/ 804 w 881"/>
                <a:gd name="T77" fmla="*/ 1417 h 1991"/>
                <a:gd name="T78" fmla="*/ 856 w 881"/>
                <a:gd name="T79" fmla="*/ 985 h 1991"/>
                <a:gd name="T80" fmla="*/ 851 w 881"/>
                <a:gd name="T81" fmla="*/ 660 h 1991"/>
                <a:gd name="T82" fmla="*/ 881 w 881"/>
                <a:gd name="T83" fmla="*/ 0 h 1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1" h="1991">
                  <a:moveTo>
                    <a:pt x="790" y="1464"/>
                  </a:moveTo>
                  <a:lnTo>
                    <a:pt x="727" y="1977"/>
                  </a:lnTo>
                  <a:lnTo>
                    <a:pt x="366" y="1721"/>
                  </a:lnTo>
                  <a:lnTo>
                    <a:pt x="164" y="1491"/>
                  </a:lnTo>
                  <a:lnTo>
                    <a:pt x="158" y="1497"/>
                  </a:lnTo>
                  <a:lnTo>
                    <a:pt x="359" y="1728"/>
                  </a:lnTo>
                  <a:lnTo>
                    <a:pt x="733" y="1991"/>
                  </a:lnTo>
                  <a:lnTo>
                    <a:pt x="798" y="1469"/>
                  </a:lnTo>
                  <a:lnTo>
                    <a:pt x="790" y="1464"/>
                  </a:lnTo>
                  <a:moveTo>
                    <a:pt x="6" y="1311"/>
                  </a:moveTo>
                  <a:lnTo>
                    <a:pt x="0" y="1316"/>
                  </a:lnTo>
                  <a:lnTo>
                    <a:pt x="153" y="1491"/>
                  </a:lnTo>
                  <a:lnTo>
                    <a:pt x="159" y="1485"/>
                  </a:lnTo>
                  <a:lnTo>
                    <a:pt x="6" y="1311"/>
                  </a:lnTo>
                  <a:moveTo>
                    <a:pt x="388" y="930"/>
                  </a:moveTo>
                  <a:lnTo>
                    <a:pt x="154" y="950"/>
                  </a:lnTo>
                  <a:lnTo>
                    <a:pt x="156" y="958"/>
                  </a:lnTo>
                  <a:lnTo>
                    <a:pt x="388" y="939"/>
                  </a:lnTo>
                  <a:lnTo>
                    <a:pt x="388" y="930"/>
                  </a:lnTo>
                  <a:moveTo>
                    <a:pt x="682" y="905"/>
                  </a:moveTo>
                  <a:lnTo>
                    <a:pt x="396" y="930"/>
                  </a:lnTo>
                  <a:lnTo>
                    <a:pt x="396" y="938"/>
                  </a:lnTo>
                  <a:lnTo>
                    <a:pt x="682" y="913"/>
                  </a:lnTo>
                  <a:lnTo>
                    <a:pt x="682" y="905"/>
                  </a:lnTo>
                  <a:moveTo>
                    <a:pt x="881" y="0"/>
                  </a:moveTo>
                  <a:lnTo>
                    <a:pt x="555" y="221"/>
                  </a:lnTo>
                  <a:lnTo>
                    <a:pt x="552" y="222"/>
                  </a:lnTo>
                  <a:lnTo>
                    <a:pt x="755" y="898"/>
                  </a:lnTo>
                  <a:lnTo>
                    <a:pt x="692" y="905"/>
                  </a:lnTo>
                  <a:lnTo>
                    <a:pt x="690" y="913"/>
                  </a:lnTo>
                  <a:lnTo>
                    <a:pt x="766" y="906"/>
                  </a:lnTo>
                  <a:lnTo>
                    <a:pt x="561" y="225"/>
                  </a:lnTo>
                  <a:lnTo>
                    <a:pt x="873" y="16"/>
                  </a:lnTo>
                  <a:lnTo>
                    <a:pt x="843" y="660"/>
                  </a:lnTo>
                  <a:lnTo>
                    <a:pt x="846" y="983"/>
                  </a:lnTo>
                  <a:lnTo>
                    <a:pt x="794" y="1417"/>
                  </a:lnTo>
                  <a:lnTo>
                    <a:pt x="790" y="1456"/>
                  </a:lnTo>
                  <a:lnTo>
                    <a:pt x="798" y="1460"/>
                  </a:lnTo>
                  <a:lnTo>
                    <a:pt x="804" y="1417"/>
                  </a:lnTo>
                  <a:lnTo>
                    <a:pt x="856" y="985"/>
                  </a:lnTo>
                  <a:lnTo>
                    <a:pt x="851" y="660"/>
                  </a:lnTo>
                  <a:lnTo>
                    <a:pt x="88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Freeform 12"/>
            <p:cNvSpPr>
              <a:spLocks noEditPoints="1"/>
            </p:cNvSpPr>
            <p:nvPr/>
          </p:nvSpPr>
          <p:spPr bwMode="auto">
            <a:xfrm>
              <a:off x="920750" y="3232150"/>
              <a:ext cx="1751013" cy="1317625"/>
            </a:xfrm>
            <a:custGeom>
              <a:avLst/>
              <a:gdLst>
                <a:gd name="T0" fmla="*/ 4 w 1103"/>
                <a:gd name="T1" fmla="*/ 676 h 830"/>
                <a:gd name="T2" fmla="*/ 3 w 1103"/>
                <a:gd name="T3" fmla="*/ 677 h 830"/>
                <a:gd name="T4" fmla="*/ 0 w 1103"/>
                <a:gd name="T5" fmla="*/ 679 h 830"/>
                <a:gd name="T6" fmla="*/ 8 w 1103"/>
                <a:gd name="T7" fmla="*/ 736 h 830"/>
                <a:gd name="T8" fmla="*/ 4 w 1103"/>
                <a:gd name="T9" fmla="*/ 676 h 830"/>
                <a:gd name="T10" fmla="*/ 901 w 1103"/>
                <a:gd name="T11" fmla="*/ 545 h 830"/>
                <a:gd name="T12" fmla="*/ 591 w 1103"/>
                <a:gd name="T13" fmla="*/ 599 h 830"/>
                <a:gd name="T14" fmla="*/ 26 w 1103"/>
                <a:gd name="T15" fmla="*/ 818 h 830"/>
                <a:gd name="T16" fmla="*/ 15 w 1103"/>
                <a:gd name="T17" fmla="*/ 736 h 830"/>
                <a:gd name="T18" fmla="*/ 17 w 1103"/>
                <a:gd name="T19" fmla="*/ 763 h 830"/>
                <a:gd name="T20" fmla="*/ 11 w 1103"/>
                <a:gd name="T21" fmla="*/ 763 h 830"/>
                <a:gd name="T22" fmla="*/ 20 w 1103"/>
                <a:gd name="T23" fmla="*/ 830 h 830"/>
                <a:gd name="T24" fmla="*/ 594 w 1103"/>
                <a:gd name="T25" fmla="*/ 606 h 830"/>
                <a:gd name="T26" fmla="*/ 911 w 1103"/>
                <a:gd name="T27" fmla="*/ 551 h 830"/>
                <a:gd name="T28" fmla="*/ 901 w 1103"/>
                <a:gd name="T29" fmla="*/ 545 h 830"/>
                <a:gd name="T30" fmla="*/ 260 w 1103"/>
                <a:gd name="T31" fmla="*/ 460 h 830"/>
                <a:gd name="T32" fmla="*/ 12 w 1103"/>
                <a:gd name="T33" fmla="*/ 670 h 830"/>
                <a:gd name="T34" fmla="*/ 12 w 1103"/>
                <a:gd name="T35" fmla="*/ 681 h 830"/>
                <a:gd name="T36" fmla="*/ 266 w 1103"/>
                <a:gd name="T37" fmla="*/ 466 h 830"/>
                <a:gd name="T38" fmla="*/ 260 w 1103"/>
                <a:gd name="T39" fmla="*/ 460 h 830"/>
                <a:gd name="T40" fmla="*/ 354 w 1103"/>
                <a:gd name="T41" fmla="*/ 381 h 830"/>
                <a:gd name="T42" fmla="*/ 266 w 1103"/>
                <a:gd name="T43" fmla="*/ 455 h 830"/>
                <a:gd name="T44" fmla="*/ 272 w 1103"/>
                <a:gd name="T45" fmla="*/ 460 h 830"/>
                <a:gd name="T46" fmla="*/ 358 w 1103"/>
                <a:gd name="T47" fmla="*/ 389 h 830"/>
                <a:gd name="T48" fmla="*/ 354 w 1103"/>
                <a:gd name="T49" fmla="*/ 381 h 830"/>
                <a:gd name="T50" fmla="*/ 528 w 1103"/>
                <a:gd name="T51" fmla="*/ 233 h 830"/>
                <a:gd name="T52" fmla="*/ 361 w 1103"/>
                <a:gd name="T53" fmla="*/ 375 h 830"/>
                <a:gd name="T54" fmla="*/ 364 w 1103"/>
                <a:gd name="T55" fmla="*/ 383 h 830"/>
                <a:gd name="T56" fmla="*/ 534 w 1103"/>
                <a:gd name="T57" fmla="*/ 239 h 830"/>
                <a:gd name="T58" fmla="*/ 528 w 1103"/>
                <a:gd name="T59" fmla="*/ 233 h 830"/>
                <a:gd name="T60" fmla="*/ 1095 w 1103"/>
                <a:gd name="T61" fmla="*/ 145 h 830"/>
                <a:gd name="T62" fmla="*/ 1086 w 1103"/>
                <a:gd name="T63" fmla="*/ 513 h 830"/>
                <a:gd name="T64" fmla="*/ 912 w 1103"/>
                <a:gd name="T65" fmla="*/ 543 h 830"/>
                <a:gd name="T66" fmla="*/ 920 w 1103"/>
                <a:gd name="T67" fmla="*/ 550 h 830"/>
                <a:gd name="T68" fmla="*/ 1094 w 1103"/>
                <a:gd name="T69" fmla="*/ 520 h 830"/>
                <a:gd name="T70" fmla="*/ 1103 w 1103"/>
                <a:gd name="T71" fmla="*/ 145 h 830"/>
                <a:gd name="T72" fmla="*/ 1095 w 1103"/>
                <a:gd name="T73" fmla="*/ 145 h 830"/>
                <a:gd name="T74" fmla="*/ 807 w 1103"/>
                <a:gd name="T75" fmla="*/ 0 h 830"/>
                <a:gd name="T76" fmla="*/ 534 w 1103"/>
                <a:gd name="T77" fmla="*/ 228 h 830"/>
                <a:gd name="T78" fmla="*/ 540 w 1103"/>
                <a:gd name="T79" fmla="*/ 233 h 830"/>
                <a:gd name="T80" fmla="*/ 812 w 1103"/>
                <a:gd name="T81" fmla="*/ 6 h 830"/>
                <a:gd name="T82" fmla="*/ 807 w 1103"/>
                <a:gd name="T8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3" h="830">
                  <a:moveTo>
                    <a:pt x="4" y="676"/>
                  </a:moveTo>
                  <a:lnTo>
                    <a:pt x="3" y="677"/>
                  </a:lnTo>
                  <a:lnTo>
                    <a:pt x="0" y="679"/>
                  </a:lnTo>
                  <a:lnTo>
                    <a:pt x="8" y="736"/>
                  </a:lnTo>
                  <a:lnTo>
                    <a:pt x="4" y="676"/>
                  </a:lnTo>
                  <a:close/>
                  <a:moveTo>
                    <a:pt x="901" y="545"/>
                  </a:moveTo>
                  <a:lnTo>
                    <a:pt x="591" y="599"/>
                  </a:lnTo>
                  <a:lnTo>
                    <a:pt x="26" y="818"/>
                  </a:lnTo>
                  <a:lnTo>
                    <a:pt x="15" y="736"/>
                  </a:lnTo>
                  <a:lnTo>
                    <a:pt x="17" y="763"/>
                  </a:lnTo>
                  <a:lnTo>
                    <a:pt x="11" y="763"/>
                  </a:lnTo>
                  <a:lnTo>
                    <a:pt x="20" y="830"/>
                  </a:lnTo>
                  <a:lnTo>
                    <a:pt x="594" y="606"/>
                  </a:lnTo>
                  <a:lnTo>
                    <a:pt x="911" y="551"/>
                  </a:lnTo>
                  <a:lnTo>
                    <a:pt x="901" y="545"/>
                  </a:lnTo>
                  <a:close/>
                  <a:moveTo>
                    <a:pt x="260" y="460"/>
                  </a:moveTo>
                  <a:lnTo>
                    <a:pt x="12" y="670"/>
                  </a:lnTo>
                  <a:lnTo>
                    <a:pt x="12" y="681"/>
                  </a:lnTo>
                  <a:lnTo>
                    <a:pt x="266" y="466"/>
                  </a:lnTo>
                  <a:lnTo>
                    <a:pt x="260" y="460"/>
                  </a:lnTo>
                  <a:close/>
                  <a:moveTo>
                    <a:pt x="354" y="381"/>
                  </a:moveTo>
                  <a:lnTo>
                    <a:pt x="266" y="455"/>
                  </a:lnTo>
                  <a:lnTo>
                    <a:pt x="272" y="460"/>
                  </a:lnTo>
                  <a:lnTo>
                    <a:pt x="358" y="389"/>
                  </a:lnTo>
                  <a:lnTo>
                    <a:pt x="354" y="381"/>
                  </a:lnTo>
                  <a:close/>
                  <a:moveTo>
                    <a:pt x="528" y="233"/>
                  </a:moveTo>
                  <a:lnTo>
                    <a:pt x="361" y="375"/>
                  </a:lnTo>
                  <a:lnTo>
                    <a:pt x="364" y="383"/>
                  </a:lnTo>
                  <a:lnTo>
                    <a:pt x="534" y="239"/>
                  </a:lnTo>
                  <a:lnTo>
                    <a:pt x="528" y="233"/>
                  </a:lnTo>
                  <a:close/>
                  <a:moveTo>
                    <a:pt x="1095" y="145"/>
                  </a:moveTo>
                  <a:lnTo>
                    <a:pt x="1086" y="513"/>
                  </a:lnTo>
                  <a:lnTo>
                    <a:pt x="912" y="543"/>
                  </a:lnTo>
                  <a:lnTo>
                    <a:pt x="920" y="550"/>
                  </a:lnTo>
                  <a:lnTo>
                    <a:pt x="1094" y="520"/>
                  </a:lnTo>
                  <a:lnTo>
                    <a:pt x="1103" y="145"/>
                  </a:lnTo>
                  <a:lnTo>
                    <a:pt x="1095" y="145"/>
                  </a:lnTo>
                  <a:close/>
                  <a:moveTo>
                    <a:pt x="807" y="0"/>
                  </a:moveTo>
                  <a:lnTo>
                    <a:pt x="534" y="228"/>
                  </a:lnTo>
                  <a:lnTo>
                    <a:pt x="540" y="233"/>
                  </a:lnTo>
                  <a:lnTo>
                    <a:pt x="812" y="6"/>
                  </a:lnTo>
                  <a:lnTo>
                    <a:pt x="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Freeform 13"/>
            <p:cNvSpPr>
              <a:spLocks noEditPoints="1"/>
            </p:cNvSpPr>
            <p:nvPr/>
          </p:nvSpPr>
          <p:spPr bwMode="auto">
            <a:xfrm>
              <a:off x="920750" y="3232150"/>
              <a:ext cx="1751013" cy="1317625"/>
            </a:xfrm>
            <a:custGeom>
              <a:avLst/>
              <a:gdLst>
                <a:gd name="T0" fmla="*/ 4 w 1103"/>
                <a:gd name="T1" fmla="*/ 676 h 830"/>
                <a:gd name="T2" fmla="*/ 3 w 1103"/>
                <a:gd name="T3" fmla="*/ 677 h 830"/>
                <a:gd name="T4" fmla="*/ 0 w 1103"/>
                <a:gd name="T5" fmla="*/ 679 h 830"/>
                <a:gd name="T6" fmla="*/ 8 w 1103"/>
                <a:gd name="T7" fmla="*/ 736 h 830"/>
                <a:gd name="T8" fmla="*/ 4 w 1103"/>
                <a:gd name="T9" fmla="*/ 676 h 830"/>
                <a:gd name="T10" fmla="*/ 901 w 1103"/>
                <a:gd name="T11" fmla="*/ 545 h 830"/>
                <a:gd name="T12" fmla="*/ 591 w 1103"/>
                <a:gd name="T13" fmla="*/ 599 h 830"/>
                <a:gd name="T14" fmla="*/ 26 w 1103"/>
                <a:gd name="T15" fmla="*/ 818 h 830"/>
                <a:gd name="T16" fmla="*/ 15 w 1103"/>
                <a:gd name="T17" fmla="*/ 736 h 830"/>
                <a:gd name="T18" fmla="*/ 17 w 1103"/>
                <a:gd name="T19" fmla="*/ 763 h 830"/>
                <a:gd name="T20" fmla="*/ 11 w 1103"/>
                <a:gd name="T21" fmla="*/ 763 h 830"/>
                <a:gd name="T22" fmla="*/ 20 w 1103"/>
                <a:gd name="T23" fmla="*/ 830 h 830"/>
                <a:gd name="T24" fmla="*/ 594 w 1103"/>
                <a:gd name="T25" fmla="*/ 606 h 830"/>
                <a:gd name="T26" fmla="*/ 911 w 1103"/>
                <a:gd name="T27" fmla="*/ 551 h 830"/>
                <a:gd name="T28" fmla="*/ 901 w 1103"/>
                <a:gd name="T29" fmla="*/ 545 h 830"/>
                <a:gd name="T30" fmla="*/ 260 w 1103"/>
                <a:gd name="T31" fmla="*/ 460 h 830"/>
                <a:gd name="T32" fmla="*/ 12 w 1103"/>
                <a:gd name="T33" fmla="*/ 670 h 830"/>
                <a:gd name="T34" fmla="*/ 12 w 1103"/>
                <a:gd name="T35" fmla="*/ 681 h 830"/>
                <a:gd name="T36" fmla="*/ 266 w 1103"/>
                <a:gd name="T37" fmla="*/ 466 h 830"/>
                <a:gd name="T38" fmla="*/ 260 w 1103"/>
                <a:gd name="T39" fmla="*/ 460 h 830"/>
                <a:gd name="T40" fmla="*/ 354 w 1103"/>
                <a:gd name="T41" fmla="*/ 381 h 830"/>
                <a:gd name="T42" fmla="*/ 266 w 1103"/>
                <a:gd name="T43" fmla="*/ 455 h 830"/>
                <a:gd name="T44" fmla="*/ 272 w 1103"/>
                <a:gd name="T45" fmla="*/ 460 h 830"/>
                <a:gd name="T46" fmla="*/ 358 w 1103"/>
                <a:gd name="T47" fmla="*/ 389 h 830"/>
                <a:gd name="T48" fmla="*/ 354 w 1103"/>
                <a:gd name="T49" fmla="*/ 381 h 830"/>
                <a:gd name="T50" fmla="*/ 528 w 1103"/>
                <a:gd name="T51" fmla="*/ 233 h 830"/>
                <a:gd name="T52" fmla="*/ 361 w 1103"/>
                <a:gd name="T53" fmla="*/ 375 h 830"/>
                <a:gd name="T54" fmla="*/ 364 w 1103"/>
                <a:gd name="T55" fmla="*/ 383 h 830"/>
                <a:gd name="T56" fmla="*/ 534 w 1103"/>
                <a:gd name="T57" fmla="*/ 239 h 830"/>
                <a:gd name="T58" fmla="*/ 528 w 1103"/>
                <a:gd name="T59" fmla="*/ 233 h 830"/>
                <a:gd name="T60" fmla="*/ 1095 w 1103"/>
                <a:gd name="T61" fmla="*/ 145 h 830"/>
                <a:gd name="T62" fmla="*/ 1086 w 1103"/>
                <a:gd name="T63" fmla="*/ 513 h 830"/>
                <a:gd name="T64" fmla="*/ 912 w 1103"/>
                <a:gd name="T65" fmla="*/ 543 h 830"/>
                <a:gd name="T66" fmla="*/ 920 w 1103"/>
                <a:gd name="T67" fmla="*/ 550 h 830"/>
                <a:gd name="T68" fmla="*/ 1094 w 1103"/>
                <a:gd name="T69" fmla="*/ 520 h 830"/>
                <a:gd name="T70" fmla="*/ 1103 w 1103"/>
                <a:gd name="T71" fmla="*/ 145 h 830"/>
                <a:gd name="T72" fmla="*/ 1095 w 1103"/>
                <a:gd name="T73" fmla="*/ 145 h 830"/>
                <a:gd name="T74" fmla="*/ 807 w 1103"/>
                <a:gd name="T75" fmla="*/ 0 h 830"/>
                <a:gd name="T76" fmla="*/ 534 w 1103"/>
                <a:gd name="T77" fmla="*/ 228 h 830"/>
                <a:gd name="T78" fmla="*/ 540 w 1103"/>
                <a:gd name="T79" fmla="*/ 233 h 830"/>
                <a:gd name="T80" fmla="*/ 812 w 1103"/>
                <a:gd name="T81" fmla="*/ 6 h 830"/>
                <a:gd name="T82" fmla="*/ 807 w 1103"/>
                <a:gd name="T8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3" h="830">
                  <a:moveTo>
                    <a:pt x="4" y="676"/>
                  </a:moveTo>
                  <a:lnTo>
                    <a:pt x="3" y="677"/>
                  </a:lnTo>
                  <a:lnTo>
                    <a:pt x="0" y="679"/>
                  </a:lnTo>
                  <a:lnTo>
                    <a:pt x="8" y="736"/>
                  </a:lnTo>
                  <a:lnTo>
                    <a:pt x="4" y="676"/>
                  </a:lnTo>
                  <a:moveTo>
                    <a:pt x="901" y="545"/>
                  </a:moveTo>
                  <a:lnTo>
                    <a:pt x="591" y="599"/>
                  </a:lnTo>
                  <a:lnTo>
                    <a:pt x="26" y="818"/>
                  </a:lnTo>
                  <a:lnTo>
                    <a:pt x="15" y="736"/>
                  </a:lnTo>
                  <a:lnTo>
                    <a:pt x="17" y="763"/>
                  </a:lnTo>
                  <a:lnTo>
                    <a:pt x="11" y="763"/>
                  </a:lnTo>
                  <a:lnTo>
                    <a:pt x="20" y="830"/>
                  </a:lnTo>
                  <a:lnTo>
                    <a:pt x="594" y="606"/>
                  </a:lnTo>
                  <a:lnTo>
                    <a:pt x="911" y="551"/>
                  </a:lnTo>
                  <a:lnTo>
                    <a:pt x="901" y="545"/>
                  </a:lnTo>
                  <a:moveTo>
                    <a:pt x="260" y="460"/>
                  </a:moveTo>
                  <a:lnTo>
                    <a:pt x="12" y="670"/>
                  </a:lnTo>
                  <a:lnTo>
                    <a:pt x="12" y="681"/>
                  </a:lnTo>
                  <a:lnTo>
                    <a:pt x="266" y="466"/>
                  </a:lnTo>
                  <a:lnTo>
                    <a:pt x="260" y="460"/>
                  </a:lnTo>
                  <a:moveTo>
                    <a:pt x="354" y="381"/>
                  </a:moveTo>
                  <a:lnTo>
                    <a:pt x="266" y="455"/>
                  </a:lnTo>
                  <a:lnTo>
                    <a:pt x="272" y="460"/>
                  </a:lnTo>
                  <a:lnTo>
                    <a:pt x="358" y="389"/>
                  </a:lnTo>
                  <a:lnTo>
                    <a:pt x="354" y="381"/>
                  </a:lnTo>
                  <a:moveTo>
                    <a:pt x="528" y="233"/>
                  </a:moveTo>
                  <a:lnTo>
                    <a:pt x="361" y="375"/>
                  </a:lnTo>
                  <a:lnTo>
                    <a:pt x="364" y="383"/>
                  </a:lnTo>
                  <a:lnTo>
                    <a:pt x="534" y="239"/>
                  </a:lnTo>
                  <a:lnTo>
                    <a:pt x="528" y="233"/>
                  </a:lnTo>
                  <a:moveTo>
                    <a:pt x="1095" y="145"/>
                  </a:moveTo>
                  <a:lnTo>
                    <a:pt x="1086" y="513"/>
                  </a:lnTo>
                  <a:lnTo>
                    <a:pt x="912" y="543"/>
                  </a:lnTo>
                  <a:lnTo>
                    <a:pt x="920" y="550"/>
                  </a:lnTo>
                  <a:lnTo>
                    <a:pt x="1094" y="520"/>
                  </a:lnTo>
                  <a:lnTo>
                    <a:pt x="1103" y="145"/>
                  </a:lnTo>
                  <a:lnTo>
                    <a:pt x="1095" y="145"/>
                  </a:lnTo>
                  <a:moveTo>
                    <a:pt x="807" y="0"/>
                  </a:moveTo>
                  <a:lnTo>
                    <a:pt x="534" y="228"/>
                  </a:lnTo>
                  <a:lnTo>
                    <a:pt x="540" y="233"/>
                  </a:lnTo>
                  <a:lnTo>
                    <a:pt x="812" y="6"/>
                  </a:lnTo>
                  <a:lnTo>
                    <a:pt x="80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14"/>
            <p:cNvSpPr>
              <a:spLocks noEditPoints="1"/>
            </p:cNvSpPr>
            <p:nvPr/>
          </p:nvSpPr>
          <p:spPr bwMode="auto">
            <a:xfrm>
              <a:off x="3265488" y="3043238"/>
              <a:ext cx="1117600" cy="555625"/>
            </a:xfrm>
            <a:custGeom>
              <a:avLst/>
              <a:gdLst>
                <a:gd name="T0" fmla="*/ 275 w 447"/>
                <a:gd name="T1" fmla="*/ 133 h 222"/>
                <a:gd name="T2" fmla="*/ 273 w 447"/>
                <a:gd name="T3" fmla="*/ 138 h 222"/>
                <a:gd name="T4" fmla="*/ 418 w 447"/>
                <a:gd name="T5" fmla="*/ 208 h 222"/>
                <a:gd name="T6" fmla="*/ 423 w 447"/>
                <a:gd name="T7" fmla="*/ 211 h 222"/>
                <a:gd name="T8" fmla="*/ 445 w 447"/>
                <a:gd name="T9" fmla="*/ 222 h 222"/>
                <a:gd name="T10" fmla="*/ 447 w 447"/>
                <a:gd name="T11" fmla="*/ 217 h 222"/>
                <a:gd name="T12" fmla="*/ 423 w 447"/>
                <a:gd name="T13" fmla="*/ 205 h 222"/>
                <a:gd name="T14" fmla="*/ 418 w 447"/>
                <a:gd name="T15" fmla="*/ 203 h 222"/>
                <a:gd name="T16" fmla="*/ 275 w 447"/>
                <a:gd name="T17" fmla="*/ 133 h 222"/>
                <a:gd name="T18" fmla="*/ 204 w 447"/>
                <a:gd name="T19" fmla="*/ 98 h 222"/>
                <a:gd name="T20" fmla="*/ 201 w 447"/>
                <a:gd name="T21" fmla="*/ 103 h 222"/>
                <a:gd name="T22" fmla="*/ 268 w 447"/>
                <a:gd name="T23" fmla="*/ 135 h 222"/>
                <a:gd name="T24" fmla="*/ 270 w 447"/>
                <a:gd name="T25" fmla="*/ 131 h 222"/>
                <a:gd name="T26" fmla="*/ 204 w 447"/>
                <a:gd name="T27" fmla="*/ 98 h 222"/>
                <a:gd name="T28" fmla="*/ 162 w 447"/>
                <a:gd name="T29" fmla="*/ 78 h 222"/>
                <a:gd name="T30" fmla="*/ 161 w 447"/>
                <a:gd name="T31" fmla="*/ 83 h 222"/>
                <a:gd name="T32" fmla="*/ 199 w 447"/>
                <a:gd name="T33" fmla="*/ 102 h 222"/>
                <a:gd name="T34" fmla="*/ 202 w 447"/>
                <a:gd name="T35" fmla="*/ 97 h 222"/>
                <a:gd name="T36" fmla="*/ 162 w 447"/>
                <a:gd name="T37" fmla="*/ 78 h 222"/>
                <a:gd name="T38" fmla="*/ 156 w 447"/>
                <a:gd name="T39" fmla="*/ 77 h 222"/>
                <a:gd name="T40" fmla="*/ 154 w 447"/>
                <a:gd name="T41" fmla="*/ 80 h 222"/>
                <a:gd name="T42" fmla="*/ 156 w 447"/>
                <a:gd name="T43" fmla="*/ 81 h 222"/>
                <a:gd name="T44" fmla="*/ 156 w 447"/>
                <a:gd name="T45" fmla="*/ 77 h 222"/>
                <a:gd name="T46" fmla="*/ 122 w 447"/>
                <a:gd name="T47" fmla="*/ 59 h 222"/>
                <a:gd name="T48" fmla="*/ 120 w 447"/>
                <a:gd name="T49" fmla="*/ 63 h 222"/>
                <a:gd name="T50" fmla="*/ 149 w 447"/>
                <a:gd name="T51" fmla="*/ 77 h 222"/>
                <a:gd name="T52" fmla="*/ 153 w 447"/>
                <a:gd name="T53" fmla="*/ 73 h 222"/>
                <a:gd name="T54" fmla="*/ 122 w 447"/>
                <a:gd name="T55" fmla="*/ 59 h 222"/>
                <a:gd name="T56" fmla="*/ 3 w 447"/>
                <a:gd name="T57" fmla="*/ 0 h 222"/>
                <a:gd name="T58" fmla="*/ 0 w 447"/>
                <a:gd name="T59" fmla="*/ 5 h 222"/>
                <a:gd name="T60" fmla="*/ 118 w 447"/>
                <a:gd name="T61" fmla="*/ 62 h 222"/>
                <a:gd name="T62" fmla="*/ 120 w 447"/>
                <a:gd name="T63" fmla="*/ 58 h 222"/>
                <a:gd name="T64" fmla="*/ 3 w 447"/>
                <a:gd name="T6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" h="222">
                  <a:moveTo>
                    <a:pt x="275" y="133"/>
                  </a:moveTo>
                  <a:cubicBezTo>
                    <a:pt x="273" y="138"/>
                    <a:pt x="273" y="138"/>
                    <a:pt x="273" y="138"/>
                  </a:cubicBezTo>
                  <a:cubicBezTo>
                    <a:pt x="418" y="208"/>
                    <a:pt x="418" y="208"/>
                    <a:pt x="418" y="208"/>
                  </a:cubicBezTo>
                  <a:cubicBezTo>
                    <a:pt x="423" y="211"/>
                    <a:pt x="423" y="211"/>
                    <a:pt x="423" y="211"/>
                  </a:cubicBezTo>
                  <a:cubicBezTo>
                    <a:pt x="445" y="222"/>
                    <a:pt x="445" y="222"/>
                    <a:pt x="445" y="22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23" y="205"/>
                    <a:pt x="423" y="205"/>
                    <a:pt x="423" y="205"/>
                  </a:cubicBezTo>
                  <a:cubicBezTo>
                    <a:pt x="418" y="203"/>
                    <a:pt x="418" y="203"/>
                    <a:pt x="418" y="203"/>
                  </a:cubicBezTo>
                  <a:cubicBezTo>
                    <a:pt x="275" y="133"/>
                    <a:pt x="275" y="133"/>
                    <a:pt x="275" y="133"/>
                  </a:cubicBezTo>
                  <a:moveTo>
                    <a:pt x="204" y="98"/>
                  </a:moveTo>
                  <a:cubicBezTo>
                    <a:pt x="203" y="100"/>
                    <a:pt x="202" y="101"/>
                    <a:pt x="201" y="103"/>
                  </a:cubicBezTo>
                  <a:cubicBezTo>
                    <a:pt x="268" y="135"/>
                    <a:pt x="268" y="135"/>
                    <a:pt x="268" y="135"/>
                  </a:cubicBezTo>
                  <a:cubicBezTo>
                    <a:pt x="270" y="131"/>
                    <a:pt x="270" y="131"/>
                    <a:pt x="270" y="131"/>
                  </a:cubicBezTo>
                  <a:cubicBezTo>
                    <a:pt x="204" y="98"/>
                    <a:pt x="204" y="98"/>
                    <a:pt x="204" y="98"/>
                  </a:cubicBezTo>
                  <a:moveTo>
                    <a:pt x="162" y="78"/>
                  </a:moveTo>
                  <a:cubicBezTo>
                    <a:pt x="161" y="83"/>
                    <a:pt x="161" y="83"/>
                    <a:pt x="161" y="83"/>
                  </a:cubicBezTo>
                  <a:cubicBezTo>
                    <a:pt x="199" y="102"/>
                    <a:pt x="199" y="102"/>
                    <a:pt x="199" y="102"/>
                  </a:cubicBezTo>
                  <a:cubicBezTo>
                    <a:pt x="200" y="100"/>
                    <a:pt x="201" y="99"/>
                    <a:pt x="202" y="97"/>
                  </a:cubicBezTo>
                  <a:cubicBezTo>
                    <a:pt x="162" y="78"/>
                    <a:pt x="162" y="78"/>
                    <a:pt x="162" y="78"/>
                  </a:cubicBezTo>
                  <a:moveTo>
                    <a:pt x="156" y="77"/>
                  </a:moveTo>
                  <a:cubicBezTo>
                    <a:pt x="154" y="80"/>
                    <a:pt x="154" y="80"/>
                    <a:pt x="154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77"/>
                    <a:pt x="156" y="77"/>
                    <a:pt x="156" y="77"/>
                  </a:cubicBezTo>
                  <a:moveTo>
                    <a:pt x="122" y="59"/>
                  </a:moveTo>
                  <a:cubicBezTo>
                    <a:pt x="122" y="60"/>
                    <a:pt x="121" y="62"/>
                    <a:pt x="120" y="63"/>
                  </a:cubicBezTo>
                  <a:cubicBezTo>
                    <a:pt x="149" y="77"/>
                    <a:pt x="149" y="77"/>
                    <a:pt x="149" y="77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22" y="59"/>
                    <a:pt x="122" y="59"/>
                    <a:pt x="122" y="59"/>
                  </a:cubicBezTo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9" y="61"/>
                    <a:pt x="120" y="59"/>
                    <a:pt x="120" y="58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15"/>
            <p:cNvSpPr/>
            <p:nvPr/>
          </p:nvSpPr>
          <p:spPr bwMode="auto">
            <a:xfrm>
              <a:off x="3730625" y="2717800"/>
              <a:ext cx="560388" cy="1069975"/>
            </a:xfrm>
            <a:custGeom>
              <a:avLst/>
              <a:gdLst>
                <a:gd name="T0" fmla="*/ 345 w 353"/>
                <a:gd name="T1" fmla="*/ 0 h 674"/>
                <a:gd name="T2" fmla="*/ 132 w 353"/>
                <a:gd name="T3" fmla="*/ 412 h 674"/>
                <a:gd name="T4" fmla="*/ 129 w 353"/>
                <a:gd name="T5" fmla="*/ 418 h 674"/>
                <a:gd name="T6" fmla="*/ 0 w 353"/>
                <a:gd name="T7" fmla="*/ 670 h 674"/>
                <a:gd name="T8" fmla="*/ 6 w 353"/>
                <a:gd name="T9" fmla="*/ 674 h 674"/>
                <a:gd name="T10" fmla="*/ 137 w 353"/>
                <a:gd name="T11" fmla="*/ 423 h 674"/>
                <a:gd name="T12" fmla="*/ 140 w 353"/>
                <a:gd name="T13" fmla="*/ 415 h 674"/>
                <a:gd name="T14" fmla="*/ 353 w 353"/>
                <a:gd name="T15" fmla="*/ 4 h 674"/>
                <a:gd name="T16" fmla="*/ 345 w 353"/>
                <a:gd name="T17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674">
                  <a:moveTo>
                    <a:pt x="345" y="0"/>
                  </a:moveTo>
                  <a:lnTo>
                    <a:pt x="132" y="412"/>
                  </a:lnTo>
                  <a:lnTo>
                    <a:pt x="129" y="418"/>
                  </a:lnTo>
                  <a:lnTo>
                    <a:pt x="0" y="670"/>
                  </a:lnTo>
                  <a:lnTo>
                    <a:pt x="6" y="674"/>
                  </a:lnTo>
                  <a:lnTo>
                    <a:pt x="137" y="423"/>
                  </a:lnTo>
                  <a:lnTo>
                    <a:pt x="140" y="415"/>
                  </a:lnTo>
                  <a:lnTo>
                    <a:pt x="353" y="4"/>
                  </a:lnTo>
                  <a:lnTo>
                    <a:pt x="3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16"/>
            <p:cNvSpPr/>
            <p:nvPr/>
          </p:nvSpPr>
          <p:spPr bwMode="auto">
            <a:xfrm>
              <a:off x="3730625" y="2717800"/>
              <a:ext cx="560388" cy="1069975"/>
            </a:xfrm>
            <a:custGeom>
              <a:avLst/>
              <a:gdLst>
                <a:gd name="T0" fmla="*/ 345 w 353"/>
                <a:gd name="T1" fmla="*/ 0 h 674"/>
                <a:gd name="T2" fmla="*/ 132 w 353"/>
                <a:gd name="T3" fmla="*/ 412 h 674"/>
                <a:gd name="T4" fmla="*/ 129 w 353"/>
                <a:gd name="T5" fmla="*/ 418 h 674"/>
                <a:gd name="T6" fmla="*/ 0 w 353"/>
                <a:gd name="T7" fmla="*/ 670 h 674"/>
                <a:gd name="T8" fmla="*/ 6 w 353"/>
                <a:gd name="T9" fmla="*/ 674 h 674"/>
                <a:gd name="T10" fmla="*/ 137 w 353"/>
                <a:gd name="T11" fmla="*/ 423 h 674"/>
                <a:gd name="T12" fmla="*/ 140 w 353"/>
                <a:gd name="T13" fmla="*/ 415 h 674"/>
                <a:gd name="T14" fmla="*/ 353 w 353"/>
                <a:gd name="T15" fmla="*/ 4 h 674"/>
                <a:gd name="T16" fmla="*/ 345 w 353"/>
                <a:gd name="T17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674">
                  <a:moveTo>
                    <a:pt x="345" y="0"/>
                  </a:moveTo>
                  <a:lnTo>
                    <a:pt x="132" y="412"/>
                  </a:lnTo>
                  <a:lnTo>
                    <a:pt x="129" y="418"/>
                  </a:lnTo>
                  <a:lnTo>
                    <a:pt x="0" y="670"/>
                  </a:lnTo>
                  <a:lnTo>
                    <a:pt x="6" y="674"/>
                  </a:lnTo>
                  <a:lnTo>
                    <a:pt x="137" y="423"/>
                  </a:lnTo>
                  <a:lnTo>
                    <a:pt x="140" y="415"/>
                  </a:lnTo>
                  <a:lnTo>
                    <a:pt x="353" y="4"/>
                  </a:lnTo>
                  <a:lnTo>
                    <a:pt x="34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17"/>
            <p:cNvSpPr/>
            <p:nvPr/>
          </p:nvSpPr>
          <p:spPr bwMode="auto">
            <a:xfrm>
              <a:off x="2906713" y="4040188"/>
              <a:ext cx="1036638" cy="520700"/>
            </a:xfrm>
            <a:custGeom>
              <a:avLst/>
              <a:gdLst>
                <a:gd name="T0" fmla="*/ 369 w 653"/>
                <a:gd name="T1" fmla="*/ 0 h 328"/>
                <a:gd name="T2" fmla="*/ 0 w 653"/>
                <a:gd name="T3" fmla="*/ 205 h 328"/>
                <a:gd name="T4" fmla="*/ 651 w 653"/>
                <a:gd name="T5" fmla="*/ 328 h 328"/>
                <a:gd name="T6" fmla="*/ 653 w 653"/>
                <a:gd name="T7" fmla="*/ 320 h 328"/>
                <a:gd name="T8" fmla="*/ 24 w 653"/>
                <a:gd name="T9" fmla="*/ 200 h 328"/>
                <a:gd name="T10" fmla="*/ 372 w 653"/>
                <a:gd name="T11" fmla="*/ 8 h 328"/>
                <a:gd name="T12" fmla="*/ 369 w 653"/>
                <a:gd name="T1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3" h="328">
                  <a:moveTo>
                    <a:pt x="369" y="0"/>
                  </a:moveTo>
                  <a:lnTo>
                    <a:pt x="0" y="205"/>
                  </a:lnTo>
                  <a:lnTo>
                    <a:pt x="651" y="328"/>
                  </a:lnTo>
                  <a:lnTo>
                    <a:pt x="653" y="320"/>
                  </a:lnTo>
                  <a:lnTo>
                    <a:pt x="24" y="200"/>
                  </a:lnTo>
                  <a:lnTo>
                    <a:pt x="372" y="8"/>
                  </a:lnTo>
                  <a:lnTo>
                    <a:pt x="3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Freeform 18"/>
            <p:cNvSpPr/>
            <p:nvPr/>
          </p:nvSpPr>
          <p:spPr bwMode="auto">
            <a:xfrm>
              <a:off x="2906713" y="4040188"/>
              <a:ext cx="1036638" cy="520700"/>
            </a:xfrm>
            <a:custGeom>
              <a:avLst/>
              <a:gdLst>
                <a:gd name="T0" fmla="*/ 369 w 653"/>
                <a:gd name="T1" fmla="*/ 0 h 328"/>
                <a:gd name="T2" fmla="*/ 0 w 653"/>
                <a:gd name="T3" fmla="*/ 205 h 328"/>
                <a:gd name="T4" fmla="*/ 651 w 653"/>
                <a:gd name="T5" fmla="*/ 328 h 328"/>
                <a:gd name="T6" fmla="*/ 653 w 653"/>
                <a:gd name="T7" fmla="*/ 320 h 328"/>
                <a:gd name="T8" fmla="*/ 24 w 653"/>
                <a:gd name="T9" fmla="*/ 200 h 328"/>
                <a:gd name="T10" fmla="*/ 372 w 653"/>
                <a:gd name="T11" fmla="*/ 8 h 328"/>
                <a:gd name="T12" fmla="*/ 369 w 653"/>
                <a:gd name="T13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3" h="328">
                  <a:moveTo>
                    <a:pt x="369" y="0"/>
                  </a:moveTo>
                  <a:lnTo>
                    <a:pt x="0" y="205"/>
                  </a:lnTo>
                  <a:lnTo>
                    <a:pt x="651" y="328"/>
                  </a:lnTo>
                  <a:lnTo>
                    <a:pt x="653" y="320"/>
                  </a:lnTo>
                  <a:lnTo>
                    <a:pt x="24" y="200"/>
                  </a:lnTo>
                  <a:lnTo>
                    <a:pt x="372" y="8"/>
                  </a:lnTo>
                  <a:lnTo>
                    <a:pt x="36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Freeform 19"/>
            <p:cNvSpPr>
              <a:spLocks noEditPoints="1"/>
            </p:cNvSpPr>
            <p:nvPr/>
          </p:nvSpPr>
          <p:spPr bwMode="auto">
            <a:xfrm>
              <a:off x="839788" y="2012950"/>
              <a:ext cx="1341438" cy="1085850"/>
            </a:xfrm>
            <a:custGeom>
              <a:avLst/>
              <a:gdLst>
                <a:gd name="T0" fmla="*/ 779 w 845"/>
                <a:gd name="T1" fmla="*/ 515 h 684"/>
                <a:gd name="T2" fmla="*/ 383 w 845"/>
                <a:gd name="T3" fmla="*/ 667 h 684"/>
                <a:gd name="T4" fmla="*/ 175 w 845"/>
                <a:gd name="T5" fmla="*/ 675 h 684"/>
                <a:gd name="T6" fmla="*/ 150 w 845"/>
                <a:gd name="T7" fmla="*/ 624 h 684"/>
                <a:gd name="T8" fmla="*/ 174 w 845"/>
                <a:gd name="T9" fmla="*/ 684 h 684"/>
                <a:gd name="T10" fmla="*/ 385 w 845"/>
                <a:gd name="T11" fmla="*/ 675 h 684"/>
                <a:gd name="T12" fmla="*/ 385 w 845"/>
                <a:gd name="T13" fmla="*/ 675 h 684"/>
                <a:gd name="T14" fmla="*/ 782 w 845"/>
                <a:gd name="T15" fmla="*/ 523 h 684"/>
                <a:gd name="T16" fmla="*/ 779 w 845"/>
                <a:gd name="T17" fmla="*/ 515 h 684"/>
                <a:gd name="T18" fmla="*/ 636 w 845"/>
                <a:gd name="T19" fmla="*/ 153 h 684"/>
                <a:gd name="T20" fmla="*/ 632 w 845"/>
                <a:gd name="T21" fmla="*/ 159 h 684"/>
                <a:gd name="T22" fmla="*/ 840 w 845"/>
                <a:gd name="T23" fmla="*/ 290 h 684"/>
                <a:gd name="T24" fmla="*/ 845 w 845"/>
                <a:gd name="T25" fmla="*/ 282 h 684"/>
                <a:gd name="T26" fmla="*/ 636 w 845"/>
                <a:gd name="T27" fmla="*/ 153 h 684"/>
                <a:gd name="T28" fmla="*/ 379 w 845"/>
                <a:gd name="T29" fmla="*/ 8 h 684"/>
                <a:gd name="T30" fmla="*/ 0 w 845"/>
                <a:gd name="T31" fmla="*/ 345 h 684"/>
                <a:gd name="T32" fmla="*/ 142 w 845"/>
                <a:gd name="T33" fmla="*/ 627 h 684"/>
                <a:gd name="T34" fmla="*/ 106 w 845"/>
                <a:gd name="T35" fmla="*/ 537 h 684"/>
                <a:gd name="T36" fmla="*/ 10 w 845"/>
                <a:gd name="T37" fmla="*/ 348 h 684"/>
                <a:gd name="T38" fmla="*/ 379 w 845"/>
                <a:gd name="T39" fmla="*/ 19 h 684"/>
                <a:gd name="T40" fmla="*/ 379 w 845"/>
                <a:gd name="T41" fmla="*/ 8 h 684"/>
                <a:gd name="T42" fmla="*/ 388 w 845"/>
                <a:gd name="T43" fmla="*/ 0 h 684"/>
                <a:gd name="T44" fmla="*/ 388 w 845"/>
                <a:gd name="T45" fmla="*/ 0 h 684"/>
                <a:gd name="T46" fmla="*/ 386 w 845"/>
                <a:gd name="T47" fmla="*/ 13 h 684"/>
                <a:gd name="T48" fmla="*/ 390 w 845"/>
                <a:gd name="T49" fmla="*/ 9 h 684"/>
                <a:gd name="T50" fmla="*/ 624 w 845"/>
                <a:gd name="T51" fmla="*/ 156 h 684"/>
                <a:gd name="T52" fmla="*/ 629 w 845"/>
                <a:gd name="T53" fmla="*/ 148 h 684"/>
                <a:gd name="T54" fmla="*/ 388 w 845"/>
                <a:gd name="T55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5" h="684">
                  <a:moveTo>
                    <a:pt x="779" y="515"/>
                  </a:moveTo>
                  <a:lnTo>
                    <a:pt x="383" y="667"/>
                  </a:lnTo>
                  <a:lnTo>
                    <a:pt x="175" y="675"/>
                  </a:lnTo>
                  <a:lnTo>
                    <a:pt x="150" y="624"/>
                  </a:lnTo>
                  <a:lnTo>
                    <a:pt x="174" y="684"/>
                  </a:lnTo>
                  <a:lnTo>
                    <a:pt x="385" y="675"/>
                  </a:lnTo>
                  <a:lnTo>
                    <a:pt x="385" y="675"/>
                  </a:lnTo>
                  <a:lnTo>
                    <a:pt x="782" y="523"/>
                  </a:lnTo>
                  <a:lnTo>
                    <a:pt x="779" y="515"/>
                  </a:lnTo>
                  <a:close/>
                  <a:moveTo>
                    <a:pt x="636" y="153"/>
                  </a:moveTo>
                  <a:lnTo>
                    <a:pt x="632" y="159"/>
                  </a:lnTo>
                  <a:lnTo>
                    <a:pt x="840" y="290"/>
                  </a:lnTo>
                  <a:lnTo>
                    <a:pt x="845" y="282"/>
                  </a:lnTo>
                  <a:lnTo>
                    <a:pt x="636" y="153"/>
                  </a:lnTo>
                  <a:close/>
                  <a:moveTo>
                    <a:pt x="379" y="8"/>
                  </a:moveTo>
                  <a:lnTo>
                    <a:pt x="0" y="345"/>
                  </a:lnTo>
                  <a:lnTo>
                    <a:pt x="142" y="627"/>
                  </a:lnTo>
                  <a:lnTo>
                    <a:pt x="106" y="537"/>
                  </a:lnTo>
                  <a:lnTo>
                    <a:pt x="10" y="348"/>
                  </a:lnTo>
                  <a:lnTo>
                    <a:pt x="379" y="19"/>
                  </a:lnTo>
                  <a:lnTo>
                    <a:pt x="379" y="8"/>
                  </a:lnTo>
                  <a:close/>
                  <a:moveTo>
                    <a:pt x="388" y="0"/>
                  </a:moveTo>
                  <a:lnTo>
                    <a:pt x="388" y="0"/>
                  </a:lnTo>
                  <a:lnTo>
                    <a:pt x="386" y="13"/>
                  </a:lnTo>
                  <a:lnTo>
                    <a:pt x="390" y="9"/>
                  </a:lnTo>
                  <a:lnTo>
                    <a:pt x="624" y="156"/>
                  </a:lnTo>
                  <a:lnTo>
                    <a:pt x="629" y="148"/>
                  </a:lnTo>
                  <a:lnTo>
                    <a:pt x="3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20"/>
            <p:cNvSpPr>
              <a:spLocks noEditPoints="1"/>
            </p:cNvSpPr>
            <p:nvPr/>
          </p:nvSpPr>
          <p:spPr bwMode="auto">
            <a:xfrm>
              <a:off x="839788" y="2012950"/>
              <a:ext cx="1341438" cy="1085850"/>
            </a:xfrm>
            <a:custGeom>
              <a:avLst/>
              <a:gdLst>
                <a:gd name="T0" fmla="*/ 779 w 845"/>
                <a:gd name="T1" fmla="*/ 515 h 684"/>
                <a:gd name="T2" fmla="*/ 383 w 845"/>
                <a:gd name="T3" fmla="*/ 667 h 684"/>
                <a:gd name="T4" fmla="*/ 175 w 845"/>
                <a:gd name="T5" fmla="*/ 675 h 684"/>
                <a:gd name="T6" fmla="*/ 150 w 845"/>
                <a:gd name="T7" fmla="*/ 624 h 684"/>
                <a:gd name="T8" fmla="*/ 174 w 845"/>
                <a:gd name="T9" fmla="*/ 684 h 684"/>
                <a:gd name="T10" fmla="*/ 385 w 845"/>
                <a:gd name="T11" fmla="*/ 675 h 684"/>
                <a:gd name="T12" fmla="*/ 385 w 845"/>
                <a:gd name="T13" fmla="*/ 675 h 684"/>
                <a:gd name="T14" fmla="*/ 782 w 845"/>
                <a:gd name="T15" fmla="*/ 523 h 684"/>
                <a:gd name="T16" fmla="*/ 779 w 845"/>
                <a:gd name="T17" fmla="*/ 515 h 684"/>
                <a:gd name="T18" fmla="*/ 636 w 845"/>
                <a:gd name="T19" fmla="*/ 153 h 684"/>
                <a:gd name="T20" fmla="*/ 632 w 845"/>
                <a:gd name="T21" fmla="*/ 159 h 684"/>
                <a:gd name="T22" fmla="*/ 840 w 845"/>
                <a:gd name="T23" fmla="*/ 290 h 684"/>
                <a:gd name="T24" fmla="*/ 845 w 845"/>
                <a:gd name="T25" fmla="*/ 282 h 684"/>
                <a:gd name="T26" fmla="*/ 636 w 845"/>
                <a:gd name="T27" fmla="*/ 153 h 684"/>
                <a:gd name="T28" fmla="*/ 379 w 845"/>
                <a:gd name="T29" fmla="*/ 8 h 684"/>
                <a:gd name="T30" fmla="*/ 0 w 845"/>
                <a:gd name="T31" fmla="*/ 345 h 684"/>
                <a:gd name="T32" fmla="*/ 142 w 845"/>
                <a:gd name="T33" fmla="*/ 627 h 684"/>
                <a:gd name="T34" fmla="*/ 106 w 845"/>
                <a:gd name="T35" fmla="*/ 537 h 684"/>
                <a:gd name="T36" fmla="*/ 10 w 845"/>
                <a:gd name="T37" fmla="*/ 348 h 684"/>
                <a:gd name="T38" fmla="*/ 379 w 845"/>
                <a:gd name="T39" fmla="*/ 19 h 684"/>
                <a:gd name="T40" fmla="*/ 379 w 845"/>
                <a:gd name="T41" fmla="*/ 8 h 684"/>
                <a:gd name="T42" fmla="*/ 388 w 845"/>
                <a:gd name="T43" fmla="*/ 0 h 684"/>
                <a:gd name="T44" fmla="*/ 388 w 845"/>
                <a:gd name="T45" fmla="*/ 0 h 684"/>
                <a:gd name="T46" fmla="*/ 386 w 845"/>
                <a:gd name="T47" fmla="*/ 13 h 684"/>
                <a:gd name="T48" fmla="*/ 390 w 845"/>
                <a:gd name="T49" fmla="*/ 9 h 684"/>
                <a:gd name="T50" fmla="*/ 624 w 845"/>
                <a:gd name="T51" fmla="*/ 156 h 684"/>
                <a:gd name="T52" fmla="*/ 629 w 845"/>
                <a:gd name="T53" fmla="*/ 148 h 684"/>
                <a:gd name="T54" fmla="*/ 388 w 845"/>
                <a:gd name="T55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5" h="684">
                  <a:moveTo>
                    <a:pt x="779" y="515"/>
                  </a:moveTo>
                  <a:lnTo>
                    <a:pt x="383" y="667"/>
                  </a:lnTo>
                  <a:lnTo>
                    <a:pt x="175" y="675"/>
                  </a:lnTo>
                  <a:lnTo>
                    <a:pt x="150" y="624"/>
                  </a:lnTo>
                  <a:lnTo>
                    <a:pt x="174" y="684"/>
                  </a:lnTo>
                  <a:lnTo>
                    <a:pt x="385" y="675"/>
                  </a:lnTo>
                  <a:lnTo>
                    <a:pt x="385" y="675"/>
                  </a:lnTo>
                  <a:lnTo>
                    <a:pt x="782" y="523"/>
                  </a:lnTo>
                  <a:lnTo>
                    <a:pt x="779" y="515"/>
                  </a:lnTo>
                  <a:moveTo>
                    <a:pt x="636" y="153"/>
                  </a:moveTo>
                  <a:lnTo>
                    <a:pt x="632" y="159"/>
                  </a:lnTo>
                  <a:lnTo>
                    <a:pt x="840" y="290"/>
                  </a:lnTo>
                  <a:lnTo>
                    <a:pt x="845" y="282"/>
                  </a:lnTo>
                  <a:lnTo>
                    <a:pt x="636" y="153"/>
                  </a:lnTo>
                  <a:moveTo>
                    <a:pt x="379" y="8"/>
                  </a:moveTo>
                  <a:lnTo>
                    <a:pt x="0" y="345"/>
                  </a:lnTo>
                  <a:lnTo>
                    <a:pt x="142" y="627"/>
                  </a:lnTo>
                  <a:lnTo>
                    <a:pt x="106" y="537"/>
                  </a:lnTo>
                  <a:lnTo>
                    <a:pt x="10" y="348"/>
                  </a:lnTo>
                  <a:lnTo>
                    <a:pt x="379" y="19"/>
                  </a:lnTo>
                  <a:lnTo>
                    <a:pt x="379" y="8"/>
                  </a:lnTo>
                  <a:moveTo>
                    <a:pt x="388" y="0"/>
                  </a:moveTo>
                  <a:lnTo>
                    <a:pt x="388" y="0"/>
                  </a:lnTo>
                  <a:lnTo>
                    <a:pt x="386" y="13"/>
                  </a:lnTo>
                  <a:lnTo>
                    <a:pt x="390" y="9"/>
                  </a:lnTo>
                  <a:lnTo>
                    <a:pt x="624" y="156"/>
                  </a:lnTo>
                  <a:lnTo>
                    <a:pt x="629" y="148"/>
                  </a:lnTo>
                  <a:lnTo>
                    <a:pt x="38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21"/>
            <p:cNvSpPr/>
            <p:nvPr/>
          </p:nvSpPr>
          <p:spPr bwMode="auto">
            <a:xfrm>
              <a:off x="742950" y="998538"/>
              <a:ext cx="1081088" cy="1241425"/>
            </a:xfrm>
            <a:custGeom>
              <a:avLst/>
              <a:gdLst>
                <a:gd name="T0" fmla="*/ 320 w 681"/>
                <a:gd name="T1" fmla="*/ 0 h 782"/>
                <a:gd name="T2" fmla="*/ 320 w 681"/>
                <a:gd name="T3" fmla="*/ 8 h 782"/>
                <a:gd name="T4" fmla="*/ 668 w 681"/>
                <a:gd name="T5" fmla="*/ 64 h 782"/>
                <a:gd name="T6" fmla="*/ 436 w 681"/>
                <a:gd name="T7" fmla="*/ 524 h 782"/>
                <a:gd name="T8" fmla="*/ 115 w 681"/>
                <a:gd name="T9" fmla="*/ 133 h 782"/>
                <a:gd name="T10" fmla="*/ 0 w 681"/>
                <a:gd name="T11" fmla="*/ 781 h 782"/>
                <a:gd name="T12" fmla="*/ 8 w 681"/>
                <a:gd name="T13" fmla="*/ 782 h 782"/>
                <a:gd name="T14" fmla="*/ 120 w 681"/>
                <a:gd name="T15" fmla="*/ 152 h 782"/>
                <a:gd name="T16" fmla="*/ 438 w 681"/>
                <a:gd name="T17" fmla="*/ 538 h 782"/>
                <a:gd name="T18" fmla="*/ 681 w 681"/>
                <a:gd name="T19" fmla="*/ 57 h 782"/>
                <a:gd name="T20" fmla="*/ 320 w 681"/>
                <a:gd name="T2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1" h="782">
                  <a:moveTo>
                    <a:pt x="320" y="0"/>
                  </a:moveTo>
                  <a:lnTo>
                    <a:pt x="320" y="8"/>
                  </a:lnTo>
                  <a:lnTo>
                    <a:pt x="668" y="64"/>
                  </a:lnTo>
                  <a:lnTo>
                    <a:pt x="436" y="524"/>
                  </a:lnTo>
                  <a:lnTo>
                    <a:pt x="115" y="133"/>
                  </a:lnTo>
                  <a:lnTo>
                    <a:pt x="0" y="781"/>
                  </a:lnTo>
                  <a:lnTo>
                    <a:pt x="8" y="782"/>
                  </a:lnTo>
                  <a:lnTo>
                    <a:pt x="120" y="152"/>
                  </a:lnTo>
                  <a:lnTo>
                    <a:pt x="438" y="538"/>
                  </a:lnTo>
                  <a:lnTo>
                    <a:pt x="681" y="57"/>
                  </a:lnTo>
                  <a:lnTo>
                    <a:pt x="3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22"/>
            <p:cNvSpPr/>
            <p:nvPr/>
          </p:nvSpPr>
          <p:spPr bwMode="auto">
            <a:xfrm>
              <a:off x="742950" y="998538"/>
              <a:ext cx="1081088" cy="1241425"/>
            </a:xfrm>
            <a:custGeom>
              <a:avLst/>
              <a:gdLst>
                <a:gd name="T0" fmla="*/ 320 w 681"/>
                <a:gd name="T1" fmla="*/ 0 h 782"/>
                <a:gd name="T2" fmla="*/ 320 w 681"/>
                <a:gd name="T3" fmla="*/ 8 h 782"/>
                <a:gd name="T4" fmla="*/ 668 w 681"/>
                <a:gd name="T5" fmla="*/ 64 h 782"/>
                <a:gd name="T6" fmla="*/ 436 w 681"/>
                <a:gd name="T7" fmla="*/ 524 h 782"/>
                <a:gd name="T8" fmla="*/ 115 w 681"/>
                <a:gd name="T9" fmla="*/ 133 h 782"/>
                <a:gd name="T10" fmla="*/ 0 w 681"/>
                <a:gd name="T11" fmla="*/ 781 h 782"/>
                <a:gd name="T12" fmla="*/ 8 w 681"/>
                <a:gd name="T13" fmla="*/ 782 h 782"/>
                <a:gd name="T14" fmla="*/ 120 w 681"/>
                <a:gd name="T15" fmla="*/ 152 h 782"/>
                <a:gd name="T16" fmla="*/ 438 w 681"/>
                <a:gd name="T17" fmla="*/ 538 h 782"/>
                <a:gd name="T18" fmla="*/ 681 w 681"/>
                <a:gd name="T19" fmla="*/ 57 h 782"/>
                <a:gd name="T20" fmla="*/ 320 w 681"/>
                <a:gd name="T2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1" h="782">
                  <a:moveTo>
                    <a:pt x="320" y="0"/>
                  </a:moveTo>
                  <a:lnTo>
                    <a:pt x="320" y="8"/>
                  </a:lnTo>
                  <a:lnTo>
                    <a:pt x="668" y="64"/>
                  </a:lnTo>
                  <a:lnTo>
                    <a:pt x="436" y="524"/>
                  </a:lnTo>
                  <a:lnTo>
                    <a:pt x="115" y="133"/>
                  </a:lnTo>
                  <a:lnTo>
                    <a:pt x="0" y="781"/>
                  </a:lnTo>
                  <a:lnTo>
                    <a:pt x="8" y="782"/>
                  </a:lnTo>
                  <a:lnTo>
                    <a:pt x="120" y="152"/>
                  </a:lnTo>
                  <a:lnTo>
                    <a:pt x="438" y="538"/>
                  </a:lnTo>
                  <a:lnTo>
                    <a:pt x="681" y="57"/>
                  </a:lnTo>
                  <a:lnTo>
                    <a:pt x="32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23"/>
            <p:cNvSpPr/>
            <p:nvPr/>
          </p:nvSpPr>
          <p:spPr bwMode="auto">
            <a:xfrm>
              <a:off x="2238375" y="893763"/>
              <a:ext cx="2185988" cy="247650"/>
            </a:xfrm>
            <a:custGeom>
              <a:avLst/>
              <a:gdLst>
                <a:gd name="T0" fmla="*/ 636 w 1377"/>
                <a:gd name="T1" fmla="*/ 0 h 156"/>
                <a:gd name="T2" fmla="*/ 0 w 1377"/>
                <a:gd name="T3" fmla="*/ 52 h 156"/>
                <a:gd name="T4" fmla="*/ 0 w 1377"/>
                <a:gd name="T5" fmla="*/ 60 h 156"/>
                <a:gd name="T6" fmla="*/ 636 w 1377"/>
                <a:gd name="T7" fmla="*/ 10 h 156"/>
                <a:gd name="T8" fmla="*/ 1375 w 1377"/>
                <a:gd name="T9" fmla="*/ 156 h 156"/>
                <a:gd name="T10" fmla="*/ 1377 w 1377"/>
                <a:gd name="T11" fmla="*/ 148 h 156"/>
                <a:gd name="T12" fmla="*/ 636 w 1377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7" h="156">
                  <a:moveTo>
                    <a:pt x="636" y="0"/>
                  </a:moveTo>
                  <a:lnTo>
                    <a:pt x="0" y="52"/>
                  </a:lnTo>
                  <a:lnTo>
                    <a:pt x="0" y="60"/>
                  </a:lnTo>
                  <a:lnTo>
                    <a:pt x="636" y="10"/>
                  </a:lnTo>
                  <a:lnTo>
                    <a:pt x="1375" y="156"/>
                  </a:lnTo>
                  <a:lnTo>
                    <a:pt x="1377" y="148"/>
                  </a:lnTo>
                  <a:lnTo>
                    <a:pt x="6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Freeform 24"/>
            <p:cNvSpPr/>
            <p:nvPr/>
          </p:nvSpPr>
          <p:spPr bwMode="auto">
            <a:xfrm>
              <a:off x="2238375" y="893763"/>
              <a:ext cx="2185988" cy="247650"/>
            </a:xfrm>
            <a:custGeom>
              <a:avLst/>
              <a:gdLst>
                <a:gd name="T0" fmla="*/ 636 w 1377"/>
                <a:gd name="T1" fmla="*/ 0 h 156"/>
                <a:gd name="T2" fmla="*/ 0 w 1377"/>
                <a:gd name="T3" fmla="*/ 52 h 156"/>
                <a:gd name="T4" fmla="*/ 0 w 1377"/>
                <a:gd name="T5" fmla="*/ 60 h 156"/>
                <a:gd name="T6" fmla="*/ 636 w 1377"/>
                <a:gd name="T7" fmla="*/ 10 h 156"/>
                <a:gd name="T8" fmla="*/ 1375 w 1377"/>
                <a:gd name="T9" fmla="*/ 156 h 156"/>
                <a:gd name="T10" fmla="*/ 1377 w 1377"/>
                <a:gd name="T11" fmla="*/ 148 h 156"/>
                <a:gd name="T12" fmla="*/ 636 w 1377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7" h="156">
                  <a:moveTo>
                    <a:pt x="636" y="0"/>
                  </a:moveTo>
                  <a:lnTo>
                    <a:pt x="0" y="52"/>
                  </a:lnTo>
                  <a:lnTo>
                    <a:pt x="0" y="60"/>
                  </a:lnTo>
                  <a:lnTo>
                    <a:pt x="636" y="10"/>
                  </a:lnTo>
                  <a:lnTo>
                    <a:pt x="1375" y="156"/>
                  </a:lnTo>
                  <a:lnTo>
                    <a:pt x="1377" y="148"/>
                  </a:lnTo>
                  <a:lnTo>
                    <a:pt x="63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Freeform 25"/>
            <p:cNvSpPr>
              <a:spLocks noEditPoints="1"/>
            </p:cNvSpPr>
            <p:nvPr/>
          </p:nvSpPr>
          <p:spPr bwMode="auto">
            <a:xfrm>
              <a:off x="647700" y="2646363"/>
              <a:ext cx="1441450" cy="981075"/>
            </a:xfrm>
            <a:custGeom>
              <a:avLst/>
              <a:gdLst>
                <a:gd name="T0" fmla="*/ 476 w 908"/>
                <a:gd name="T1" fmla="*/ 0 h 618"/>
                <a:gd name="T2" fmla="*/ 170 w 908"/>
                <a:gd name="T3" fmla="*/ 0 h 618"/>
                <a:gd name="T4" fmla="*/ 227 w 908"/>
                <a:gd name="T5" fmla="*/ 138 h 618"/>
                <a:gd name="T6" fmla="*/ 263 w 908"/>
                <a:gd name="T7" fmla="*/ 228 h 618"/>
                <a:gd name="T8" fmla="*/ 323 w 908"/>
                <a:gd name="T9" fmla="*/ 378 h 618"/>
                <a:gd name="T10" fmla="*/ 98 w 908"/>
                <a:gd name="T11" fmla="*/ 600 h 618"/>
                <a:gd name="T12" fmla="*/ 8 w 908"/>
                <a:gd name="T13" fmla="*/ 206 h 618"/>
                <a:gd name="T14" fmla="*/ 0 w 908"/>
                <a:gd name="T15" fmla="*/ 208 h 618"/>
                <a:gd name="T16" fmla="*/ 93 w 908"/>
                <a:gd name="T17" fmla="*/ 618 h 618"/>
                <a:gd name="T18" fmla="*/ 332 w 908"/>
                <a:gd name="T19" fmla="*/ 381 h 618"/>
                <a:gd name="T20" fmla="*/ 295 w 908"/>
                <a:gd name="T21" fmla="*/ 285 h 618"/>
                <a:gd name="T22" fmla="*/ 271 w 908"/>
                <a:gd name="T23" fmla="*/ 225 h 618"/>
                <a:gd name="T24" fmla="*/ 183 w 908"/>
                <a:gd name="T25" fmla="*/ 8 h 618"/>
                <a:gd name="T26" fmla="*/ 474 w 908"/>
                <a:gd name="T27" fmla="*/ 8 h 618"/>
                <a:gd name="T28" fmla="*/ 476 w 908"/>
                <a:gd name="T29" fmla="*/ 0 h 618"/>
                <a:gd name="T30" fmla="*/ 593 w 908"/>
                <a:gd name="T31" fmla="*/ 0 h 618"/>
                <a:gd name="T32" fmla="*/ 484 w 908"/>
                <a:gd name="T33" fmla="*/ 0 h 618"/>
                <a:gd name="T34" fmla="*/ 482 w 908"/>
                <a:gd name="T35" fmla="*/ 8 h 618"/>
                <a:gd name="T36" fmla="*/ 588 w 908"/>
                <a:gd name="T37" fmla="*/ 8 h 618"/>
                <a:gd name="T38" fmla="*/ 593 w 908"/>
                <a:gd name="T39" fmla="*/ 0 h 618"/>
                <a:gd name="T40" fmla="*/ 908 w 908"/>
                <a:gd name="T41" fmla="*/ 0 h 618"/>
                <a:gd name="T42" fmla="*/ 602 w 908"/>
                <a:gd name="T43" fmla="*/ 0 h 618"/>
                <a:gd name="T44" fmla="*/ 597 w 908"/>
                <a:gd name="T45" fmla="*/ 8 h 618"/>
                <a:gd name="T46" fmla="*/ 908 w 908"/>
                <a:gd name="T47" fmla="*/ 8 h 618"/>
                <a:gd name="T48" fmla="*/ 908 w 908"/>
                <a:gd name="T49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8" h="618">
                  <a:moveTo>
                    <a:pt x="476" y="0"/>
                  </a:moveTo>
                  <a:lnTo>
                    <a:pt x="170" y="0"/>
                  </a:lnTo>
                  <a:lnTo>
                    <a:pt x="227" y="138"/>
                  </a:lnTo>
                  <a:lnTo>
                    <a:pt x="263" y="228"/>
                  </a:lnTo>
                  <a:lnTo>
                    <a:pt x="323" y="378"/>
                  </a:lnTo>
                  <a:lnTo>
                    <a:pt x="98" y="600"/>
                  </a:lnTo>
                  <a:lnTo>
                    <a:pt x="8" y="206"/>
                  </a:lnTo>
                  <a:lnTo>
                    <a:pt x="0" y="208"/>
                  </a:lnTo>
                  <a:lnTo>
                    <a:pt x="93" y="618"/>
                  </a:lnTo>
                  <a:lnTo>
                    <a:pt x="332" y="381"/>
                  </a:lnTo>
                  <a:lnTo>
                    <a:pt x="295" y="285"/>
                  </a:lnTo>
                  <a:lnTo>
                    <a:pt x="271" y="225"/>
                  </a:lnTo>
                  <a:lnTo>
                    <a:pt x="183" y="8"/>
                  </a:lnTo>
                  <a:lnTo>
                    <a:pt x="474" y="8"/>
                  </a:lnTo>
                  <a:lnTo>
                    <a:pt x="476" y="0"/>
                  </a:lnTo>
                  <a:close/>
                  <a:moveTo>
                    <a:pt x="593" y="0"/>
                  </a:moveTo>
                  <a:lnTo>
                    <a:pt x="484" y="0"/>
                  </a:lnTo>
                  <a:lnTo>
                    <a:pt x="482" y="8"/>
                  </a:lnTo>
                  <a:lnTo>
                    <a:pt x="588" y="8"/>
                  </a:lnTo>
                  <a:lnTo>
                    <a:pt x="593" y="0"/>
                  </a:lnTo>
                  <a:close/>
                  <a:moveTo>
                    <a:pt x="908" y="0"/>
                  </a:moveTo>
                  <a:lnTo>
                    <a:pt x="602" y="0"/>
                  </a:lnTo>
                  <a:lnTo>
                    <a:pt x="597" y="8"/>
                  </a:lnTo>
                  <a:lnTo>
                    <a:pt x="908" y="8"/>
                  </a:lnTo>
                  <a:lnTo>
                    <a:pt x="9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Freeform 26"/>
            <p:cNvSpPr>
              <a:spLocks noEditPoints="1"/>
            </p:cNvSpPr>
            <p:nvPr/>
          </p:nvSpPr>
          <p:spPr bwMode="auto">
            <a:xfrm>
              <a:off x="647700" y="2646363"/>
              <a:ext cx="1441450" cy="981075"/>
            </a:xfrm>
            <a:custGeom>
              <a:avLst/>
              <a:gdLst>
                <a:gd name="T0" fmla="*/ 476 w 908"/>
                <a:gd name="T1" fmla="*/ 0 h 618"/>
                <a:gd name="T2" fmla="*/ 170 w 908"/>
                <a:gd name="T3" fmla="*/ 0 h 618"/>
                <a:gd name="T4" fmla="*/ 227 w 908"/>
                <a:gd name="T5" fmla="*/ 138 h 618"/>
                <a:gd name="T6" fmla="*/ 263 w 908"/>
                <a:gd name="T7" fmla="*/ 228 h 618"/>
                <a:gd name="T8" fmla="*/ 323 w 908"/>
                <a:gd name="T9" fmla="*/ 378 h 618"/>
                <a:gd name="T10" fmla="*/ 98 w 908"/>
                <a:gd name="T11" fmla="*/ 600 h 618"/>
                <a:gd name="T12" fmla="*/ 8 w 908"/>
                <a:gd name="T13" fmla="*/ 206 h 618"/>
                <a:gd name="T14" fmla="*/ 0 w 908"/>
                <a:gd name="T15" fmla="*/ 208 h 618"/>
                <a:gd name="T16" fmla="*/ 93 w 908"/>
                <a:gd name="T17" fmla="*/ 618 h 618"/>
                <a:gd name="T18" fmla="*/ 332 w 908"/>
                <a:gd name="T19" fmla="*/ 381 h 618"/>
                <a:gd name="T20" fmla="*/ 295 w 908"/>
                <a:gd name="T21" fmla="*/ 285 h 618"/>
                <a:gd name="T22" fmla="*/ 271 w 908"/>
                <a:gd name="T23" fmla="*/ 225 h 618"/>
                <a:gd name="T24" fmla="*/ 183 w 908"/>
                <a:gd name="T25" fmla="*/ 8 h 618"/>
                <a:gd name="T26" fmla="*/ 474 w 908"/>
                <a:gd name="T27" fmla="*/ 8 h 618"/>
                <a:gd name="T28" fmla="*/ 476 w 908"/>
                <a:gd name="T29" fmla="*/ 0 h 618"/>
                <a:gd name="T30" fmla="*/ 593 w 908"/>
                <a:gd name="T31" fmla="*/ 0 h 618"/>
                <a:gd name="T32" fmla="*/ 484 w 908"/>
                <a:gd name="T33" fmla="*/ 0 h 618"/>
                <a:gd name="T34" fmla="*/ 482 w 908"/>
                <a:gd name="T35" fmla="*/ 8 h 618"/>
                <a:gd name="T36" fmla="*/ 588 w 908"/>
                <a:gd name="T37" fmla="*/ 8 h 618"/>
                <a:gd name="T38" fmla="*/ 593 w 908"/>
                <a:gd name="T39" fmla="*/ 0 h 618"/>
                <a:gd name="T40" fmla="*/ 908 w 908"/>
                <a:gd name="T41" fmla="*/ 0 h 618"/>
                <a:gd name="T42" fmla="*/ 602 w 908"/>
                <a:gd name="T43" fmla="*/ 0 h 618"/>
                <a:gd name="T44" fmla="*/ 597 w 908"/>
                <a:gd name="T45" fmla="*/ 8 h 618"/>
                <a:gd name="T46" fmla="*/ 908 w 908"/>
                <a:gd name="T47" fmla="*/ 8 h 618"/>
                <a:gd name="T48" fmla="*/ 908 w 908"/>
                <a:gd name="T49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8" h="618">
                  <a:moveTo>
                    <a:pt x="476" y="0"/>
                  </a:moveTo>
                  <a:lnTo>
                    <a:pt x="170" y="0"/>
                  </a:lnTo>
                  <a:lnTo>
                    <a:pt x="227" y="138"/>
                  </a:lnTo>
                  <a:lnTo>
                    <a:pt x="263" y="228"/>
                  </a:lnTo>
                  <a:lnTo>
                    <a:pt x="323" y="378"/>
                  </a:lnTo>
                  <a:lnTo>
                    <a:pt x="98" y="600"/>
                  </a:lnTo>
                  <a:lnTo>
                    <a:pt x="8" y="206"/>
                  </a:lnTo>
                  <a:lnTo>
                    <a:pt x="0" y="208"/>
                  </a:lnTo>
                  <a:lnTo>
                    <a:pt x="93" y="618"/>
                  </a:lnTo>
                  <a:lnTo>
                    <a:pt x="332" y="381"/>
                  </a:lnTo>
                  <a:lnTo>
                    <a:pt x="295" y="285"/>
                  </a:lnTo>
                  <a:lnTo>
                    <a:pt x="271" y="225"/>
                  </a:lnTo>
                  <a:lnTo>
                    <a:pt x="183" y="8"/>
                  </a:lnTo>
                  <a:lnTo>
                    <a:pt x="474" y="8"/>
                  </a:lnTo>
                  <a:lnTo>
                    <a:pt x="476" y="0"/>
                  </a:lnTo>
                  <a:moveTo>
                    <a:pt x="593" y="0"/>
                  </a:moveTo>
                  <a:lnTo>
                    <a:pt x="484" y="0"/>
                  </a:lnTo>
                  <a:lnTo>
                    <a:pt x="482" y="8"/>
                  </a:lnTo>
                  <a:lnTo>
                    <a:pt x="588" y="8"/>
                  </a:lnTo>
                  <a:lnTo>
                    <a:pt x="593" y="0"/>
                  </a:lnTo>
                  <a:moveTo>
                    <a:pt x="908" y="0"/>
                  </a:moveTo>
                  <a:lnTo>
                    <a:pt x="602" y="0"/>
                  </a:lnTo>
                  <a:lnTo>
                    <a:pt x="597" y="8"/>
                  </a:lnTo>
                  <a:lnTo>
                    <a:pt x="908" y="8"/>
                  </a:lnTo>
                  <a:lnTo>
                    <a:pt x="90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27"/>
            <p:cNvSpPr/>
            <p:nvPr/>
          </p:nvSpPr>
          <p:spPr bwMode="auto">
            <a:xfrm>
              <a:off x="895350" y="3805238"/>
              <a:ext cx="52388" cy="639763"/>
            </a:xfrm>
            <a:custGeom>
              <a:avLst/>
              <a:gdLst>
                <a:gd name="T0" fmla="*/ 8 w 33"/>
                <a:gd name="T1" fmla="*/ 0 h 403"/>
                <a:gd name="T2" fmla="*/ 0 w 33"/>
                <a:gd name="T3" fmla="*/ 0 h 403"/>
                <a:gd name="T4" fmla="*/ 20 w 33"/>
                <a:gd name="T5" fmla="*/ 315 h 403"/>
                <a:gd name="T6" fmla="*/ 24 w 33"/>
                <a:gd name="T7" fmla="*/ 375 h 403"/>
                <a:gd name="T8" fmla="*/ 25 w 33"/>
                <a:gd name="T9" fmla="*/ 403 h 403"/>
                <a:gd name="T10" fmla="*/ 27 w 33"/>
                <a:gd name="T11" fmla="*/ 402 h 403"/>
                <a:gd name="T12" fmla="*/ 33 w 33"/>
                <a:gd name="T13" fmla="*/ 402 h 403"/>
                <a:gd name="T14" fmla="*/ 31 w 33"/>
                <a:gd name="T15" fmla="*/ 375 h 403"/>
                <a:gd name="T16" fmla="*/ 28 w 33"/>
                <a:gd name="T17" fmla="*/ 320 h 403"/>
                <a:gd name="T18" fmla="*/ 28 w 33"/>
                <a:gd name="T19" fmla="*/ 309 h 403"/>
                <a:gd name="T20" fmla="*/ 8 w 33"/>
                <a:gd name="T21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03">
                  <a:moveTo>
                    <a:pt x="8" y="0"/>
                  </a:moveTo>
                  <a:lnTo>
                    <a:pt x="0" y="0"/>
                  </a:lnTo>
                  <a:lnTo>
                    <a:pt x="20" y="315"/>
                  </a:lnTo>
                  <a:lnTo>
                    <a:pt x="24" y="375"/>
                  </a:lnTo>
                  <a:lnTo>
                    <a:pt x="25" y="403"/>
                  </a:lnTo>
                  <a:lnTo>
                    <a:pt x="27" y="402"/>
                  </a:lnTo>
                  <a:lnTo>
                    <a:pt x="33" y="402"/>
                  </a:lnTo>
                  <a:lnTo>
                    <a:pt x="31" y="375"/>
                  </a:lnTo>
                  <a:lnTo>
                    <a:pt x="28" y="320"/>
                  </a:lnTo>
                  <a:lnTo>
                    <a:pt x="28" y="309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28"/>
            <p:cNvSpPr/>
            <p:nvPr/>
          </p:nvSpPr>
          <p:spPr bwMode="auto">
            <a:xfrm>
              <a:off x="895350" y="3805238"/>
              <a:ext cx="52388" cy="639763"/>
            </a:xfrm>
            <a:custGeom>
              <a:avLst/>
              <a:gdLst>
                <a:gd name="T0" fmla="*/ 8 w 33"/>
                <a:gd name="T1" fmla="*/ 0 h 403"/>
                <a:gd name="T2" fmla="*/ 0 w 33"/>
                <a:gd name="T3" fmla="*/ 0 h 403"/>
                <a:gd name="T4" fmla="*/ 20 w 33"/>
                <a:gd name="T5" fmla="*/ 315 h 403"/>
                <a:gd name="T6" fmla="*/ 24 w 33"/>
                <a:gd name="T7" fmla="*/ 375 h 403"/>
                <a:gd name="T8" fmla="*/ 25 w 33"/>
                <a:gd name="T9" fmla="*/ 403 h 403"/>
                <a:gd name="T10" fmla="*/ 27 w 33"/>
                <a:gd name="T11" fmla="*/ 402 h 403"/>
                <a:gd name="T12" fmla="*/ 33 w 33"/>
                <a:gd name="T13" fmla="*/ 402 h 403"/>
                <a:gd name="T14" fmla="*/ 31 w 33"/>
                <a:gd name="T15" fmla="*/ 375 h 403"/>
                <a:gd name="T16" fmla="*/ 28 w 33"/>
                <a:gd name="T17" fmla="*/ 320 h 403"/>
                <a:gd name="T18" fmla="*/ 28 w 33"/>
                <a:gd name="T19" fmla="*/ 309 h 403"/>
                <a:gd name="T20" fmla="*/ 8 w 33"/>
                <a:gd name="T21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403">
                  <a:moveTo>
                    <a:pt x="8" y="0"/>
                  </a:moveTo>
                  <a:lnTo>
                    <a:pt x="0" y="0"/>
                  </a:lnTo>
                  <a:lnTo>
                    <a:pt x="20" y="315"/>
                  </a:lnTo>
                  <a:lnTo>
                    <a:pt x="24" y="375"/>
                  </a:lnTo>
                  <a:lnTo>
                    <a:pt x="25" y="403"/>
                  </a:lnTo>
                  <a:lnTo>
                    <a:pt x="27" y="402"/>
                  </a:lnTo>
                  <a:lnTo>
                    <a:pt x="33" y="402"/>
                  </a:lnTo>
                  <a:lnTo>
                    <a:pt x="31" y="375"/>
                  </a:lnTo>
                  <a:lnTo>
                    <a:pt x="28" y="320"/>
                  </a:lnTo>
                  <a:lnTo>
                    <a:pt x="28" y="309"/>
                  </a:lnTo>
                  <a:lnTo>
                    <a:pt x="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29"/>
            <p:cNvSpPr/>
            <p:nvPr/>
          </p:nvSpPr>
          <p:spPr bwMode="auto">
            <a:xfrm>
              <a:off x="1473200" y="3354388"/>
              <a:ext cx="963613" cy="804863"/>
            </a:xfrm>
            <a:custGeom>
              <a:avLst/>
              <a:gdLst>
                <a:gd name="T0" fmla="*/ 5 w 607"/>
                <a:gd name="T1" fmla="*/ 0 h 507"/>
                <a:gd name="T2" fmla="*/ 0 w 607"/>
                <a:gd name="T3" fmla="*/ 6 h 507"/>
                <a:gd name="T4" fmla="*/ 180 w 607"/>
                <a:gd name="T5" fmla="*/ 156 h 507"/>
                <a:gd name="T6" fmla="*/ 186 w 607"/>
                <a:gd name="T7" fmla="*/ 162 h 507"/>
                <a:gd name="T8" fmla="*/ 553 w 607"/>
                <a:gd name="T9" fmla="*/ 468 h 507"/>
                <a:gd name="T10" fmla="*/ 563 w 607"/>
                <a:gd name="T11" fmla="*/ 474 h 507"/>
                <a:gd name="T12" fmla="*/ 601 w 607"/>
                <a:gd name="T13" fmla="*/ 507 h 507"/>
                <a:gd name="T14" fmla="*/ 607 w 607"/>
                <a:gd name="T15" fmla="*/ 501 h 507"/>
                <a:gd name="T16" fmla="*/ 572 w 607"/>
                <a:gd name="T17" fmla="*/ 473 h 507"/>
                <a:gd name="T18" fmla="*/ 564 w 607"/>
                <a:gd name="T19" fmla="*/ 466 h 507"/>
                <a:gd name="T20" fmla="*/ 192 w 607"/>
                <a:gd name="T21" fmla="*/ 156 h 507"/>
                <a:gd name="T22" fmla="*/ 186 w 607"/>
                <a:gd name="T23" fmla="*/ 151 h 507"/>
                <a:gd name="T24" fmla="*/ 5 w 607"/>
                <a:gd name="T2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7" h="507">
                  <a:moveTo>
                    <a:pt x="5" y="0"/>
                  </a:moveTo>
                  <a:lnTo>
                    <a:pt x="0" y="6"/>
                  </a:lnTo>
                  <a:lnTo>
                    <a:pt x="180" y="156"/>
                  </a:lnTo>
                  <a:lnTo>
                    <a:pt x="186" y="162"/>
                  </a:lnTo>
                  <a:lnTo>
                    <a:pt x="553" y="468"/>
                  </a:lnTo>
                  <a:lnTo>
                    <a:pt x="563" y="474"/>
                  </a:lnTo>
                  <a:lnTo>
                    <a:pt x="601" y="507"/>
                  </a:lnTo>
                  <a:lnTo>
                    <a:pt x="607" y="501"/>
                  </a:lnTo>
                  <a:lnTo>
                    <a:pt x="572" y="473"/>
                  </a:lnTo>
                  <a:lnTo>
                    <a:pt x="564" y="466"/>
                  </a:lnTo>
                  <a:lnTo>
                    <a:pt x="192" y="156"/>
                  </a:lnTo>
                  <a:lnTo>
                    <a:pt x="186" y="151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30"/>
            <p:cNvSpPr/>
            <p:nvPr/>
          </p:nvSpPr>
          <p:spPr bwMode="auto">
            <a:xfrm>
              <a:off x="1473200" y="3354388"/>
              <a:ext cx="963613" cy="804863"/>
            </a:xfrm>
            <a:custGeom>
              <a:avLst/>
              <a:gdLst>
                <a:gd name="T0" fmla="*/ 5 w 607"/>
                <a:gd name="T1" fmla="*/ 0 h 507"/>
                <a:gd name="T2" fmla="*/ 0 w 607"/>
                <a:gd name="T3" fmla="*/ 6 h 507"/>
                <a:gd name="T4" fmla="*/ 180 w 607"/>
                <a:gd name="T5" fmla="*/ 156 h 507"/>
                <a:gd name="T6" fmla="*/ 186 w 607"/>
                <a:gd name="T7" fmla="*/ 162 h 507"/>
                <a:gd name="T8" fmla="*/ 553 w 607"/>
                <a:gd name="T9" fmla="*/ 468 h 507"/>
                <a:gd name="T10" fmla="*/ 563 w 607"/>
                <a:gd name="T11" fmla="*/ 474 h 507"/>
                <a:gd name="T12" fmla="*/ 601 w 607"/>
                <a:gd name="T13" fmla="*/ 507 h 507"/>
                <a:gd name="T14" fmla="*/ 607 w 607"/>
                <a:gd name="T15" fmla="*/ 501 h 507"/>
                <a:gd name="T16" fmla="*/ 572 w 607"/>
                <a:gd name="T17" fmla="*/ 473 h 507"/>
                <a:gd name="T18" fmla="*/ 564 w 607"/>
                <a:gd name="T19" fmla="*/ 466 h 507"/>
                <a:gd name="T20" fmla="*/ 192 w 607"/>
                <a:gd name="T21" fmla="*/ 156 h 507"/>
                <a:gd name="T22" fmla="*/ 186 w 607"/>
                <a:gd name="T23" fmla="*/ 151 h 507"/>
                <a:gd name="T24" fmla="*/ 5 w 607"/>
                <a:gd name="T25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7" h="507">
                  <a:moveTo>
                    <a:pt x="5" y="0"/>
                  </a:moveTo>
                  <a:lnTo>
                    <a:pt x="0" y="6"/>
                  </a:lnTo>
                  <a:lnTo>
                    <a:pt x="180" y="156"/>
                  </a:lnTo>
                  <a:lnTo>
                    <a:pt x="186" y="162"/>
                  </a:lnTo>
                  <a:lnTo>
                    <a:pt x="553" y="468"/>
                  </a:lnTo>
                  <a:lnTo>
                    <a:pt x="563" y="474"/>
                  </a:lnTo>
                  <a:lnTo>
                    <a:pt x="601" y="507"/>
                  </a:lnTo>
                  <a:lnTo>
                    <a:pt x="607" y="501"/>
                  </a:lnTo>
                  <a:lnTo>
                    <a:pt x="572" y="473"/>
                  </a:lnTo>
                  <a:lnTo>
                    <a:pt x="564" y="466"/>
                  </a:lnTo>
                  <a:lnTo>
                    <a:pt x="192" y="156"/>
                  </a:lnTo>
                  <a:lnTo>
                    <a:pt x="186" y="151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31"/>
            <p:cNvSpPr/>
            <p:nvPr/>
          </p:nvSpPr>
          <p:spPr bwMode="auto">
            <a:xfrm>
              <a:off x="1074738" y="3732213"/>
              <a:ext cx="481013" cy="415925"/>
            </a:xfrm>
            <a:custGeom>
              <a:avLst/>
              <a:gdLst>
                <a:gd name="T0" fmla="*/ 5 w 303"/>
                <a:gd name="T1" fmla="*/ 0 h 262"/>
                <a:gd name="T2" fmla="*/ 0 w 303"/>
                <a:gd name="T3" fmla="*/ 6 h 262"/>
                <a:gd name="T4" fmla="*/ 163 w 303"/>
                <a:gd name="T5" fmla="*/ 145 h 262"/>
                <a:gd name="T6" fmla="*/ 169 w 303"/>
                <a:gd name="T7" fmla="*/ 151 h 262"/>
                <a:gd name="T8" fmla="*/ 298 w 303"/>
                <a:gd name="T9" fmla="*/ 262 h 262"/>
                <a:gd name="T10" fmla="*/ 303 w 303"/>
                <a:gd name="T11" fmla="*/ 255 h 262"/>
                <a:gd name="T12" fmla="*/ 175 w 303"/>
                <a:gd name="T13" fmla="*/ 145 h 262"/>
                <a:gd name="T14" fmla="*/ 169 w 303"/>
                <a:gd name="T15" fmla="*/ 140 h 262"/>
                <a:gd name="T16" fmla="*/ 5 w 303"/>
                <a:gd name="T1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262">
                  <a:moveTo>
                    <a:pt x="5" y="0"/>
                  </a:moveTo>
                  <a:lnTo>
                    <a:pt x="0" y="6"/>
                  </a:lnTo>
                  <a:lnTo>
                    <a:pt x="163" y="145"/>
                  </a:lnTo>
                  <a:lnTo>
                    <a:pt x="169" y="151"/>
                  </a:lnTo>
                  <a:lnTo>
                    <a:pt x="298" y="262"/>
                  </a:lnTo>
                  <a:lnTo>
                    <a:pt x="303" y="255"/>
                  </a:lnTo>
                  <a:lnTo>
                    <a:pt x="175" y="145"/>
                  </a:lnTo>
                  <a:lnTo>
                    <a:pt x="169" y="14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32"/>
            <p:cNvSpPr/>
            <p:nvPr/>
          </p:nvSpPr>
          <p:spPr bwMode="auto">
            <a:xfrm>
              <a:off x="1074738" y="3732213"/>
              <a:ext cx="481013" cy="415925"/>
            </a:xfrm>
            <a:custGeom>
              <a:avLst/>
              <a:gdLst>
                <a:gd name="T0" fmla="*/ 5 w 303"/>
                <a:gd name="T1" fmla="*/ 0 h 262"/>
                <a:gd name="T2" fmla="*/ 0 w 303"/>
                <a:gd name="T3" fmla="*/ 6 h 262"/>
                <a:gd name="T4" fmla="*/ 163 w 303"/>
                <a:gd name="T5" fmla="*/ 145 h 262"/>
                <a:gd name="T6" fmla="*/ 169 w 303"/>
                <a:gd name="T7" fmla="*/ 151 h 262"/>
                <a:gd name="T8" fmla="*/ 298 w 303"/>
                <a:gd name="T9" fmla="*/ 262 h 262"/>
                <a:gd name="T10" fmla="*/ 303 w 303"/>
                <a:gd name="T11" fmla="*/ 255 h 262"/>
                <a:gd name="T12" fmla="*/ 175 w 303"/>
                <a:gd name="T13" fmla="*/ 145 h 262"/>
                <a:gd name="T14" fmla="*/ 169 w 303"/>
                <a:gd name="T15" fmla="*/ 140 h 262"/>
                <a:gd name="T16" fmla="*/ 5 w 303"/>
                <a:gd name="T1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262">
                  <a:moveTo>
                    <a:pt x="5" y="0"/>
                  </a:moveTo>
                  <a:lnTo>
                    <a:pt x="0" y="6"/>
                  </a:lnTo>
                  <a:lnTo>
                    <a:pt x="163" y="145"/>
                  </a:lnTo>
                  <a:lnTo>
                    <a:pt x="169" y="151"/>
                  </a:lnTo>
                  <a:lnTo>
                    <a:pt x="298" y="262"/>
                  </a:lnTo>
                  <a:lnTo>
                    <a:pt x="303" y="255"/>
                  </a:lnTo>
                  <a:lnTo>
                    <a:pt x="175" y="145"/>
                  </a:lnTo>
                  <a:lnTo>
                    <a:pt x="169" y="140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33"/>
            <p:cNvSpPr/>
            <p:nvPr/>
          </p:nvSpPr>
          <p:spPr bwMode="auto">
            <a:xfrm>
              <a:off x="1611313" y="1027113"/>
              <a:ext cx="1668463" cy="847725"/>
            </a:xfrm>
            <a:custGeom>
              <a:avLst/>
              <a:gdLst>
                <a:gd name="T0" fmla="*/ 1046 w 1051"/>
                <a:gd name="T1" fmla="*/ 0 h 534"/>
                <a:gd name="T2" fmla="*/ 548 w 1051"/>
                <a:gd name="T3" fmla="*/ 263 h 534"/>
                <a:gd name="T4" fmla="*/ 534 w 1051"/>
                <a:gd name="T5" fmla="*/ 271 h 534"/>
                <a:gd name="T6" fmla="*/ 533 w 1051"/>
                <a:gd name="T7" fmla="*/ 273 h 534"/>
                <a:gd name="T8" fmla="*/ 463 w 1051"/>
                <a:gd name="T9" fmla="*/ 304 h 534"/>
                <a:gd name="T10" fmla="*/ 457 w 1051"/>
                <a:gd name="T11" fmla="*/ 309 h 534"/>
                <a:gd name="T12" fmla="*/ 0 w 1051"/>
                <a:gd name="T13" fmla="*/ 526 h 534"/>
                <a:gd name="T14" fmla="*/ 5 w 1051"/>
                <a:gd name="T15" fmla="*/ 534 h 534"/>
                <a:gd name="T16" fmla="*/ 416 w 1051"/>
                <a:gd name="T17" fmla="*/ 336 h 534"/>
                <a:gd name="T18" fmla="*/ 419 w 1051"/>
                <a:gd name="T19" fmla="*/ 331 h 534"/>
                <a:gd name="T20" fmla="*/ 425 w 1051"/>
                <a:gd name="T21" fmla="*/ 332 h 534"/>
                <a:gd name="T22" fmla="*/ 458 w 1051"/>
                <a:gd name="T23" fmla="*/ 317 h 534"/>
                <a:gd name="T24" fmla="*/ 466 w 1051"/>
                <a:gd name="T25" fmla="*/ 312 h 534"/>
                <a:gd name="T26" fmla="*/ 536 w 1051"/>
                <a:gd name="T27" fmla="*/ 279 h 534"/>
                <a:gd name="T28" fmla="*/ 550 w 1051"/>
                <a:gd name="T29" fmla="*/ 271 h 534"/>
                <a:gd name="T30" fmla="*/ 563 w 1051"/>
                <a:gd name="T31" fmla="*/ 265 h 534"/>
                <a:gd name="T32" fmla="*/ 1051 w 1051"/>
                <a:gd name="T33" fmla="*/ 6 h 534"/>
                <a:gd name="T34" fmla="*/ 1046 w 1051"/>
                <a:gd name="T35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1" h="534">
                  <a:moveTo>
                    <a:pt x="1046" y="0"/>
                  </a:moveTo>
                  <a:lnTo>
                    <a:pt x="548" y="263"/>
                  </a:lnTo>
                  <a:lnTo>
                    <a:pt x="534" y="271"/>
                  </a:lnTo>
                  <a:lnTo>
                    <a:pt x="533" y="273"/>
                  </a:lnTo>
                  <a:lnTo>
                    <a:pt x="463" y="304"/>
                  </a:lnTo>
                  <a:lnTo>
                    <a:pt x="457" y="309"/>
                  </a:lnTo>
                  <a:lnTo>
                    <a:pt x="0" y="526"/>
                  </a:lnTo>
                  <a:lnTo>
                    <a:pt x="5" y="534"/>
                  </a:lnTo>
                  <a:lnTo>
                    <a:pt x="416" y="336"/>
                  </a:lnTo>
                  <a:lnTo>
                    <a:pt x="419" y="331"/>
                  </a:lnTo>
                  <a:lnTo>
                    <a:pt x="425" y="332"/>
                  </a:lnTo>
                  <a:lnTo>
                    <a:pt x="458" y="317"/>
                  </a:lnTo>
                  <a:lnTo>
                    <a:pt x="466" y="312"/>
                  </a:lnTo>
                  <a:lnTo>
                    <a:pt x="536" y="279"/>
                  </a:lnTo>
                  <a:lnTo>
                    <a:pt x="550" y="271"/>
                  </a:lnTo>
                  <a:lnTo>
                    <a:pt x="563" y="265"/>
                  </a:lnTo>
                  <a:lnTo>
                    <a:pt x="1051" y="6"/>
                  </a:lnTo>
                  <a:lnTo>
                    <a:pt x="10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34"/>
            <p:cNvSpPr/>
            <p:nvPr/>
          </p:nvSpPr>
          <p:spPr bwMode="auto">
            <a:xfrm>
              <a:off x="1611313" y="1027113"/>
              <a:ext cx="1668463" cy="847725"/>
            </a:xfrm>
            <a:custGeom>
              <a:avLst/>
              <a:gdLst>
                <a:gd name="T0" fmla="*/ 1046 w 1051"/>
                <a:gd name="T1" fmla="*/ 0 h 534"/>
                <a:gd name="T2" fmla="*/ 548 w 1051"/>
                <a:gd name="T3" fmla="*/ 263 h 534"/>
                <a:gd name="T4" fmla="*/ 534 w 1051"/>
                <a:gd name="T5" fmla="*/ 271 h 534"/>
                <a:gd name="T6" fmla="*/ 533 w 1051"/>
                <a:gd name="T7" fmla="*/ 273 h 534"/>
                <a:gd name="T8" fmla="*/ 463 w 1051"/>
                <a:gd name="T9" fmla="*/ 304 h 534"/>
                <a:gd name="T10" fmla="*/ 457 w 1051"/>
                <a:gd name="T11" fmla="*/ 309 h 534"/>
                <a:gd name="T12" fmla="*/ 0 w 1051"/>
                <a:gd name="T13" fmla="*/ 526 h 534"/>
                <a:gd name="T14" fmla="*/ 5 w 1051"/>
                <a:gd name="T15" fmla="*/ 534 h 534"/>
                <a:gd name="T16" fmla="*/ 416 w 1051"/>
                <a:gd name="T17" fmla="*/ 336 h 534"/>
                <a:gd name="T18" fmla="*/ 419 w 1051"/>
                <a:gd name="T19" fmla="*/ 331 h 534"/>
                <a:gd name="T20" fmla="*/ 425 w 1051"/>
                <a:gd name="T21" fmla="*/ 332 h 534"/>
                <a:gd name="T22" fmla="*/ 458 w 1051"/>
                <a:gd name="T23" fmla="*/ 317 h 534"/>
                <a:gd name="T24" fmla="*/ 466 w 1051"/>
                <a:gd name="T25" fmla="*/ 312 h 534"/>
                <a:gd name="T26" fmla="*/ 536 w 1051"/>
                <a:gd name="T27" fmla="*/ 279 h 534"/>
                <a:gd name="T28" fmla="*/ 550 w 1051"/>
                <a:gd name="T29" fmla="*/ 271 h 534"/>
                <a:gd name="T30" fmla="*/ 563 w 1051"/>
                <a:gd name="T31" fmla="*/ 265 h 534"/>
                <a:gd name="T32" fmla="*/ 1051 w 1051"/>
                <a:gd name="T33" fmla="*/ 6 h 534"/>
                <a:gd name="T34" fmla="*/ 1046 w 1051"/>
                <a:gd name="T35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1" h="534">
                  <a:moveTo>
                    <a:pt x="1046" y="0"/>
                  </a:moveTo>
                  <a:lnTo>
                    <a:pt x="548" y="263"/>
                  </a:lnTo>
                  <a:lnTo>
                    <a:pt x="534" y="271"/>
                  </a:lnTo>
                  <a:lnTo>
                    <a:pt x="533" y="273"/>
                  </a:lnTo>
                  <a:lnTo>
                    <a:pt x="463" y="304"/>
                  </a:lnTo>
                  <a:lnTo>
                    <a:pt x="457" y="309"/>
                  </a:lnTo>
                  <a:lnTo>
                    <a:pt x="0" y="526"/>
                  </a:lnTo>
                  <a:lnTo>
                    <a:pt x="5" y="534"/>
                  </a:lnTo>
                  <a:lnTo>
                    <a:pt x="416" y="336"/>
                  </a:lnTo>
                  <a:lnTo>
                    <a:pt x="419" y="331"/>
                  </a:lnTo>
                  <a:lnTo>
                    <a:pt x="425" y="332"/>
                  </a:lnTo>
                  <a:lnTo>
                    <a:pt x="458" y="317"/>
                  </a:lnTo>
                  <a:lnTo>
                    <a:pt x="466" y="312"/>
                  </a:lnTo>
                  <a:lnTo>
                    <a:pt x="536" y="279"/>
                  </a:lnTo>
                  <a:lnTo>
                    <a:pt x="550" y="271"/>
                  </a:lnTo>
                  <a:lnTo>
                    <a:pt x="563" y="265"/>
                  </a:lnTo>
                  <a:lnTo>
                    <a:pt x="1051" y="6"/>
                  </a:lnTo>
                  <a:lnTo>
                    <a:pt x="104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35"/>
            <p:cNvSpPr>
              <a:spLocks noEditPoints="1"/>
            </p:cNvSpPr>
            <p:nvPr/>
          </p:nvSpPr>
          <p:spPr bwMode="auto">
            <a:xfrm>
              <a:off x="2919413" y="1139825"/>
              <a:ext cx="376238" cy="1135063"/>
            </a:xfrm>
            <a:custGeom>
              <a:avLst/>
              <a:gdLst>
                <a:gd name="T0" fmla="*/ 76 w 237"/>
                <a:gd name="T1" fmla="*/ 477 h 715"/>
                <a:gd name="T2" fmla="*/ 0 w 237"/>
                <a:gd name="T3" fmla="*/ 714 h 715"/>
                <a:gd name="T4" fmla="*/ 8 w 237"/>
                <a:gd name="T5" fmla="*/ 715 h 715"/>
                <a:gd name="T6" fmla="*/ 84 w 237"/>
                <a:gd name="T7" fmla="*/ 481 h 715"/>
                <a:gd name="T8" fmla="*/ 76 w 237"/>
                <a:gd name="T9" fmla="*/ 477 h 715"/>
                <a:gd name="T10" fmla="*/ 90 w 237"/>
                <a:gd name="T11" fmla="*/ 458 h 715"/>
                <a:gd name="T12" fmla="*/ 82 w 237"/>
                <a:gd name="T13" fmla="*/ 460 h 715"/>
                <a:gd name="T14" fmla="*/ 79 w 237"/>
                <a:gd name="T15" fmla="*/ 470 h 715"/>
                <a:gd name="T16" fmla="*/ 85 w 237"/>
                <a:gd name="T17" fmla="*/ 473 h 715"/>
                <a:gd name="T18" fmla="*/ 90 w 237"/>
                <a:gd name="T19" fmla="*/ 458 h 715"/>
                <a:gd name="T20" fmla="*/ 229 w 237"/>
                <a:gd name="T21" fmla="*/ 0 h 715"/>
                <a:gd name="T22" fmla="*/ 155 w 237"/>
                <a:gd name="T23" fmla="*/ 233 h 715"/>
                <a:gd name="T24" fmla="*/ 152 w 237"/>
                <a:gd name="T25" fmla="*/ 241 h 715"/>
                <a:gd name="T26" fmla="*/ 84 w 237"/>
                <a:gd name="T27" fmla="*/ 451 h 715"/>
                <a:gd name="T28" fmla="*/ 93 w 237"/>
                <a:gd name="T29" fmla="*/ 451 h 715"/>
                <a:gd name="T30" fmla="*/ 161 w 237"/>
                <a:gd name="T31" fmla="*/ 241 h 715"/>
                <a:gd name="T32" fmla="*/ 163 w 237"/>
                <a:gd name="T33" fmla="*/ 233 h 715"/>
                <a:gd name="T34" fmla="*/ 237 w 237"/>
                <a:gd name="T35" fmla="*/ 3 h 715"/>
                <a:gd name="T36" fmla="*/ 229 w 237"/>
                <a:gd name="T37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715">
                  <a:moveTo>
                    <a:pt x="76" y="477"/>
                  </a:moveTo>
                  <a:lnTo>
                    <a:pt x="0" y="714"/>
                  </a:lnTo>
                  <a:lnTo>
                    <a:pt x="8" y="715"/>
                  </a:lnTo>
                  <a:lnTo>
                    <a:pt x="84" y="481"/>
                  </a:lnTo>
                  <a:lnTo>
                    <a:pt x="76" y="477"/>
                  </a:lnTo>
                  <a:close/>
                  <a:moveTo>
                    <a:pt x="90" y="458"/>
                  </a:moveTo>
                  <a:lnTo>
                    <a:pt x="82" y="460"/>
                  </a:lnTo>
                  <a:lnTo>
                    <a:pt x="79" y="470"/>
                  </a:lnTo>
                  <a:lnTo>
                    <a:pt x="85" y="473"/>
                  </a:lnTo>
                  <a:lnTo>
                    <a:pt x="90" y="458"/>
                  </a:lnTo>
                  <a:close/>
                  <a:moveTo>
                    <a:pt x="229" y="0"/>
                  </a:moveTo>
                  <a:lnTo>
                    <a:pt x="155" y="233"/>
                  </a:lnTo>
                  <a:lnTo>
                    <a:pt x="152" y="241"/>
                  </a:lnTo>
                  <a:lnTo>
                    <a:pt x="84" y="451"/>
                  </a:lnTo>
                  <a:lnTo>
                    <a:pt x="93" y="451"/>
                  </a:lnTo>
                  <a:lnTo>
                    <a:pt x="161" y="241"/>
                  </a:lnTo>
                  <a:lnTo>
                    <a:pt x="163" y="233"/>
                  </a:lnTo>
                  <a:lnTo>
                    <a:pt x="237" y="3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36"/>
            <p:cNvSpPr>
              <a:spLocks noEditPoints="1"/>
            </p:cNvSpPr>
            <p:nvPr/>
          </p:nvSpPr>
          <p:spPr bwMode="auto">
            <a:xfrm>
              <a:off x="2919413" y="1139825"/>
              <a:ext cx="376238" cy="1135063"/>
            </a:xfrm>
            <a:custGeom>
              <a:avLst/>
              <a:gdLst>
                <a:gd name="T0" fmla="*/ 76 w 237"/>
                <a:gd name="T1" fmla="*/ 477 h 715"/>
                <a:gd name="T2" fmla="*/ 0 w 237"/>
                <a:gd name="T3" fmla="*/ 714 h 715"/>
                <a:gd name="T4" fmla="*/ 8 w 237"/>
                <a:gd name="T5" fmla="*/ 715 h 715"/>
                <a:gd name="T6" fmla="*/ 84 w 237"/>
                <a:gd name="T7" fmla="*/ 481 h 715"/>
                <a:gd name="T8" fmla="*/ 76 w 237"/>
                <a:gd name="T9" fmla="*/ 477 h 715"/>
                <a:gd name="T10" fmla="*/ 90 w 237"/>
                <a:gd name="T11" fmla="*/ 458 h 715"/>
                <a:gd name="T12" fmla="*/ 82 w 237"/>
                <a:gd name="T13" fmla="*/ 460 h 715"/>
                <a:gd name="T14" fmla="*/ 79 w 237"/>
                <a:gd name="T15" fmla="*/ 470 h 715"/>
                <a:gd name="T16" fmla="*/ 85 w 237"/>
                <a:gd name="T17" fmla="*/ 473 h 715"/>
                <a:gd name="T18" fmla="*/ 90 w 237"/>
                <a:gd name="T19" fmla="*/ 458 h 715"/>
                <a:gd name="T20" fmla="*/ 229 w 237"/>
                <a:gd name="T21" fmla="*/ 0 h 715"/>
                <a:gd name="T22" fmla="*/ 155 w 237"/>
                <a:gd name="T23" fmla="*/ 233 h 715"/>
                <a:gd name="T24" fmla="*/ 152 w 237"/>
                <a:gd name="T25" fmla="*/ 241 h 715"/>
                <a:gd name="T26" fmla="*/ 84 w 237"/>
                <a:gd name="T27" fmla="*/ 451 h 715"/>
                <a:gd name="T28" fmla="*/ 93 w 237"/>
                <a:gd name="T29" fmla="*/ 451 h 715"/>
                <a:gd name="T30" fmla="*/ 161 w 237"/>
                <a:gd name="T31" fmla="*/ 241 h 715"/>
                <a:gd name="T32" fmla="*/ 163 w 237"/>
                <a:gd name="T33" fmla="*/ 233 h 715"/>
                <a:gd name="T34" fmla="*/ 237 w 237"/>
                <a:gd name="T35" fmla="*/ 3 h 715"/>
                <a:gd name="T36" fmla="*/ 229 w 237"/>
                <a:gd name="T37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715">
                  <a:moveTo>
                    <a:pt x="76" y="477"/>
                  </a:moveTo>
                  <a:lnTo>
                    <a:pt x="0" y="714"/>
                  </a:lnTo>
                  <a:lnTo>
                    <a:pt x="8" y="715"/>
                  </a:lnTo>
                  <a:lnTo>
                    <a:pt x="84" y="481"/>
                  </a:lnTo>
                  <a:lnTo>
                    <a:pt x="76" y="477"/>
                  </a:lnTo>
                  <a:moveTo>
                    <a:pt x="90" y="458"/>
                  </a:moveTo>
                  <a:lnTo>
                    <a:pt x="82" y="460"/>
                  </a:lnTo>
                  <a:lnTo>
                    <a:pt x="79" y="470"/>
                  </a:lnTo>
                  <a:lnTo>
                    <a:pt x="85" y="473"/>
                  </a:lnTo>
                  <a:lnTo>
                    <a:pt x="90" y="458"/>
                  </a:lnTo>
                  <a:moveTo>
                    <a:pt x="229" y="0"/>
                  </a:moveTo>
                  <a:lnTo>
                    <a:pt x="155" y="233"/>
                  </a:lnTo>
                  <a:lnTo>
                    <a:pt x="152" y="241"/>
                  </a:lnTo>
                  <a:lnTo>
                    <a:pt x="84" y="451"/>
                  </a:lnTo>
                  <a:lnTo>
                    <a:pt x="93" y="451"/>
                  </a:lnTo>
                  <a:lnTo>
                    <a:pt x="161" y="241"/>
                  </a:lnTo>
                  <a:lnTo>
                    <a:pt x="163" y="233"/>
                  </a:lnTo>
                  <a:lnTo>
                    <a:pt x="237" y="3"/>
                  </a:lnTo>
                  <a:lnTo>
                    <a:pt x="22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37"/>
            <p:cNvSpPr>
              <a:spLocks noEditPoints="1"/>
            </p:cNvSpPr>
            <p:nvPr/>
          </p:nvSpPr>
          <p:spPr bwMode="auto">
            <a:xfrm>
              <a:off x="1381125" y="1552575"/>
              <a:ext cx="2844800" cy="2414588"/>
            </a:xfrm>
            <a:custGeom>
              <a:avLst/>
              <a:gdLst>
                <a:gd name="T0" fmla="*/ 960 w 1137"/>
                <a:gd name="T1" fmla="*/ 920 h 965"/>
                <a:gd name="T2" fmla="*/ 961 w 1137"/>
                <a:gd name="T3" fmla="*/ 914 h 965"/>
                <a:gd name="T4" fmla="*/ 908 w 1137"/>
                <a:gd name="T5" fmla="*/ 720 h 965"/>
                <a:gd name="T6" fmla="*/ 767 w 1137"/>
                <a:gd name="T7" fmla="*/ 821 h 965"/>
                <a:gd name="T8" fmla="*/ 770 w 1137"/>
                <a:gd name="T9" fmla="*/ 825 h 965"/>
                <a:gd name="T10" fmla="*/ 877 w 1137"/>
                <a:gd name="T11" fmla="*/ 701 h 965"/>
                <a:gd name="T12" fmla="*/ 910 w 1137"/>
                <a:gd name="T13" fmla="*/ 665 h 965"/>
                <a:gd name="T14" fmla="*/ 879 w 1137"/>
                <a:gd name="T15" fmla="*/ 699 h 965"/>
                <a:gd name="T16" fmla="*/ 909 w 1137"/>
                <a:gd name="T17" fmla="*/ 673 h 965"/>
                <a:gd name="T18" fmla="*/ 913 w 1137"/>
                <a:gd name="T19" fmla="*/ 718 h 965"/>
                <a:gd name="T20" fmla="*/ 915 w 1137"/>
                <a:gd name="T21" fmla="*/ 667 h 965"/>
                <a:gd name="T22" fmla="*/ 915 w 1137"/>
                <a:gd name="T23" fmla="*/ 660 h 965"/>
                <a:gd name="T24" fmla="*/ 918 w 1137"/>
                <a:gd name="T25" fmla="*/ 403 h 965"/>
                <a:gd name="T26" fmla="*/ 911 w 1137"/>
                <a:gd name="T27" fmla="*/ 628 h 965"/>
                <a:gd name="T28" fmla="*/ 921 w 1137"/>
                <a:gd name="T29" fmla="*/ 470 h 965"/>
                <a:gd name="T30" fmla="*/ 918 w 1137"/>
                <a:gd name="T31" fmla="*/ 403 h 965"/>
                <a:gd name="T32" fmla="*/ 918 w 1137"/>
                <a:gd name="T33" fmla="*/ 400 h 965"/>
                <a:gd name="T34" fmla="*/ 30 w 1137"/>
                <a:gd name="T35" fmla="*/ 184 h 965"/>
                <a:gd name="T36" fmla="*/ 183 w 1137"/>
                <a:gd name="T37" fmla="*/ 278 h 965"/>
                <a:gd name="T38" fmla="*/ 80 w 1137"/>
                <a:gd name="T39" fmla="*/ 442 h 965"/>
                <a:gd name="T40" fmla="*/ 14 w 1137"/>
                <a:gd name="T41" fmla="*/ 437 h 965"/>
                <a:gd name="T42" fmla="*/ 672 w 1137"/>
                <a:gd name="T43" fmla="*/ 126 h 965"/>
                <a:gd name="T44" fmla="*/ 849 w 1137"/>
                <a:gd name="T45" fmla="*/ 143 h 965"/>
                <a:gd name="T46" fmla="*/ 797 w 1137"/>
                <a:gd name="T47" fmla="*/ 200 h 965"/>
                <a:gd name="T48" fmla="*/ 665 w 1137"/>
                <a:gd name="T49" fmla="*/ 133 h 965"/>
                <a:gd name="T50" fmla="*/ 672 w 1137"/>
                <a:gd name="T51" fmla="*/ 126 h 965"/>
                <a:gd name="T52" fmla="*/ 388 w 1137"/>
                <a:gd name="T53" fmla="*/ 11 h 965"/>
                <a:gd name="T54" fmla="*/ 636 w 1137"/>
                <a:gd name="T55" fmla="*/ 124 h 965"/>
                <a:gd name="T56" fmla="*/ 268 w 1137"/>
                <a:gd name="T57" fmla="*/ 154 h 965"/>
                <a:gd name="T58" fmla="*/ 261 w 1137"/>
                <a:gd name="T59" fmla="*/ 154 h 965"/>
                <a:gd name="T60" fmla="*/ 24 w 1137"/>
                <a:gd name="T61" fmla="*/ 196 h 965"/>
                <a:gd name="T62" fmla="*/ 0 w 1137"/>
                <a:gd name="T63" fmla="*/ 578 h 965"/>
                <a:gd name="T64" fmla="*/ 185 w 1137"/>
                <a:gd name="T65" fmla="*/ 285 h 965"/>
                <a:gd name="T66" fmla="*/ 423 w 1137"/>
                <a:gd name="T67" fmla="*/ 146 h 965"/>
                <a:gd name="T68" fmla="*/ 663 w 1137"/>
                <a:gd name="T69" fmla="*/ 138 h 965"/>
                <a:gd name="T70" fmla="*/ 794 w 1137"/>
                <a:gd name="T71" fmla="*/ 204 h 965"/>
                <a:gd name="T72" fmla="*/ 925 w 1137"/>
                <a:gd name="T73" fmla="*/ 359 h 965"/>
                <a:gd name="T74" fmla="*/ 1103 w 1137"/>
                <a:gd name="T75" fmla="*/ 449 h 965"/>
                <a:gd name="T76" fmla="*/ 939 w 1137"/>
                <a:gd name="T77" fmla="*/ 634 h 965"/>
                <a:gd name="T78" fmla="*/ 1108 w 1137"/>
                <a:gd name="T79" fmla="*/ 457 h 965"/>
                <a:gd name="T80" fmla="*/ 1114 w 1137"/>
                <a:gd name="T81" fmla="*/ 361 h 965"/>
                <a:gd name="T82" fmla="*/ 853 w 1137"/>
                <a:gd name="T83" fmla="*/ 139 h 965"/>
                <a:gd name="T84" fmla="*/ 802 w 1137"/>
                <a:gd name="T85" fmla="*/ 110 h 965"/>
                <a:gd name="T86" fmla="*/ 645 w 1137"/>
                <a:gd name="T87" fmla="*/ 123 h 965"/>
                <a:gd name="T88" fmla="*/ 387 w 1137"/>
                <a:gd name="T89" fmla="*/ 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37" h="965">
                  <a:moveTo>
                    <a:pt x="908" y="720"/>
                  </a:moveTo>
                  <a:cubicBezTo>
                    <a:pt x="903" y="885"/>
                    <a:pt x="903" y="885"/>
                    <a:pt x="903" y="885"/>
                  </a:cubicBezTo>
                  <a:cubicBezTo>
                    <a:pt x="960" y="920"/>
                    <a:pt x="960" y="920"/>
                    <a:pt x="960" y="920"/>
                  </a:cubicBezTo>
                  <a:cubicBezTo>
                    <a:pt x="1137" y="851"/>
                    <a:pt x="1137" y="851"/>
                    <a:pt x="1137" y="851"/>
                  </a:cubicBezTo>
                  <a:cubicBezTo>
                    <a:pt x="1135" y="846"/>
                    <a:pt x="1135" y="846"/>
                    <a:pt x="1135" y="846"/>
                  </a:cubicBezTo>
                  <a:cubicBezTo>
                    <a:pt x="961" y="914"/>
                    <a:pt x="961" y="914"/>
                    <a:pt x="961" y="914"/>
                  </a:cubicBezTo>
                  <a:cubicBezTo>
                    <a:pt x="908" y="882"/>
                    <a:pt x="908" y="882"/>
                    <a:pt x="908" y="882"/>
                  </a:cubicBezTo>
                  <a:cubicBezTo>
                    <a:pt x="913" y="720"/>
                    <a:pt x="913" y="720"/>
                    <a:pt x="913" y="720"/>
                  </a:cubicBezTo>
                  <a:cubicBezTo>
                    <a:pt x="911" y="720"/>
                    <a:pt x="910" y="720"/>
                    <a:pt x="908" y="720"/>
                  </a:cubicBezTo>
                  <a:moveTo>
                    <a:pt x="877" y="701"/>
                  </a:moveTo>
                  <a:cubicBezTo>
                    <a:pt x="771" y="817"/>
                    <a:pt x="771" y="817"/>
                    <a:pt x="771" y="817"/>
                  </a:cubicBezTo>
                  <a:cubicBezTo>
                    <a:pt x="767" y="821"/>
                    <a:pt x="767" y="821"/>
                    <a:pt x="767" y="821"/>
                  </a:cubicBezTo>
                  <a:cubicBezTo>
                    <a:pt x="637" y="962"/>
                    <a:pt x="637" y="962"/>
                    <a:pt x="637" y="962"/>
                  </a:cubicBezTo>
                  <a:cubicBezTo>
                    <a:pt x="641" y="965"/>
                    <a:pt x="641" y="965"/>
                    <a:pt x="641" y="965"/>
                  </a:cubicBezTo>
                  <a:cubicBezTo>
                    <a:pt x="770" y="825"/>
                    <a:pt x="770" y="825"/>
                    <a:pt x="770" y="825"/>
                  </a:cubicBezTo>
                  <a:cubicBezTo>
                    <a:pt x="774" y="821"/>
                    <a:pt x="774" y="821"/>
                    <a:pt x="774" y="821"/>
                  </a:cubicBezTo>
                  <a:cubicBezTo>
                    <a:pt x="880" y="705"/>
                    <a:pt x="880" y="705"/>
                    <a:pt x="880" y="705"/>
                  </a:cubicBezTo>
                  <a:cubicBezTo>
                    <a:pt x="879" y="704"/>
                    <a:pt x="878" y="702"/>
                    <a:pt x="877" y="701"/>
                  </a:cubicBezTo>
                  <a:moveTo>
                    <a:pt x="915" y="630"/>
                  </a:moveTo>
                  <a:cubicBezTo>
                    <a:pt x="914" y="630"/>
                    <a:pt x="912" y="630"/>
                    <a:pt x="911" y="630"/>
                  </a:cubicBezTo>
                  <a:cubicBezTo>
                    <a:pt x="910" y="665"/>
                    <a:pt x="910" y="665"/>
                    <a:pt x="910" y="665"/>
                  </a:cubicBezTo>
                  <a:cubicBezTo>
                    <a:pt x="906" y="669"/>
                    <a:pt x="906" y="669"/>
                    <a:pt x="906" y="669"/>
                  </a:cubicBezTo>
                  <a:cubicBezTo>
                    <a:pt x="902" y="673"/>
                    <a:pt x="902" y="673"/>
                    <a:pt x="902" y="673"/>
                  </a:cubicBezTo>
                  <a:cubicBezTo>
                    <a:pt x="879" y="699"/>
                    <a:pt x="879" y="699"/>
                    <a:pt x="879" y="699"/>
                  </a:cubicBezTo>
                  <a:cubicBezTo>
                    <a:pt x="880" y="700"/>
                    <a:pt x="881" y="702"/>
                    <a:pt x="882" y="703"/>
                  </a:cubicBezTo>
                  <a:cubicBezTo>
                    <a:pt x="907" y="676"/>
                    <a:pt x="907" y="676"/>
                    <a:pt x="907" y="676"/>
                  </a:cubicBezTo>
                  <a:cubicBezTo>
                    <a:pt x="909" y="673"/>
                    <a:pt x="909" y="673"/>
                    <a:pt x="909" y="673"/>
                  </a:cubicBezTo>
                  <a:cubicBezTo>
                    <a:pt x="909" y="677"/>
                    <a:pt x="909" y="677"/>
                    <a:pt x="909" y="677"/>
                  </a:cubicBezTo>
                  <a:cubicBezTo>
                    <a:pt x="908" y="717"/>
                    <a:pt x="908" y="717"/>
                    <a:pt x="908" y="717"/>
                  </a:cubicBezTo>
                  <a:cubicBezTo>
                    <a:pt x="910" y="718"/>
                    <a:pt x="911" y="718"/>
                    <a:pt x="913" y="718"/>
                  </a:cubicBezTo>
                  <a:cubicBezTo>
                    <a:pt x="914" y="679"/>
                    <a:pt x="914" y="679"/>
                    <a:pt x="914" y="679"/>
                  </a:cubicBezTo>
                  <a:cubicBezTo>
                    <a:pt x="915" y="674"/>
                    <a:pt x="915" y="674"/>
                    <a:pt x="915" y="674"/>
                  </a:cubicBezTo>
                  <a:cubicBezTo>
                    <a:pt x="915" y="667"/>
                    <a:pt x="915" y="667"/>
                    <a:pt x="915" y="667"/>
                  </a:cubicBezTo>
                  <a:cubicBezTo>
                    <a:pt x="941" y="639"/>
                    <a:pt x="941" y="639"/>
                    <a:pt x="941" y="639"/>
                  </a:cubicBezTo>
                  <a:cubicBezTo>
                    <a:pt x="940" y="638"/>
                    <a:pt x="938" y="637"/>
                    <a:pt x="937" y="636"/>
                  </a:cubicBezTo>
                  <a:cubicBezTo>
                    <a:pt x="915" y="660"/>
                    <a:pt x="915" y="660"/>
                    <a:pt x="915" y="660"/>
                  </a:cubicBezTo>
                  <a:cubicBezTo>
                    <a:pt x="916" y="630"/>
                    <a:pt x="916" y="630"/>
                    <a:pt x="916" y="630"/>
                  </a:cubicBezTo>
                  <a:cubicBezTo>
                    <a:pt x="916" y="630"/>
                    <a:pt x="915" y="630"/>
                    <a:pt x="915" y="630"/>
                  </a:cubicBezTo>
                  <a:moveTo>
                    <a:pt x="918" y="403"/>
                  </a:moveTo>
                  <a:cubicBezTo>
                    <a:pt x="916" y="465"/>
                    <a:pt x="916" y="465"/>
                    <a:pt x="916" y="465"/>
                  </a:cubicBezTo>
                  <a:cubicBezTo>
                    <a:pt x="916" y="471"/>
                    <a:pt x="916" y="471"/>
                    <a:pt x="916" y="471"/>
                  </a:cubicBezTo>
                  <a:cubicBezTo>
                    <a:pt x="911" y="628"/>
                    <a:pt x="911" y="628"/>
                    <a:pt x="911" y="628"/>
                  </a:cubicBezTo>
                  <a:cubicBezTo>
                    <a:pt x="912" y="628"/>
                    <a:pt x="914" y="627"/>
                    <a:pt x="915" y="627"/>
                  </a:cubicBezTo>
                  <a:cubicBezTo>
                    <a:pt x="915" y="627"/>
                    <a:pt x="916" y="627"/>
                    <a:pt x="916" y="627"/>
                  </a:cubicBezTo>
                  <a:cubicBezTo>
                    <a:pt x="921" y="470"/>
                    <a:pt x="921" y="470"/>
                    <a:pt x="921" y="470"/>
                  </a:cubicBezTo>
                  <a:cubicBezTo>
                    <a:pt x="921" y="465"/>
                    <a:pt x="921" y="465"/>
                    <a:pt x="921" y="465"/>
                  </a:cubicBezTo>
                  <a:cubicBezTo>
                    <a:pt x="923" y="405"/>
                    <a:pt x="923" y="405"/>
                    <a:pt x="923" y="405"/>
                  </a:cubicBezTo>
                  <a:cubicBezTo>
                    <a:pt x="921" y="404"/>
                    <a:pt x="920" y="404"/>
                    <a:pt x="918" y="403"/>
                  </a:cubicBezTo>
                  <a:moveTo>
                    <a:pt x="924" y="361"/>
                  </a:moveTo>
                  <a:cubicBezTo>
                    <a:pt x="923" y="362"/>
                    <a:pt x="921" y="362"/>
                    <a:pt x="919" y="363"/>
                  </a:cubicBezTo>
                  <a:cubicBezTo>
                    <a:pt x="918" y="400"/>
                    <a:pt x="918" y="400"/>
                    <a:pt x="918" y="400"/>
                  </a:cubicBezTo>
                  <a:cubicBezTo>
                    <a:pt x="920" y="401"/>
                    <a:pt x="921" y="402"/>
                    <a:pt x="923" y="402"/>
                  </a:cubicBezTo>
                  <a:cubicBezTo>
                    <a:pt x="924" y="361"/>
                    <a:pt x="924" y="361"/>
                    <a:pt x="924" y="361"/>
                  </a:cubicBezTo>
                  <a:moveTo>
                    <a:pt x="30" y="184"/>
                  </a:moveTo>
                  <a:cubicBezTo>
                    <a:pt x="30" y="178"/>
                    <a:pt x="30" y="178"/>
                    <a:pt x="30" y="178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183" y="278"/>
                    <a:pt x="183" y="278"/>
                    <a:pt x="183" y="278"/>
                  </a:cubicBezTo>
                  <a:cubicBezTo>
                    <a:pt x="180" y="283"/>
                    <a:pt x="180" y="283"/>
                    <a:pt x="180" y="283"/>
                  </a:cubicBezTo>
                  <a:cubicBezTo>
                    <a:pt x="83" y="437"/>
                    <a:pt x="83" y="437"/>
                    <a:pt x="83" y="437"/>
                  </a:cubicBezTo>
                  <a:cubicBezTo>
                    <a:pt x="80" y="442"/>
                    <a:pt x="80" y="442"/>
                    <a:pt x="80" y="442"/>
                  </a:cubicBezTo>
                  <a:cubicBezTo>
                    <a:pt x="6" y="558"/>
                    <a:pt x="6" y="558"/>
                    <a:pt x="6" y="558"/>
                  </a:cubicBezTo>
                  <a:cubicBezTo>
                    <a:pt x="13" y="442"/>
                    <a:pt x="13" y="442"/>
                    <a:pt x="13" y="442"/>
                  </a:cubicBezTo>
                  <a:cubicBezTo>
                    <a:pt x="14" y="437"/>
                    <a:pt x="14" y="437"/>
                    <a:pt x="14" y="437"/>
                  </a:cubicBezTo>
                  <a:cubicBezTo>
                    <a:pt x="29" y="192"/>
                    <a:pt x="29" y="192"/>
                    <a:pt x="29" y="192"/>
                  </a:cubicBezTo>
                  <a:cubicBezTo>
                    <a:pt x="30" y="184"/>
                    <a:pt x="30" y="184"/>
                    <a:pt x="30" y="184"/>
                  </a:cubicBezTo>
                  <a:moveTo>
                    <a:pt x="672" y="126"/>
                  </a:moveTo>
                  <a:cubicBezTo>
                    <a:pt x="801" y="116"/>
                    <a:pt x="801" y="116"/>
                    <a:pt x="801" y="116"/>
                  </a:cubicBezTo>
                  <a:cubicBezTo>
                    <a:pt x="845" y="141"/>
                    <a:pt x="845" y="141"/>
                    <a:pt x="845" y="141"/>
                  </a:cubicBezTo>
                  <a:cubicBezTo>
                    <a:pt x="849" y="143"/>
                    <a:pt x="849" y="143"/>
                    <a:pt x="849" y="143"/>
                  </a:cubicBezTo>
                  <a:cubicBezTo>
                    <a:pt x="925" y="186"/>
                    <a:pt x="925" y="186"/>
                    <a:pt x="925" y="186"/>
                  </a:cubicBezTo>
                  <a:cubicBezTo>
                    <a:pt x="922" y="264"/>
                    <a:pt x="922" y="264"/>
                    <a:pt x="922" y="264"/>
                  </a:cubicBezTo>
                  <a:cubicBezTo>
                    <a:pt x="797" y="200"/>
                    <a:pt x="797" y="200"/>
                    <a:pt x="797" y="200"/>
                  </a:cubicBezTo>
                  <a:cubicBezTo>
                    <a:pt x="792" y="198"/>
                    <a:pt x="792" y="198"/>
                    <a:pt x="792" y="198"/>
                  </a:cubicBezTo>
                  <a:cubicBezTo>
                    <a:pt x="669" y="135"/>
                    <a:pt x="669" y="135"/>
                    <a:pt x="669" y="135"/>
                  </a:cubicBezTo>
                  <a:cubicBezTo>
                    <a:pt x="665" y="133"/>
                    <a:pt x="665" y="133"/>
                    <a:pt x="665" y="133"/>
                  </a:cubicBezTo>
                  <a:cubicBezTo>
                    <a:pt x="654" y="128"/>
                    <a:pt x="654" y="128"/>
                    <a:pt x="654" y="128"/>
                  </a:cubicBezTo>
                  <a:cubicBezTo>
                    <a:pt x="667" y="127"/>
                    <a:pt x="667" y="127"/>
                    <a:pt x="667" y="127"/>
                  </a:cubicBezTo>
                  <a:cubicBezTo>
                    <a:pt x="672" y="126"/>
                    <a:pt x="672" y="126"/>
                    <a:pt x="672" y="126"/>
                  </a:cubicBezTo>
                  <a:moveTo>
                    <a:pt x="268" y="154"/>
                  </a:moveTo>
                  <a:cubicBezTo>
                    <a:pt x="361" y="6"/>
                    <a:pt x="361" y="6"/>
                    <a:pt x="361" y="6"/>
                  </a:cubicBezTo>
                  <a:cubicBezTo>
                    <a:pt x="388" y="11"/>
                    <a:pt x="388" y="11"/>
                    <a:pt x="388" y="11"/>
                  </a:cubicBezTo>
                  <a:cubicBezTo>
                    <a:pt x="394" y="12"/>
                    <a:pt x="394" y="12"/>
                    <a:pt x="394" y="12"/>
                  </a:cubicBezTo>
                  <a:cubicBezTo>
                    <a:pt x="425" y="17"/>
                    <a:pt x="425" y="17"/>
                    <a:pt x="425" y="17"/>
                  </a:cubicBezTo>
                  <a:cubicBezTo>
                    <a:pt x="636" y="124"/>
                    <a:pt x="636" y="124"/>
                    <a:pt x="636" y="124"/>
                  </a:cubicBezTo>
                  <a:cubicBezTo>
                    <a:pt x="427" y="141"/>
                    <a:pt x="427" y="141"/>
                    <a:pt x="427" y="141"/>
                  </a:cubicBezTo>
                  <a:cubicBezTo>
                    <a:pt x="422" y="141"/>
                    <a:pt x="422" y="141"/>
                    <a:pt x="422" y="141"/>
                  </a:cubicBezTo>
                  <a:cubicBezTo>
                    <a:pt x="268" y="154"/>
                    <a:pt x="268" y="154"/>
                    <a:pt x="268" y="154"/>
                  </a:cubicBezTo>
                  <a:moveTo>
                    <a:pt x="358" y="0"/>
                  </a:moveTo>
                  <a:cubicBezTo>
                    <a:pt x="356" y="3"/>
                    <a:pt x="356" y="3"/>
                    <a:pt x="356" y="3"/>
                  </a:cubicBezTo>
                  <a:cubicBezTo>
                    <a:pt x="261" y="154"/>
                    <a:pt x="261" y="154"/>
                    <a:pt x="261" y="154"/>
                  </a:cubicBezTo>
                  <a:cubicBezTo>
                    <a:pt x="25" y="174"/>
                    <a:pt x="25" y="174"/>
                    <a:pt x="25" y="17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6"/>
                    <a:pt x="24" y="196"/>
                    <a:pt x="24" y="196"/>
                  </a:cubicBezTo>
                  <a:cubicBezTo>
                    <a:pt x="9" y="437"/>
                    <a:pt x="9" y="437"/>
                    <a:pt x="9" y="437"/>
                  </a:cubicBezTo>
                  <a:cubicBezTo>
                    <a:pt x="8" y="442"/>
                    <a:pt x="8" y="442"/>
                    <a:pt x="8" y="442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86" y="442"/>
                    <a:pt x="86" y="442"/>
                    <a:pt x="86" y="442"/>
                  </a:cubicBezTo>
                  <a:cubicBezTo>
                    <a:pt x="89" y="437"/>
                    <a:pt x="89" y="437"/>
                    <a:pt x="89" y="437"/>
                  </a:cubicBezTo>
                  <a:cubicBezTo>
                    <a:pt x="185" y="285"/>
                    <a:pt x="185" y="285"/>
                    <a:pt x="185" y="285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264" y="159"/>
                    <a:pt x="264" y="159"/>
                    <a:pt x="264" y="159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644" y="128"/>
                    <a:pt x="644" y="128"/>
                    <a:pt x="644" y="128"/>
                  </a:cubicBezTo>
                  <a:cubicBezTo>
                    <a:pt x="663" y="138"/>
                    <a:pt x="663" y="138"/>
                    <a:pt x="663" y="138"/>
                  </a:cubicBezTo>
                  <a:cubicBezTo>
                    <a:pt x="668" y="140"/>
                    <a:pt x="668" y="140"/>
                    <a:pt x="668" y="140"/>
                  </a:cubicBezTo>
                  <a:cubicBezTo>
                    <a:pt x="789" y="202"/>
                    <a:pt x="789" y="202"/>
                    <a:pt x="789" y="202"/>
                  </a:cubicBezTo>
                  <a:cubicBezTo>
                    <a:pt x="794" y="204"/>
                    <a:pt x="794" y="204"/>
                    <a:pt x="794" y="204"/>
                  </a:cubicBezTo>
                  <a:cubicBezTo>
                    <a:pt x="922" y="269"/>
                    <a:pt x="922" y="269"/>
                    <a:pt x="922" y="269"/>
                  </a:cubicBezTo>
                  <a:cubicBezTo>
                    <a:pt x="919" y="360"/>
                    <a:pt x="919" y="360"/>
                    <a:pt x="919" y="360"/>
                  </a:cubicBezTo>
                  <a:cubicBezTo>
                    <a:pt x="921" y="359"/>
                    <a:pt x="923" y="359"/>
                    <a:pt x="925" y="359"/>
                  </a:cubicBezTo>
                  <a:cubicBezTo>
                    <a:pt x="927" y="272"/>
                    <a:pt x="927" y="272"/>
                    <a:pt x="927" y="272"/>
                  </a:cubicBezTo>
                  <a:cubicBezTo>
                    <a:pt x="1109" y="364"/>
                    <a:pt x="1109" y="364"/>
                    <a:pt x="1109" y="364"/>
                  </a:cubicBezTo>
                  <a:cubicBezTo>
                    <a:pt x="1103" y="449"/>
                    <a:pt x="1103" y="449"/>
                    <a:pt x="1103" y="449"/>
                  </a:cubicBezTo>
                  <a:cubicBezTo>
                    <a:pt x="1103" y="454"/>
                    <a:pt x="1103" y="454"/>
                    <a:pt x="1103" y="454"/>
                  </a:cubicBezTo>
                  <a:cubicBezTo>
                    <a:pt x="1103" y="455"/>
                    <a:pt x="1103" y="455"/>
                    <a:pt x="1103" y="455"/>
                  </a:cubicBezTo>
                  <a:cubicBezTo>
                    <a:pt x="939" y="634"/>
                    <a:pt x="939" y="634"/>
                    <a:pt x="939" y="634"/>
                  </a:cubicBezTo>
                  <a:cubicBezTo>
                    <a:pt x="940" y="635"/>
                    <a:pt x="942" y="636"/>
                    <a:pt x="943" y="637"/>
                  </a:cubicBezTo>
                  <a:cubicBezTo>
                    <a:pt x="1108" y="458"/>
                    <a:pt x="1108" y="458"/>
                    <a:pt x="1108" y="458"/>
                  </a:cubicBezTo>
                  <a:cubicBezTo>
                    <a:pt x="1108" y="457"/>
                    <a:pt x="1108" y="457"/>
                    <a:pt x="1108" y="457"/>
                  </a:cubicBezTo>
                  <a:cubicBezTo>
                    <a:pt x="1108" y="454"/>
                    <a:pt x="1108" y="454"/>
                    <a:pt x="1108" y="454"/>
                  </a:cubicBezTo>
                  <a:cubicBezTo>
                    <a:pt x="1109" y="449"/>
                    <a:pt x="1109" y="449"/>
                    <a:pt x="1109" y="449"/>
                  </a:cubicBezTo>
                  <a:cubicBezTo>
                    <a:pt x="1114" y="361"/>
                    <a:pt x="1114" y="361"/>
                    <a:pt x="1114" y="361"/>
                  </a:cubicBezTo>
                  <a:cubicBezTo>
                    <a:pt x="927" y="266"/>
                    <a:pt x="927" y="266"/>
                    <a:pt x="927" y="266"/>
                  </a:cubicBezTo>
                  <a:cubicBezTo>
                    <a:pt x="930" y="183"/>
                    <a:pt x="930" y="183"/>
                    <a:pt x="930" y="183"/>
                  </a:cubicBezTo>
                  <a:cubicBezTo>
                    <a:pt x="853" y="139"/>
                    <a:pt x="853" y="139"/>
                    <a:pt x="853" y="139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02" y="111"/>
                    <a:pt x="802" y="111"/>
                    <a:pt x="802" y="111"/>
                  </a:cubicBezTo>
                  <a:cubicBezTo>
                    <a:pt x="802" y="110"/>
                    <a:pt x="802" y="110"/>
                    <a:pt x="802" y="110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68" y="121"/>
                    <a:pt x="668" y="121"/>
                    <a:pt x="668" y="121"/>
                  </a:cubicBezTo>
                  <a:cubicBezTo>
                    <a:pt x="645" y="123"/>
                    <a:pt x="645" y="123"/>
                    <a:pt x="645" y="123"/>
                  </a:cubicBezTo>
                  <a:cubicBezTo>
                    <a:pt x="427" y="12"/>
                    <a:pt x="427" y="12"/>
                    <a:pt x="427" y="12"/>
                  </a:cubicBezTo>
                  <a:cubicBezTo>
                    <a:pt x="392" y="6"/>
                    <a:pt x="392" y="6"/>
                    <a:pt x="392" y="6"/>
                  </a:cubicBezTo>
                  <a:cubicBezTo>
                    <a:pt x="387" y="5"/>
                    <a:pt x="387" y="5"/>
                    <a:pt x="387" y="5"/>
                  </a:cubicBezTo>
                  <a:cubicBezTo>
                    <a:pt x="362" y="1"/>
                    <a:pt x="362" y="1"/>
                    <a:pt x="362" y="1"/>
                  </a:cubicBezTo>
                  <a:cubicBezTo>
                    <a:pt x="358" y="0"/>
                    <a:pt x="358" y="0"/>
                    <a:pt x="3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38"/>
            <p:cNvSpPr/>
            <p:nvPr/>
          </p:nvSpPr>
          <p:spPr bwMode="auto">
            <a:xfrm>
              <a:off x="1355725" y="3486150"/>
              <a:ext cx="257175" cy="663575"/>
            </a:xfrm>
            <a:custGeom>
              <a:avLst/>
              <a:gdLst>
                <a:gd name="T0" fmla="*/ 6 w 162"/>
                <a:gd name="T1" fmla="*/ 0 h 418"/>
                <a:gd name="T2" fmla="*/ 0 w 162"/>
                <a:gd name="T3" fmla="*/ 4 h 418"/>
                <a:gd name="T4" fmla="*/ 80 w 162"/>
                <a:gd name="T5" fmla="*/ 221 h 418"/>
                <a:gd name="T6" fmla="*/ 84 w 162"/>
                <a:gd name="T7" fmla="*/ 229 h 418"/>
                <a:gd name="T8" fmla="*/ 154 w 162"/>
                <a:gd name="T9" fmla="*/ 418 h 418"/>
                <a:gd name="T10" fmla="*/ 162 w 162"/>
                <a:gd name="T11" fmla="*/ 417 h 418"/>
                <a:gd name="T12" fmla="*/ 90 w 162"/>
                <a:gd name="T13" fmla="*/ 223 h 418"/>
                <a:gd name="T14" fmla="*/ 87 w 162"/>
                <a:gd name="T15" fmla="*/ 215 h 418"/>
                <a:gd name="T16" fmla="*/ 6 w 162"/>
                <a:gd name="T1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418">
                  <a:moveTo>
                    <a:pt x="6" y="0"/>
                  </a:moveTo>
                  <a:lnTo>
                    <a:pt x="0" y="4"/>
                  </a:lnTo>
                  <a:lnTo>
                    <a:pt x="80" y="221"/>
                  </a:lnTo>
                  <a:lnTo>
                    <a:pt x="84" y="229"/>
                  </a:lnTo>
                  <a:lnTo>
                    <a:pt x="154" y="418"/>
                  </a:lnTo>
                  <a:lnTo>
                    <a:pt x="162" y="417"/>
                  </a:lnTo>
                  <a:lnTo>
                    <a:pt x="90" y="223"/>
                  </a:lnTo>
                  <a:lnTo>
                    <a:pt x="87" y="215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39"/>
            <p:cNvSpPr/>
            <p:nvPr/>
          </p:nvSpPr>
          <p:spPr bwMode="auto">
            <a:xfrm>
              <a:off x="1355725" y="3486150"/>
              <a:ext cx="257175" cy="663575"/>
            </a:xfrm>
            <a:custGeom>
              <a:avLst/>
              <a:gdLst>
                <a:gd name="T0" fmla="*/ 6 w 162"/>
                <a:gd name="T1" fmla="*/ 0 h 418"/>
                <a:gd name="T2" fmla="*/ 0 w 162"/>
                <a:gd name="T3" fmla="*/ 4 h 418"/>
                <a:gd name="T4" fmla="*/ 80 w 162"/>
                <a:gd name="T5" fmla="*/ 221 h 418"/>
                <a:gd name="T6" fmla="*/ 84 w 162"/>
                <a:gd name="T7" fmla="*/ 229 h 418"/>
                <a:gd name="T8" fmla="*/ 154 w 162"/>
                <a:gd name="T9" fmla="*/ 418 h 418"/>
                <a:gd name="T10" fmla="*/ 162 w 162"/>
                <a:gd name="T11" fmla="*/ 417 h 418"/>
                <a:gd name="T12" fmla="*/ 90 w 162"/>
                <a:gd name="T13" fmla="*/ 223 h 418"/>
                <a:gd name="T14" fmla="*/ 87 w 162"/>
                <a:gd name="T15" fmla="*/ 215 h 418"/>
                <a:gd name="T16" fmla="*/ 6 w 162"/>
                <a:gd name="T1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418">
                  <a:moveTo>
                    <a:pt x="6" y="0"/>
                  </a:moveTo>
                  <a:lnTo>
                    <a:pt x="0" y="4"/>
                  </a:lnTo>
                  <a:lnTo>
                    <a:pt x="80" y="221"/>
                  </a:lnTo>
                  <a:lnTo>
                    <a:pt x="84" y="229"/>
                  </a:lnTo>
                  <a:lnTo>
                    <a:pt x="154" y="418"/>
                  </a:lnTo>
                  <a:lnTo>
                    <a:pt x="162" y="417"/>
                  </a:lnTo>
                  <a:lnTo>
                    <a:pt x="90" y="223"/>
                  </a:lnTo>
                  <a:lnTo>
                    <a:pt x="87" y="215"/>
                  </a:lnTo>
                  <a:lnTo>
                    <a:pt x="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Oval 40"/>
            <p:cNvSpPr>
              <a:spLocks noChangeArrowheads="1"/>
            </p:cNvSpPr>
            <p:nvPr/>
          </p:nvSpPr>
          <p:spPr bwMode="auto">
            <a:xfrm>
              <a:off x="3165475" y="598488"/>
              <a:ext cx="690563" cy="6889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Oval 41"/>
            <p:cNvSpPr>
              <a:spLocks noChangeArrowheads="1"/>
            </p:cNvSpPr>
            <p:nvPr/>
          </p:nvSpPr>
          <p:spPr bwMode="auto">
            <a:xfrm>
              <a:off x="4081463" y="3262313"/>
              <a:ext cx="644525" cy="644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Oval 42"/>
            <p:cNvSpPr>
              <a:spLocks noChangeArrowheads="1"/>
            </p:cNvSpPr>
            <p:nvPr/>
          </p:nvSpPr>
          <p:spPr bwMode="auto">
            <a:xfrm>
              <a:off x="1222375" y="1687513"/>
              <a:ext cx="493713" cy="4937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9" name="Oval 43"/>
            <p:cNvSpPr>
              <a:spLocks noChangeArrowheads="1"/>
            </p:cNvSpPr>
            <p:nvPr/>
          </p:nvSpPr>
          <p:spPr bwMode="auto">
            <a:xfrm>
              <a:off x="679450" y="3429000"/>
              <a:ext cx="466725" cy="465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0" name="Oval 44"/>
            <p:cNvSpPr>
              <a:spLocks noChangeArrowheads="1"/>
            </p:cNvSpPr>
            <p:nvPr/>
          </p:nvSpPr>
          <p:spPr bwMode="auto">
            <a:xfrm>
              <a:off x="2089150" y="1219200"/>
              <a:ext cx="492125" cy="493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1" name="Oval 45"/>
            <p:cNvSpPr>
              <a:spLocks noChangeArrowheads="1"/>
            </p:cNvSpPr>
            <p:nvPr/>
          </p:nvSpPr>
          <p:spPr bwMode="auto">
            <a:xfrm>
              <a:off x="4346575" y="915988"/>
              <a:ext cx="447675" cy="4492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2" name="Freeform 46"/>
            <p:cNvSpPr>
              <a:spLocks noEditPoints="1"/>
            </p:cNvSpPr>
            <p:nvPr/>
          </p:nvSpPr>
          <p:spPr bwMode="auto">
            <a:xfrm>
              <a:off x="2066925" y="2217738"/>
              <a:ext cx="1241425" cy="1238250"/>
            </a:xfrm>
            <a:custGeom>
              <a:avLst/>
              <a:gdLst>
                <a:gd name="T0" fmla="*/ 248 w 496"/>
                <a:gd name="T1" fmla="*/ 495 h 495"/>
                <a:gd name="T2" fmla="*/ 0 w 496"/>
                <a:gd name="T3" fmla="*/ 247 h 495"/>
                <a:gd name="T4" fmla="*/ 248 w 496"/>
                <a:gd name="T5" fmla="*/ 0 h 495"/>
                <a:gd name="T6" fmla="*/ 496 w 496"/>
                <a:gd name="T7" fmla="*/ 247 h 495"/>
                <a:gd name="T8" fmla="*/ 248 w 496"/>
                <a:gd name="T9" fmla="*/ 495 h 495"/>
                <a:gd name="T10" fmla="*/ 248 w 496"/>
                <a:gd name="T11" fmla="*/ 5 h 495"/>
                <a:gd name="T12" fmla="*/ 5 w 496"/>
                <a:gd name="T13" fmla="*/ 247 h 495"/>
                <a:gd name="T14" fmla="*/ 248 w 496"/>
                <a:gd name="T15" fmla="*/ 490 h 495"/>
                <a:gd name="T16" fmla="*/ 491 w 496"/>
                <a:gd name="T17" fmla="*/ 247 h 495"/>
                <a:gd name="T18" fmla="*/ 248 w 496"/>
                <a:gd name="T19" fmla="*/ 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495">
                  <a:moveTo>
                    <a:pt x="248" y="495"/>
                  </a:moveTo>
                  <a:cubicBezTo>
                    <a:pt x="111" y="495"/>
                    <a:pt x="0" y="384"/>
                    <a:pt x="0" y="247"/>
                  </a:cubicBezTo>
                  <a:cubicBezTo>
                    <a:pt x="0" y="111"/>
                    <a:pt x="111" y="0"/>
                    <a:pt x="248" y="0"/>
                  </a:cubicBezTo>
                  <a:cubicBezTo>
                    <a:pt x="385" y="0"/>
                    <a:pt x="496" y="111"/>
                    <a:pt x="496" y="247"/>
                  </a:cubicBezTo>
                  <a:cubicBezTo>
                    <a:pt x="496" y="384"/>
                    <a:pt x="385" y="495"/>
                    <a:pt x="248" y="495"/>
                  </a:cubicBezTo>
                  <a:close/>
                  <a:moveTo>
                    <a:pt x="248" y="5"/>
                  </a:moveTo>
                  <a:cubicBezTo>
                    <a:pt x="114" y="5"/>
                    <a:pt x="5" y="114"/>
                    <a:pt x="5" y="247"/>
                  </a:cubicBezTo>
                  <a:cubicBezTo>
                    <a:pt x="5" y="381"/>
                    <a:pt x="114" y="490"/>
                    <a:pt x="248" y="490"/>
                  </a:cubicBezTo>
                  <a:cubicBezTo>
                    <a:pt x="382" y="490"/>
                    <a:pt x="491" y="381"/>
                    <a:pt x="491" y="247"/>
                  </a:cubicBezTo>
                  <a:cubicBezTo>
                    <a:pt x="491" y="114"/>
                    <a:pt x="382" y="5"/>
                    <a:pt x="24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3" name="Oval 47"/>
            <p:cNvSpPr>
              <a:spLocks noChangeArrowheads="1"/>
            </p:cNvSpPr>
            <p:nvPr/>
          </p:nvSpPr>
          <p:spPr bwMode="auto">
            <a:xfrm>
              <a:off x="3271838" y="1139825"/>
              <a:ext cx="969963" cy="96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4" name="Oval 48"/>
            <p:cNvSpPr>
              <a:spLocks noChangeArrowheads="1"/>
            </p:cNvSpPr>
            <p:nvPr/>
          </p:nvSpPr>
          <p:spPr bwMode="auto">
            <a:xfrm>
              <a:off x="531813" y="584200"/>
              <a:ext cx="862013" cy="8604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5" name="Oval 49"/>
            <p:cNvSpPr>
              <a:spLocks noChangeArrowheads="1"/>
            </p:cNvSpPr>
            <p:nvPr/>
          </p:nvSpPr>
          <p:spPr bwMode="auto">
            <a:xfrm>
              <a:off x="1673225" y="723900"/>
              <a:ext cx="681038" cy="6810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6" name="Freeform 50"/>
            <p:cNvSpPr>
              <a:spLocks noEditPoints="1"/>
            </p:cNvSpPr>
            <p:nvPr/>
          </p:nvSpPr>
          <p:spPr bwMode="auto">
            <a:xfrm>
              <a:off x="1841500" y="904875"/>
              <a:ext cx="347663" cy="304800"/>
            </a:xfrm>
            <a:custGeom>
              <a:avLst/>
              <a:gdLst>
                <a:gd name="T0" fmla="*/ 139 w 139"/>
                <a:gd name="T1" fmla="*/ 56 h 122"/>
                <a:gd name="T2" fmla="*/ 137 w 139"/>
                <a:gd name="T3" fmla="*/ 62 h 122"/>
                <a:gd name="T4" fmla="*/ 122 w 139"/>
                <a:gd name="T5" fmla="*/ 87 h 122"/>
                <a:gd name="T6" fmla="*/ 91 w 139"/>
                <a:gd name="T7" fmla="*/ 102 h 122"/>
                <a:gd name="T8" fmla="*/ 66 w 139"/>
                <a:gd name="T9" fmla="*/ 105 h 122"/>
                <a:gd name="T10" fmla="*/ 57 w 139"/>
                <a:gd name="T11" fmla="*/ 104 h 122"/>
                <a:gd name="T12" fmla="*/ 55 w 139"/>
                <a:gd name="T13" fmla="*/ 105 h 122"/>
                <a:gd name="T14" fmla="*/ 35 w 139"/>
                <a:gd name="T15" fmla="*/ 120 h 122"/>
                <a:gd name="T16" fmla="*/ 27 w 139"/>
                <a:gd name="T17" fmla="*/ 122 h 122"/>
                <a:gd name="T18" fmla="*/ 23 w 139"/>
                <a:gd name="T19" fmla="*/ 120 h 122"/>
                <a:gd name="T20" fmla="*/ 23 w 139"/>
                <a:gd name="T21" fmla="*/ 116 h 122"/>
                <a:gd name="T22" fmla="*/ 29 w 139"/>
                <a:gd name="T23" fmla="*/ 103 h 122"/>
                <a:gd name="T24" fmla="*/ 30 w 139"/>
                <a:gd name="T25" fmla="*/ 97 h 122"/>
                <a:gd name="T26" fmla="*/ 29 w 139"/>
                <a:gd name="T27" fmla="*/ 95 h 122"/>
                <a:gd name="T28" fmla="*/ 11 w 139"/>
                <a:gd name="T29" fmla="*/ 81 h 122"/>
                <a:gd name="T30" fmla="*/ 0 w 139"/>
                <a:gd name="T31" fmla="*/ 57 h 122"/>
                <a:gd name="T32" fmla="*/ 0 w 139"/>
                <a:gd name="T33" fmla="*/ 55 h 122"/>
                <a:gd name="T34" fmla="*/ 0 w 139"/>
                <a:gd name="T35" fmla="*/ 50 h 122"/>
                <a:gd name="T36" fmla="*/ 0 w 139"/>
                <a:gd name="T37" fmla="*/ 49 h 122"/>
                <a:gd name="T38" fmla="*/ 5 w 139"/>
                <a:gd name="T39" fmla="*/ 35 h 122"/>
                <a:gd name="T40" fmla="*/ 32 w 139"/>
                <a:gd name="T41" fmla="*/ 10 h 122"/>
                <a:gd name="T42" fmla="*/ 59 w 139"/>
                <a:gd name="T43" fmla="*/ 2 h 122"/>
                <a:gd name="T44" fmla="*/ 91 w 139"/>
                <a:gd name="T45" fmla="*/ 4 h 122"/>
                <a:gd name="T46" fmla="*/ 122 w 139"/>
                <a:gd name="T47" fmla="*/ 19 h 122"/>
                <a:gd name="T48" fmla="*/ 137 w 139"/>
                <a:gd name="T49" fmla="*/ 43 h 122"/>
                <a:gd name="T50" fmla="*/ 139 w 139"/>
                <a:gd name="T51" fmla="*/ 50 h 122"/>
                <a:gd name="T52" fmla="*/ 139 w 139"/>
                <a:gd name="T53" fmla="*/ 56 h 122"/>
                <a:gd name="T54" fmla="*/ 36 w 139"/>
                <a:gd name="T55" fmla="*/ 109 h 122"/>
                <a:gd name="T56" fmla="*/ 39 w 139"/>
                <a:gd name="T57" fmla="*/ 108 h 122"/>
                <a:gd name="T58" fmla="*/ 50 w 139"/>
                <a:gd name="T59" fmla="*/ 98 h 122"/>
                <a:gd name="T60" fmla="*/ 55 w 139"/>
                <a:gd name="T61" fmla="*/ 95 h 122"/>
                <a:gd name="T62" fmla="*/ 63 w 139"/>
                <a:gd name="T63" fmla="*/ 96 h 122"/>
                <a:gd name="T64" fmla="*/ 102 w 139"/>
                <a:gd name="T65" fmla="*/ 89 h 122"/>
                <a:gd name="T66" fmla="*/ 125 w 139"/>
                <a:gd name="T67" fmla="*/ 71 h 122"/>
                <a:gd name="T68" fmla="*/ 129 w 139"/>
                <a:gd name="T69" fmla="*/ 44 h 122"/>
                <a:gd name="T70" fmla="*/ 112 w 139"/>
                <a:gd name="T71" fmla="*/ 22 h 122"/>
                <a:gd name="T72" fmla="*/ 77 w 139"/>
                <a:gd name="T73" fmla="*/ 10 h 122"/>
                <a:gd name="T74" fmla="*/ 36 w 139"/>
                <a:gd name="T75" fmla="*/ 17 h 122"/>
                <a:gd name="T76" fmla="*/ 14 w 139"/>
                <a:gd name="T77" fmla="*/ 36 h 122"/>
                <a:gd name="T78" fmla="*/ 10 w 139"/>
                <a:gd name="T79" fmla="*/ 62 h 122"/>
                <a:gd name="T80" fmla="*/ 22 w 139"/>
                <a:gd name="T81" fmla="*/ 80 h 122"/>
                <a:gd name="T82" fmla="*/ 34 w 139"/>
                <a:gd name="T83" fmla="*/ 88 h 122"/>
                <a:gd name="T84" fmla="*/ 39 w 139"/>
                <a:gd name="T85" fmla="*/ 95 h 122"/>
                <a:gd name="T86" fmla="*/ 39 w 139"/>
                <a:gd name="T87" fmla="*/ 101 h 122"/>
                <a:gd name="T88" fmla="*/ 36 w 139"/>
                <a:gd name="T89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9" h="122">
                  <a:moveTo>
                    <a:pt x="139" y="56"/>
                  </a:moveTo>
                  <a:cubicBezTo>
                    <a:pt x="138" y="58"/>
                    <a:pt x="138" y="60"/>
                    <a:pt x="137" y="62"/>
                  </a:cubicBezTo>
                  <a:cubicBezTo>
                    <a:pt x="135" y="72"/>
                    <a:pt x="130" y="80"/>
                    <a:pt x="122" y="87"/>
                  </a:cubicBezTo>
                  <a:cubicBezTo>
                    <a:pt x="113" y="94"/>
                    <a:pt x="103" y="99"/>
                    <a:pt x="91" y="102"/>
                  </a:cubicBezTo>
                  <a:cubicBezTo>
                    <a:pt x="83" y="104"/>
                    <a:pt x="75" y="105"/>
                    <a:pt x="66" y="105"/>
                  </a:cubicBezTo>
                  <a:cubicBezTo>
                    <a:pt x="63" y="105"/>
                    <a:pt x="60" y="104"/>
                    <a:pt x="57" y="104"/>
                  </a:cubicBezTo>
                  <a:cubicBezTo>
                    <a:pt x="56" y="104"/>
                    <a:pt x="56" y="104"/>
                    <a:pt x="55" y="105"/>
                  </a:cubicBezTo>
                  <a:cubicBezTo>
                    <a:pt x="49" y="111"/>
                    <a:pt x="43" y="116"/>
                    <a:pt x="35" y="120"/>
                  </a:cubicBezTo>
                  <a:cubicBezTo>
                    <a:pt x="33" y="121"/>
                    <a:pt x="30" y="121"/>
                    <a:pt x="27" y="122"/>
                  </a:cubicBezTo>
                  <a:cubicBezTo>
                    <a:pt x="25" y="122"/>
                    <a:pt x="24" y="122"/>
                    <a:pt x="23" y="120"/>
                  </a:cubicBezTo>
                  <a:cubicBezTo>
                    <a:pt x="22" y="119"/>
                    <a:pt x="22" y="117"/>
                    <a:pt x="23" y="116"/>
                  </a:cubicBezTo>
                  <a:cubicBezTo>
                    <a:pt x="25" y="112"/>
                    <a:pt x="28" y="108"/>
                    <a:pt x="29" y="103"/>
                  </a:cubicBezTo>
                  <a:cubicBezTo>
                    <a:pt x="30" y="101"/>
                    <a:pt x="30" y="99"/>
                    <a:pt x="30" y="97"/>
                  </a:cubicBezTo>
                  <a:cubicBezTo>
                    <a:pt x="31" y="96"/>
                    <a:pt x="30" y="96"/>
                    <a:pt x="29" y="95"/>
                  </a:cubicBezTo>
                  <a:cubicBezTo>
                    <a:pt x="22" y="91"/>
                    <a:pt x="16" y="87"/>
                    <a:pt x="11" y="81"/>
                  </a:cubicBezTo>
                  <a:cubicBezTo>
                    <a:pt x="5" y="74"/>
                    <a:pt x="1" y="66"/>
                    <a:pt x="0" y="57"/>
                  </a:cubicBezTo>
                  <a:cubicBezTo>
                    <a:pt x="0" y="56"/>
                    <a:pt x="0" y="56"/>
                    <a:pt x="0" y="55"/>
                  </a:cubicBezTo>
                  <a:cubicBezTo>
                    <a:pt x="0" y="54"/>
                    <a:pt x="0" y="52"/>
                    <a:pt x="0" y="50"/>
                  </a:cubicBezTo>
                  <a:cubicBezTo>
                    <a:pt x="0" y="50"/>
                    <a:pt x="0" y="49"/>
                    <a:pt x="0" y="49"/>
                  </a:cubicBezTo>
                  <a:cubicBezTo>
                    <a:pt x="1" y="44"/>
                    <a:pt x="2" y="39"/>
                    <a:pt x="5" y="35"/>
                  </a:cubicBezTo>
                  <a:cubicBezTo>
                    <a:pt x="11" y="23"/>
                    <a:pt x="20" y="15"/>
                    <a:pt x="32" y="10"/>
                  </a:cubicBezTo>
                  <a:cubicBezTo>
                    <a:pt x="40" y="5"/>
                    <a:pt x="49" y="3"/>
                    <a:pt x="59" y="2"/>
                  </a:cubicBezTo>
                  <a:cubicBezTo>
                    <a:pt x="70" y="0"/>
                    <a:pt x="81" y="1"/>
                    <a:pt x="91" y="4"/>
                  </a:cubicBezTo>
                  <a:cubicBezTo>
                    <a:pt x="103" y="7"/>
                    <a:pt x="113" y="12"/>
                    <a:pt x="122" y="19"/>
                  </a:cubicBezTo>
                  <a:cubicBezTo>
                    <a:pt x="130" y="26"/>
                    <a:pt x="135" y="34"/>
                    <a:pt x="137" y="43"/>
                  </a:cubicBezTo>
                  <a:cubicBezTo>
                    <a:pt x="138" y="46"/>
                    <a:pt x="138" y="48"/>
                    <a:pt x="139" y="50"/>
                  </a:cubicBezTo>
                  <a:cubicBezTo>
                    <a:pt x="139" y="52"/>
                    <a:pt x="139" y="54"/>
                    <a:pt x="139" y="56"/>
                  </a:cubicBezTo>
                  <a:close/>
                  <a:moveTo>
                    <a:pt x="36" y="109"/>
                  </a:moveTo>
                  <a:cubicBezTo>
                    <a:pt x="37" y="109"/>
                    <a:pt x="38" y="108"/>
                    <a:pt x="39" y="108"/>
                  </a:cubicBezTo>
                  <a:cubicBezTo>
                    <a:pt x="43" y="105"/>
                    <a:pt x="47" y="102"/>
                    <a:pt x="50" y="98"/>
                  </a:cubicBezTo>
                  <a:cubicBezTo>
                    <a:pt x="51" y="96"/>
                    <a:pt x="53" y="95"/>
                    <a:pt x="55" y="95"/>
                  </a:cubicBezTo>
                  <a:cubicBezTo>
                    <a:pt x="58" y="95"/>
                    <a:pt x="60" y="96"/>
                    <a:pt x="63" y="96"/>
                  </a:cubicBezTo>
                  <a:cubicBezTo>
                    <a:pt x="76" y="97"/>
                    <a:pt x="90" y="95"/>
                    <a:pt x="102" y="89"/>
                  </a:cubicBezTo>
                  <a:cubicBezTo>
                    <a:pt x="112" y="85"/>
                    <a:pt x="119" y="79"/>
                    <a:pt x="125" y="71"/>
                  </a:cubicBezTo>
                  <a:cubicBezTo>
                    <a:pt x="130" y="62"/>
                    <a:pt x="132" y="53"/>
                    <a:pt x="129" y="44"/>
                  </a:cubicBezTo>
                  <a:cubicBezTo>
                    <a:pt x="126" y="34"/>
                    <a:pt x="119" y="27"/>
                    <a:pt x="112" y="22"/>
                  </a:cubicBezTo>
                  <a:cubicBezTo>
                    <a:pt x="101" y="15"/>
                    <a:pt x="89" y="11"/>
                    <a:pt x="77" y="10"/>
                  </a:cubicBezTo>
                  <a:cubicBezTo>
                    <a:pt x="63" y="9"/>
                    <a:pt x="49" y="11"/>
                    <a:pt x="36" y="17"/>
                  </a:cubicBezTo>
                  <a:cubicBezTo>
                    <a:pt x="27" y="21"/>
                    <a:pt x="19" y="27"/>
                    <a:pt x="14" y="36"/>
                  </a:cubicBezTo>
                  <a:cubicBezTo>
                    <a:pt x="9" y="44"/>
                    <a:pt x="7" y="52"/>
                    <a:pt x="10" y="62"/>
                  </a:cubicBezTo>
                  <a:cubicBezTo>
                    <a:pt x="12" y="69"/>
                    <a:pt x="16" y="75"/>
                    <a:pt x="22" y="80"/>
                  </a:cubicBezTo>
                  <a:cubicBezTo>
                    <a:pt x="26" y="83"/>
                    <a:pt x="30" y="86"/>
                    <a:pt x="34" y="88"/>
                  </a:cubicBezTo>
                  <a:cubicBezTo>
                    <a:pt x="37" y="90"/>
                    <a:pt x="39" y="92"/>
                    <a:pt x="39" y="95"/>
                  </a:cubicBezTo>
                  <a:cubicBezTo>
                    <a:pt x="39" y="97"/>
                    <a:pt x="39" y="99"/>
                    <a:pt x="39" y="101"/>
                  </a:cubicBezTo>
                  <a:cubicBezTo>
                    <a:pt x="38" y="103"/>
                    <a:pt x="37" y="106"/>
                    <a:pt x="36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7" name="Freeform 51"/>
            <p:cNvSpPr/>
            <p:nvPr/>
          </p:nvSpPr>
          <p:spPr bwMode="auto">
            <a:xfrm>
              <a:off x="1895475" y="962025"/>
              <a:ext cx="125413" cy="79375"/>
            </a:xfrm>
            <a:custGeom>
              <a:avLst/>
              <a:gdLst>
                <a:gd name="T0" fmla="*/ 44 w 50"/>
                <a:gd name="T1" fmla="*/ 0 h 32"/>
                <a:gd name="T2" fmla="*/ 47 w 50"/>
                <a:gd name="T3" fmla="*/ 0 h 32"/>
                <a:gd name="T4" fmla="*/ 50 w 50"/>
                <a:gd name="T5" fmla="*/ 2 h 32"/>
                <a:gd name="T6" fmla="*/ 47 w 50"/>
                <a:gd name="T7" fmla="*/ 4 h 32"/>
                <a:gd name="T8" fmla="*/ 34 w 50"/>
                <a:gd name="T9" fmla="*/ 5 h 32"/>
                <a:gd name="T10" fmla="*/ 12 w 50"/>
                <a:gd name="T11" fmla="*/ 15 h 32"/>
                <a:gd name="T12" fmla="*/ 5 w 50"/>
                <a:gd name="T13" fmla="*/ 27 h 32"/>
                <a:gd name="T14" fmla="*/ 4 w 50"/>
                <a:gd name="T15" fmla="*/ 30 h 32"/>
                <a:gd name="T16" fmla="*/ 2 w 50"/>
                <a:gd name="T17" fmla="*/ 32 h 32"/>
                <a:gd name="T18" fmla="*/ 0 w 50"/>
                <a:gd name="T19" fmla="*/ 29 h 32"/>
                <a:gd name="T20" fmla="*/ 9 w 50"/>
                <a:gd name="T21" fmla="*/ 13 h 32"/>
                <a:gd name="T22" fmla="*/ 35 w 50"/>
                <a:gd name="T23" fmla="*/ 1 h 32"/>
                <a:gd name="T24" fmla="*/ 44 w 50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32">
                  <a:moveTo>
                    <a:pt x="44" y="0"/>
                  </a:moveTo>
                  <a:cubicBezTo>
                    <a:pt x="45" y="0"/>
                    <a:pt x="46" y="0"/>
                    <a:pt x="47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7" y="4"/>
                  </a:cubicBezTo>
                  <a:cubicBezTo>
                    <a:pt x="43" y="4"/>
                    <a:pt x="38" y="5"/>
                    <a:pt x="34" y="5"/>
                  </a:cubicBezTo>
                  <a:cubicBezTo>
                    <a:pt x="26" y="7"/>
                    <a:pt x="19" y="10"/>
                    <a:pt x="12" y="15"/>
                  </a:cubicBezTo>
                  <a:cubicBezTo>
                    <a:pt x="9" y="18"/>
                    <a:pt x="6" y="22"/>
                    <a:pt x="5" y="27"/>
                  </a:cubicBezTo>
                  <a:cubicBezTo>
                    <a:pt x="4" y="28"/>
                    <a:pt x="4" y="29"/>
                    <a:pt x="4" y="30"/>
                  </a:cubicBezTo>
                  <a:cubicBezTo>
                    <a:pt x="4" y="31"/>
                    <a:pt x="3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0" y="22"/>
                    <a:pt x="4" y="17"/>
                    <a:pt x="9" y="13"/>
                  </a:cubicBezTo>
                  <a:cubicBezTo>
                    <a:pt x="16" y="6"/>
                    <a:pt x="25" y="3"/>
                    <a:pt x="35" y="1"/>
                  </a:cubicBezTo>
                  <a:cubicBezTo>
                    <a:pt x="38" y="0"/>
                    <a:pt x="41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8" name="Oval 52"/>
            <p:cNvSpPr>
              <a:spLocks noChangeArrowheads="1"/>
            </p:cNvSpPr>
            <p:nvPr/>
          </p:nvSpPr>
          <p:spPr bwMode="auto">
            <a:xfrm>
              <a:off x="3417888" y="3722688"/>
              <a:ext cx="490538" cy="4921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9" name="Freeform 53"/>
            <p:cNvSpPr>
              <a:spLocks noEditPoints="1"/>
            </p:cNvSpPr>
            <p:nvPr/>
          </p:nvSpPr>
          <p:spPr bwMode="auto">
            <a:xfrm>
              <a:off x="3560763" y="3846513"/>
              <a:ext cx="204788" cy="233363"/>
            </a:xfrm>
            <a:custGeom>
              <a:avLst/>
              <a:gdLst>
                <a:gd name="T0" fmla="*/ 47 w 82"/>
                <a:gd name="T1" fmla="*/ 0 h 93"/>
                <a:gd name="T2" fmla="*/ 67 w 82"/>
                <a:gd name="T3" fmla="*/ 5 h 93"/>
                <a:gd name="T4" fmla="*/ 80 w 82"/>
                <a:gd name="T5" fmla="*/ 23 h 93"/>
                <a:gd name="T6" fmla="*/ 78 w 82"/>
                <a:gd name="T7" fmla="*/ 48 h 93"/>
                <a:gd name="T8" fmla="*/ 64 w 82"/>
                <a:gd name="T9" fmla="*/ 71 h 93"/>
                <a:gd name="T10" fmla="*/ 65 w 82"/>
                <a:gd name="T11" fmla="*/ 93 h 93"/>
                <a:gd name="T12" fmla="*/ 33 w 82"/>
                <a:gd name="T13" fmla="*/ 93 h 93"/>
                <a:gd name="T14" fmla="*/ 30 w 82"/>
                <a:gd name="T15" fmla="*/ 83 h 93"/>
                <a:gd name="T16" fmla="*/ 28 w 82"/>
                <a:gd name="T17" fmla="*/ 84 h 93"/>
                <a:gd name="T18" fmla="*/ 14 w 82"/>
                <a:gd name="T19" fmla="*/ 82 h 93"/>
                <a:gd name="T20" fmla="*/ 12 w 82"/>
                <a:gd name="T21" fmla="*/ 76 h 93"/>
                <a:gd name="T22" fmla="*/ 8 w 82"/>
                <a:gd name="T23" fmla="*/ 71 h 93"/>
                <a:gd name="T24" fmla="*/ 11 w 82"/>
                <a:gd name="T25" fmla="*/ 68 h 93"/>
                <a:gd name="T26" fmla="*/ 7 w 82"/>
                <a:gd name="T27" fmla="*/ 67 h 93"/>
                <a:gd name="T28" fmla="*/ 6 w 82"/>
                <a:gd name="T29" fmla="*/ 63 h 93"/>
                <a:gd name="T30" fmla="*/ 0 w 82"/>
                <a:gd name="T31" fmla="*/ 56 h 93"/>
                <a:gd name="T32" fmla="*/ 3 w 82"/>
                <a:gd name="T33" fmla="*/ 51 h 93"/>
                <a:gd name="T34" fmla="*/ 8 w 82"/>
                <a:gd name="T35" fmla="*/ 42 h 93"/>
                <a:gd name="T36" fmla="*/ 8 w 82"/>
                <a:gd name="T37" fmla="*/ 26 h 93"/>
                <a:gd name="T38" fmla="*/ 37 w 82"/>
                <a:gd name="T39" fmla="*/ 1 h 93"/>
                <a:gd name="T40" fmla="*/ 57 w 82"/>
                <a:gd name="T41" fmla="*/ 48 h 93"/>
                <a:gd name="T42" fmla="*/ 65 w 82"/>
                <a:gd name="T43" fmla="*/ 29 h 93"/>
                <a:gd name="T44" fmla="*/ 56 w 82"/>
                <a:gd name="T45" fmla="*/ 31 h 93"/>
                <a:gd name="T46" fmla="*/ 60 w 82"/>
                <a:gd name="T47" fmla="*/ 21 h 93"/>
                <a:gd name="T48" fmla="*/ 58 w 82"/>
                <a:gd name="T49" fmla="*/ 8 h 93"/>
                <a:gd name="T50" fmla="*/ 47 w 82"/>
                <a:gd name="T51" fmla="*/ 14 h 93"/>
                <a:gd name="T52" fmla="*/ 42 w 82"/>
                <a:gd name="T53" fmla="*/ 23 h 93"/>
                <a:gd name="T54" fmla="*/ 39 w 82"/>
                <a:gd name="T55" fmla="*/ 14 h 93"/>
                <a:gd name="T56" fmla="*/ 31 w 82"/>
                <a:gd name="T57" fmla="*/ 30 h 93"/>
                <a:gd name="T58" fmla="*/ 25 w 82"/>
                <a:gd name="T59" fmla="*/ 30 h 93"/>
                <a:gd name="T60" fmla="*/ 24 w 82"/>
                <a:gd name="T61" fmla="*/ 42 h 93"/>
                <a:gd name="T62" fmla="*/ 33 w 82"/>
                <a:gd name="T63" fmla="*/ 39 h 93"/>
                <a:gd name="T64" fmla="*/ 50 w 82"/>
                <a:gd name="T65" fmla="*/ 50 h 93"/>
                <a:gd name="T66" fmla="*/ 46 w 82"/>
                <a:gd name="T67" fmla="*/ 43 h 93"/>
                <a:gd name="T68" fmla="*/ 55 w 82"/>
                <a:gd name="T69" fmla="*/ 39 h 93"/>
                <a:gd name="T70" fmla="*/ 57 w 82"/>
                <a:gd name="T71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93">
                  <a:moveTo>
                    <a:pt x="41" y="0"/>
                  </a:moveTo>
                  <a:cubicBezTo>
                    <a:pt x="43" y="0"/>
                    <a:pt x="45" y="0"/>
                    <a:pt x="47" y="0"/>
                  </a:cubicBezTo>
                  <a:cubicBezTo>
                    <a:pt x="49" y="0"/>
                    <a:pt x="51" y="0"/>
                    <a:pt x="53" y="1"/>
                  </a:cubicBezTo>
                  <a:cubicBezTo>
                    <a:pt x="58" y="1"/>
                    <a:pt x="63" y="3"/>
                    <a:pt x="67" y="5"/>
                  </a:cubicBezTo>
                  <a:cubicBezTo>
                    <a:pt x="72" y="7"/>
                    <a:pt x="75" y="11"/>
                    <a:pt x="78" y="15"/>
                  </a:cubicBezTo>
                  <a:cubicBezTo>
                    <a:pt x="79" y="18"/>
                    <a:pt x="80" y="20"/>
                    <a:pt x="80" y="23"/>
                  </a:cubicBezTo>
                  <a:cubicBezTo>
                    <a:pt x="81" y="26"/>
                    <a:pt x="81" y="30"/>
                    <a:pt x="81" y="33"/>
                  </a:cubicBezTo>
                  <a:cubicBezTo>
                    <a:pt x="82" y="38"/>
                    <a:pt x="80" y="43"/>
                    <a:pt x="78" y="48"/>
                  </a:cubicBezTo>
                  <a:cubicBezTo>
                    <a:pt x="75" y="56"/>
                    <a:pt x="70" y="63"/>
                    <a:pt x="65" y="70"/>
                  </a:cubicBezTo>
                  <a:cubicBezTo>
                    <a:pt x="64" y="70"/>
                    <a:pt x="64" y="71"/>
                    <a:pt x="64" y="71"/>
                  </a:cubicBezTo>
                  <a:cubicBezTo>
                    <a:pt x="65" y="77"/>
                    <a:pt x="65" y="83"/>
                    <a:pt x="65" y="89"/>
                  </a:cubicBezTo>
                  <a:cubicBezTo>
                    <a:pt x="65" y="90"/>
                    <a:pt x="65" y="91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54" y="93"/>
                    <a:pt x="44" y="93"/>
                    <a:pt x="33" y="93"/>
                  </a:cubicBezTo>
                  <a:cubicBezTo>
                    <a:pt x="33" y="93"/>
                    <a:pt x="33" y="93"/>
                    <a:pt x="33" y="92"/>
                  </a:cubicBezTo>
                  <a:cubicBezTo>
                    <a:pt x="32" y="89"/>
                    <a:pt x="31" y="86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9" y="83"/>
                    <a:pt x="29" y="84"/>
                    <a:pt x="28" y="84"/>
                  </a:cubicBezTo>
                  <a:cubicBezTo>
                    <a:pt x="25" y="85"/>
                    <a:pt x="22" y="86"/>
                    <a:pt x="20" y="86"/>
                  </a:cubicBezTo>
                  <a:cubicBezTo>
                    <a:pt x="17" y="86"/>
                    <a:pt x="15" y="84"/>
                    <a:pt x="14" y="82"/>
                  </a:cubicBezTo>
                  <a:cubicBezTo>
                    <a:pt x="13" y="80"/>
                    <a:pt x="13" y="79"/>
                    <a:pt x="13" y="77"/>
                  </a:cubicBezTo>
                  <a:cubicBezTo>
                    <a:pt x="13" y="76"/>
                    <a:pt x="13" y="76"/>
                    <a:pt x="12" y="76"/>
                  </a:cubicBezTo>
                  <a:cubicBezTo>
                    <a:pt x="11" y="75"/>
                    <a:pt x="9" y="74"/>
                    <a:pt x="8" y="73"/>
                  </a:cubicBezTo>
                  <a:cubicBezTo>
                    <a:pt x="7" y="72"/>
                    <a:pt x="7" y="71"/>
                    <a:pt x="8" y="71"/>
                  </a:cubicBezTo>
                  <a:cubicBezTo>
                    <a:pt x="8" y="70"/>
                    <a:pt x="9" y="69"/>
                    <a:pt x="9" y="69"/>
                  </a:cubicBezTo>
                  <a:cubicBezTo>
                    <a:pt x="10" y="68"/>
                    <a:pt x="10" y="68"/>
                    <a:pt x="11" y="68"/>
                  </a:cubicBezTo>
                  <a:cubicBezTo>
                    <a:pt x="10" y="68"/>
                    <a:pt x="10" y="68"/>
                    <a:pt x="9" y="68"/>
                  </a:cubicBezTo>
                  <a:cubicBezTo>
                    <a:pt x="8" y="67"/>
                    <a:pt x="8" y="67"/>
                    <a:pt x="7" y="67"/>
                  </a:cubicBezTo>
                  <a:cubicBezTo>
                    <a:pt x="6" y="67"/>
                    <a:pt x="6" y="66"/>
                    <a:pt x="6" y="65"/>
                  </a:cubicBezTo>
                  <a:cubicBezTo>
                    <a:pt x="6" y="65"/>
                    <a:pt x="6" y="64"/>
                    <a:pt x="6" y="63"/>
                  </a:cubicBezTo>
                  <a:cubicBezTo>
                    <a:pt x="6" y="62"/>
                    <a:pt x="7" y="61"/>
                    <a:pt x="7" y="60"/>
                  </a:cubicBezTo>
                  <a:cubicBezTo>
                    <a:pt x="5" y="59"/>
                    <a:pt x="2" y="59"/>
                    <a:pt x="0" y="56"/>
                  </a:cubicBezTo>
                  <a:cubicBezTo>
                    <a:pt x="0" y="56"/>
                    <a:pt x="0" y="55"/>
                    <a:pt x="0" y="55"/>
                  </a:cubicBezTo>
                  <a:cubicBezTo>
                    <a:pt x="1" y="54"/>
                    <a:pt x="2" y="52"/>
                    <a:pt x="3" y="51"/>
                  </a:cubicBezTo>
                  <a:cubicBezTo>
                    <a:pt x="3" y="49"/>
                    <a:pt x="4" y="48"/>
                    <a:pt x="5" y="47"/>
                  </a:cubicBezTo>
                  <a:cubicBezTo>
                    <a:pt x="6" y="46"/>
                    <a:pt x="7" y="44"/>
                    <a:pt x="8" y="42"/>
                  </a:cubicBezTo>
                  <a:cubicBezTo>
                    <a:pt x="8" y="42"/>
                    <a:pt x="9" y="40"/>
                    <a:pt x="9" y="39"/>
                  </a:cubicBezTo>
                  <a:cubicBezTo>
                    <a:pt x="8" y="35"/>
                    <a:pt x="7" y="31"/>
                    <a:pt x="8" y="26"/>
                  </a:cubicBezTo>
                  <a:cubicBezTo>
                    <a:pt x="9" y="19"/>
                    <a:pt x="12" y="13"/>
                    <a:pt x="18" y="8"/>
                  </a:cubicBezTo>
                  <a:cubicBezTo>
                    <a:pt x="23" y="4"/>
                    <a:pt x="30" y="2"/>
                    <a:pt x="37" y="1"/>
                  </a:cubicBezTo>
                  <a:cubicBezTo>
                    <a:pt x="38" y="0"/>
                    <a:pt x="40" y="0"/>
                    <a:pt x="41" y="0"/>
                  </a:cubicBezTo>
                  <a:close/>
                  <a:moveTo>
                    <a:pt x="57" y="48"/>
                  </a:moveTo>
                  <a:cubicBezTo>
                    <a:pt x="61" y="46"/>
                    <a:pt x="65" y="45"/>
                    <a:pt x="69" y="44"/>
                  </a:cubicBezTo>
                  <a:cubicBezTo>
                    <a:pt x="68" y="39"/>
                    <a:pt x="66" y="34"/>
                    <a:pt x="65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1" y="32"/>
                    <a:pt x="58" y="32"/>
                    <a:pt x="56" y="31"/>
                  </a:cubicBezTo>
                  <a:cubicBezTo>
                    <a:pt x="53" y="30"/>
                    <a:pt x="53" y="27"/>
                    <a:pt x="54" y="24"/>
                  </a:cubicBezTo>
                  <a:cubicBezTo>
                    <a:pt x="55" y="22"/>
                    <a:pt x="58" y="21"/>
                    <a:pt x="60" y="21"/>
                  </a:cubicBezTo>
                  <a:cubicBezTo>
                    <a:pt x="61" y="22"/>
                    <a:pt x="62" y="22"/>
                    <a:pt x="62" y="21"/>
                  </a:cubicBezTo>
                  <a:cubicBezTo>
                    <a:pt x="61" y="17"/>
                    <a:pt x="59" y="12"/>
                    <a:pt x="58" y="8"/>
                  </a:cubicBezTo>
                  <a:cubicBezTo>
                    <a:pt x="54" y="9"/>
                    <a:pt x="50" y="10"/>
                    <a:pt x="46" y="11"/>
                  </a:cubicBezTo>
                  <a:cubicBezTo>
                    <a:pt x="46" y="12"/>
                    <a:pt x="46" y="13"/>
                    <a:pt x="47" y="14"/>
                  </a:cubicBezTo>
                  <a:cubicBezTo>
                    <a:pt x="49" y="15"/>
                    <a:pt x="50" y="18"/>
                    <a:pt x="49" y="20"/>
                  </a:cubicBezTo>
                  <a:cubicBezTo>
                    <a:pt x="47" y="23"/>
                    <a:pt x="44" y="24"/>
                    <a:pt x="42" y="23"/>
                  </a:cubicBezTo>
                  <a:cubicBezTo>
                    <a:pt x="39" y="22"/>
                    <a:pt x="38" y="19"/>
                    <a:pt x="39" y="16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5" y="15"/>
                    <a:pt x="31" y="16"/>
                    <a:pt x="27" y="17"/>
                  </a:cubicBezTo>
                  <a:cubicBezTo>
                    <a:pt x="28" y="22"/>
                    <a:pt x="30" y="26"/>
                    <a:pt x="31" y="30"/>
                  </a:cubicBezTo>
                  <a:cubicBezTo>
                    <a:pt x="30" y="31"/>
                    <a:pt x="29" y="31"/>
                    <a:pt x="28" y="31"/>
                  </a:cubicBezTo>
                  <a:cubicBezTo>
                    <a:pt x="27" y="30"/>
                    <a:pt x="26" y="30"/>
                    <a:pt x="25" y="30"/>
                  </a:cubicBezTo>
                  <a:cubicBezTo>
                    <a:pt x="22" y="31"/>
                    <a:pt x="20" y="33"/>
                    <a:pt x="20" y="36"/>
                  </a:cubicBezTo>
                  <a:cubicBezTo>
                    <a:pt x="20" y="39"/>
                    <a:pt x="21" y="41"/>
                    <a:pt x="24" y="42"/>
                  </a:cubicBezTo>
                  <a:cubicBezTo>
                    <a:pt x="26" y="43"/>
                    <a:pt x="30" y="42"/>
                    <a:pt x="31" y="40"/>
                  </a:cubicBezTo>
                  <a:cubicBezTo>
                    <a:pt x="32" y="39"/>
                    <a:pt x="32" y="39"/>
                    <a:pt x="33" y="39"/>
                  </a:cubicBezTo>
                  <a:cubicBezTo>
                    <a:pt x="35" y="44"/>
                    <a:pt x="37" y="49"/>
                    <a:pt x="38" y="53"/>
                  </a:cubicBezTo>
                  <a:cubicBezTo>
                    <a:pt x="42" y="52"/>
                    <a:pt x="46" y="51"/>
                    <a:pt x="50" y="50"/>
                  </a:cubicBezTo>
                  <a:cubicBezTo>
                    <a:pt x="50" y="49"/>
                    <a:pt x="49" y="47"/>
                    <a:pt x="48" y="47"/>
                  </a:cubicBezTo>
                  <a:cubicBezTo>
                    <a:pt x="47" y="46"/>
                    <a:pt x="46" y="44"/>
                    <a:pt x="46" y="43"/>
                  </a:cubicBezTo>
                  <a:cubicBezTo>
                    <a:pt x="46" y="41"/>
                    <a:pt x="47" y="39"/>
                    <a:pt x="49" y="38"/>
                  </a:cubicBezTo>
                  <a:cubicBezTo>
                    <a:pt x="51" y="37"/>
                    <a:pt x="53" y="37"/>
                    <a:pt x="55" y="39"/>
                  </a:cubicBezTo>
                  <a:cubicBezTo>
                    <a:pt x="57" y="40"/>
                    <a:pt x="58" y="42"/>
                    <a:pt x="57" y="44"/>
                  </a:cubicBezTo>
                  <a:cubicBezTo>
                    <a:pt x="56" y="45"/>
                    <a:pt x="57" y="46"/>
                    <a:pt x="5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0" name="Oval 54"/>
            <p:cNvSpPr>
              <a:spLocks noChangeArrowheads="1"/>
            </p:cNvSpPr>
            <p:nvPr/>
          </p:nvSpPr>
          <p:spPr bwMode="auto">
            <a:xfrm>
              <a:off x="2206625" y="3789363"/>
              <a:ext cx="985838" cy="98583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1" name="Freeform 55"/>
            <p:cNvSpPr>
              <a:spLocks noEditPoints="1"/>
            </p:cNvSpPr>
            <p:nvPr/>
          </p:nvSpPr>
          <p:spPr bwMode="auto">
            <a:xfrm>
              <a:off x="2557463" y="3941763"/>
              <a:ext cx="201613" cy="203200"/>
            </a:xfrm>
            <a:custGeom>
              <a:avLst/>
              <a:gdLst>
                <a:gd name="T0" fmla="*/ 42 w 81"/>
                <a:gd name="T1" fmla="*/ 0 h 81"/>
                <a:gd name="T2" fmla="*/ 49 w 81"/>
                <a:gd name="T3" fmla="*/ 1 h 81"/>
                <a:gd name="T4" fmla="*/ 70 w 81"/>
                <a:gd name="T5" fmla="*/ 14 h 81"/>
                <a:gd name="T6" fmla="*/ 79 w 81"/>
                <a:gd name="T7" fmla="*/ 34 h 81"/>
                <a:gd name="T8" fmla="*/ 71 w 81"/>
                <a:gd name="T9" fmla="*/ 65 h 81"/>
                <a:gd name="T10" fmla="*/ 45 w 81"/>
                <a:gd name="T11" fmla="*/ 80 h 81"/>
                <a:gd name="T12" fmla="*/ 14 w 81"/>
                <a:gd name="T13" fmla="*/ 71 h 81"/>
                <a:gd name="T14" fmla="*/ 0 w 81"/>
                <a:gd name="T15" fmla="*/ 45 h 81"/>
                <a:gd name="T16" fmla="*/ 0 w 81"/>
                <a:gd name="T17" fmla="*/ 43 h 81"/>
                <a:gd name="T18" fmla="*/ 0 w 81"/>
                <a:gd name="T19" fmla="*/ 37 h 81"/>
                <a:gd name="T20" fmla="*/ 0 w 81"/>
                <a:gd name="T21" fmla="*/ 34 h 81"/>
                <a:gd name="T22" fmla="*/ 9 w 81"/>
                <a:gd name="T23" fmla="*/ 14 h 81"/>
                <a:gd name="T24" fmla="*/ 31 w 81"/>
                <a:gd name="T25" fmla="*/ 1 h 81"/>
                <a:gd name="T26" fmla="*/ 37 w 81"/>
                <a:gd name="T27" fmla="*/ 0 h 81"/>
                <a:gd name="T28" fmla="*/ 42 w 81"/>
                <a:gd name="T29" fmla="*/ 0 h 81"/>
                <a:gd name="T30" fmla="*/ 40 w 81"/>
                <a:gd name="T31" fmla="*/ 10 h 81"/>
                <a:gd name="T32" fmla="*/ 10 w 81"/>
                <a:gd name="T33" fmla="*/ 40 h 81"/>
                <a:gd name="T34" fmla="*/ 40 w 81"/>
                <a:gd name="T35" fmla="*/ 70 h 81"/>
                <a:gd name="T36" fmla="*/ 70 w 81"/>
                <a:gd name="T37" fmla="*/ 40 h 81"/>
                <a:gd name="T38" fmla="*/ 40 w 81"/>
                <a:gd name="T3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81">
                  <a:moveTo>
                    <a:pt x="42" y="0"/>
                  </a:moveTo>
                  <a:cubicBezTo>
                    <a:pt x="44" y="0"/>
                    <a:pt x="47" y="0"/>
                    <a:pt x="49" y="1"/>
                  </a:cubicBezTo>
                  <a:cubicBezTo>
                    <a:pt x="57" y="3"/>
                    <a:pt x="65" y="7"/>
                    <a:pt x="70" y="14"/>
                  </a:cubicBezTo>
                  <a:cubicBezTo>
                    <a:pt x="75" y="20"/>
                    <a:pt x="78" y="27"/>
                    <a:pt x="79" y="34"/>
                  </a:cubicBezTo>
                  <a:cubicBezTo>
                    <a:pt x="81" y="46"/>
                    <a:pt x="78" y="56"/>
                    <a:pt x="71" y="65"/>
                  </a:cubicBezTo>
                  <a:cubicBezTo>
                    <a:pt x="64" y="73"/>
                    <a:pt x="55" y="78"/>
                    <a:pt x="45" y="80"/>
                  </a:cubicBezTo>
                  <a:cubicBezTo>
                    <a:pt x="34" y="81"/>
                    <a:pt x="23" y="78"/>
                    <a:pt x="14" y="71"/>
                  </a:cubicBezTo>
                  <a:cubicBezTo>
                    <a:pt x="6" y="64"/>
                    <a:pt x="1" y="56"/>
                    <a:pt x="0" y="45"/>
                  </a:cubicBezTo>
                  <a:cubicBezTo>
                    <a:pt x="0" y="44"/>
                    <a:pt x="0" y="44"/>
                    <a:pt x="0" y="43"/>
                  </a:cubicBezTo>
                  <a:cubicBezTo>
                    <a:pt x="0" y="41"/>
                    <a:pt x="0" y="39"/>
                    <a:pt x="0" y="37"/>
                  </a:cubicBezTo>
                  <a:cubicBezTo>
                    <a:pt x="0" y="36"/>
                    <a:pt x="0" y="35"/>
                    <a:pt x="0" y="34"/>
                  </a:cubicBezTo>
                  <a:cubicBezTo>
                    <a:pt x="1" y="27"/>
                    <a:pt x="4" y="20"/>
                    <a:pt x="9" y="14"/>
                  </a:cubicBezTo>
                  <a:cubicBezTo>
                    <a:pt x="15" y="7"/>
                    <a:pt x="22" y="3"/>
                    <a:pt x="31" y="1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39" y="0"/>
                    <a:pt x="41" y="0"/>
                    <a:pt x="42" y="0"/>
                  </a:cubicBezTo>
                  <a:close/>
                  <a:moveTo>
                    <a:pt x="40" y="10"/>
                  </a:moveTo>
                  <a:cubicBezTo>
                    <a:pt x="23" y="10"/>
                    <a:pt x="10" y="23"/>
                    <a:pt x="10" y="40"/>
                  </a:cubicBezTo>
                  <a:cubicBezTo>
                    <a:pt x="9" y="56"/>
                    <a:pt x="23" y="70"/>
                    <a:pt x="40" y="70"/>
                  </a:cubicBezTo>
                  <a:cubicBezTo>
                    <a:pt x="56" y="70"/>
                    <a:pt x="70" y="57"/>
                    <a:pt x="70" y="40"/>
                  </a:cubicBezTo>
                  <a:cubicBezTo>
                    <a:pt x="70" y="23"/>
                    <a:pt x="56" y="10"/>
                    <a:pt x="40" y="1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2" name="Freeform 56"/>
            <p:cNvSpPr/>
            <p:nvPr/>
          </p:nvSpPr>
          <p:spPr bwMode="auto">
            <a:xfrm>
              <a:off x="2719388" y="4105275"/>
              <a:ext cx="103188" cy="104775"/>
            </a:xfrm>
            <a:custGeom>
              <a:avLst/>
              <a:gdLst>
                <a:gd name="T0" fmla="*/ 30 w 41"/>
                <a:gd name="T1" fmla="*/ 42 h 42"/>
                <a:gd name="T2" fmla="*/ 23 w 41"/>
                <a:gd name="T3" fmla="*/ 37 h 42"/>
                <a:gd name="T4" fmla="*/ 1 w 41"/>
                <a:gd name="T5" fmla="*/ 15 h 42"/>
                <a:gd name="T6" fmla="*/ 0 w 41"/>
                <a:gd name="T7" fmla="*/ 14 h 42"/>
                <a:gd name="T8" fmla="*/ 14 w 41"/>
                <a:gd name="T9" fmla="*/ 0 h 42"/>
                <a:gd name="T10" fmla="*/ 15 w 41"/>
                <a:gd name="T11" fmla="*/ 1 h 42"/>
                <a:gd name="T12" fmla="*/ 37 w 41"/>
                <a:gd name="T13" fmla="*/ 23 h 42"/>
                <a:gd name="T14" fmla="*/ 41 w 41"/>
                <a:gd name="T15" fmla="*/ 31 h 42"/>
                <a:gd name="T16" fmla="*/ 41 w 41"/>
                <a:gd name="T17" fmla="*/ 33 h 42"/>
                <a:gd name="T18" fmla="*/ 41 w 41"/>
                <a:gd name="T19" fmla="*/ 33 h 42"/>
                <a:gd name="T20" fmla="*/ 38 w 41"/>
                <a:gd name="T21" fmla="*/ 39 h 42"/>
                <a:gd name="T22" fmla="*/ 32 w 41"/>
                <a:gd name="T23" fmla="*/ 42 h 42"/>
                <a:gd name="T24" fmla="*/ 30 w 41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2">
                  <a:moveTo>
                    <a:pt x="30" y="42"/>
                  </a:moveTo>
                  <a:cubicBezTo>
                    <a:pt x="27" y="41"/>
                    <a:pt x="25" y="39"/>
                    <a:pt x="23" y="37"/>
                  </a:cubicBezTo>
                  <a:cubicBezTo>
                    <a:pt x="15" y="30"/>
                    <a:pt x="8" y="22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5" y="10"/>
                    <a:pt x="10" y="6"/>
                    <a:pt x="14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22" y="8"/>
                    <a:pt x="29" y="16"/>
                    <a:pt x="37" y="23"/>
                  </a:cubicBezTo>
                  <a:cubicBezTo>
                    <a:pt x="39" y="25"/>
                    <a:pt x="41" y="27"/>
                    <a:pt x="41" y="31"/>
                  </a:cubicBezTo>
                  <a:cubicBezTo>
                    <a:pt x="41" y="31"/>
                    <a:pt x="41" y="32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6"/>
                    <a:pt x="40" y="38"/>
                    <a:pt x="38" y="39"/>
                  </a:cubicBezTo>
                  <a:cubicBezTo>
                    <a:pt x="36" y="41"/>
                    <a:pt x="34" y="41"/>
                    <a:pt x="32" y="42"/>
                  </a:cubicBezTo>
                  <a:cubicBezTo>
                    <a:pt x="32" y="42"/>
                    <a:pt x="31" y="42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3" name="Freeform 57"/>
            <p:cNvSpPr/>
            <p:nvPr/>
          </p:nvSpPr>
          <p:spPr bwMode="auto">
            <a:xfrm>
              <a:off x="2597150" y="3983038"/>
              <a:ext cx="60325" cy="58738"/>
            </a:xfrm>
            <a:custGeom>
              <a:avLst/>
              <a:gdLst>
                <a:gd name="T0" fmla="*/ 24 w 24"/>
                <a:gd name="T1" fmla="*/ 1 h 24"/>
                <a:gd name="T2" fmla="*/ 24 w 24"/>
                <a:gd name="T3" fmla="*/ 7 h 24"/>
                <a:gd name="T4" fmla="*/ 7 w 24"/>
                <a:gd name="T5" fmla="*/ 24 h 24"/>
                <a:gd name="T6" fmla="*/ 0 w 24"/>
                <a:gd name="T7" fmla="*/ 24 h 24"/>
                <a:gd name="T8" fmla="*/ 24 w 24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4" y="1"/>
                  </a:moveTo>
                  <a:cubicBezTo>
                    <a:pt x="24" y="3"/>
                    <a:pt x="24" y="5"/>
                    <a:pt x="24" y="7"/>
                  </a:cubicBezTo>
                  <a:cubicBezTo>
                    <a:pt x="14" y="7"/>
                    <a:pt x="7" y="15"/>
                    <a:pt x="7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13"/>
                    <a:pt x="1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4" name="Oval 58"/>
            <p:cNvSpPr>
              <a:spLocks noChangeArrowheads="1"/>
            </p:cNvSpPr>
            <p:nvPr/>
          </p:nvSpPr>
          <p:spPr bwMode="auto">
            <a:xfrm>
              <a:off x="4060825" y="2235200"/>
              <a:ext cx="635000" cy="636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5" name="Freeform 59"/>
            <p:cNvSpPr>
              <a:spLocks noEditPoints="1"/>
            </p:cNvSpPr>
            <p:nvPr/>
          </p:nvSpPr>
          <p:spPr bwMode="auto">
            <a:xfrm>
              <a:off x="4238625" y="2446338"/>
              <a:ext cx="277813" cy="200025"/>
            </a:xfrm>
            <a:custGeom>
              <a:avLst/>
              <a:gdLst>
                <a:gd name="T0" fmla="*/ 56 w 111"/>
                <a:gd name="T1" fmla="*/ 0 h 80"/>
                <a:gd name="T2" fmla="*/ 98 w 111"/>
                <a:gd name="T3" fmla="*/ 0 h 80"/>
                <a:gd name="T4" fmla="*/ 106 w 111"/>
                <a:gd name="T5" fmla="*/ 3 h 80"/>
                <a:gd name="T6" fmla="*/ 111 w 111"/>
                <a:gd name="T7" fmla="*/ 13 h 80"/>
                <a:gd name="T8" fmla="*/ 111 w 111"/>
                <a:gd name="T9" fmla="*/ 68 h 80"/>
                <a:gd name="T10" fmla="*/ 98 w 111"/>
                <a:gd name="T11" fmla="*/ 80 h 80"/>
                <a:gd name="T12" fmla="*/ 14 w 111"/>
                <a:gd name="T13" fmla="*/ 80 h 80"/>
                <a:gd name="T14" fmla="*/ 10 w 111"/>
                <a:gd name="T15" fmla="*/ 80 h 80"/>
                <a:gd name="T16" fmla="*/ 1 w 111"/>
                <a:gd name="T17" fmla="*/ 68 h 80"/>
                <a:gd name="T18" fmla="*/ 1 w 111"/>
                <a:gd name="T19" fmla="*/ 13 h 80"/>
                <a:gd name="T20" fmla="*/ 14 w 111"/>
                <a:gd name="T21" fmla="*/ 0 h 80"/>
                <a:gd name="T22" fmla="*/ 56 w 111"/>
                <a:gd name="T23" fmla="*/ 0 h 80"/>
                <a:gd name="T24" fmla="*/ 12 w 111"/>
                <a:gd name="T25" fmla="*/ 13 h 80"/>
                <a:gd name="T26" fmla="*/ 14 w 111"/>
                <a:gd name="T27" fmla="*/ 15 h 80"/>
                <a:gd name="T28" fmla="*/ 53 w 111"/>
                <a:gd name="T29" fmla="*/ 49 h 80"/>
                <a:gd name="T30" fmla="*/ 59 w 111"/>
                <a:gd name="T31" fmla="*/ 49 h 80"/>
                <a:gd name="T32" fmla="*/ 62 w 111"/>
                <a:gd name="T33" fmla="*/ 46 h 80"/>
                <a:gd name="T34" fmla="*/ 98 w 111"/>
                <a:gd name="T35" fmla="*/ 15 h 80"/>
                <a:gd name="T36" fmla="*/ 99 w 111"/>
                <a:gd name="T37" fmla="*/ 13 h 80"/>
                <a:gd name="T38" fmla="*/ 12 w 111"/>
                <a:gd name="T39" fmla="*/ 13 h 80"/>
                <a:gd name="T40" fmla="*/ 40 w 111"/>
                <a:gd name="T41" fmla="*/ 46 h 80"/>
                <a:gd name="T42" fmla="*/ 18 w 111"/>
                <a:gd name="T43" fmla="*/ 68 h 80"/>
                <a:gd name="T44" fmla="*/ 94 w 111"/>
                <a:gd name="T45" fmla="*/ 68 h 80"/>
                <a:gd name="T46" fmla="*/ 72 w 111"/>
                <a:gd name="T47" fmla="*/ 46 h 80"/>
                <a:gd name="T48" fmla="*/ 63 w 111"/>
                <a:gd name="T49" fmla="*/ 53 h 80"/>
                <a:gd name="T50" fmla="*/ 48 w 111"/>
                <a:gd name="T51" fmla="*/ 53 h 80"/>
                <a:gd name="T52" fmla="*/ 40 w 111"/>
                <a:gd name="T53" fmla="*/ 46 h 80"/>
                <a:gd name="T54" fmla="*/ 13 w 111"/>
                <a:gd name="T55" fmla="*/ 63 h 80"/>
                <a:gd name="T56" fmla="*/ 35 w 111"/>
                <a:gd name="T57" fmla="*/ 41 h 80"/>
                <a:gd name="T58" fmla="*/ 13 w 111"/>
                <a:gd name="T59" fmla="*/ 22 h 80"/>
                <a:gd name="T60" fmla="*/ 13 w 111"/>
                <a:gd name="T61" fmla="*/ 63 h 80"/>
                <a:gd name="T62" fmla="*/ 99 w 111"/>
                <a:gd name="T63" fmla="*/ 63 h 80"/>
                <a:gd name="T64" fmla="*/ 99 w 111"/>
                <a:gd name="T65" fmla="*/ 22 h 80"/>
                <a:gd name="T66" fmla="*/ 77 w 111"/>
                <a:gd name="T67" fmla="*/ 41 h 80"/>
                <a:gd name="T68" fmla="*/ 99 w 111"/>
                <a:gd name="T69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80">
                  <a:moveTo>
                    <a:pt x="56" y="0"/>
                  </a:moveTo>
                  <a:cubicBezTo>
                    <a:pt x="70" y="0"/>
                    <a:pt x="84" y="0"/>
                    <a:pt x="98" y="0"/>
                  </a:cubicBezTo>
                  <a:cubicBezTo>
                    <a:pt x="101" y="0"/>
                    <a:pt x="104" y="1"/>
                    <a:pt x="106" y="3"/>
                  </a:cubicBezTo>
                  <a:cubicBezTo>
                    <a:pt x="109" y="5"/>
                    <a:pt x="111" y="9"/>
                    <a:pt x="111" y="13"/>
                  </a:cubicBezTo>
                  <a:cubicBezTo>
                    <a:pt x="111" y="31"/>
                    <a:pt x="111" y="49"/>
                    <a:pt x="111" y="68"/>
                  </a:cubicBezTo>
                  <a:cubicBezTo>
                    <a:pt x="111" y="75"/>
                    <a:pt x="106" y="80"/>
                    <a:pt x="98" y="80"/>
                  </a:cubicBezTo>
                  <a:cubicBezTo>
                    <a:pt x="70" y="80"/>
                    <a:pt x="42" y="80"/>
                    <a:pt x="14" y="80"/>
                  </a:cubicBezTo>
                  <a:cubicBezTo>
                    <a:pt x="13" y="80"/>
                    <a:pt x="11" y="80"/>
                    <a:pt x="10" y="80"/>
                  </a:cubicBezTo>
                  <a:cubicBezTo>
                    <a:pt x="4" y="78"/>
                    <a:pt x="1" y="74"/>
                    <a:pt x="1" y="68"/>
                  </a:cubicBezTo>
                  <a:cubicBezTo>
                    <a:pt x="0" y="49"/>
                    <a:pt x="0" y="31"/>
                    <a:pt x="1" y="13"/>
                  </a:cubicBezTo>
                  <a:cubicBezTo>
                    <a:pt x="1" y="5"/>
                    <a:pt x="6" y="0"/>
                    <a:pt x="14" y="0"/>
                  </a:cubicBezTo>
                  <a:cubicBezTo>
                    <a:pt x="28" y="0"/>
                    <a:pt x="42" y="0"/>
                    <a:pt x="56" y="0"/>
                  </a:cubicBezTo>
                  <a:close/>
                  <a:moveTo>
                    <a:pt x="12" y="13"/>
                  </a:moveTo>
                  <a:cubicBezTo>
                    <a:pt x="13" y="13"/>
                    <a:pt x="13" y="14"/>
                    <a:pt x="14" y="15"/>
                  </a:cubicBezTo>
                  <a:cubicBezTo>
                    <a:pt x="27" y="26"/>
                    <a:pt x="40" y="37"/>
                    <a:pt x="53" y="49"/>
                  </a:cubicBezTo>
                  <a:cubicBezTo>
                    <a:pt x="55" y="51"/>
                    <a:pt x="57" y="51"/>
                    <a:pt x="59" y="49"/>
                  </a:cubicBezTo>
                  <a:cubicBezTo>
                    <a:pt x="60" y="48"/>
                    <a:pt x="61" y="47"/>
                    <a:pt x="62" y="46"/>
                  </a:cubicBezTo>
                  <a:cubicBezTo>
                    <a:pt x="74" y="35"/>
                    <a:pt x="86" y="25"/>
                    <a:pt x="98" y="15"/>
                  </a:cubicBezTo>
                  <a:cubicBezTo>
                    <a:pt x="98" y="14"/>
                    <a:pt x="99" y="14"/>
                    <a:pt x="99" y="13"/>
                  </a:cubicBezTo>
                  <a:cubicBezTo>
                    <a:pt x="70" y="13"/>
                    <a:pt x="42" y="13"/>
                    <a:pt x="12" y="13"/>
                  </a:cubicBezTo>
                  <a:close/>
                  <a:moveTo>
                    <a:pt x="40" y="46"/>
                  </a:moveTo>
                  <a:cubicBezTo>
                    <a:pt x="32" y="53"/>
                    <a:pt x="25" y="61"/>
                    <a:pt x="18" y="68"/>
                  </a:cubicBezTo>
                  <a:cubicBezTo>
                    <a:pt x="43" y="68"/>
                    <a:pt x="69" y="68"/>
                    <a:pt x="94" y="68"/>
                  </a:cubicBezTo>
                  <a:cubicBezTo>
                    <a:pt x="87" y="60"/>
                    <a:pt x="79" y="53"/>
                    <a:pt x="72" y="46"/>
                  </a:cubicBezTo>
                  <a:cubicBezTo>
                    <a:pt x="69" y="48"/>
                    <a:pt x="66" y="51"/>
                    <a:pt x="63" y="53"/>
                  </a:cubicBezTo>
                  <a:cubicBezTo>
                    <a:pt x="59" y="57"/>
                    <a:pt x="53" y="57"/>
                    <a:pt x="48" y="53"/>
                  </a:cubicBezTo>
                  <a:cubicBezTo>
                    <a:pt x="46" y="51"/>
                    <a:pt x="43" y="48"/>
                    <a:pt x="40" y="46"/>
                  </a:cubicBezTo>
                  <a:close/>
                  <a:moveTo>
                    <a:pt x="13" y="63"/>
                  </a:moveTo>
                  <a:cubicBezTo>
                    <a:pt x="20" y="56"/>
                    <a:pt x="27" y="49"/>
                    <a:pt x="35" y="41"/>
                  </a:cubicBezTo>
                  <a:cubicBezTo>
                    <a:pt x="28" y="35"/>
                    <a:pt x="20" y="29"/>
                    <a:pt x="13" y="22"/>
                  </a:cubicBezTo>
                  <a:cubicBezTo>
                    <a:pt x="13" y="36"/>
                    <a:pt x="13" y="50"/>
                    <a:pt x="13" y="63"/>
                  </a:cubicBezTo>
                  <a:close/>
                  <a:moveTo>
                    <a:pt x="99" y="63"/>
                  </a:moveTo>
                  <a:cubicBezTo>
                    <a:pt x="99" y="49"/>
                    <a:pt x="99" y="36"/>
                    <a:pt x="99" y="22"/>
                  </a:cubicBezTo>
                  <a:cubicBezTo>
                    <a:pt x="91" y="29"/>
                    <a:pt x="84" y="35"/>
                    <a:pt x="77" y="41"/>
                  </a:cubicBezTo>
                  <a:cubicBezTo>
                    <a:pt x="84" y="49"/>
                    <a:pt x="91" y="56"/>
                    <a:pt x="99" y="6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6" name="Oval 60"/>
            <p:cNvSpPr>
              <a:spLocks noChangeArrowheads="1"/>
            </p:cNvSpPr>
            <p:nvPr/>
          </p:nvSpPr>
          <p:spPr bwMode="auto">
            <a:xfrm>
              <a:off x="314325" y="2151063"/>
              <a:ext cx="871538" cy="86836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7" name="Freeform 61"/>
            <p:cNvSpPr>
              <a:spLocks noEditPoints="1"/>
            </p:cNvSpPr>
            <p:nvPr/>
          </p:nvSpPr>
          <p:spPr bwMode="auto">
            <a:xfrm>
              <a:off x="566738" y="2373313"/>
              <a:ext cx="346075" cy="204788"/>
            </a:xfrm>
            <a:custGeom>
              <a:avLst/>
              <a:gdLst>
                <a:gd name="T0" fmla="*/ 0 w 138"/>
                <a:gd name="T1" fmla="*/ 49 h 82"/>
                <a:gd name="T2" fmla="*/ 15 w 138"/>
                <a:gd name="T3" fmla="*/ 35 h 82"/>
                <a:gd name="T4" fmla="*/ 15 w 138"/>
                <a:gd name="T5" fmla="*/ 21 h 82"/>
                <a:gd name="T6" fmla="*/ 33 w 138"/>
                <a:gd name="T7" fmla="*/ 17 h 82"/>
                <a:gd name="T8" fmla="*/ 38 w 138"/>
                <a:gd name="T9" fmla="*/ 4 h 82"/>
                <a:gd name="T10" fmla="*/ 61 w 138"/>
                <a:gd name="T11" fmla="*/ 16 h 82"/>
                <a:gd name="T12" fmla="*/ 98 w 138"/>
                <a:gd name="T13" fmla="*/ 3 h 82"/>
                <a:gd name="T14" fmla="*/ 119 w 138"/>
                <a:gd name="T15" fmla="*/ 17 h 82"/>
                <a:gd name="T16" fmla="*/ 134 w 138"/>
                <a:gd name="T17" fmla="*/ 17 h 82"/>
                <a:gd name="T18" fmla="*/ 138 w 138"/>
                <a:gd name="T19" fmla="*/ 40 h 82"/>
                <a:gd name="T20" fmla="*/ 132 w 138"/>
                <a:gd name="T21" fmla="*/ 43 h 82"/>
                <a:gd name="T22" fmla="*/ 124 w 138"/>
                <a:gd name="T23" fmla="*/ 53 h 82"/>
                <a:gd name="T24" fmla="*/ 134 w 138"/>
                <a:gd name="T25" fmla="*/ 55 h 82"/>
                <a:gd name="T26" fmla="*/ 138 w 138"/>
                <a:gd name="T27" fmla="*/ 59 h 82"/>
                <a:gd name="T28" fmla="*/ 134 w 138"/>
                <a:gd name="T29" fmla="*/ 82 h 82"/>
                <a:gd name="T30" fmla="*/ 112 w 138"/>
                <a:gd name="T31" fmla="*/ 76 h 82"/>
                <a:gd name="T32" fmla="*/ 104 w 138"/>
                <a:gd name="T33" fmla="*/ 67 h 82"/>
                <a:gd name="T34" fmla="*/ 100 w 138"/>
                <a:gd name="T35" fmla="*/ 76 h 82"/>
                <a:gd name="T36" fmla="*/ 86 w 138"/>
                <a:gd name="T37" fmla="*/ 82 h 82"/>
                <a:gd name="T38" fmla="*/ 56 w 138"/>
                <a:gd name="T39" fmla="*/ 81 h 82"/>
                <a:gd name="T40" fmla="*/ 54 w 138"/>
                <a:gd name="T41" fmla="*/ 71 h 82"/>
                <a:gd name="T42" fmla="*/ 41 w 138"/>
                <a:gd name="T43" fmla="*/ 75 h 82"/>
                <a:gd name="T44" fmla="*/ 39 w 138"/>
                <a:gd name="T45" fmla="*/ 81 h 82"/>
                <a:gd name="T46" fmla="*/ 15 w 138"/>
                <a:gd name="T47" fmla="*/ 77 h 82"/>
                <a:gd name="T48" fmla="*/ 15 w 138"/>
                <a:gd name="T49" fmla="*/ 61 h 82"/>
                <a:gd name="T50" fmla="*/ 71 w 138"/>
                <a:gd name="T51" fmla="*/ 23 h 82"/>
                <a:gd name="T52" fmla="*/ 53 w 138"/>
                <a:gd name="T53" fmla="*/ 21 h 82"/>
                <a:gd name="T54" fmla="*/ 52 w 138"/>
                <a:gd name="T55" fmla="*/ 9 h 82"/>
                <a:gd name="T56" fmla="*/ 42 w 138"/>
                <a:gd name="T57" fmla="*/ 17 h 82"/>
                <a:gd name="T58" fmla="*/ 39 w 138"/>
                <a:gd name="T59" fmla="*/ 23 h 82"/>
                <a:gd name="T60" fmla="*/ 22 w 138"/>
                <a:gd name="T61" fmla="*/ 23 h 82"/>
                <a:gd name="T62" fmla="*/ 22 w 138"/>
                <a:gd name="T63" fmla="*/ 40 h 82"/>
                <a:gd name="T64" fmla="*/ 16 w 138"/>
                <a:gd name="T65" fmla="*/ 42 h 82"/>
                <a:gd name="T66" fmla="*/ 7 w 138"/>
                <a:gd name="T67" fmla="*/ 51 h 82"/>
                <a:gd name="T68" fmla="*/ 20 w 138"/>
                <a:gd name="T69" fmla="*/ 53 h 82"/>
                <a:gd name="T70" fmla="*/ 22 w 138"/>
                <a:gd name="T71" fmla="*/ 73 h 82"/>
                <a:gd name="T72" fmla="*/ 34 w 138"/>
                <a:gd name="T73" fmla="*/ 74 h 82"/>
                <a:gd name="T74" fmla="*/ 57 w 138"/>
                <a:gd name="T75" fmla="*/ 63 h 82"/>
                <a:gd name="T76" fmla="*/ 73 w 138"/>
                <a:gd name="T77" fmla="*/ 74 h 82"/>
                <a:gd name="T78" fmla="*/ 63 w 138"/>
                <a:gd name="T79" fmla="*/ 59 h 82"/>
                <a:gd name="T80" fmla="*/ 62 w 138"/>
                <a:gd name="T81" fmla="*/ 39 h 82"/>
                <a:gd name="T82" fmla="*/ 73 w 138"/>
                <a:gd name="T83" fmla="*/ 23 h 82"/>
                <a:gd name="T84" fmla="*/ 116 w 138"/>
                <a:gd name="T85" fmla="*/ 50 h 82"/>
                <a:gd name="T86" fmla="*/ 131 w 138"/>
                <a:gd name="T87" fmla="*/ 24 h 82"/>
                <a:gd name="T88" fmla="*/ 116 w 138"/>
                <a:gd name="T89" fmla="*/ 24 h 82"/>
                <a:gd name="T90" fmla="*/ 111 w 138"/>
                <a:gd name="T91" fmla="*/ 19 h 82"/>
                <a:gd name="T92" fmla="*/ 110 w 138"/>
                <a:gd name="T93" fmla="*/ 9 h 82"/>
                <a:gd name="T94" fmla="*/ 101 w 138"/>
                <a:gd name="T95" fmla="*/ 18 h 82"/>
                <a:gd name="T96" fmla="*/ 97 w 138"/>
                <a:gd name="T97" fmla="*/ 24 h 82"/>
                <a:gd name="T98" fmla="*/ 80 w 138"/>
                <a:gd name="T99" fmla="*/ 24 h 82"/>
                <a:gd name="T100" fmla="*/ 80 w 138"/>
                <a:gd name="T101" fmla="*/ 40 h 82"/>
                <a:gd name="T102" fmla="*/ 74 w 138"/>
                <a:gd name="T103" fmla="*/ 43 h 82"/>
                <a:gd name="T104" fmla="*/ 66 w 138"/>
                <a:gd name="T105" fmla="*/ 53 h 82"/>
                <a:gd name="T106" fmla="*/ 80 w 138"/>
                <a:gd name="T107" fmla="*/ 58 h 82"/>
                <a:gd name="T108" fmla="*/ 80 w 138"/>
                <a:gd name="T109" fmla="*/ 75 h 82"/>
                <a:gd name="T110" fmla="*/ 106 w 138"/>
                <a:gd name="T111" fmla="*/ 60 h 82"/>
                <a:gd name="T112" fmla="*/ 131 w 138"/>
                <a:gd name="T113" fmla="*/ 7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" h="82">
                  <a:moveTo>
                    <a:pt x="15" y="61"/>
                  </a:moveTo>
                  <a:cubicBezTo>
                    <a:pt x="6" y="62"/>
                    <a:pt x="0" y="56"/>
                    <a:pt x="0" y="49"/>
                  </a:cubicBezTo>
                  <a:cubicBezTo>
                    <a:pt x="0" y="44"/>
                    <a:pt x="1" y="41"/>
                    <a:pt x="4" y="38"/>
                  </a:cubicBezTo>
                  <a:cubicBezTo>
                    <a:pt x="7" y="35"/>
                    <a:pt x="11" y="34"/>
                    <a:pt x="15" y="35"/>
                  </a:cubicBezTo>
                  <a:cubicBezTo>
                    <a:pt x="15" y="34"/>
                    <a:pt x="15" y="34"/>
                    <a:pt x="15" y="33"/>
                  </a:cubicBezTo>
                  <a:cubicBezTo>
                    <a:pt x="15" y="29"/>
                    <a:pt x="15" y="25"/>
                    <a:pt x="15" y="21"/>
                  </a:cubicBezTo>
                  <a:cubicBezTo>
                    <a:pt x="15" y="18"/>
                    <a:pt x="16" y="17"/>
                    <a:pt x="20" y="17"/>
                  </a:cubicBezTo>
                  <a:cubicBezTo>
                    <a:pt x="24" y="16"/>
                    <a:pt x="28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2"/>
                    <a:pt x="35" y="7"/>
                    <a:pt x="38" y="4"/>
                  </a:cubicBezTo>
                  <a:cubicBezTo>
                    <a:pt x="41" y="1"/>
                    <a:pt x="44" y="0"/>
                    <a:pt x="48" y="0"/>
                  </a:cubicBezTo>
                  <a:cubicBezTo>
                    <a:pt x="54" y="0"/>
                    <a:pt x="62" y="6"/>
                    <a:pt x="61" y="16"/>
                  </a:cubicBezTo>
                  <a:cubicBezTo>
                    <a:pt x="71" y="17"/>
                    <a:pt x="82" y="17"/>
                    <a:pt x="93" y="17"/>
                  </a:cubicBezTo>
                  <a:cubicBezTo>
                    <a:pt x="92" y="11"/>
                    <a:pt x="93" y="7"/>
                    <a:pt x="98" y="3"/>
                  </a:cubicBezTo>
                  <a:cubicBezTo>
                    <a:pt x="101" y="1"/>
                    <a:pt x="104" y="1"/>
                    <a:pt x="107" y="1"/>
                  </a:cubicBezTo>
                  <a:cubicBezTo>
                    <a:pt x="113" y="1"/>
                    <a:pt x="120" y="7"/>
                    <a:pt x="119" y="17"/>
                  </a:cubicBezTo>
                  <a:cubicBezTo>
                    <a:pt x="120" y="17"/>
                    <a:pt x="120" y="17"/>
                    <a:pt x="121" y="17"/>
                  </a:cubicBezTo>
                  <a:cubicBezTo>
                    <a:pt x="125" y="17"/>
                    <a:pt x="129" y="17"/>
                    <a:pt x="134" y="17"/>
                  </a:cubicBezTo>
                  <a:cubicBezTo>
                    <a:pt x="137" y="17"/>
                    <a:pt x="138" y="18"/>
                    <a:pt x="138" y="21"/>
                  </a:cubicBezTo>
                  <a:cubicBezTo>
                    <a:pt x="138" y="28"/>
                    <a:pt x="138" y="34"/>
                    <a:pt x="138" y="40"/>
                  </a:cubicBezTo>
                  <a:cubicBezTo>
                    <a:pt x="138" y="43"/>
                    <a:pt x="136" y="45"/>
                    <a:pt x="134" y="44"/>
                  </a:cubicBezTo>
                  <a:cubicBezTo>
                    <a:pt x="133" y="44"/>
                    <a:pt x="133" y="43"/>
                    <a:pt x="132" y="43"/>
                  </a:cubicBezTo>
                  <a:cubicBezTo>
                    <a:pt x="129" y="42"/>
                    <a:pt x="126" y="43"/>
                    <a:pt x="124" y="45"/>
                  </a:cubicBezTo>
                  <a:cubicBezTo>
                    <a:pt x="123" y="48"/>
                    <a:pt x="123" y="51"/>
                    <a:pt x="124" y="53"/>
                  </a:cubicBezTo>
                  <a:cubicBezTo>
                    <a:pt x="126" y="56"/>
                    <a:pt x="129" y="57"/>
                    <a:pt x="132" y="55"/>
                  </a:cubicBezTo>
                  <a:cubicBezTo>
                    <a:pt x="133" y="55"/>
                    <a:pt x="133" y="55"/>
                    <a:pt x="134" y="55"/>
                  </a:cubicBezTo>
                  <a:cubicBezTo>
                    <a:pt x="136" y="54"/>
                    <a:pt x="138" y="55"/>
                    <a:pt x="138" y="57"/>
                  </a:cubicBezTo>
                  <a:cubicBezTo>
                    <a:pt x="138" y="58"/>
                    <a:pt x="138" y="58"/>
                    <a:pt x="138" y="59"/>
                  </a:cubicBezTo>
                  <a:cubicBezTo>
                    <a:pt x="138" y="65"/>
                    <a:pt x="138" y="71"/>
                    <a:pt x="138" y="77"/>
                  </a:cubicBezTo>
                  <a:cubicBezTo>
                    <a:pt x="138" y="80"/>
                    <a:pt x="137" y="82"/>
                    <a:pt x="134" y="82"/>
                  </a:cubicBezTo>
                  <a:cubicBezTo>
                    <a:pt x="128" y="82"/>
                    <a:pt x="122" y="82"/>
                    <a:pt x="116" y="82"/>
                  </a:cubicBezTo>
                  <a:cubicBezTo>
                    <a:pt x="112" y="82"/>
                    <a:pt x="110" y="80"/>
                    <a:pt x="112" y="76"/>
                  </a:cubicBezTo>
                  <a:cubicBezTo>
                    <a:pt x="113" y="73"/>
                    <a:pt x="113" y="71"/>
                    <a:pt x="111" y="69"/>
                  </a:cubicBezTo>
                  <a:cubicBezTo>
                    <a:pt x="109" y="67"/>
                    <a:pt x="107" y="66"/>
                    <a:pt x="104" y="67"/>
                  </a:cubicBezTo>
                  <a:cubicBezTo>
                    <a:pt x="101" y="68"/>
                    <a:pt x="100" y="70"/>
                    <a:pt x="99" y="73"/>
                  </a:cubicBezTo>
                  <a:cubicBezTo>
                    <a:pt x="99" y="74"/>
                    <a:pt x="100" y="75"/>
                    <a:pt x="100" y="76"/>
                  </a:cubicBezTo>
                  <a:cubicBezTo>
                    <a:pt x="101" y="79"/>
                    <a:pt x="100" y="82"/>
                    <a:pt x="97" y="82"/>
                  </a:cubicBezTo>
                  <a:cubicBezTo>
                    <a:pt x="93" y="82"/>
                    <a:pt x="90" y="82"/>
                    <a:pt x="86" y="82"/>
                  </a:cubicBezTo>
                  <a:cubicBezTo>
                    <a:pt x="84" y="82"/>
                    <a:pt x="82" y="82"/>
                    <a:pt x="80" y="82"/>
                  </a:cubicBezTo>
                  <a:cubicBezTo>
                    <a:pt x="72" y="81"/>
                    <a:pt x="64" y="81"/>
                    <a:pt x="56" y="81"/>
                  </a:cubicBezTo>
                  <a:cubicBezTo>
                    <a:pt x="54" y="81"/>
                    <a:pt x="52" y="79"/>
                    <a:pt x="53" y="76"/>
                  </a:cubicBezTo>
                  <a:cubicBezTo>
                    <a:pt x="54" y="75"/>
                    <a:pt x="54" y="73"/>
                    <a:pt x="54" y="71"/>
                  </a:cubicBezTo>
                  <a:cubicBezTo>
                    <a:pt x="53" y="68"/>
                    <a:pt x="49" y="65"/>
                    <a:pt x="46" y="66"/>
                  </a:cubicBezTo>
                  <a:cubicBezTo>
                    <a:pt x="42" y="67"/>
                    <a:pt x="40" y="71"/>
                    <a:pt x="41" y="75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3" y="79"/>
                    <a:pt x="42" y="81"/>
                    <a:pt x="39" y="81"/>
                  </a:cubicBezTo>
                  <a:cubicBezTo>
                    <a:pt x="32" y="81"/>
                    <a:pt x="26" y="81"/>
                    <a:pt x="19" y="81"/>
                  </a:cubicBezTo>
                  <a:cubicBezTo>
                    <a:pt x="16" y="81"/>
                    <a:pt x="15" y="80"/>
                    <a:pt x="15" y="77"/>
                  </a:cubicBezTo>
                  <a:cubicBezTo>
                    <a:pt x="15" y="72"/>
                    <a:pt x="15" y="68"/>
                    <a:pt x="15" y="63"/>
                  </a:cubicBezTo>
                  <a:cubicBezTo>
                    <a:pt x="15" y="63"/>
                    <a:pt x="15" y="62"/>
                    <a:pt x="15" y="61"/>
                  </a:cubicBezTo>
                  <a:close/>
                  <a:moveTo>
                    <a:pt x="73" y="23"/>
                  </a:moveTo>
                  <a:cubicBezTo>
                    <a:pt x="72" y="23"/>
                    <a:pt x="72" y="23"/>
                    <a:pt x="71" y="23"/>
                  </a:cubicBezTo>
                  <a:cubicBezTo>
                    <a:pt x="66" y="23"/>
                    <a:pt x="61" y="23"/>
                    <a:pt x="56" y="23"/>
                  </a:cubicBezTo>
                  <a:cubicBezTo>
                    <a:pt x="55" y="23"/>
                    <a:pt x="53" y="23"/>
                    <a:pt x="53" y="21"/>
                  </a:cubicBezTo>
                  <a:cubicBezTo>
                    <a:pt x="52" y="20"/>
                    <a:pt x="52" y="19"/>
                    <a:pt x="53" y="17"/>
                  </a:cubicBezTo>
                  <a:cubicBezTo>
                    <a:pt x="55" y="14"/>
                    <a:pt x="54" y="11"/>
                    <a:pt x="52" y="9"/>
                  </a:cubicBezTo>
                  <a:cubicBezTo>
                    <a:pt x="49" y="6"/>
                    <a:pt x="46" y="6"/>
                    <a:pt x="43" y="9"/>
                  </a:cubicBezTo>
                  <a:cubicBezTo>
                    <a:pt x="41" y="11"/>
                    <a:pt x="40" y="14"/>
                    <a:pt x="42" y="17"/>
                  </a:cubicBezTo>
                  <a:cubicBezTo>
                    <a:pt x="43" y="19"/>
                    <a:pt x="43" y="20"/>
                    <a:pt x="43" y="21"/>
                  </a:cubicBezTo>
                  <a:cubicBezTo>
                    <a:pt x="42" y="23"/>
                    <a:pt x="40" y="23"/>
                    <a:pt x="39" y="23"/>
                  </a:cubicBezTo>
                  <a:cubicBezTo>
                    <a:pt x="34" y="23"/>
                    <a:pt x="29" y="23"/>
                    <a:pt x="24" y="23"/>
                  </a:cubicBezTo>
                  <a:cubicBezTo>
                    <a:pt x="23" y="23"/>
                    <a:pt x="23" y="23"/>
                    <a:pt x="22" y="23"/>
                  </a:cubicBezTo>
                  <a:cubicBezTo>
                    <a:pt x="22" y="25"/>
                    <a:pt x="22" y="27"/>
                    <a:pt x="22" y="29"/>
                  </a:cubicBezTo>
                  <a:cubicBezTo>
                    <a:pt x="22" y="32"/>
                    <a:pt x="22" y="36"/>
                    <a:pt x="22" y="40"/>
                  </a:cubicBezTo>
                  <a:cubicBezTo>
                    <a:pt x="22" y="43"/>
                    <a:pt x="19" y="44"/>
                    <a:pt x="17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3" y="41"/>
                    <a:pt x="10" y="42"/>
                    <a:pt x="8" y="43"/>
                  </a:cubicBezTo>
                  <a:cubicBezTo>
                    <a:pt x="6" y="45"/>
                    <a:pt x="6" y="48"/>
                    <a:pt x="7" y="51"/>
                  </a:cubicBezTo>
                  <a:cubicBezTo>
                    <a:pt x="8" y="54"/>
                    <a:pt x="13" y="56"/>
                    <a:pt x="16" y="54"/>
                  </a:cubicBezTo>
                  <a:cubicBezTo>
                    <a:pt x="17" y="53"/>
                    <a:pt x="19" y="53"/>
                    <a:pt x="20" y="53"/>
                  </a:cubicBezTo>
                  <a:cubicBezTo>
                    <a:pt x="22" y="54"/>
                    <a:pt x="22" y="56"/>
                    <a:pt x="22" y="57"/>
                  </a:cubicBezTo>
                  <a:cubicBezTo>
                    <a:pt x="22" y="62"/>
                    <a:pt x="22" y="68"/>
                    <a:pt x="22" y="73"/>
                  </a:cubicBezTo>
                  <a:cubicBezTo>
                    <a:pt x="22" y="73"/>
                    <a:pt x="22" y="74"/>
                    <a:pt x="22" y="74"/>
                  </a:cubicBezTo>
                  <a:cubicBezTo>
                    <a:pt x="26" y="74"/>
                    <a:pt x="30" y="74"/>
                    <a:pt x="34" y="74"/>
                  </a:cubicBezTo>
                  <a:cubicBezTo>
                    <a:pt x="34" y="65"/>
                    <a:pt x="41" y="59"/>
                    <a:pt x="47" y="59"/>
                  </a:cubicBezTo>
                  <a:cubicBezTo>
                    <a:pt x="51" y="59"/>
                    <a:pt x="54" y="60"/>
                    <a:pt x="57" y="63"/>
                  </a:cubicBezTo>
                  <a:cubicBezTo>
                    <a:pt x="60" y="66"/>
                    <a:pt x="61" y="70"/>
                    <a:pt x="61" y="74"/>
                  </a:cubicBezTo>
                  <a:cubicBezTo>
                    <a:pt x="65" y="74"/>
                    <a:pt x="69" y="74"/>
                    <a:pt x="73" y="74"/>
                  </a:cubicBezTo>
                  <a:cubicBezTo>
                    <a:pt x="73" y="70"/>
                    <a:pt x="73" y="66"/>
                    <a:pt x="73" y="62"/>
                  </a:cubicBezTo>
                  <a:cubicBezTo>
                    <a:pt x="69" y="62"/>
                    <a:pt x="65" y="61"/>
                    <a:pt x="63" y="59"/>
                  </a:cubicBezTo>
                  <a:cubicBezTo>
                    <a:pt x="60" y="56"/>
                    <a:pt x="58" y="53"/>
                    <a:pt x="58" y="49"/>
                  </a:cubicBezTo>
                  <a:cubicBezTo>
                    <a:pt x="58" y="45"/>
                    <a:pt x="59" y="42"/>
                    <a:pt x="62" y="39"/>
                  </a:cubicBezTo>
                  <a:cubicBezTo>
                    <a:pt x="65" y="36"/>
                    <a:pt x="69" y="35"/>
                    <a:pt x="73" y="35"/>
                  </a:cubicBezTo>
                  <a:cubicBezTo>
                    <a:pt x="73" y="31"/>
                    <a:pt x="73" y="27"/>
                    <a:pt x="73" y="23"/>
                  </a:cubicBezTo>
                  <a:close/>
                  <a:moveTo>
                    <a:pt x="131" y="63"/>
                  </a:moveTo>
                  <a:cubicBezTo>
                    <a:pt x="121" y="63"/>
                    <a:pt x="117" y="56"/>
                    <a:pt x="116" y="50"/>
                  </a:cubicBezTo>
                  <a:cubicBezTo>
                    <a:pt x="116" y="44"/>
                    <a:pt x="121" y="35"/>
                    <a:pt x="131" y="36"/>
                  </a:cubicBezTo>
                  <a:cubicBezTo>
                    <a:pt x="131" y="32"/>
                    <a:pt x="131" y="28"/>
                    <a:pt x="131" y="24"/>
                  </a:cubicBezTo>
                  <a:cubicBezTo>
                    <a:pt x="131" y="24"/>
                    <a:pt x="130" y="24"/>
                    <a:pt x="130" y="24"/>
                  </a:cubicBezTo>
                  <a:cubicBezTo>
                    <a:pt x="125" y="24"/>
                    <a:pt x="121" y="24"/>
                    <a:pt x="116" y="24"/>
                  </a:cubicBezTo>
                  <a:cubicBezTo>
                    <a:pt x="115" y="24"/>
                    <a:pt x="114" y="24"/>
                    <a:pt x="113" y="24"/>
                  </a:cubicBezTo>
                  <a:cubicBezTo>
                    <a:pt x="111" y="23"/>
                    <a:pt x="110" y="21"/>
                    <a:pt x="111" y="19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3" y="15"/>
                    <a:pt x="113" y="11"/>
                    <a:pt x="110" y="9"/>
                  </a:cubicBezTo>
                  <a:cubicBezTo>
                    <a:pt x="107" y="7"/>
                    <a:pt x="103" y="7"/>
                    <a:pt x="101" y="10"/>
                  </a:cubicBezTo>
                  <a:cubicBezTo>
                    <a:pt x="99" y="12"/>
                    <a:pt x="99" y="15"/>
                    <a:pt x="101" y="18"/>
                  </a:cubicBezTo>
                  <a:cubicBezTo>
                    <a:pt x="102" y="21"/>
                    <a:pt x="101" y="24"/>
                    <a:pt x="98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2" y="24"/>
                    <a:pt x="87" y="24"/>
                    <a:pt x="82" y="24"/>
                  </a:cubicBezTo>
                  <a:cubicBezTo>
                    <a:pt x="81" y="24"/>
                    <a:pt x="81" y="24"/>
                    <a:pt x="80" y="24"/>
                  </a:cubicBezTo>
                  <a:cubicBezTo>
                    <a:pt x="80" y="24"/>
                    <a:pt x="80" y="25"/>
                    <a:pt x="80" y="26"/>
                  </a:cubicBezTo>
                  <a:cubicBezTo>
                    <a:pt x="80" y="30"/>
                    <a:pt x="80" y="35"/>
                    <a:pt x="80" y="40"/>
                  </a:cubicBezTo>
                  <a:cubicBezTo>
                    <a:pt x="80" y="43"/>
                    <a:pt x="78" y="44"/>
                    <a:pt x="75" y="43"/>
                  </a:cubicBezTo>
                  <a:cubicBezTo>
                    <a:pt x="75" y="43"/>
                    <a:pt x="75" y="43"/>
                    <a:pt x="74" y="43"/>
                  </a:cubicBezTo>
                  <a:cubicBezTo>
                    <a:pt x="71" y="41"/>
                    <a:pt x="68" y="42"/>
                    <a:pt x="66" y="45"/>
                  </a:cubicBezTo>
                  <a:cubicBezTo>
                    <a:pt x="64" y="47"/>
                    <a:pt x="64" y="51"/>
                    <a:pt x="66" y="53"/>
                  </a:cubicBezTo>
                  <a:cubicBezTo>
                    <a:pt x="68" y="55"/>
                    <a:pt x="72" y="56"/>
                    <a:pt x="75" y="54"/>
                  </a:cubicBezTo>
                  <a:cubicBezTo>
                    <a:pt x="78" y="53"/>
                    <a:pt x="80" y="54"/>
                    <a:pt x="80" y="58"/>
                  </a:cubicBezTo>
                  <a:cubicBezTo>
                    <a:pt x="80" y="63"/>
                    <a:pt x="80" y="68"/>
                    <a:pt x="80" y="73"/>
                  </a:cubicBezTo>
                  <a:cubicBezTo>
                    <a:pt x="80" y="74"/>
                    <a:pt x="80" y="74"/>
                    <a:pt x="80" y="75"/>
                  </a:cubicBezTo>
                  <a:cubicBezTo>
                    <a:pt x="84" y="75"/>
                    <a:pt x="88" y="75"/>
                    <a:pt x="92" y="75"/>
                  </a:cubicBezTo>
                  <a:cubicBezTo>
                    <a:pt x="92" y="64"/>
                    <a:pt x="100" y="60"/>
                    <a:pt x="106" y="60"/>
                  </a:cubicBezTo>
                  <a:cubicBezTo>
                    <a:pt x="113" y="60"/>
                    <a:pt x="120" y="65"/>
                    <a:pt x="119" y="75"/>
                  </a:cubicBezTo>
                  <a:cubicBezTo>
                    <a:pt x="123" y="75"/>
                    <a:pt x="127" y="75"/>
                    <a:pt x="131" y="75"/>
                  </a:cubicBezTo>
                  <a:cubicBezTo>
                    <a:pt x="131" y="71"/>
                    <a:pt x="131" y="67"/>
                    <a:pt x="13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8" name="Oval 62"/>
            <p:cNvSpPr>
              <a:spLocks noChangeArrowheads="1"/>
            </p:cNvSpPr>
            <p:nvPr/>
          </p:nvSpPr>
          <p:spPr bwMode="auto">
            <a:xfrm>
              <a:off x="3887788" y="4157663"/>
              <a:ext cx="698500" cy="698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9" name="Freeform 63"/>
            <p:cNvSpPr/>
            <p:nvPr/>
          </p:nvSpPr>
          <p:spPr bwMode="auto">
            <a:xfrm>
              <a:off x="4291013" y="4254500"/>
              <a:ext cx="69850" cy="258763"/>
            </a:xfrm>
            <a:custGeom>
              <a:avLst/>
              <a:gdLst>
                <a:gd name="T0" fmla="*/ 3 w 28"/>
                <a:gd name="T1" fmla="*/ 103 h 103"/>
                <a:gd name="T2" fmla="*/ 0 w 28"/>
                <a:gd name="T3" fmla="*/ 98 h 103"/>
                <a:gd name="T4" fmla="*/ 0 w 28"/>
                <a:gd name="T5" fmla="*/ 5 h 103"/>
                <a:gd name="T6" fmla="*/ 3 w 28"/>
                <a:gd name="T7" fmla="*/ 0 h 103"/>
                <a:gd name="T8" fmla="*/ 25 w 28"/>
                <a:gd name="T9" fmla="*/ 0 h 103"/>
                <a:gd name="T10" fmla="*/ 28 w 28"/>
                <a:gd name="T11" fmla="*/ 3 h 103"/>
                <a:gd name="T12" fmla="*/ 28 w 28"/>
                <a:gd name="T13" fmla="*/ 100 h 103"/>
                <a:gd name="T14" fmla="*/ 25 w 28"/>
                <a:gd name="T15" fmla="*/ 103 h 103"/>
                <a:gd name="T16" fmla="*/ 3 w 28"/>
                <a:gd name="T1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03">
                  <a:moveTo>
                    <a:pt x="3" y="103"/>
                  </a:moveTo>
                  <a:cubicBezTo>
                    <a:pt x="1" y="102"/>
                    <a:pt x="0" y="100"/>
                    <a:pt x="0" y="98"/>
                  </a:cubicBezTo>
                  <a:cubicBezTo>
                    <a:pt x="0" y="67"/>
                    <a:pt x="0" y="36"/>
                    <a:pt x="0" y="5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11" y="0"/>
                    <a:pt x="18" y="0"/>
                    <a:pt x="25" y="0"/>
                  </a:cubicBezTo>
                  <a:cubicBezTo>
                    <a:pt x="26" y="0"/>
                    <a:pt x="27" y="1"/>
                    <a:pt x="28" y="3"/>
                  </a:cubicBezTo>
                  <a:cubicBezTo>
                    <a:pt x="28" y="35"/>
                    <a:pt x="28" y="68"/>
                    <a:pt x="28" y="100"/>
                  </a:cubicBezTo>
                  <a:cubicBezTo>
                    <a:pt x="27" y="101"/>
                    <a:pt x="26" y="102"/>
                    <a:pt x="25" y="103"/>
                  </a:cubicBezTo>
                  <a:cubicBezTo>
                    <a:pt x="18" y="103"/>
                    <a:pt x="11" y="103"/>
                    <a:pt x="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0" name="Freeform 64"/>
            <p:cNvSpPr/>
            <p:nvPr/>
          </p:nvSpPr>
          <p:spPr bwMode="auto">
            <a:xfrm>
              <a:off x="4203700" y="4314825"/>
              <a:ext cx="66675" cy="198438"/>
            </a:xfrm>
            <a:custGeom>
              <a:avLst/>
              <a:gdLst>
                <a:gd name="T0" fmla="*/ 3 w 27"/>
                <a:gd name="T1" fmla="*/ 79 h 79"/>
                <a:gd name="T2" fmla="*/ 2 w 27"/>
                <a:gd name="T3" fmla="*/ 79 h 79"/>
                <a:gd name="T4" fmla="*/ 0 w 27"/>
                <a:gd name="T5" fmla="*/ 75 h 79"/>
                <a:gd name="T6" fmla="*/ 0 w 27"/>
                <a:gd name="T7" fmla="*/ 4 h 79"/>
                <a:gd name="T8" fmla="*/ 4 w 27"/>
                <a:gd name="T9" fmla="*/ 0 h 79"/>
                <a:gd name="T10" fmla="*/ 23 w 27"/>
                <a:gd name="T11" fmla="*/ 0 h 79"/>
                <a:gd name="T12" fmla="*/ 27 w 27"/>
                <a:gd name="T13" fmla="*/ 4 h 79"/>
                <a:gd name="T14" fmla="*/ 27 w 27"/>
                <a:gd name="T15" fmla="*/ 5 h 79"/>
                <a:gd name="T16" fmla="*/ 27 w 27"/>
                <a:gd name="T17" fmla="*/ 74 h 79"/>
                <a:gd name="T18" fmla="*/ 24 w 27"/>
                <a:gd name="T19" fmla="*/ 79 h 79"/>
                <a:gd name="T20" fmla="*/ 3 w 27"/>
                <a:gd name="T21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79">
                  <a:moveTo>
                    <a:pt x="3" y="79"/>
                  </a:moveTo>
                  <a:cubicBezTo>
                    <a:pt x="2" y="79"/>
                    <a:pt x="2" y="79"/>
                    <a:pt x="2" y="79"/>
                  </a:cubicBezTo>
                  <a:cubicBezTo>
                    <a:pt x="0" y="78"/>
                    <a:pt x="0" y="77"/>
                    <a:pt x="0" y="75"/>
                  </a:cubicBezTo>
                  <a:cubicBezTo>
                    <a:pt x="0" y="51"/>
                    <a:pt x="0" y="27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0" y="0"/>
                    <a:pt x="17" y="0"/>
                    <a:pt x="23" y="0"/>
                  </a:cubicBezTo>
                  <a:cubicBezTo>
                    <a:pt x="26" y="0"/>
                    <a:pt x="27" y="1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28"/>
                    <a:pt x="27" y="51"/>
                    <a:pt x="27" y="74"/>
                  </a:cubicBezTo>
                  <a:cubicBezTo>
                    <a:pt x="27" y="76"/>
                    <a:pt x="27" y="78"/>
                    <a:pt x="24" y="79"/>
                  </a:cubicBezTo>
                  <a:cubicBezTo>
                    <a:pt x="17" y="79"/>
                    <a:pt x="10" y="79"/>
                    <a:pt x="3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1" name="Freeform 65"/>
            <p:cNvSpPr/>
            <p:nvPr/>
          </p:nvSpPr>
          <p:spPr bwMode="auto">
            <a:xfrm>
              <a:off x="4113213" y="4371975"/>
              <a:ext cx="69850" cy="141288"/>
            </a:xfrm>
            <a:custGeom>
              <a:avLst/>
              <a:gdLst>
                <a:gd name="T0" fmla="*/ 3 w 28"/>
                <a:gd name="T1" fmla="*/ 56 h 56"/>
                <a:gd name="T2" fmla="*/ 0 w 28"/>
                <a:gd name="T3" fmla="*/ 51 h 56"/>
                <a:gd name="T4" fmla="*/ 0 w 28"/>
                <a:gd name="T5" fmla="*/ 5 h 56"/>
                <a:gd name="T6" fmla="*/ 1 w 28"/>
                <a:gd name="T7" fmla="*/ 2 h 56"/>
                <a:gd name="T8" fmla="*/ 4 w 28"/>
                <a:gd name="T9" fmla="*/ 0 h 56"/>
                <a:gd name="T10" fmla="*/ 23 w 28"/>
                <a:gd name="T11" fmla="*/ 0 h 56"/>
                <a:gd name="T12" fmla="*/ 28 w 28"/>
                <a:gd name="T13" fmla="*/ 5 h 56"/>
                <a:gd name="T14" fmla="*/ 28 w 28"/>
                <a:gd name="T15" fmla="*/ 6 h 56"/>
                <a:gd name="T16" fmla="*/ 28 w 28"/>
                <a:gd name="T17" fmla="*/ 51 h 56"/>
                <a:gd name="T18" fmla="*/ 24 w 28"/>
                <a:gd name="T19" fmla="*/ 56 h 56"/>
                <a:gd name="T20" fmla="*/ 3 w 28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56">
                  <a:moveTo>
                    <a:pt x="3" y="56"/>
                  </a:moveTo>
                  <a:cubicBezTo>
                    <a:pt x="0" y="55"/>
                    <a:pt x="0" y="53"/>
                    <a:pt x="0" y="51"/>
                  </a:cubicBezTo>
                  <a:cubicBezTo>
                    <a:pt x="0" y="36"/>
                    <a:pt x="0" y="20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0" y="0"/>
                    <a:pt x="17" y="0"/>
                    <a:pt x="23" y="0"/>
                  </a:cubicBezTo>
                  <a:cubicBezTo>
                    <a:pt x="26" y="0"/>
                    <a:pt x="27" y="2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21"/>
                    <a:pt x="28" y="36"/>
                    <a:pt x="28" y="51"/>
                  </a:cubicBezTo>
                  <a:cubicBezTo>
                    <a:pt x="28" y="53"/>
                    <a:pt x="27" y="55"/>
                    <a:pt x="24" y="56"/>
                  </a:cubicBezTo>
                  <a:cubicBezTo>
                    <a:pt x="17" y="56"/>
                    <a:pt x="10" y="56"/>
                    <a:pt x="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2" name="Oval 66"/>
            <p:cNvSpPr>
              <a:spLocks noChangeArrowheads="1"/>
            </p:cNvSpPr>
            <p:nvPr/>
          </p:nvSpPr>
          <p:spPr bwMode="auto">
            <a:xfrm>
              <a:off x="652463" y="4244975"/>
              <a:ext cx="565150" cy="5635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3" name="Freeform 67"/>
            <p:cNvSpPr>
              <a:spLocks noEditPoints="1"/>
            </p:cNvSpPr>
            <p:nvPr/>
          </p:nvSpPr>
          <p:spPr bwMode="auto">
            <a:xfrm>
              <a:off x="795338" y="4397375"/>
              <a:ext cx="290513" cy="217488"/>
            </a:xfrm>
            <a:custGeom>
              <a:avLst/>
              <a:gdLst>
                <a:gd name="T0" fmla="*/ 0 w 116"/>
                <a:gd name="T1" fmla="*/ 64 h 87"/>
                <a:gd name="T2" fmla="*/ 0 w 116"/>
                <a:gd name="T3" fmla="*/ 60 h 87"/>
                <a:gd name="T4" fmla="*/ 0 w 116"/>
                <a:gd name="T5" fmla="*/ 59 h 87"/>
                <a:gd name="T6" fmla="*/ 12 w 116"/>
                <a:gd name="T7" fmla="*/ 41 h 87"/>
                <a:gd name="T8" fmla="*/ 22 w 116"/>
                <a:gd name="T9" fmla="*/ 37 h 87"/>
                <a:gd name="T10" fmla="*/ 33 w 116"/>
                <a:gd name="T11" fmla="*/ 10 h 87"/>
                <a:gd name="T12" fmla="*/ 62 w 116"/>
                <a:gd name="T13" fmla="*/ 1 h 87"/>
                <a:gd name="T14" fmla="*/ 85 w 116"/>
                <a:gd name="T15" fmla="*/ 13 h 87"/>
                <a:gd name="T16" fmla="*/ 93 w 116"/>
                <a:gd name="T17" fmla="*/ 44 h 87"/>
                <a:gd name="T18" fmla="*/ 94 w 116"/>
                <a:gd name="T19" fmla="*/ 44 h 87"/>
                <a:gd name="T20" fmla="*/ 115 w 116"/>
                <a:gd name="T21" fmla="*/ 61 h 87"/>
                <a:gd name="T22" fmla="*/ 116 w 116"/>
                <a:gd name="T23" fmla="*/ 63 h 87"/>
                <a:gd name="T24" fmla="*/ 116 w 116"/>
                <a:gd name="T25" fmla="*/ 68 h 87"/>
                <a:gd name="T26" fmla="*/ 115 w 116"/>
                <a:gd name="T27" fmla="*/ 69 h 87"/>
                <a:gd name="T28" fmla="*/ 114 w 116"/>
                <a:gd name="T29" fmla="*/ 74 h 87"/>
                <a:gd name="T30" fmla="*/ 94 w 116"/>
                <a:gd name="T31" fmla="*/ 87 h 87"/>
                <a:gd name="T32" fmla="*/ 58 w 116"/>
                <a:gd name="T33" fmla="*/ 87 h 87"/>
                <a:gd name="T34" fmla="*/ 27 w 116"/>
                <a:gd name="T35" fmla="*/ 87 h 87"/>
                <a:gd name="T36" fmla="*/ 20 w 116"/>
                <a:gd name="T37" fmla="*/ 87 h 87"/>
                <a:gd name="T38" fmla="*/ 1 w 116"/>
                <a:gd name="T39" fmla="*/ 69 h 87"/>
                <a:gd name="T40" fmla="*/ 0 w 116"/>
                <a:gd name="T41" fmla="*/ 64 h 87"/>
                <a:gd name="T42" fmla="*/ 35 w 116"/>
                <a:gd name="T43" fmla="*/ 58 h 87"/>
                <a:gd name="T44" fmla="*/ 58 w 116"/>
                <a:gd name="T45" fmla="*/ 87 h 87"/>
                <a:gd name="T46" fmla="*/ 80 w 116"/>
                <a:gd name="T47" fmla="*/ 58 h 87"/>
                <a:gd name="T48" fmla="*/ 65 w 116"/>
                <a:gd name="T49" fmla="*/ 58 h 87"/>
                <a:gd name="T50" fmla="*/ 65 w 116"/>
                <a:gd name="T51" fmla="*/ 57 h 87"/>
                <a:gd name="T52" fmla="*/ 65 w 116"/>
                <a:gd name="T53" fmla="*/ 30 h 87"/>
                <a:gd name="T54" fmla="*/ 65 w 116"/>
                <a:gd name="T55" fmla="*/ 28 h 87"/>
                <a:gd name="T56" fmla="*/ 55 w 116"/>
                <a:gd name="T57" fmla="*/ 23 h 87"/>
                <a:gd name="T58" fmla="*/ 51 w 116"/>
                <a:gd name="T59" fmla="*/ 30 h 87"/>
                <a:gd name="T60" fmla="*/ 51 w 116"/>
                <a:gd name="T61" fmla="*/ 57 h 87"/>
                <a:gd name="T62" fmla="*/ 51 w 116"/>
                <a:gd name="T63" fmla="*/ 58 h 87"/>
                <a:gd name="T64" fmla="*/ 35 w 116"/>
                <a:gd name="T6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87">
                  <a:moveTo>
                    <a:pt x="0" y="64"/>
                  </a:moveTo>
                  <a:cubicBezTo>
                    <a:pt x="0" y="63"/>
                    <a:pt x="0" y="61"/>
                    <a:pt x="0" y="6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" y="51"/>
                    <a:pt x="5" y="45"/>
                    <a:pt x="12" y="41"/>
                  </a:cubicBezTo>
                  <a:cubicBezTo>
                    <a:pt x="15" y="39"/>
                    <a:pt x="18" y="38"/>
                    <a:pt x="22" y="37"/>
                  </a:cubicBezTo>
                  <a:cubicBezTo>
                    <a:pt x="22" y="26"/>
                    <a:pt x="26" y="17"/>
                    <a:pt x="33" y="10"/>
                  </a:cubicBezTo>
                  <a:cubicBezTo>
                    <a:pt x="41" y="3"/>
                    <a:pt x="51" y="0"/>
                    <a:pt x="62" y="1"/>
                  </a:cubicBezTo>
                  <a:cubicBezTo>
                    <a:pt x="71" y="2"/>
                    <a:pt x="79" y="6"/>
                    <a:pt x="85" y="13"/>
                  </a:cubicBezTo>
                  <a:cubicBezTo>
                    <a:pt x="93" y="22"/>
                    <a:pt x="95" y="32"/>
                    <a:pt x="93" y="44"/>
                  </a:cubicBezTo>
                  <a:cubicBezTo>
                    <a:pt x="94" y="44"/>
                    <a:pt x="94" y="44"/>
                    <a:pt x="94" y="44"/>
                  </a:cubicBezTo>
                  <a:cubicBezTo>
                    <a:pt x="104" y="44"/>
                    <a:pt x="112" y="51"/>
                    <a:pt x="115" y="61"/>
                  </a:cubicBezTo>
                  <a:cubicBezTo>
                    <a:pt x="115" y="62"/>
                    <a:pt x="115" y="62"/>
                    <a:pt x="116" y="63"/>
                  </a:cubicBezTo>
                  <a:cubicBezTo>
                    <a:pt x="116" y="65"/>
                    <a:pt x="116" y="66"/>
                    <a:pt x="116" y="68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71"/>
                    <a:pt x="114" y="73"/>
                    <a:pt x="114" y="74"/>
                  </a:cubicBezTo>
                  <a:cubicBezTo>
                    <a:pt x="110" y="83"/>
                    <a:pt x="103" y="87"/>
                    <a:pt x="94" y="87"/>
                  </a:cubicBezTo>
                  <a:cubicBezTo>
                    <a:pt x="82" y="87"/>
                    <a:pt x="70" y="87"/>
                    <a:pt x="58" y="87"/>
                  </a:cubicBezTo>
                  <a:cubicBezTo>
                    <a:pt x="48" y="87"/>
                    <a:pt x="37" y="87"/>
                    <a:pt x="27" y="87"/>
                  </a:cubicBezTo>
                  <a:cubicBezTo>
                    <a:pt x="25" y="87"/>
                    <a:pt x="23" y="87"/>
                    <a:pt x="20" y="87"/>
                  </a:cubicBezTo>
                  <a:cubicBezTo>
                    <a:pt x="10" y="84"/>
                    <a:pt x="4" y="78"/>
                    <a:pt x="1" y="69"/>
                  </a:cubicBezTo>
                  <a:cubicBezTo>
                    <a:pt x="0" y="67"/>
                    <a:pt x="0" y="66"/>
                    <a:pt x="0" y="64"/>
                  </a:cubicBezTo>
                  <a:close/>
                  <a:moveTo>
                    <a:pt x="35" y="58"/>
                  </a:moveTo>
                  <a:cubicBezTo>
                    <a:pt x="43" y="68"/>
                    <a:pt x="50" y="78"/>
                    <a:pt x="58" y="87"/>
                  </a:cubicBezTo>
                  <a:cubicBezTo>
                    <a:pt x="65" y="78"/>
                    <a:pt x="73" y="68"/>
                    <a:pt x="80" y="58"/>
                  </a:cubicBezTo>
                  <a:cubicBezTo>
                    <a:pt x="75" y="58"/>
                    <a:pt x="70" y="58"/>
                    <a:pt x="65" y="58"/>
                  </a:cubicBezTo>
                  <a:cubicBezTo>
                    <a:pt x="65" y="58"/>
                    <a:pt x="65" y="57"/>
                    <a:pt x="65" y="57"/>
                  </a:cubicBezTo>
                  <a:cubicBezTo>
                    <a:pt x="65" y="48"/>
                    <a:pt x="65" y="39"/>
                    <a:pt x="65" y="30"/>
                  </a:cubicBezTo>
                  <a:cubicBezTo>
                    <a:pt x="65" y="30"/>
                    <a:pt x="65" y="29"/>
                    <a:pt x="65" y="28"/>
                  </a:cubicBezTo>
                  <a:cubicBezTo>
                    <a:pt x="64" y="24"/>
                    <a:pt x="60" y="21"/>
                    <a:pt x="55" y="23"/>
                  </a:cubicBezTo>
                  <a:cubicBezTo>
                    <a:pt x="52" y="24"/>
                    <a:pt x="51" y="26"/>
                    <a:pt x="51" y="30"/>
                  </a:cubicBezTo>
                  <a:cubicBezTo>
                    <a:pt x="50" y="39"/>
                    <a:pt x="51" y="48"/>
                    <a:pt x="51" y="57"/>
                  </a:cubicBezTo>
                  <a:cubicBezTo>
                    <a:pt x="51" y="57"/>
                    <a:pt x="51" y="58"/>
                    <a:pt x="51" y="58"/>
                  </a:cubicBezTo>
                  <a:cubicBezTo>
                    <a:pt x="45" y="58"/>
                    <a:pt x="40" y="58"/>
                    <a:pt x="35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4" name="Oval 68"/>
            <p:cNvSpPr>
              <a:spLocks noChangeArrowheads="1"/>
            </p:cNvSpPr>
            <p:nvPr/>
          </p:nvSpPr>
          <p:spPr bwMode="auto">
            <a:xfrm>
              <a:off x="830263" y="2825750"/>
              <a:ext cx="733425" cy="7366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5" name="Freeform 69"/>
            <p:cNvSpPr>
              <a:spLocks noEditPoints="1"/>
            </p:cNvSpPr>
            <p:nvPr/>
          </p:nvSpPr>
          <p:spPr bwMode="auto">
            <a:xfrm>
              <a:off x="1046163" y="3036888"/>
              <a:ext cx="312738" cy="312738"/>
            </a:xfrm>
            <a:custGeom>
              <a:avLst/>
              <a:gdLst>
                <a:gd name="T0" fmla="*/ 59 w 125"/>
                <a:gd name="T1" fmla="*/ 0 h 125"/>
                <a:gd name="T2" fmla="*/ 66 w 125"/>
                <a:gd name="T3" fmla="*/ 0 h 125"/>
                <a:gd name="T4" fmla="*/ 67 w 125"/>
                <a:gd name="T5" fmla="*/ 1 h 125"/>
                <a:gd name="T6" fmla="*/ 91 w 125"/>
                <a:gd name="T7" fmla="*/ 8 h 125"/>
                <a:gd name="T8" fmla="*/ 124 w 125"/>
                <a:gd name="T9" fmla="*/ 52 h 125"/>
                <a:gd name="T10" fmla="*/ 125 w 125"/>
                <a:gd name="T11" fmla="*/ 59 h 125"/>
                <a:gd name="T12" fmla="*/ 125 w 125"/>
                <a:gd name="T13" fmla="*/ 66 h 125"/>
                <a:gd name="T14" fmla="*/ 124 w 125"/>
                <a:gd name="T15" fmla="*/ 68 h 125"/>
                <a:gd name="T16" fmla="*/ 117 w 125"/>
                <a:gd name="T17" fmla="*/ 92 h 125"/>
                <a:gd name="T18" fmla="*/ 73 w 125"/>
                <a:gd name="T19" fmla="*/ 124 h 125"/>
                <a:gd name="T20" fmla="*/ 66 w 125"/>
                <a:gd name="T21" fmla="*/ 125 h 125"/>
                <a:gd name="T22" fmla="*/ 59 w 125"/>
                <a:gd name="T23" fmla="*/ 125 h 125"/>
                <a:gd name="T24" fmla="*/ 58 w 125"/>
                <a:gd name="T25" fmla="*/ 125 h 125"/>
                <a:gd name="T26" fmla="*/ 33 w 125"/>
                <a:gd name="T27" fmla="*/ 118 h 125"/>
                <a:gd name="T28" fmla="*/ 1 w 125"/>
                <a:gd name="T29" fmla="*/ 74 h 125"/>
                <a:gd name="T30" fmla="*/ 0 w 125"/>
                <a:gd name="T31" fmla="*/ 66 h 125"/>
                <a:gd name="T32" fmla="*/ 0 w 125"/>
                <a:gd name="T33" fmla="*/ 59 h 125"/>
                <a:gd name="T34" fmla="*/ 0 w 125"/>
                <a:gd name="T35" fmla="*/ 58 h 125"/>
                <a:gd name="T36" fmla="*/ 7 w 125"/>
                <a:gd name="T37" fmla="*/ 34 h 125"/>
                <a:gd name="T38" fmla="*/ 51 w 125"/>
                <a:gd name="T39" fmla="*/ 1 h 125"/>
                <a:gd name="T40" fmla="*/ 59 w 125"/>
                <a:gd name="T41" fmla="*/ 0 h 125"/>
                <a:gd name="T42" fmla="*/ 58 w 125"/>
                <a:gd name="T43" fmla="*/ 9 h 125"/>
                <a:gd name="T44" fmla="*/ 8 w 125"/>
                <a:gd name="T45" fmla="*/ 59 h 125"/>
                <a:gd name="T46" fmla="*/ 15 w 125"/>
                <a:gd name="T47" fmla="*/ 59 h 125"/>
                <a:gd name="T48" fmla="*/ 15 w 125"/>
                <a:gd name="T49" fmla="*/ 67 h 125"/>
                <a:gd name="T50" fmla="*/ 8 w 125"/>
                <a:gd name="T51" fmla="*/ 67 h 125"/>
                <a:gd name="T52" fmla="*/ 58 w 125"/>
                <a:gd name="T53" fmla="*/ 117 h 125"/>
                <a:gd name="T54" fmla="*/ 58 w 125"/>
                <a:gd name="T55" fmla="*/ 110 h 125"/>
                <a:gd name="T56" fmla="*/ 66 w 125"/>
                <a:gd name="T57" fmla="*/ 110 h 125"/>
                <a:gd name="T58" fmla="*/ 66 w 125"/>
                <a:gd name="T59" fmla="*/ 117 h 125"/>
                <a:gd name="T60" fmla="*/ 116 w 125"/>
                <a:gd name="T61" fmla="*/ 67 h 125"/>
                <a:gd name="T62" fmla="*/ 109 w 125"/>
                <a:gd name="T63" fmla="*/ 67 h 125"/>
                <a:gd name="T64" fmla="*/ 109 w 125"/>
                <a:gd name="T65" fmla="*/ 59 h 125"/>
                <a:gd name="T66" fmla="*/ 116 w 125"/>
                <a:gd name="T67" fmla="*/ 59 h 125"/>
                <a:gd name="T68" fmla="*/ 66 w 125"/>
                <a:gd name="T69" fmla="*/ 9 h 125"/>
                <a:gd name="T70" fmla="*/ 66 w 125"/>
                <a:gd name="T71" fmla="*/ 16 h 125"/>
                <a:gd name="T72" fmla="*/ 58 w 125"/>
                <a:gd name="T73" fmla="*/ 16 h 125"/>
                <a:gd name="T74" fmla="*/ 58 w 125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5" h="125">
                  <a:moveTo>
                    <a:pt x="59" y="0"/>
                  </a:moveTo>
                  <a:cubicBezTo>
                    <a:pt x="61" y="0"/>
                    <a:pt x="63" y="0"/>
                    <a:pt x="66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76" y="1"/>
                    <a:pt x="84" y="4"/>
                    <a:pt x="91" y="8"/>
                  </a:cubicBezTo>
                  <a:cubicBezTo>
                    <a:pt x="109" y="18"/>
                    <a:pt x="120" y="32"/>
                    <a:pt x="124" y="52"/>
                  </a:cubicBezTo>
                  <a:cubicBezTo>
                    <a:pt x="124" y="54"/>
                    <a:pt x="124" y="57"/>
                    <a:pt x="125" y="59"/>
                  </a:cubicBezTo>
                  <a:cubicBezTo>
                    <a:pt x="125" y="62"/>
                    <a:pt x="125" y="64"/>
                    <a:pt x="125" y="66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76"/>
                    <a:pt x="121" y="84"/>
                    <a:pt x="117" y="92"/>
                  </a:cubicBezTo>
                  <a:cubicBezTo>
                    <a:pt x="107" y="110"/>
                    <a:pt x="93" y="120"/>
                    <a:pt x="73" y="124"/>
                  </a:cubicBezTo>
                  <a:cubicBezTo>
                    <a:pt x="71" y="125"/>
                    <a:pt x="68" y="125"/>
                    <a:pt x="66" y="125"/>
                  </a:cubicBezTo>
                  <a:cubicBezTo>
                    <a:pt x="63" y="125"/>
                    <a:pt x="61" y="125"/>
                    <a:pt x="59" y="125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49" y="124"/>
                    <a:pt x="41" y="122"/>
                    <a:pt x="33" y="118"/>
                  </a:cubicBezTo>
                  <a:cubicBezTo>
                    <a:pt x="15" y="108"/>
                    <a:pt x="5" y="93"/>
                    <a:pt x="1" y="74"/>
                  </a:cubicBezTo>
                  <a:cubicBezTo>
                    <a:pt x="0" y="71"/>
                    <a:pt x="0" y="69"/>
                    <a:pt x="0" y="66"/>
                  </a:cubicBezTo>
                  <a:cubicBezTo>
                    <a:pt x="0" y="64"/>
                    <a:pt x="0" y="62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49"/>
                    <a:pt x="3" y="41"/>
                    <a:pt x="7" y="34"/>
                  </a:cubicBezTo>
                  <a:cubicBezTo>
                    <a:pt x="17" y="16"/>
                    <a:pt x="32" y="5"/>
                    <a:pt x="51" y="1"/>
                  </a:cubicBezTo>
                  <a:cubicBezTo>
                    <a:pt x="54" y="1"/>
                    <a:pt x="56" y="1"/>
                    <a:pt x="59" y="0"/>
                  </a:cubicBezTo>
                  <a:close/>
                  <a:moveTo>
                    <a:pt x="58" y="9"/>
                  </a:moveTo>
                  <a:cubicBezTo>
                    <a:pt x="30" y="10"/>
                    <a:pt x="9" y="35"/>
                    <a:pt x="8" y="59"/>
                  </a:cubicBezTo>
                  <a:cubicBezTo>
                    <a:pt x="10" y="59"/>
                    <a:pt x="13" y="59"/>
                    <a:pt x="15" y="59"/>
                  </a:cubicBezTo>
                  <a:cubicBezTo>
                    <a:pt x="15" y="62"/>
                    <a:pt x="15" y="64"/>
                    <a:pt x="15" y="67"/>
                  </a:cubicBezTo>
                  <a:cubicBezTo>
                    <a:pt x="13" y="67"/>
                    <a:pt x="10" y="67"/>
                    <a:pt x="8" y="67"/>
                  </a:cubicBezTo>
                  <a:cubicBezTo>
                    <a:pt x="9" y="94"/>
                    <a:pt x="33" y="116"/>
                    <a:pt x="58" y="117"/>
                  </a:cubicBezTo>
                  <a:cubicBezTo>
                    <a:pt x="58" y="115"/>
                    <a:pt x="58" y="112"/>
                    <a:pt x="58" y="110"/>
                  </a:cubicBezTo>
                  <a:cubicBezTo>
                    <a:pt x="61" y="110"/>
                    <a:pt x="63" y="110"/>
                    <a:pt x="66" y="110"/>
                  </a:cubicBezTo>
                  <a:cubicBezTo>
                    <a:pt x="66" y="112"/>
                    <a:pt x="66" y="115"/>
                    <a:pt x="66" y="117"/>
                  </a:cubicBezTo>
                  <a:cubicBezTo>
                    <a:pt x="94" y="115"/>
                    <a:pt x="115" y="92"/>
                    <a:pt x="116" y="67"/>
                  </a:cubicBezTo>
                  <a:cubicBezTo>
                    <a:pt x="114" y="67"/>
                    <a:pt x="111" y="67"/>
                    <a:pt x="109" y="67"/>
                  </a:cubicBezTo>
                  <a:cubicBezTo>
                    <a:pt x="109" y="64"/>
                    <a:pt x="109" y="62"/>
                    <a:pt x="109" y="59"/>
                  </a:cubicBezTo>
                  <a:cubicBezTo>
                    <a:pt x="112" y="59"/>
                    <a:pt x="114" y="59"/>
                    <a:pt x="116" y="59"/>
                  </a:cubicBezTo>
                  <a:cubicBezTo>
                    <a:pt x="114" y="29"/>
                    <a:pt x="89" y="9"/>
                    <a:pt x="66" y="9"/>
                  </a:cubicBezTo>
                  <a:cubicBezTo>
                    <a:pt x="66" y="11"/>
                    <a:pt x="66" y="14"/>
                    <a:pt x="66" y="16"/>
                  </a:cubicBezTo>
                  <a:cubicBezTo>
                    <a:pt x="63" y="16"/>
                    <a:pt x="61" y="16"/>
                    <a:pt x="58" y="16"/>
                  </a:cubicBezTo>
                  <a:cubicBezTo>
                    <a:pt x="58" y="14"/>
                    <a:pt x="58" y="11"/>
                    <a:pt x="5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6" name="Freeform 70"/>
            <p:cNvSpPr/>
            <p:nvPr/>
          </p:nvSpPr>
          <p:spPr bwMode="auto">
            <a:xfrm>
              <a:off x="1122363" y="3143250"/>
              <a:ext cx="150813" cy="71438"/>
            </a:xfrm>
            <a:custGeom>
              <a:avLst/>
              <a:gdLst>
                <a:gd name="T0" fmla="*/ 31 w 60"/>
                <a:gd name="T1" fmla="*/ 28 h 28"/>
                <a:gd name="T2" fmla="*/ 24 w 60"/>
                <a:gd name="T3" fmla="*/ 21 h 28"/>
                <a:gd name="T4" fmla="*/ 22 w 60"/>
                <a:gd name="T5" fmla="*/ 19 h 28"/>
                <a:gd name="T6" fmla="*/ 3 w 60"/>
                <a:gd name="T7" fmla="*/ 8 h 28"/>
                <a:gd name="T8" fmla="*/ 0 w 60"/>
                <a:gd name="T9" fmla="*/ 3 h 28"/>
                <a:gd name="T10" fmla="*/ 6 w 60"/>
                <a:gd name="T11" fmla="*/ 1 h 28"/>
                <a:gd name="T12" fmla="*/ 7 w 60"/>
                <a:gd name="T13" fmla="*/ 1 h 28"/>
                <a:gd name="T14" fmla="*/ 26 w 60"/>
                <a:gd name="T15" fmla="*/ 13 h 28"/>
                <a:gd name="T16" fmla="*/ 28 w 60"/>
                <a:gd name="T17" fmla="*/ 13 h 28"/>
                <a:gd name="T18" fmla="*/ 36 w 60"/>
                <a:gd name="T19" fmla="*/ 14 h 28"/>
                <a:gd name="T20" fmla="*/ 38 w 60"/>
                <a:gd name="T21" fmla="*/ 14 h 28"/>
                <a:gd name="T22" fmla="*/ 56 w 60"/>
                <a:gd name="T23" fmla="*/ 3 h 28"/>
                <a:gd name="T24" fmla="*/ 58 w 60"/>
                <a:gd name="T25" fmla="*/ 2 h 28"/>
                <a:gd name="T26" fmla="*/ 60 w 60"/>
                <a:gd name="T27" fmla="*/ 3 h 28"/>
                <a:gd name="T28" fmla="*/ 59 w 60"/>
                <a:gd name="T29" fmla="*/ 6 h 28"/>
                <a:gd name="T30" fmla="*/ 58 w 60"/>
                <a:gd name="T31" fmla="*/ 6 h 28"/>
                <a:gd name="T32" fmla="*/ 40 w 60"/>
                <a:gd name="T33" fmla="*/ 17 h 28"/>
                <a:gd name="T34" fmla="*/ 39 w 60"/>
                <a:gd name="T35" fmla="*/ 19 h 28"/>
                <a:gd name="T36" fmla="*/ 31 w 60"/>
                <a:gd name="T3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28">
                  <a:moveTo>
                    <a:pt x="31" y="28"/>
                  </a:moveTo>
                  <a:cubicBezTo>
                    <a:pt x="27" y="28"/>
                    <a:pt x="24" y="25"/>
                    <a:pt x="24" y="21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16" y="15"/>
                    <a:pt x="9" y="12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3" y="0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14" y="5"/>
                    <a:pt x="20" y="9"/>
                    <a:pt x="26" y="13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31" y="11"/>
                    <a:pt x="34" y="12"/>
                    <a:pt x="36" y="14"/>
                  </a:cubicBezTo>
                  <a:cubicBezTo>
                    <a:pt x="37" y="14"/>
                    <a:pt x="37" y="14"/>
                    <a:pt x="38" y="14"/>
                  </a:cubicBezTo>
                  <a:cubicBezTo>
                    <a:pt x="44" y="10"/>
                    <a:pt x="50" y="7"/>
                    <a:pt x="56" y="3"/>
                  </a:cubicBezTo>
                  <a:cubicBezTo>
                    <a:pt x="57" y="3"/>
                    <a:pt x="57" y="3"/>
                    <a:pt x="58" y="2"/>
                  </a:cubicBezTo>
                  <a:cubicBezTo>
                    <a:pt x="58" y="2"/>
                    <a:pt x="59" y="2"/>
                    <a:pt x="60" y="3"/>
                  </a:cubicBezTo>
                  <a:cubicBezTo>
                    <a:pt x="60" y="4"/>
                    <a:pt x="60" y="5"/>
                    <a:pt x="59" y="6"/>
                  </a:cubicBezTo>
                  <a:cubicBezTo>
                    <a:pt x="59" y="6"/>
                    <a:pt x="59" y="6"/>
                    <a:pt x="58" y="6"/>
                  </a:cubicBezTo>
                  <a:cubicBezTo>
                    <a:pt x="52" y="10"/>
                    <a:pt x="46" y="14"/>
                    <a:pt x="40" y="17"/>
                  </a:cubicBezTo>
                  <a:cubicBezTo>
                    <a:pt x="39" y="18"/>
                    <a:pt x="39" y="18"/>
                    <a:pt x="39" y="19"/>
                  </a:cubicBezTo>
                  <a:cubicBezTo>
                    <a:pt x="40" y="23"/>
                    <a:pt x="36" y="28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7" name="Oval 71"/>
            <p:cNvSpPr>
              <a:spLocks noChangeArrowheads="1"/>
            </p:cNvSpPr>
            <p:nvPr/>
          </p:nvSpPr>
          <p:spPr bwMode="auto">
            <a:xfrm>
              <a:off x="1476375" y="4022725"/>
              <a:ext cx="492125" cy="4921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8" name="Freeform 72"/>
            <p:cNvSpPr/>
            <p:nvPr/>
          </p:nvSpPr>
          <p:spPr bwMode="auto">
            <a:xfrm>
              <a:off x="1620838" y="4184650"/>
              <a:ext cx="215900" cy="163513"/>
            </a:xfrm>
            <a:custGeom>
              <a:avLst/>
              <a:gdLst>
                <a:gd name="T0" fmla="*/ 64 w 86"/>
                <a:gd name="T1" fmla="*/ 65 h 65"/>
                <a:gd name="T2" fmla="*/ 64 w 86"/>
                <a:gd name="T3" fmla="*/ 64 h 65"/>
                <a:gd name="T4" fmla="*/ 44 w 86"/>
                <a:gd name="T5" fmla="*/ 44 h 65"/>
                <a:gd name="T6" fmla="*/ 43 w 86"/>
                <a:gd name="T7" fmla="*/ 43 h 65"/>
                <a:gd name="T8" fmla="*/ 54 w 86"/>
                <a:gd name="T9" fmla="*/ 43 h 65"/>
                <a:gd name="T10" fmla="*/ 54 w 86"/>
                <a:gd name="T11" fmla="*/ 37 h 65"/>
                <a:gd name="T12" fmla="*/ 44 w 86"/>
                <a:gd name="T13" fmla="*/ 17 h 65"/>
                <a:gd name="T14" fmla="*/ 31 w 86"/>
                <a:gd name="T15" fmla="*/ 11 h 65"/>
                <a:gd name="T16" fmla="*/ 12 w 86"/>
                <a:gd name="T17" fmla="*/ 15 h 65"/>
                <a:gd name="T18" fmla="*/ 0 w 86"/>
                <a:gd name="T19" fmla="*/ 31 h 65"/>
                <a:gd name="T20" fmla="*/ 0 w 86"/>
                <a:gd name="T21" fmla="*/ 32 h 65"/>
                <a:gd name="T22" fmla="*/ 0 w 86"/>
                <a:gd name="T23" fmla="*/ 29 h 65"/>
                <a:gd name="T24" fmla="*/ 30 w 86"/>
                <a:gd name="T25" fmla="*/ 1 h 65"/>
                <a:gd name="T26" fmla="*/ 35 w 86"/>
                <a:gd name="T27" fmla="*/ 0 h 65"/>
                <a:gd name="T28" fmla="*/ 40 w 86"/>
                <a:gd name="T29" fmla="*/ 0 h 65"/>
                <a:gd name="T30" fmla="*/ 43 w 86"/>
                <a:gd name="T31" fmla="*/ 0 h 65"/>
                <a:gd name="T32" fmla="*/ 62 w 86"/>
                <a:gd name="T33" fmla="*/ 10 h 65"/>
                <a:gd name="T34" fmla="*/ 75 w 86"/>
                <a:gd name="T35" fmla="*/ 31 h 65"/>
                <a:gd name="T36" fmla="*/ 75 w 86"/>
                <a:gd name="T37" fmla="*/ 42 h 65"/>
                <a:gd name="T38" fmla="*/ 75 w 86"/>
                <a:gd name="T39" fmla="*/ 43 h 65"/>
                <a:gd name="T40" fmla="*/ 86 w 86"/>
                <a:gd name="T41" fmla="*/ 43 h 65"/>
                <a:gd name="T42" fmla="*/ 86 w 86"/>
                <a:gd name="T43" fmla="*/ 44 h 65"/>
                <a:gd name="T44" fmla="*/ 86 w 86"/>
                <a:gd name="T45" fmla="*/ 44 h 65"/>
                <a:gd name="T46" fmla="*/ 65 w 86"/>
                <a:gd name="T47" fmla="*/ 65 h 65"/>
                <a:gd name="T48" fmla="*/ 65 w 86"/>
                <a:gd name="T49" fmla="*/ 65 h 65"/>
                <a:gd name="T50" fmla="*/ 64 w 86"/>
                <a:gd name="T5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65">
                  <a:moveTo>
                    <a:pt x="64" y="65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57" y="58"/>
                    <a:pt x="50" y="51"/>
                    <a:pt x="44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6" y="43"/>
                    <a:pt x="50" y="43"/>
                    <a:pt x="54" y="43"/>
                  </a:cubicBezTo>
                  <a:cubicBezTo>
                    <a:pt x="54" y="41"/>
                    <a:pt x="54" y="39"/>
                    <a:pt x="54" y="37"/>
                  </a:cubicBezTo>
                  <a:cubicBezTo>
                    <a:pt x="53" y="29"/>
                    <a:pt x="50" y="22"/>
                    <a:pt x="44" y="17"/>
                  </a:cubicBezTo>
                  <a:cubicBezTo>
                    <a:pt x="40" y="14"/>
                    <a:pt x="36" y="12"/>
                    <a:pt x="31" y="11"/>
                  </a:cubicBezTo>
                  <a:cubicBezTo>
                    <a:pt x="24" y="10"/>
                    <a:pt x="17" y="12"/>
                    <a:pt x="12" y="15"/>
                  </a:cubicBezTo>
                  <a:cubicBezTo>
                    <a:pt x="6" y="19"/>
                    <a:pt x="2" y="25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5" y="14"/>
                    <a:pt x="15" y="4"/>
                    <a:pt x="30" y="1"/>
                  </a:cubicBezTo>
                  <a:cubicBezTo>
                    <a:pt x="32" y="0"/>
                    <a:pt x="33" y="0"/>
                    <a:pt x="35" y="0"/>
                  </a:cubicBezTo>
                  <a:cubicBezTo>
                    <a:pt x="37" y="0"/>
                    <a:pt x="38" y="0"/>
                    <a:pt x="40" y="0"/>
                  </a:cubicBezTo>
                  <a:cubicBezTo>
                    <a:pt x="41" y="0"/>
                    <a:pt x="42" y="0"/>
                    <a:pt x="43" y="0"/>
                  </a:cubicBezTo>
                  <a:cubicBezTo>
                    <a:pt x="50" y="2"/>
                    <a:pt x="57" y="5"/>
                    <a:pt x="62" y="10"/>
                  </a:cubicBezTo>
                  <a:cubicBezTo>
                    <a:pt x="69" y="15"/>
                    <a:pt x="73" y="23"/>
                    <a:pt x="75" y="31"/>
                  </a:cubicBezTo>
                  <a:cubicBezTo>
                    <a:pt x="75" y="35"/>
                    <a:pt x="75" y="39"/>
                    <a:pt x="75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9" y="43"/>
                    <a:pt x="83" y="43"/>
                    <a:pt x="86" y="43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79" y="51"/>
                    <a:pt x="72" y="58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lnTo>
                    <a:pt x="6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9" name="Freeform 73"/>
            <p:cNvSpPr/>
            <p:nvPr/>
          </p:nvSpPr>
          <p:spPr bwMode="auto">
            <a:xfrm>
              <a:off x="2497138" y="479425"/>
              <a:ext cx="334963" cy="336550"/>
            </a:xfrm>
            <a:custGeom>
              <a:avLst/>
              <a:gdLst>
                <a:gd name="T0" fmla="*/ 67 w 134"/>
                <a:gd name="T1" fmla="*/ 0 h 135"/>
                <a:gd name="T2" fmla="*/ 0 w 134"/>
                <a:gd name="T3" fmla="*/ 67 h 135"/>
                <a:gd name="T4" fmla="*/ 67 w 134"/>
                <a:gd name="T5" fmla="*/ 135 h 135"/>
                <a:gd name="T6" fmla="*/ 134 w 134"/>
                <a:gd name="T7" fmla="*/ 67 h 135"/>
                <a:gd name="T8" fmla="*/ 133 w 134"/>
                <a:gd name="T9" fmla="*/ 67 h 135"/>
                <a:gd name="T10" fmla="*/ 132 w 134"/>
                <a:gd name="T11" fmla="*/ 67 h 135"/>
                <a:gd name="T12" fmla="*/ 113 w 134"/>
                <a:gd name="T13" fmla="*/ 113 h 135"/>
                <a:gd name="T14" fmla="*/ 67 w 134"/>
                <a:gd name="T15" fmla="*/ 132 h 135"/>
                <a:gd name="T16" fmla="*/ 22 w 134"/>
                <a:gd name="T17" fmla="*/ 113 h 135"/>
                <a:gd name="T18" fmla="*/ 3 w 134"/>
                <a:gd name="T19" fmla="*/ 67 h 135"/>
                <a:gd name="T20" fmla="*/ 22 w 134"/>
                <a:gd name="T21" fmla="*/ 22 h 135"/>
                <a:gd name="T22" fmla="*/ 67 w 134"/>
                <a:gd name="T23" fmla="*/ 3 h 135"/>
                <a:gd name="T24" fmla="*/ 113 w 134"/>
                <a:gd name="T25" fmla="*/ 22 h 135"/>
                <a:gd name="T26" fmla="*/ 132 w 134"/>
                <a:gd name="T27" fmla="*/ 67 h 135"/>
                <a:gd name="T28" fmla="*/ 133 w 134"/>
                <a:gd name="T29" fmla="*/ 67 h 135"/>
                <a:gd name="T30" fmla="*/ 134 w 134"/>
                <a:gd name="T31" fmla="*/ 67 h 135"/>
                <a:gd name="T32" fmla="*/ 67 w 134"/>
                <a:gd name="T3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5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5"/>
                    <a:pt x="67" y="135"/>
                  </a:cubicBezTo>
                  <a:cubicBezTo>
                    <a:pt x="104" y="135"/>
                    <a:pt x="134" y="104"/>
                    <a:pt x="134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85"/>
                    <a:pt x="125" y="101"/>
                    <a:pt x="113" y="113"/>
                  </a:cubicBezTo>
                  <a:cubicBezTo>
                    <a:pt x="101" y="125"/>
                    <a:pt x="85" y="132"/>
                    <a:pt x="67" y="132"/>
                  </a:cubicBezTo>
                  <a:cubicBezTo>
                    <a:pt x="49" y="132"/>
                    <a:pt x="33" y="125"/>
                    <a:pt x="22" y="113"/>
                  </a:cubicBezTo>
                  <a:cubicBezTo>
                    <a:pt x="10" y="101"/>
                    <a:pt x="3" y="85"/>
                    <a:pt x="3" y="67"/>
                  </a:cubicBezTo>
                  <a:cubicBezTo>
                    <a:pt x="3" y="50"/>
                    <a:pt x="10" y="33"/>
                    <a:pt x="22" y="22"/>
                  </a:cubicBezTo>
                  <a:cubicBezTo>
                    <a:pt x="33" y="10"/>
                    <a:pt x="49" y="3"/>
                    <a:pt x="67" y="3"/>
                  </a:cubicBezTo>
                  <a:cubicBezTo>
                    <a:pt x="85" y="3"/>
                    <a:pt x="101" y="10"/>
                    <a:pt x="113" y="22"/>
                  </a:cubicBezTo>
                  <a:cubicBezTo>
                    <a:pt x="125" y="33"/>
                    <a:pt x="132" y="50"/>
                    <a:pt x="132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0" name="Freeform 74"/>
            <p:cNvSpPr/>
            <p:nvPr/>
          </p:nvSpPr>
          <p:spPr bwMode="auto">
            <a:xfrm>
              <a:off x="1763713" y="2133600"/>
              <a:ext cx="334963" cy="336550"/>
            </a:xfrm>
            <a:custGeom>
              <a:avLst/>
              <a:gdLst>
                <a:gd name="T0" fmla="*/ 132 w 134"/>
                <a:gd name="T1" fmla="*/ 68 h 135"/>
                <a:gd name="T2" fmla="*/ 134 w 134"/>
                <a:gd name="T3" fmla="*/ 68 h 135"/>
                <a:gd name="T4" fmla="*/ 67 w 134"/>
                <a:gd name="T5" fmla="*/ 0 h 135"/>
                <a:gd name="T6" fmla="*/ 0 w 134"/>
                <a:gd name="T7" fmla="*/ 68 h 135"/>
                <a:gd name="T8" fmla="*/ 67 w 134"/>
                <a:gd name="T9" fmla="*/ 135 h 135"/>
                <a:gd name="T10" fmla="*/ 134 w 134"/>
                <a:gd name="T11" fmla="*/ 68 h 135"/>
                <a:gd name="T12" fmla="*/ 132 w 134"/>
                <a:gd name="T13" fmla="*/ 68 h 135"/>
                <a:gd name="T14" fmla="*/ 131 w 134"/>
                <a:gd name="T15" fmla="*/ 68 h 135"/>
                <a:gd name="T16" fmla="*/ 112 w 134"/>
                <a:gd name="T17" fmla="*/ 113 h 135"/>
                <a:gd name="T18" fmla="*/ 67 w 134"/>
                <a:gd name="T19" fmla="*/ 132 h 135"/>
                <a:gd name="T20" fmla="*/ 21 w 134"/>
                <a:gd name="T21" fmla="*/ 113 h 135"/>
                <a:gd name="T22" fmla="*/ 2 w 134"/>
                <a:gd name="T23" fmla="*/ 68 h 135"/>
                <a:gd name="T24" fmla="*/ 21 w 134"/>
                <a:gd name="T25" fmla="*/ 22 h 135"/>
                <a:gd name="T26" fmla="*/ 67 w 134"/>
                <a:gd name="T27" fmla="*/ 3 h 135"/>
                <a:gd name="T28" fmla="*/ 112 w 134"/>
                <a:gd name="T29" fmla="*/ 22 h 135"/>
                <a:gd name="T30" fmla="*/ 131 w 134"/>
                <a:gd name="T31" fmla="*/ 68 h 135"/>
                <a:gd name="T32" fmla="*/ 132 w 134"/>
                <a:gd name="T33" fmla="*/ 6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5">
                  <a:moveTo>
                    <a:pt x="132" y="68"/>
                  </a:moveTo>
                  <a:cubicBezTo>
                    <a:pt x="134" y="68"/>
                    <a:pt x="134" y="68"/>
                    <a:pt x="134" y="68"/>
                  </a:cubicBez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4" y="105"/>
                    <a:pt x="134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85"/>
                    <a:pt x="124" y="102"/>
                    <a:pt x="112" y="113"/>
                  </a:cubicBezTo>
                  <a:cubicBezTo>
                    <a:pt x="101" y="125"/>
                    <a:pt x="85" y="132"/>
                    <a:pt x="67" y="132"/>
                  </a:cubicBezTo>
                  <a:cubicBezTo>
                    <a:pt x="49" y="132"/>
                    <a:pt x="33" y="125"/>
                    <a:pt x="21" y="113"/>
                  </a:cubicBezTo>
                  <a:cubicBezTo>
                    <a:pt x="9" y="102"/>
                    <a:pt x="2" y="85"/>
                    <a:pt x="2" y="68"/>
                  </a:cubicBezTo>
                  <a:cubicBezTo>
                    <a:pt x="2" y="50"/>
                    <a:pt x="9" y="34"/>
                    <a:pt x="21" y="22"/>
                  </a:cubicBezTo>
                  <a:cubicBezTo>
                    <a:pt x="33" y="10"/>
                    <a:pt x="49" y="3"/>
                    <a:pt x="67" y="3"/>
                  </a:cubicBezTo>
                  <a:cubicBezTo>
                    <a:pt x="85" y="3"/>
                    <a:pt x="101" y="10"/>
                    <a:pt x="112" y="22"/>
                  </a:cubicBezTo>
                  <a:cubicBezTo>
                    <a:pt x="124" y="34"/>
                    <a:pt x="131" y="50"/>
                    <a:pt x="131" y="68"/>
                  </a:cubicBezTo>
                  <a:lnTo>
                    <a:pt x="132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1" name="Freeform 75"/>
            <p:cNvSpPr/>
            <p:nvPr/>
          </p:nvSpPr>
          <p:spPr bwMode="auto">
            <a:xfrm>
              <a:off x="1385888" y="4687888"/>
              <a:ext cx="334963" cy="334963"/>
            </a:xfrm>
            <a:custGeom>
              <a:avLst/>
              <a:gdLst>
                <a:gd name="T0" fmla="*/ 67 w 134"/>
                <a:gd name="T1" fmla="*/ 0 h 134"/>
                <a:gd name="T2" fmla="*/ 0 w 134"/>
                <a:gd name="T3" fmla="*/ 67 h 134"/>
                <a:gd name="T4" fmla="*/ 67 w 134"/>
                <a:gd name="T5" fmla="*/ 134 h 134"/>
                <a:gd name="T6" fmla="*/ 134 w 134"/>
                <a:gd name="T7" fmla="*/ 67 h 134"/>
                <a:gd name="T8" fmla="*/ 133 w 134"/>
                <a:gd name="T9" fmla="*/ 67 h 134"/>
                <a:gd name="T10" fmla="*/ 131 w 134"/>
                <a:gd name="T11" fmla="*/ 67 h 134"/>
                <a:gd name="T12" fmla="*/ 112 w 134"/>
                <a:gd name="T13" fmla="*/ 113 h 134"/>
                <a:gd name="T14" fmla="*/ 67 w 134"/>
                <a:gd name="T15" fmla="*/ 132 h 134"/>
                <a:gd name="T16" fmla="*/ 21 w 134"/>
                <a:gd name="T17" fmla="*/ 113 h 134"/>
                <a:gd name="T18" fmla="*/ 2 w 134"/>
                <a:gd name="T19" fmla="*/ 67 h 134"/>
                <a:gd name="T20" fmla="*/ 21 w 134"/>
                <a:gd name="T21" fmla="*/ 21 h 134"/>
                <a:gd name="T22" fmla="*/ 67 w 134"/>
                <a:gd name="T23" fmla="*/ 2 h 134"/>
                <a:gd name="T24" fmla="*/ 112 w 134"/>
                <a:gd name="T25" fmla="*/ 21 h 134"/>
                <a:gd name="T26" fmla="*/ 131 w 134"/>
                <a:gd name="T27" fmla="*/ 67 h 134"/>
                <a:gd name="T28" fmla="*/ 133 w 134"/>
                <a:gd name="T29" fmla="*/ 67 h 134"/>
                <a:gd name="T30" fmla="*/ 134 w 134"/>
                <a:gd name="T31" fmla="*/ 67 h 134"/>
                <a:gd name="T32" fmla="*/ 67 w 134"/>
                <a:gd name="T3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34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cubicBezTo>
                    <a:pt x="104" y="134"/>
                    <a:pt x="134" y="104"/>
                    <a:pt x="134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85"/>
                    <a:pt x="124" y="101"/>
                    <a:pt x="112" y="113"/>
                  </a:cubicBezTo>
                  <a:cubicBezTo>
                    <a:pt x="101" y="124"/>
                    <a:pt x="85" y="132"/>
                    <a:pt x="67" y="132"/>
                  </a:cubicBezTo>
                  <a:cubicBezTo>
                    <a:pt x="49" y="132"/>
                    <a:pt x="33" y="124"/>
                    <a:pt x="21" y="113"/>
                  </a:cubicBezTo>
                  <a:cubicBezTo>
                    <a:pt x="9" y="101"/>
                    <a:pt x="2" y="85"/>
                    <a:pt x="2" y="67"/>
                  </a:cubicBezTo>
                  <a:cubicBezTo>
                    <a:pt x="2" y="49"/>
                    <a:pt x="9" y="33"/>
                    <a:pt x="21" y="21"/>
                  </a:cubicBezTo>
                  <a:cubicBezTo>
                    <a:pt x="33" y="10"/>
                    <a:pt x="49" y="2"/>
                    <a:pt x="67" y="2"/>
                  </a:cubicBezTo>
                  <a:cubicBezTo>
                    <a:pt x="85" y="2"/>
                    <a:pt x="101" y="10"/>
                    <a:pt x="112" y="21"/>
                  </a:cubicBezTo>
                  <a:cubicBezTo>
                    <a:pt x="124" y="33"/>
                    <a:pt x="131" y="49"/>
                    <a:pt x="131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2" name="Freeform 76"/>
            <p:cNvSpPr/>
            <p:nvPr/>
          </p:nvSpPr>
          <p:spPr bwMode="auto">
            <a:xfrm>
              <a:off x="4576763" y="2009775"/>
              <a:ext cx="231775" cy="233363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47 w 93"/>
                <a:gd name="T5" fmla="*/ 93 h 93"/>
                <a:gd name="T6" fmla="*/ 93 w 93"/>
                <a:gd name="T7" fmla="*/ 47 h 93"/>
                <a:gd name="T8" fmla="*/ 92 w 93"/>
                <a:gd name="T9" fmla="*/ 47 h 93"/>
                <a:gd name="T10" fmla="*/ 91 w 93"/>
                <a:gd name="T11" fmla="*/ 47 h 93"/>
                <a:gd name="T12" fmla="*/ 78 w 93"/>
                <a:gd name="T13" fmla="*/ 78 h 93"/>
                <a:gd name="T14" fmla="*/ 47 w 93"/>
                <a:gd name="T15" fmla="*/ 91 h 93"/>
                <a:gd name="T16" fmla="*/ 16 w 93"/>
                <a:gd name="T17" fmla="*/ 78 h 93"/>
                <a:gd name="T18" fmla="*/ 3 w 93"/>
                <a:gd name="T19" fmla="*/ 47 h 93"/>
                <a:gd name="T20" fmla="*/ 16 w 93"/>
                <a:gd name="T21" fmla="*/ 15 h 93"/>
                <a:gd name="T22" fmla="*/ 47 w 93"/>
                <a:gd name="T23" fmla="*/ 3 h 93"/>
                <a:gd name="T24" fmla="*/ 78 w 93"/>
                <a:gd name="T25" fmla="*/ 15 h 93"/>
                <a:gd name="T26" fmla="*/ 91 w 93"/>
                <a:gd name="T27" fmla="*/ 47 h 93"/>
                <a:gd name="T28" fmla="*/ 92 w 93"/>
                <a:gd name="T29" fmla="*/ 47 h 93"/>
                <a:gd name="T30" fmla="*/ 93 w 93"/>
                <a:gd name="T31" fmla="*/ 47 h 93"/>
                <a:gd name="T32" fmla="*/ 47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59"/>
                    <a:pt x="86" y="70"/>
                    <a:pt x="78" y="78"/>
                  </a:cubicBezTo>
                  <a:cubicBezTo>
                    <a:pt x="70" y="86"/>
                    <a:pt x="59" y="91"/>
                    <a:pt x="47" y="91"/>
                  </a:cubicBezTo>
                  <a:cubicBezTo>
                    <a:pt x="35" y="91"/>
                    <a:pt x="24" y="86"/>
                    <a:pt x="16" y="78"/>
                  </a:cubicBezTo>
                  <a:cubicBezTo>
                    <a:pt x="8" y="70"/>
                    <a:pt x="3" y="59"/>
                    <a:pt x="3" y="47"/>
                  </a:cubicBezTo>
                  <a:cubicBezTo>
                    <a:pt x="3" y="34"/>
                    <a:pt x="8" y="23"/>
                    <a:pt x="16" y="15"/>
                  </a:cubicBezTo>
                  <a:cubicBezTo>
                    <a:pt x="24" y="7"/>
                    <a:pt x="35" y="3"/>
                    <a:pt x="47" y="3"/>
                  </a:cubicBezTo>
                  <a:cubicBezTo>
                    <a:pt x="59" y="3"/>
                    <a:pt x="70" y="7"/>
                    <a:pt x="78" y="15"/>
                  </a:cubicBezTo>
                  <a:cubicBezTo>
                    <a:pt x="86" y="23"/>
                    <a:pt x="91" y="34"/>
                    <a:pt x="91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3" name="Freeform 77"/>
            <p:cNvSpPr/>
            <p:nvPr/>
          </p:nvSpPr>
          <p:spPr bwMode="auto">
            <a:xfrm>
              <a:off x="4391025" y="603250"/>
              <a:ext cx="233363" cy="233363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2 w 93"/>
                <a:gd name="T9" fmla="*/ 46 h 93"/>
                <a:gd name="T10" fmla="*/ 91 w 93"/>
                <a:gd name="T11" fmla="*/ 46 h 93"/>
                <a:gd name="T12" fmla="*/ 78 w 93"/>
                <a:gd name="T13" fmla="*/ 77 h 93"/>
                <a:gd name="T14" fmla="*/ 47 w 93"/>
                <a:gd name="T15" fmla="*/ 90 h 93"/>
                <a:gd name="T16" fmla="*/ 16 w 93"/>
                <a:gd name="T17" fmla="*/ 77 h 93"/>
                <a:gd name="T18" fmla="*/ 3 w 93"/>
                <a:gd name="T19" fmla="*/ 46 h 93"/>
                <a:gd name="T20" fmla="*/ 16 w 93"/>
                <a:gd name="T21" fmla="*/ 15 h 93"/>
                <a:gd name="T22" fmla="*/ 47 w 93"/>
                <a:gd name="T23" fmla="*/ 2 h 93"/>
                <a:gd name="T24" fmla="*/ 78 w 93"/>
                <a:gd name="T25" fmla="*/ 15 h 93"/>
                <a:gd name="T26" fmla="*/ 91 w 93"/>
                <a:gd name="T27" fmla="*/ 46 h 93"/>
                <a:gd name="T28" fmla="*/ 92 w 93"/>
                <a:gd name="T29" fmla="*/ 46 h 93"/>
                <a:gd name="T30" fmla="*/ 93 w 93"/>
                <a:gd name="T31" fmla="*/ 46 h 93"/>
                <a:gd name="T32" fmla="*/ 47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58"/>
                    <a:pt x="86" y="69"/>
                    <a:pt x="78" y="77"/>
                  </a:cubicBezTo>
                  <a:cubicBezTo>
                    <a:pt x="70" y="85"/>
                    <a:pt x="59" y="90"/>
                    <a:pt x="47" y="90"/>
                  </a:cubicBezTo>
                  <a:cubicBezTo>
                    <a:pt x="35" y="90"/>
                    <a:pt x="24" y="85"/>
                    <a:pt x="16" y="77"/>
                  </a:cubicBezTo>
                  <a:cubicBezTo>
                    <a:pt x="8" y="69"/>
                    <a:pt x="3" y="58"/>
                    <a:pt x="3" y="46"/>
                  </a:cubicBezTo>
                  <a:cubicBezTo>
                    <a:pt x="3" y="34"/>
                    <a:pt x="8" y="23"/>
                    <a:pt x="16" y="15"/>
                  </a:cubicBezTo>
                  <a:cubicBezTo>
                    <a:pt x="24" y="7"/>
                    <a:pt x="35" y="2"/>
                    <a:pt x="47" y="2"/>
                  </a:cubicBezTo>
                  <a:cubicBezTo>
                    <a:pt x="59" y="2"/>
                    <a:pt x="70" y="7"/>
                    <a:pt x="78" y="15"/>
                  </a:cubicBezTo>
                  <a:cubicBezTo>
                    <a:pt x="86" y="23"/>
                    <a:pt x="91" y="34"/>
                    <a:pt x="91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4" name="Freeform 78"/>
            <p:cNvSpPr/>
            <p:nvPr/>
          </p:nvSpPr>
          <p:spPr bwMode="auto">
            <a:xfrm>
              <a:off x="527050" y="1482725"/>
              <a:ext cx="233363" cy="2317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92 w 93"/>
                <a:gd name="T9" fmla="*/ 46 h 93"/>
                <a:gd name="T10" fmla="*/ 90 w 93"/>
                <a:gd name="T11" fmla="*/ 46 h 93"/>
                <a:gd name="T12" fmla="*/ 77 w 93"/>
                <a:gd name="T13" fmla="*/ 77 h 93"/>
                <a:gd name="T14" fmla="*/ 46 w 93"/>
                <a:gd name="T15" fmla="*/ 90 h 93"/>
                <a:gd name="T16" fmla="*/ 15 w 93"/>
                <a:gd name="T17" fmla="*/ 77 h 93"/>
                <a:gd name="T18" fmla="*/ 2 w 93"/>
                <a:gd name="T19" fmla="*/ 46 h 93"/>
                <a:gd name="T20" fmla="*/ 15 w 93"/>
                <a:gd name="T21" fmla="*/ 15 h 93"/>
                <a:gd name="T22" fmla="*/ 46 w 93"/>
                <a:gd name="T23" fmla="*/ 2 h 93"/>
                <a:gd name="T24" fmla="*/ 77 w 93"/>
                <a:gd name="T25" fmla="*/ 15 h 93"/>
                <a:gd name="T26" fmla="*/ 90 w 93"/>
                <a:gd name="T27" fmla="*/ 46 h 93"/>
                <a:gd name="T28" fmla="*/ 92 w 93"/>
                <a:gd name="T29" fmla="*/ 46 h 93"/>
                <a:gd name="T30" fmla="*/ 93 w 93"/>
                <a:gd name="T31" fmla="*/ 46 h 93"/>
                <a:gd name="T32" fmla="*/ 46 w 93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0" y="59"/>
                    <a:pt x="85" y="70"/>
                    <a:pt x="77" y="77"/>
                  </a:cubicBezTo>
                  <a:cubicBezTo>
                    <a:pt x="69" y="85"/>
                    <a:pt x="58" y="90"/>
                    <a:pt x="46" y="90"/>
                  </a:cubicBezTo>
                  <a:cubicBezTo>
                    <a:pt x="34" y="90"/>
                    <a:pt x="23" y="85"/>
                    <a:pt x="15" y="77"/>
                  </a:cubicBezTo>
                  <a:cubicBezTo>
                    <a:pt x="7" y="70"/>
                    <a:pt x="2" y="59"/>
                    <a:pt x="2" y="46"/>
                  </a:cubicBezTo>
                  <a:cubicBezTo>
                    <a:pt x="2" y="34"/>
                    <a:pt x="7" y="23"/>
                    <a:pt x="15" y="15"/>
                  </a:cubicBezTo>
                  <a:cubicBezTo>
                    <a:pt x="23" y="7"/>
                    <a:pt x="34" y="2"/>
                    <a:pt x="46" y="2"/>
                  </a:cubicBezTo>
                  <a:cubicBezTo>
                    <a:pt x="58" y="2"/>
                    <a:pt x="69" y="7"/>
                    <a:pt x="77" y="15"/>
                  </a:cubicBezTo>
                  <a:cubicBezTo>
                    <a:pt x="85" y="23"/>
                    <a:pt x="90" y="34"/>
                    <a:pt x="90" y="46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21"/>
                    <a:pt x="72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5" name="Freeform 79"/>
            <p:cNvSpPr>
              <a:spLocks noEditPoints="1"/>
            </p:cNvSpPr>
            <p:nvPr/>
          </p:nvSpPr>
          <p:spPr bwMode="auto">
            <a:xfrm>
              <a:off x="3556000" y="3121025"/>
              <a:ext cx="231775" cy="233363"/>
            </a:xfrm>
            <a:custGeom>
              <a:avLst/>
              <a:gdLst>
                <a:gd name="T0" fmla="*/ 13 w 93"/>
                <a:gd name="T1" fmla="*/ 76 h 93"/>
                <a:gd name="T2" fmla="*/ 11 w 93"/>
                <a:gd name="T3" fmla="*/ 78 h 93"/>
                <a:gd name="T4" fmla="*/ 39 w 93"/>
                <a:gd name="T5" fmla="*/ 93 h 93"/>
                <a:gd name="T6" fmla="*/ 39 w 93"/>
                <a:gd name="T7" fmla="*/ 90 h 93"/>
                <a:gd name="T8" fmla="*/ 15 w 93"/>
                <a:gd name="T9" fmla="*/ 78 h 93"/>
                <a:gd name="T10" fmla="*/ 13 w 93"/>
                <a:gd name="T11" fmla="*/ 76 h 93"/>
                <a:gd name="T12" fmla="*/ 83 w 93"/>
                <a:gd name="T13" fmla="*/ 71 h 93"/>
                <a:gd name="T14" fmla="*/ 77 w 93"/>
                <a:gd name="T15" fmla="*/ 78 h 93"/>
                <a:gd name="T16" fmla="*/ 46 w 93"/>
                <a:gd name="T17" fmla="*/ 91 h 93"/>
                <a:gd name="T18" fmla="*/ 44 w 93"/>
                <a:gd name="T19" fmla="*/ 91 h 93"/>
                <a:gd name="T20" fmla="*/ 44 w 93"/>
                <a:gd name="T21" fmla="*/ 93 h 93"/>
                <a:gd name="T22" fmla="*/ 46 w 93"/>
                <a:gd name="T23" fmla="*/ 93 h 93"/>
                <a:gd name="T24" fmla="*/ 85 w 93"/>
                <a:gd name="T25" fmla="*/ 72 h 93"/>
                <a:gd name="T26" fmla="*/ 83 w 93"/>
                <a:gd name="T27" fmla="*/ 71 h 93"/>
                <a:gd name="T28" fmla="*/ 93 w 93"/>
                <a:gd name="T29" fmla="*/ 47 h 93"/>
                <a:gd name="T30" fmla="*/ 91 w 93"/>
                <a:gd name="T31" fmla="*/ 47 h 93"/>
                <a:gd name="T32" fmla="*/ 90 w 93"/>
                <a:gd name="T33" fmla="*/ 47 h 93"/>
                <a:gd name="T34" fmla="*/ 86 w 93"/>
                <a:gd name="T35" fmla="*/ 66 h 93"/>
                <a:gd name="T36" fmla="*/ 88 w 93"/>
                <a:gd name="T37" fmla="*/ 67 h 93"/>
                <a:gd name="T38" fmla="*/ 93 w 93"/>
                <a:gd name="T39" fmla="*/ 47 h 93"/>
                <a:gd name="T40" fmla="*/ 2 w 93"/>
                <a:gd name="T41" fmla="*/ 31 h 93"/>
                <a:gd name="T42" fmla="*/ 0 w 93"/>
                <a:gd name="T43" fmla="*/ 47 h 93"/>
                <a:gd name="T44" fmla="*/ 8 w 93"/>
                <a:gd name="T45" fmla="*/ 74 h 93"/>
                <a:gd name="T46" fmla="*/ 10 w 93"/>
                <a:gd name="T47" fmla="*/ 72 h 93"/>
                <a:gd name="T48" fmla="*/ 2 w 93"/>
                <a:gd name="T49" fmla="*/ 47 h 93"/>
                <a:gd name="T50" fmla="*/ 4 w 93"/>
                <a:gd name="T51" fmla="*/ 32 h 93"/>
                <a:gd name="T52" fmla="*/ 2 w 93"/>
                <a:gd name="T53" fmla="*/ 31 h 93"/>
                <a:gd name="T54" fmla="*/ 74 w 93"/>
                <a:gd name="T55" fmla="*/ 10 h 93"/>
                <a:gd name="T56" fmla="*/ 72 w 93"/>
                <a:gd name="T57" fmla="*/ 12 h 93"/>
                <a:gd name="T58" fmla="*/ 77 w 93"/>
                <a:gd name="T59" fmla="*/ 16 h 93"/>
                <a:gd name="T60" fmla="*/ 90 w 93"/>
                <a:gd name="T61" fmla="*/ 47 h 93"/>
                <a:gd name="T62" fmla="*/ 91 w 93"/>
                <a:gd name="T63" fmla="*/ 47 h 93"/>
                <a:gd name="T64" fmla="*/ 93 w 93"/>
                <a:gd name="T65" fmla="*/ 47 h 93"/>
                <a:gd name="T66" fmla="*/ 74 w 93"/>
                <a:gd name="T67" fmla="*/ 10 h 93"/>
                <a:gd name="T68" fmla="*/ 42 w 93"/>
                <a:gd name="T69" fmla="*/ 1 h 93"/>
                <a:gd name="T70" fmla="*/ 4 w 93"/>
                <a:gd name="T71" fmla="*/ 27 h 93"/>
                <a:gd name="T72" fmla="*/ 6 w 93"/>
                <a:gd name="T73" fmla="*/ 28 h 93"/>
                <a:gd name="T74" fmla="*/ 15 w 93"/>
                <a:gd name="T75" fmla="*/ 16 h 93"/>
                <a:gd name="T76" fmla="*/ 42 w 93"/>
                <a:gd name="T77" fmla="*/ 3 h 93"/>
                <a:gd name="T78" fmla="*/ 42 w 93"/>
                <a:gd name="T79" fmla="*/ 1 h 93"/>
                <a:gd name="T80" fmla="*/ 47 w 93"/>
                <a:gd name="T81" fmla="*/ 0 h 93"/>
                <a:gd name="T82" fmla="*/ 47 w 93"/>
                <a:gd name="T83" fmla="*/ 3 h 93"/>
                <a:gd name="T84" fmla="*/ 68 w 93"/>
                <a:gd name="T85" fmla="*/ 9 h 93"/>
                <a:gd name="T86" fmla="*/ 70 w 93"/>
                <a:gd name="T87" fmla="*/ 7 h 93"/>
                <a:gd name="T88" fmla="*/ 47 w 93"/>
                <a:gd name="T8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3" h="93">
                  <a:moveTo>
                    <a:pt x="13" y="76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8" y="86"/>
                    <a:pt x="28" y="91"/>
                    <a:pt x="39" y="93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0" y="89"/>
                    <a:pt x="21" y="85"/>
                    <a:pt x="15" y="78"/>
                  </a:cubicBezTo>
                  <a:cubicBezTo>
                    <a:pt x="14" y="77"/>
                    <a:pt x="14" y="77"/>
                    <a:pt x="13" y="76"/>
                  </a:cubicBezTo>
                  <a:moveTo>
                    <a:pt x="83" y="71"/>
                  </a:moveTo>
                  <a:cubicBezTo>
                    <a:pt x="81" y="73"/>
                    <a:pt x="79" y="76"/>
                    <a:pt x="77" y="78"/>
                  </a:cubicBezTo>
                  <a:cubicBezTo>
                    <a:pt x="69" y="86"/>
                    <a:pt x="58" y="91"/>
                    <a:pt x="46" y="91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5" y="93"/>
                    <a:pt x="45" y="93"/>
                    <a:pt x="46" y="93"/>
                  </a:cubicBezTo>
                  <a:cubicBezTo>
                    <a:pt x="63" y="93"/>
                    <a:pt x="77" y="85"/>
                    <a:pt x="85" y="72"/>
                  </a:cubicBezTo>
                  <a:cubicBezTo>
                    <a:pt x="83" y="71"/>
                    <a:pt x="83" y="71"/>
                    <a:pt x="83" y="71"/>
                  </a:cubicBezTo>
                  <a:moveTo>
                    <a:pt x="93" y="47"/>
                  </a:moveTo>
                  <a:cubicBezTo>
                    <a:pt x="91" y="47"/>
                    <a:pt x="91" y="47"/>
                    <a:pt x="91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54"/>
                    <a:pt x="88" y="60"/>
                    <a:pt x="86" y="66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91" y="61"/>
                    <a:pt x="93" y="54"/>
                    <a:pt x="93" y="47"/>
                  </a:cubicBezTo>
                  <a:moveTo>
                    <a:pt x="2" y="31"/>
                  </a:moveTo>
                  <a:cubicBezTo>
                    <a:pt x="0" y="36"/>
                    <a:pt x="0" y="41"/>
                    <a:pt x="0" y="47"/>
                  </a:cubicBezTo>
                  <a:cubicBezTo>
                    <a:pt x="0" y="57"/>
                    <a:pt x="3" y="66"/>
                    <a:pt x="8" y="74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5" y="65"/>
                    <a:pt x="2" y="56"/>
                    <a:pt x="2" y="47"/>
                  </a:cubicBezTo>
                  <a:cubicBezTo>
                    <a:pt x="2" y="42"/>
                    <a:pt x="3" y="37"/>
                    <a:pt x="4" y="32"/>
                  </a:cubicBezTo>
                  <a:cubicBezTo>
                    <a:pt x="2" y="31"/>
                    <a:pt x="2" y="31"/>
                    <a:pt x="2" y="31"/>
                  </a:cubicBezTo>
                  <a:moveTo>
                    <a:pt x="74" y="10"/>
                  </a:moveTo>
                  <a:cubicBezTo>
                    <a:pt x="72" y="12"/>
                    <a:pt x="72" y="12"/>
                    <a:pt x="72" y="12"/>
                  </a:cubicBezTo>
                  <a:cubicBezTo>
                    <a:pt x="74" y="13"/>
                    <a:pt x="76" y="14"/>
                    <a:pt x="77" y="16"/>
                  </a:cubicBezTo>
                  <a:cubicBezTo>
                    <a:pt x="85" y="24"/>
                    <a:pt x="90" y="35"/>
                    <a:pt x="90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3" y="32"/>
                    <a:pt x="85" y="18"/>
                    <a:pt x="74" y="10"/>
                  </a:cubicBezTo>
                  <a:moveTo>
                    <a:pt x="42" y="1"/>
                  </a:moveTo>
                  <a:cubicBezTo>
                    <a:pt x="25" y="2"/>
                    <a:pt x="11" y="12"/>
                    <a:pt x="4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9" y="23"/>
                    <a:pt x="12" y="19"/>
                    <a:pt x="15" y="16"/>
                  </a:cubicBezTo>
                  <a:cubicBezTo>
                    <a:pt x="22" y="9"/>
                    <a:pt x="31" y="4"/>
                    <a:pt x="42" y="3"/>
                  </a:cubicBezTo>
                  <a:cubicBezTo>
                    <a:pt x="42" y="1"/>
                    <a:pt x="42" y="1"/>
                    <a:pt x="42" y="1"/>
                  </a:cubicBezTo>
                  <a:moveTo>
                    <a:pt x="47" y="0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55" y="3"/>
                    <a:pt x="62" y="5"/>
                    <a:pt x="68" y="9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3" y="3"/>
                    <a:pt x="55" y="1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6" name="Freeform 80"/>
            <p:cNvSpPr>
              <a:spLocks noEditPoints="1"/>
            </p:cNvSpPr>
            <p:nvPr/>
          </p:nvSpPr>
          <p:spPr bwMode="auto">
            <a:xfrm>
              <a:off x="3560763" y="3189288"/>
              <a:ext cx="214313" cy="112713"/>
            </a:xfrm>
            <a:custGeom>
              <a:avLst/>
              <a:gdLst>
                <a:gd name="T0" fmla="*/ 84 w 86"/>
                <a:gd name="T1" fmla="*/ 39 h 45"/>
                <a:gd name="T2" fmla="*/ 81 w 86"/>
                <a:gd name="T3" fmla="*/ 44 h 45"/>
                <a:gd name="T4" fmla="*/ 83 w 86"/>
                <a:gd name="T5" fmla="*/ 45 h 45"/>
                <a:gd name="T6" fmla="*/ 86 w 86"/>
                <a:gd name="T7" fmla="*/ 40 h 45"/>
                <a:gd name="T8" fmla="*/ 84 w 86"/>
                <a:gd name="T9" fmla="*/ 39 h 45"/>
                <a:gd name="T10" fmla="*/ 2 w 86"/>
                <a:gd name="T11" fmla="*/ 0 h 45"/>
                <a:gd name="T12" fmla="*/ 0 w 86"/>
                <a:gd name="T13" fmla="*/ 4 h 45"/>
                <a:gd name="T14" fmla="*/ 2 w 86"/>
                <a:gd name="T15" fmla="*/ 5 h 45"/>
                <a:gd name="T16" fmla="*/ 4 w 86"/>
                <a:gd name="T17" fmla="*/ 1 h 45"/>
                <a:gd name="T18" fmla="*/ 2 w 86"/>
                <a:gd name="T1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45">
                  <a:moveTo>
                    <a:pt x="84" y="39"/>
                  </a:moveTo>
                  <a:cubicBezTo>
                    <a:pt x="83" y="41"/>
                    <a:pt x="82" y="42"/>
                    <a:pt x="81" y="44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4" y="43"/>
                    <a:pt x="85" y="42"/>
                    <a:pt x="86" y="40"/>
                  </a:cubicBezTo>
                  <a:cubicBezTo>
                    <a:pt x="84" y="39"/>
                    <a:pt x="84" y="39"/>
                    <a:pt x="84" y="39"/>
                  </a:cubicBezTo>
                  <a:moveTo>
                    <a:pt x="2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4" y="2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7" name="Freeform 81"/>
            <p:cNvSpPr>
              <a:spLocks noEditPoints="1"/>
            </p:cNvSpPr>
            <p:nvPr/>
          </p:nvSpPr>
          <p:spPr bwMode="auto">
            <a:xfrm>
              <a:off x="3575050" y="3121025"/>
              <a:ext cx="165100" cy="233363"/>
            </a:xfrm>
            <a:custGeom>
              <a:avLst/>
              <a:gdLst>
                <a:gd name="T0" fmla="*/ 31 w 66"/>
                <a:gd name="T1" fmla="*/ 90 h 93"/>
                <a:gd name="T2" fmla="*/ 31 w 66"/>
                <a:gd name="T3" fmla="*/ 93 h 93"/>
                <a:gd name="T4" fmla="*/ 36 w 66"/>
                <a:gd name="T5" fmla="*/ 93 h 93"/>
                <a:gd name="T6" fmla="*/ 36 w 66"/>
                <a:gd name="T7" fmla="*/ 91 h 93"/>
                <a:gd name="T8" fmla="*/ 31 w 66"/>
                <a:gd name="T9" fmla="*/ 90 h 93"/>
                <a:gd name="T10" fmla="*/ 2 w 66"/>
                <a:gd name="T11" fmla="*/ 72 h 93"/>
                <a:gd name="T12" fmla="*/ 0 w 66"/>
                <a:gd name="T13" fmla="*/ 74 h 93"/>
                <a:gd name="T14" fmla="*/ 3 w 66"/>
                <a:gd name="T15" fmla="*/ 78 h 93"/>
                <a:gd name="T16" fmla="*/ 5 w 66"/>
                <a:gd name="T17" fmla="*/ 76 h 93"/>
                <a:gd name="T18" fmla="*/ 2 w 66"/>
                <a:gd name="T19" fmla="*/ 72 h 93"/>
                <a:gd name="T20" fmla="*/ 62 w 66"/>
                <a:gd name="T21" fmla="*/ 7 h 93"/>
                <a:gd name="T22" fmla="*/ 60 w 66"/>
                <a:gd name="T23" fmla="*/ 9 h 93"/>
                <a:gd name="T24" fmla="*/ 64 w 66"/>
                <a:gd name="T25" fmla="*/ 12 h 93"/>
                <a:gd name="T26" fmla="*/ 66 w 66"/>
                <a:gd name="T27" fmla="*/ 10 h 93"/>
                <a:gd name="T28" fmla="*/ 62 w 66"/>
                <a:gd name="T29" fmla="*/ 7 h 93"/>
                <a:gd name="T30" fmla="*/ 38 w 66"/>
                <a:gd name="T31" fmla="*/ 0 h 93"/>
                <a:gd name="T32" fmla="*/ 34 w 66"/>
                <a:gd name="T33" fmla="*/ 1 h 93"/>
                <a:gd name="T34" fmla="*/ 34 w 66"/>
                <a:gd name="T35" fmla="*/ 3 h 93"/>
                <a:gd name="T36" fmla="*/ 38 w 66"/>
                <a:gd name="T37" fmla="*/ 3 h 93"/>
                <a:gd name="T38" fmla="*/ 39 w 66"/>
                <a:gd name="T39" fmla="*/ 3 h 93"/>
                <a:gd name="T40" fmla="*/ 39 w 66"/>
                <a:gd name="T41" fmla="*/ 0 h 93"/>
                <a:gd name="T42" fmla="*/ 38 w 66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93">
                  <a:moveTo>
                    <a:pt x="31" y="90"/>
                  </a:moveTo>
                  <a:cubicBezTo>
                    <a:pt x="31" y="93"/>
                    <a:pt x="31" y="93"/>
                    <a:pt x="31" y="93"/>
                  </a:cubicBezTo>
                  <a:cubicBezTo>
                    <a:pt x="33" y="93"/>
                    <a:pt x="34" y="93"/>
                    <a:pt x="36" y="93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4" y="91"/>
                    <a:pt x="33" y="91"/>
                    <a:pt x="31" y="90"/>
                  </a:cubicBezTo>
                  <a:moveTo>
                    <a:pt x="2" y="72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1" y="75"/>
                    <a:pt x="2" y="77"/>
                    <a:pt x="3" y="78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4" y="75"/>
                    <a:pt x="3" y="73"/>
                    <a:pt x="2" y="72"/>
                  </a:cubicBezTo>
                  <a:moveTo>
                    <a:pt x="62" y="7"/>
                  </a:moveTo>
                  <a:cubicBezTo>
                    <a:pt x="60" y="9"/>
                    <a:pt x="60" y="9"/>
                    <a:pt x="60" y="9"/>
                  </a:cubicBezTo>
                  <a:cubicBezTo>
                    <a:pt x="61" y="10"/>
                    <a:pt x="63" y="11"/>
                    <a:pt x="64" y="12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5" y="9"/>
                    <a:pt x="63" y="8"/>
                    <a:pt x="62" y="7"/>
                  </a:cubicBezTo>
                  <a:moveTo>
                    <a:pt x="38" y="0"/>
                  </a:moveTo>
                  <a:cubicBezTo>
                    <a:pt x="37" y="0"/>
                    <a:pt x="35" y="1"/>
                    <a:pt x="34" y="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7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8" name="Freeform 82"/>
            <p:cNvSpPr/>
            <p:nvPr/>
          </p:nvSpPr>
          <p:spPr bwMode="auto">
            <a:xfrm>
              <a:off x="4795838" y="1817688"/>
              <a:ext cx="84138" cy="82550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7 h 33"/>
                <a:gd name="T4" fmla="*/ 16 w 33"/>
                <a:gd name="T5" fmla="*/ 33 h 33"/>
                <a:gd name="T6" fmla="*/ 33 w 33"/>
                <a:gd name="T7" fmla="*/ 17 h 33"/>
                <a:gd name="T8" fmla="*/ 31 w 33"/>
                <a:gd name="T9" fmla="*/ 17 h 33"/>
                <a:gd name="T10" fmla="*/ 30 w 33"/>
                <a:gd name="T11" fmla="*/ 17 h 33"/>
                <a:gd name="T12" fmla="*/ 16 w 33"/>
                <a:gd name="T13" fmla="*/ 30 h 33"/>
                <a:gd name="T14" fmla="*/ 3 w 33"/>
                <a:gd name="T15" fmla="*/ 17 h 33"/>
                <a:gd name="T16" fmla="*/ 16 w 33"/>
                <a:gd name="T17" fmla="*/ 3 h 33"/>
                <a:gd name="T18" fmla="*/ 30 w 33"/>
                <a:gd name="T19" fmla="*/ 17 h 33"/>
                <a:gd name="T20" fmla="*/ 31 w 33"/>
                <a:gd name="T21" fmla="*/ 17 h 33"/>
                <a:gd name="T22" fmla="*/ 33 w 33"/>
                <a:gd name="T23" fmla="*/ 17 h 33"/>
                <a:gd name="T24" fmla="*/ 16 w 33"/>
                <a:gd name="T2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25" y="33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4"/>
                    <a:pt x="24" y="30"/>
                    <a:pt x="16" y="30"/>
                  </a:cubicBezTo>
                  <a:cubicBezTo>
                    <a:pt x="9" y="30"/>
                    <a:pt x="3" y="24"/>
                    <a:pt x="3" y="17"/>
                  </a:cubicBezTo>
                  <a:cubicBezTo>
                    <a:pt x="3" y="9"/>
                    <a:pt x="9" y="3"/>
                    <a:pt x="16" y="3"/>
                  </a:cubicBezTo>
                  <a:cubicBezTo>
                    <a:pt x="24" y="3"/>
                    <a:pt x="30" y="9"/>
                    <a:pt x="30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5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9" name="Freeform 83"/>
            <p:cNvSpPr/>
            <p:nvPr/>
          </p:nvSpPr>
          <p:spPr bwMode="auto">
            <a:xfrm>
              <a:off x="4760913" y="623888"/>
              <a:ext cx="95250" cy="95250"/>
            </a:xfrm>
            <a:custGeom>
              <a:avLst/>
              <a:gdLst>
                <a:gd name="T0" fmla="*/ 19 w 38"/>
                <a:gd name="T1" fmla="*/ 0 h 38"/>
                <a:gd name="T2" fmla="*/ 0 w 38"/>
                <a:gd name="T3" fmla="*/ 19 h 38"/>
                <a:gd name="T4" fmla="*/ 19 w 38"/>
                <a:gd name="T5" fmla="*/ 38 h 38"/>
                <a:gd name="T6" fmla="*/ 38 w 38"/>
                <a:gd name="T7" fmla="*/ 19 h 38"/>
                <a:gd name="T8" fmla="*/ 37 w 38"/>
                <a:gd name="T9" fmla="*/ 19 h 38"/>
                <a:gd name="T10" fmla="*/ 36 w 38"/>
                <a:gd name="T11" fmla="*/ 19 h 38"/>
                <a:gd name="T12" fmla="*/ 31 w 38"/>
                <a:gd name="T13" fmla="*/ 31 h 38"/>
                <a:gd name="T14" fmla="*/ 19 w 38"/>
                <a:gd name="T15" fmla="*/ 36 h 38"/>
                <a:gd name="T16" fmla="*/ 8 w 38"/>
                <a:gd name="T17" fmla="*/ 31 h 38"/>
                <a:gd name="T18" fmla="*/ 3 w 38"/>
                <a:gd name="T19" fmla="*/ 19 h 38"/>
                <a:gd name="T20" fmla="*/ 8 w 38"/>
                <a:gd name="T21" fmla="*/ 7 h 38"/>
                <a:gd name="T22" fmla="*/ 19 w 38"/>
                <a:gd name="T23" fmla="*/ 2 h 38"/>
                <a:gd name="T24" fmla="*/ 31 w 38"/>
                <a:gd name="T25" fmla="*/ 7 h 38"/>
                <a:gd name="T26" fmla="*/ 36 w 38"/>
                <a:gd name="T27" fmla="*/ 19 h 38"/>
                <a:gd name="T28" fmla="*/ 37 w 38"/>
                <a:gd name="T29" fmla="*/ 19 h 38"/>
                <a:gd name="T30" fmla="*/ 38 w 38"/>
                <a:gd name="T31" fmla="*/ 19 h 38"/>
                <a:gd name="T32" fmla="*/ 19 w 38"/>
                <a:gd name="T3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8" y="30"/>
                    <a:pt x="38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24"/>
                    <a:pt x="34" y="28"/>
                    <a:pt x="31" y="31"/>
                  </a:cubicBezTo>
                  <a:cubicBezTo>
                    <a:pt x="28" y="34"/>
                    <a:pt x="24" y="36"/>
                    <a:pt x="19" y="36"/>
                  </a:cubicBezTo>
                  <a:cubicBezTo>
                    <a:pt x="15" y="36"/>
                    <a:pt x="11" y="34"/>
                    <a:pt x="8" y="31"/>
                  </a:cubicBezTo>
                  <a:cubicBezTo>
                    <a:pt x="5" y="28"/>
                    <a:pt x="3" y="24"/>
                    <a:pt x="3" y="19"/>
                  </a:cubicBezTo>
                  <a:cubicBezTo>
                    <a:pt x="3" y="14"/>
                    <a:pt x="5" y="10"/>
                    <a:pt x="8" y="7"/>
                  </a:cubicBezTo>
                  <a:cubicBezTo>
                    <a:pt x="11" y="4"/>
                    <a:pt x="15" y="2"/>
                    <a:pt x="19" y="2"/>
                  </a:cubicBezTo>
                  <a:cubicBezTo>
                    <a:pt x="24" y="2"/>
                    <a:pt x="28" y="4"/>
                    <a:pt x="31" y="7"/>
                  </a:cubicBezTo>
                  <a:cubicBezTo>
                    <a:pt x="34" y="10"/>
                    <a:pt x="36" y="14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8"/>
                    <a:pt x="30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0" name="Freeform 84"/>
            <p:cNvSpPr/>
            <p:nvPr/>
          </p:nvSpPr>
          <p:spPr bwMode="auto">
            <a:xfrm>
              <a:off x="4351338" y="5038725"/>
              <a:ext cx="107950" cy="107950"/>
            </a:xfrm>
            <a:custGeom>
              <a:avLst/>
              <a:gdLst>
                <a:gd name="T0" fmla="*/ 22 w 43"/>
                <a:gd name="T1" fmla="*/ 0 h 43"/>
                <a:gd name="T2" fmla="*/ 0 w 43"/>
                <a:gd name="T3" fmla="*/ 22 h 43"/>
                <a:gd name="T4" fmla="*/ 22 w 43"/>
                <a:gd name="T5" fmla="*/ 43 h 43"/>
                <a:gd name="T6" fmla="*/ 43 w 43"/>
                <a:gd name="T7" fmla="*/ 22 h 43"/>
                <a:gd name="T8" fmla="*/ 42 w 43"/>
                <a:gd name="T9" fmla="*/ 22 h 43"/>
                <a:gd name="T10" fmla="*/ 41 w 43"/>
                <a:gd name="T11" fmla="*/ 22 h 43"/>
                <a:gd name="T12" fmla="*/ 35 w 43"/>
                <a:gd name="T13" fmla="*/ 35 h 43"/>
                <a:gd name="T14" fmla="*/ 22 w 43"/>
                <a:gd name="T15" fmla="*/ 41 h 43"/>
                <a:gd name="T16" fmla="*/ 8 w 43"/>
                <a:gd name="T17" fmla="*/ 35 h 43"/>
                <a:gd name="T18" fmla="*/ 2 w 43"/>
                <a:gd name="T19" fmla="*/ 22 h 43"/>
                <a:gd name="T20" fmla="*/ 8 w 43"/>
                <a:gd name="T21" fmla="*/ 8 h 43"/>
                <a:gd name="T22" fmla="*/ 22 w 43"/>
                <a:gd name="T23" fmla="*/ 2 h 43"/>
                <a:gd name="T24" fmla="*/ 35 w 43"/>
                <a:gd name="T25" fmla="*/ 8 h 43"/>
                <a:gd name="T26" fmla="*/ 41 w 43"/>
                <a:gd name="T27" fmla="*/ 22 h 43"/>
                <a:gd name="T28" fmla="*/ 42 w 43"/>
                <a:gd name="T29" fmla="*/ 22 h 43"/>
                <a:gd name="T30" fmla="*/ 43 w 43"/>
                <a:gd name="T31" fmla="*/ 22 h 43"/>
                <a:gd name="T32" fmla="*/ 22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2" y="43"/>
                  </a:cubicBezTo>
                  <a:cubicBezTo>
                    <a:pt x="34" y="43"/>
                    <a:pt x="43" y="34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5" y="35"/>
                  </a:cubicBezTo>
                  <a:cubicBezTo>
                    <a:pt x="32" y="39"/>
                    <a:pt x="27" y="41"/>
                    <a:pt x="22" y="41"/>
                  </a:cubicBezTo>
                  <a:cubicBezTo>
                    <a:pt x="16" y="41"/>
                    <a:pt x="11" y="39"/>
                    <a:pt x="8" y="35"/>
                  </a:cubicBezTo>
                  <a:cubicBezTo>
                    <a:pt x="4" y="32"/>
                    <a:pt x="2" y="27"/>
                    <a:pt x="2" y="22"/>
                  </a:cubicBezTo>
                  <a:cubicBezTo>
                    <a:pt x="2" y="16"/>
                    <a:pt x="4" y="11"/>
                    <a:pt x="8" y="8"/>
                  </a:cubicBezTo>
                  <a:cubicBezTo>
                    <a:pt x="11" y="4"/>
                    <a:pt x="16" y="2"/>
                    <a:pt x="22" y="2"/>
                  </a:cubicBezTo>
                  <a:cubicBezTo>
                    <a:pt x="27" y="2"/>
                    <a:pt x="32" y="4"/>
                    <a:pt x="35" y="8"/>
                  </a:cubicBezTo>
                  <a:cubicBezTo>
                    <a:pt x="39" y="11"/>
                    <a:pt x="41" y="16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0"/>
                    <a:pt x="34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1" name="Freeform 85"/>
            <p:cNvSpPr/>
            <p:nvPr/>
          </p:nvSpPr>
          <p:spPr bwMode="auto">
            <a:xfrm>
              <a:off x="1090613" y="4968875"/>
              <a:ext cx="142875" cy="144463"/>
            </a:xfrm>
            <a:custGeom>
              <a:avLst/>
              <a:gdLst>
                <a:gd name="T0" fmla="*/ 28 w 57"/>
                <a:gd name="T1" fmla="*/ 0 h 58"/>
                <a:gd name="T2" fmla="*/ 0 w 57"/>
                <a:gd name="T3" fmla="*/ 29 h 58"/>
                <a:gd name="T4" fmla="*/ 28 w 57"/>
                <a:gd name="T5" fmla="*/ 58 h 58"/>
                <a:gd name="T6" fmla="*/ 57 w 57"/>
                <a:gd name="T7" fmla="*/ 29 h 58"/>
                <a:gd name="T8" fmla="*/ 56 w 57"/>
                <a:gd name="T9" fmla="*/ 29 h 58"/>
                <a:gd name="T10" fmla="*/ 55 w 57"/>
                <a:gd name="T11" fmla="*/ 29 h 58"/>
                <a:gd name="T12" fmla="*/ 47 w 57"/>
                <a:gd name="T13" fmla="*/ 48 h 58"/>
                <a:gd name="T14" fmla="*/ 28 w 57"/>
                <a:gd name="T15" fmla="*/ 55 h 58"/>
                <a:gd name="T16" fmla="*/ 10 w 57"/>
                <a:gd name="T17" fmla="*/ 48 h 58"/>
                <a:gd name="T18" fmla="*/ 2 w 57"/>
                <a:gd name="T19" fmla="*/ 29 h 58"/>
                <a:gd name="T20" fmla="*/ 10 w 57"/>
                <a:gd name="T21" fmla="*/ 11 h 58"/>
                <a:gd name="T22" fmla="*/ 28 w 57"/>
                <a:gd name="T23" fmla="*/ 3 h 58"/>
                <a:gd name="T24" fmla="*/ 47 w 57"/>
                <a:gd name="T25" fmla="*/ 11 h 58"/>
                <a:gd name="T26" fmla="*/ 55 w 57"/>
                <a:gd name="T27" fmla="*/ 29 h 58"/>
                <a:gd name="T28" fmla="*/ 56 w 57"/>
                <a:gd name="T29" fmla="*/ 29 h 58"/>
                <a:gd name="T30" fmla="*/ 57 w 57"/>
                <a:gd name="T31" fmla="*/ 29 h 58"/>
                <a:gd name="T32" fmla="*/ 28 w 57"/>
                <a:gd name="T3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8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8" y="58"/>
                  </a:cubicBezTo>
                  <a:cubicBezTo>
                    <a:pt x="44" y="58"/>
                    <a:pt x="57" y="45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3"/>
                    <a:pt x="47" y="48"/>
                  </a:cubicBezTo>
                  <a:cubicBezTo>
                    <a:pt x="42" y="52"/>
                    <a:pt x="36" y="55"/>
                    <a:pt x="28" y="55"/>
                  </a:cubicBezTo>
                  <a:cubicBezTo>
                    <a:pt x="21" y="55"/>
                    <a:pt x="15" y="52"/>
                    <a:pt x="10" y="48"/>
                  </a:cubicBezTo>
                  <a:cubicBezTo>
                    <a:pt x="5" y="43"/>
                    <a:pt x="2" y="36"/>
                    <a:pt x="2" y="29"/>
                  </a:cubicBezTo>
                  <a:cubicBezTo>
                    <a:pt x="2" y="22"/>
                    <a:pt x="5" y="15"/>
                    <a:pt x="10" y="11"/>
                  </a:cubicBezTo>
                  <a:cubicBezTo>
                    <a:pt x="15" y="6"/>
                    <a:pt x="21" y="3"/>
                    <a:pt x="28" y="3"/>
                  </a:cubicBezTo>
                  <a:cubicBezTo>
                    <a:pt x="36" y="3"/>
                    <a:pt x="42" y="6"/>
                    <a:pt x="47" y="11"/>
                  </a:cubicBezTo>
                  <a:cubicBezTo>
                    <a:pt x="52" y="15"/>
                    <a:pt x="55" y="22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13"/>
                    <a:pt x="44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2" name="Freeform 86"/>
            <p:cNvSpPr/>
            <p:nvPr/>
          </p:nvSpPr>
          <p:spPr bwMode="auto">
            <a:xfrm>
              <a:off x="322263" y="1323975"/>
              <a:ext cx="107950" cy="107950"/>
            </a:xfrm>
            <a:custGeom>
              <a:avLst/>
              <a:gdLst>
                <a:gd name="T0" fmla="*/ 21 w 43"/>
                <a:gd name="T1" fmla="*/ 0 h 43"/>
                <a:gd name="T2" fmla="*/ 0 w 43"/>
                <a:gd name="T3" fmla="*/ 22 h 43"/>
                <a:gd name="T4" fmla="*/ 21 w 43"/>
                <a:gd name="T5" fmla="*/ 43 h 43"/>
                <a:gd name="T6" fmla="*/ 43 w 43"/>
                <a:gd name="T7" fmla="*/ 22 h 43"/>
                <a:gd name="T8" fmla="*/ 42 w 43"/>
                <a:gd name="T9" fmla="*/ 22 h 43"/>
                <a:gd name="T10" fmla="*/ 41 w 43"/>
                <a:gd name="T11" fmla="*/ 22 h 43"/>
                <a:gd name="T12" fmla="*/ 35 w 43"/>
                <a:gd name="T13" fmla="*/ 35 h 43"/>
                <a:gd name="T14" fmla="*/ 21 w 43"/>
                <a:gd name="T15" fmla="*/ 41 h 43"/>
                <a:gd name="T16" fmla="*/ 8 w 43"/>
                <a:gd name="T17" fmla="*/ 35 h 43"/>
                <a:gd name="T18" fmla="*/ 2 w 43"/>
                <a:gd name="T19" fmla="*/ 22 h 43"/>
                <a:gd name="T20" fmla="*/ 8 w 43"/>
                <a:gd name="T21" fmla="*/ 8 h 43"/>
                <a:gd name="T22" fmla="*/ 21 w 43"/>
                <a:gd name="T23" fmla="*/ 2 h 43"/>
                <a:gd name="T24" fmla="*/ 35 w 43"/>
                <a:gd name="T25" fmla="*/ 8 h 43"/>
                <a:gd name="T26" fmla="*/ 41 w 43"/>
                <a:gd name="T27" fmla="*/ 22 h 43"/>
                <a:gd name="T28" fmla="*/ 42 w 43"/>
                <a:gd name="T29" fmla="*/ 22 h 43"/>
                <a:gd name="T30" fmla="*/ 43 w 43"/>
                <a:gd name="T31" fmla="*/ 22 h 43"/>
                <a:gd name="T32" fmla="*/ 21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21" y="0"/>
                  </a:moveTo>
                  <a:cubicBezTo>
                    <a:pt x="9" y="0"/>
                    <a:pt x="0" y="10"/>
                    <a:pt x="0" y="22"/>
                  </a:cubicBezTo>
                  <a:cubicBezTo>
                    <a:pt x="0" y="34"/>
                    <a:pt x="9" y="43"/>
                    <a:pt x="21" y="43"/>
                  </a:cubicBezTo>
                  <a:cubicBezTo>
                    <a:pt x="33" y="43"/>
                    <a:pt x="43" y="34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5" y="35"/>
                  </a:cubicBezTo>
                  <a:cubicBezTo>
                    <a:pt x="32" y="39"/>
                    <a:pt x="27" y="41"/>
                    <a:pt x="21" y="41"/>
                  </a:cubicBezTo>
                  <a:cubicBezTo>
                    <a:pt x="16" y="41"/>
                    <a:pt x="11" y="39"/>
                    <a:pt x="8" y="35"/>
                  </a:cubicBezTo>
                  <a:cubicBezTo>
                    <a:pt x="4" y="32"/>
                    <a:pt x="2" y="27"/>
                    <a:pt x="2" y="22"/>
                  </a:cubicBezTo>
                  <a:cubicBezTo>
                    <a:pt x="2" y="16"/>
                    <a:pt x="4" y="11"/>
                    <a:pt x="8" y="8"/>
                  </a:cubicBezTo>
                  <a:cubicBezTo>
                    <a:pt x="11" y="4"/>
                    <a:pt x="16" y="2"/>
                    <a:pt x="21" y="2"/>
                  </a:cubicBezTo>
                  <a:cubicBezTo>
                    <a:pt x="27" y="2"/>
                    <a:pt x="32" y="4"/>
                    <a:pt x="35" y="8"/>
                  </a:cubicBezTo>
                  <a:cubicBezTo>
                    <a:pt x="39" y="11"/>
                    <a:pt x="41" y="16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3" name="Freeform 87"/>
            <p:cNvSpPr/>
            <p:nvPr/>
          </p:nvSpPr>
          <p:spPr bwMode="auto">
            <a:xfrm>
              <a:off x="4630738" y="4826000"/>
              <a:ext cx="201613" cy="196850"/>
            </a:xfrm>
            <a:custGeom>
              <a:avLst/>
              <a:gdLst>
                <a:gd name="T0" fmla="*/ 40 w 80"/>
                <a:gd name="T1" fmla="*/ 0 h 79"/>
                <a:gd name="T2" fmla="*/ 0 w 80"/>
                <a:gd name="T3" fmla="*/ 39 h 79"/>
                <a:gd name="T4" fmla="*/ 40 w 80"/>
                <a:gd name="T5" fmla="*/ 79 h 79"/>
                <a:gd name="T6" fmla="*/ 80 w 80"/>
                <a:gd name="T7" fmla="*/ 39 h 79"/>
                <a:gd name="T8" fmla="*/ 78 w 80"/>
                <a:gd name="T9" fmla="*/ 39 h 79"/>
                <a:gd name="T10" fmla="*/ 77 w 80"/>
                <a:gd name="T11" fmla="*/ 39 h 79"/>
                <a:gd name="T12" fmla="*/ 66 w 80"/>
                <a:gd name="T13" fmla="*/ 66 h 79"/>
                <a:gd name="T14" fmla="*/ 40 w 80"/>
                <a:gd name="T15" fmla="*/ 77 h 79"/>
                <a:gd name="T16" fmla="*/ 14 w 80"/>
                <a:gd name="T17" fmla="*/ 66 h 79"/>
                <a:gd name="T18" fmla="*/ 3 w 80"/>
                <a:gd name="T19" fmla="*/ 39 h 79"/>
                <a:gd name="T20" fmla="*/ 14 w 80"/>
                <a:gd name="T21" fmla="*/ 13 h 79"/>
                <a:gd name="T22" fmla="*/ 40 w 80"/>
                <a:gd name="T23" fmla="*/ 2 h 79"/>
                <a:gd name="T24" fmla="*/ 66 w 80"/>
                <a:gd name="T25" fmla="*/ 13 h 79"/>
                <a:gd name="T26" fmla="*/ 77 w 80"/>
                <a:gd name="T27" fmla="*/ 39 h 79"/>
                <a:gd name="T28" fmla="*/ 78 w 80"/>
                <a:gd name="T29" fmla="*/ 39 h 79"/>
                <a:gd name="T30" fmla="*/ 80 w 80"/>
                <a:gd name="T31" fmla="*/ 39 h 79"/>
                <a:gd name="T32" fmla="*/ 40 w 80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80" y="61"/>
                    <a:pt x="80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50"/>
                    <a:pt x="73" y="59"/>
                    <a:pt x="66" y="66"/>
                  </a:cubicBezTo>
                  <a:cubicBezTo>
                    <a:pt x="59" y="72"/>
                    <a:pt x="50" y="77"/>
                    <a:pt x="40" y="77"/>
                  </a:cubicBezTo>
                  <a:cubicBezTo>
                    <a:pt x="30" y="77"/>
                    <a:pt x="20" y="72"/>
                    <a:pt x="14" y="66"/>
                  </a:cubicBezTo>
                  <a:cubicBezTo>
                    <a:pt x="7" y="59"/>
                    <a:pt x="3" y="50"/>
                    <a:pt x="3" y="39"/>
                  </a:cubicBezTo>
                  <a:cubicBezTo>
                    <a:pt x="3" y="29"/>
                    <a:pt x="7" y="20"/>
                    <a:pt x="14" y="13"/>
                  </a:cubicBezTo>
                  <a:cubicBezTo>
                    <a:pt x="20" y="6"/>
                    <a:pt x="30" y="2"/>
                    <a:pt x="40" y="2"/>
                  </a:cubicBezTo>
                  <a:cubicBezTo>
                    <a:pt x="50" y="2"/>
                    <a:pt x="59" y="6"/>
                    <a:pt x="66" y="13"/>
                  </a:cubicBezTo>
                  <a:cubicBezTo>
                    <a:pt x="73" y="20"/>
                    <a:pt x="77" y="29"/>
                    <a:pt x="77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18"/>
                    <a:pt x="62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4" name="Freeform 88"/>
            <p:cNvSpPr/>
            <p:nvPr/>
          </p:nvSpPr>
          <p:spPr bwMode="auto">
            <a:xfrm>
              <a:off x="492125" y="3376613"/>
              <a:ext cx="142875" cy="142875"/>
            </a:xfrm>
            <a:custGeom>
              <a:avLst/>
              <a:gdLst>
                <a:gd name="T0" fmla="*/ 29 w 57"/>
                <a:gd name="T1" fmla="*/ 0 h 57"/>
                <a:gd name="T2" fmla="*/ 0 w 57"/>
                <a:gd name="T3" fmla="*/ 29 h 57"/>
                <a:gd name="T4" fmla="*/ 29 w 57"/>
                <a:gd name="T5" fmla="*/ 57 h 57"/>
                <a:gd name="T6" fmla="*/ 57 w 57"/>
                <a:gd name="T7" fmla="*/ 29 h 57"/>
                <a:gd name="T8" fmla="*/ 56 w 57"/>
                <a:gd name="T9" fmla="*/ 29 h 57"/>
                <a:gd name="T10" fmla="*/ 55 w 57"/>
                <a:gd name="T11" fmla="*/ 29 h 57"/>
                <a:gd name="T12" fmla="*/ 47 w 57"/>
                <a:gd name="T13" fmla="*/ 47 h 57"/>
                <a:gd name="T14" fmla="*/ 29 w 57"/>
                <a:gd name="T15" fmla="*/ 55 h 57"/>
                <a:gd name="T16" fmla="*/ 10 w 57"/>
                <a:gd name="T17" fmla="*/ 47 h 57"/>
                <a:gd name="T18" fmla="*/ 3 w 57"/>
                <a:gd name="T19" fmla="*/ 29 h 57"/>
                <a:gd name="T20" fmla="*/ 10 w 57"/>
                <a:gd name="T21" fmla="*/ 10 h 57"/>
                <a:gd name="T22" fmla="*/ 29 w 57"/>
                <a:gd name="T23" fmla="*/ 2 h 57"/>
                <a:gd name="T24" fmla="*/ 47 w 57"/>
                <a:gd name="T25" fmla="*/ 10 h 57"/>
                <a:gd name="T26" fmla="*/ 55 w 57"/>
                <a:gd name="T27" fmla="*/ 29 h 57"/>
                <a:gd name="T28" fmla="*/ 56 w 57"/>
                <a:gd name="T29" fmla="*/ 29 h 57"/>
                <a:gd name="T30" fmla="*/ 57 w 57"/>
                <a:gd name="T31" fmla="*/ 29 h 57"/>
                <a:gd name="T32" fmla="*/ 29 w 57"/>
                <a:gd name="T3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4"/>
                    <a:pt x="13" y="57"/>
                    <a:pt x="29" y="57"/>
                  </a:cubicBezTo>
                  <a:cubicBezTo>
                    <a:pt x="45" y="57"/>
                    <a:pt x="57" y="44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2"/>
                    <a:pt x="47" y="47"/>
                  </a:cubicBezTo>
                  <a:cubicBezTo>
                    <a:pt x="43" y="52"/>
                    <a:pt x="36" y="55"/>
                    <a:pt x="29" y="55"/>
                  </a:cubicBezTo>
                  <a:cubicBezTo>
                    <a:pt x="22" y="55"/>
                    <a:pt x="15" y="52"/>
                    <a:pt x="10" y="47"/>
                  </a:cubicBezTo>
                  <a:cubicBezTo>
                    <a:pt x="6" y="42"/>
                    <a:pt x="3" y="36"/>
                    <a:pt x="3" y="29"/>
                  </a:cubicBezTo>
                  <a:cubicBezTo>
                    <a:pt x="3" y="21"/>
                    <a:pt x="6" y="15"/>
                    <a:pt x="10" y="10"/>
                  </a:cubicBezTo>
                  <a:cubicBezTo>
                    <a:pt x="15" y="5"/>
                    <a:pt x="22" y="2"/>
                    <a:pt x="29" y="2"/>
                  </a:cubicBezTo>
                  <a:cubicBezTo>
                    <a:pt x="36" y="2"/>
                    <a:pt x="43" y="5"/>
                    <a:pt x="47" y="10"/>
                  </a:cubicBezTo>
                  <a:cubicBezTo>
                    <a:pt x="52" y="15"/>
                    <a:pt x="55" y="21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13"/>
                    <a:pt x="45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5" name="Freeform 89"/>
            <p:cNvSpPr/>
            <p:nvPr/>
          </p:nvSpPr>
          <p:spPr bwMode="auto">
            <a:xfrm>
              <a:off x="306388" y="3663950"/>
              <a:ext cx="111125" cy="111125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42 w 44"/>
                <a:gd name="T9" fmla="*/ 22 h 44"/>
                <a:gd name="T10" fmla="*/ 41 w 44"/>
                <a:gd name="T11" fmla="*/ 22 h 44"/>
                <a:gd name="T12" fmla="*/ 36 w 44"/>
                <a:gd name="T13" fmla="*/ 36 h 44"/>
                <a:gd name="T14" fmla="*/ 22 w 44"/>
                <a:gd name="T15" fmla="*/ 41 h 44"/>
                <a:gd name="T16" fmla="*/ 8 w 44"/>
                <a:gd name="T17" fmla="*/ 36 h 44"/>
                <a:gd name="T18" fmla="*/ 3 w 44"/>
                <a:gd name="T19" fmla="*/ 22 h 44"/>
                <a:gd name="T20" fmla="*/ 8 w 44"/>
                <a:gd name="T21" fmla="*/ 8 h 44"/>
                <a:gd name="T22" fmla="*/ 22 w 44"/>
                <a:gd name="T23" fmla="*/ 3 h 44"/>
                <a:gd name="T24" fmla="*/ 36 w 44"/>
                <a:gd name="T25" fmla="*/ 8 h 44"/>
                <a:gd name="T26" fmla="*/ 41 w 44"/>
                <a:gd name="T27" fmla="*/ 22 h 44"/>
                <a:gd name="T28" fmla="*/ 42 w 44"/>
                <a:gd name="T29" fmla="*/ 22 h 44"/>
                <a:gd name="T30" fmla="*/ 44 w 44"/>
                <a:gd name="T31" fmla="*/ 22 h 44"/>
                <a:gd name="T32" fmla="*/ 22 w 44"/>
                <a:gd name="T3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7"/>
                    <a:pt x="39" y="32"/>
                    <a:pt x="36" y="36"/>
                  </a:cubicBezTo>
                  <a:cubicBezTo>
                    <a:pt x="32" y="39"/>
                    <a:pt x="27" y="41"/>
                    <a:pt x="22" y="41"/>
                  </a:cubicBezTo>
                  <a:cubicBezTo>
                    <a:pt x="17" y="41"/>
                    <a:pt x="12" y="39"/>
                    <a:pt x="8" y="36"/>
                  </a:cubicBezTo>
                  <a:cubicBezTo>
                    <a:pt x="5" y="32"/>
                    <a:pt x="3" y="27"/>
                    <a:pt x="3" y="22"/>
                  </a:cubicBezTo>
                  <a:cubicBezTo>
                    <a:pt x="3" y="17"/>
                    <a:pt x="5" y="12"/>
                    <a:pt x="8" y="8"/>
                  </a:cubicBezTo>
                  <a:cubicBezTo>
                    <a:pt x="12" y="5"/>
                    <a:pt x="17" y="3"/>
                    <a:pt x="22" y="3"/>
                  </a:cubicBezTo>
                  <a:cubicBezTo>
                    <a:pt x="27" y="3"/>
                    <a:pt x="32" y="5"/>
                    <a:pt x="36" y="8"/>
                  </a:cubicBezTo>
                  <a:cubicBezTo>
                    <a:pt x="39" y="12"/>
                    <a:pt x="41" y="17"/>
                    <a:pt x="41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6" name="Freeform 90"/>
            <p:cNvSpPr/>
            <p:nvPr/>
          </p:nvSpPr>
          <p:spPr bwMode="auto">
            <a:xfrm>
              <a:off x="2220913" y="3498850"/>
              <a:ext cx="146050" cy="146050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56 w 58"/>
                <a:gd name="T9" fmla="*/ 29 h 58"/>
                <a:gd name="T10" fmla="*/ 55 w 58"/>
                <a:gd name="T11" fmla="*/ 29 h 58"/>
                <a:gd name="T12" fmla="*/ 48 w 58"/>
                <a:gd name="T13" fmla="*/ 48 h 58"/>
                <a:gd name="T14" fmla="*/ 29 w 58"/>
                <a:gd name="T15" fmla="*/ 55 h 58"/>
                <a:gd name="T16" fmla="*/ 11 w 58"/>
                <a:gd name="T17" fmla="*/ 48 h 58"/>
                <a:gd name="T18" fmla="*/ 3 w 58"/>
                <a:gd name="T19" fmla="*/ 29 h 58"/>
                <a:gd name="T20" fmla="*/ 11 w 58"/>
                <a:gd name="T21" fmla="*/ 10 h 58"/>
                <a:gd name="T22" fmla="*/ 29 w 58"/>
                <a:gd name="T23" fmla="*/ 3 h 58"/>
                <a:gd name="T24" fmla="*/ 48 w 58"/>
                <a:gd name="T25" fmla="*/ 10 h 58"/>
                <a:gd name="T26" fmla="*/ 55 w 58"/>
                <a:gd name="T27" fmla="*/ 29 h 58"/>
                <a:gd name="T28" fmla="*/ 56 w 58"/>
                <a:gd name="T29" fmla="*/ 29 h 58"/>
                <a:gd name="T30" fmla="*/ 58 w 58"/>
                <a:gd name="T31" fmla="*/ 29 h 58"/>
                <a:gd name="T32" fmla="*/ 29 w 58"/>
                <a:gd name="T3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6"/>
                    <a:pt x="52" y="43"/>
                    <a:pt x="48" y="48"/>
                  </a:cubicBezTo>
                  <a:cubicBezTo>
                    <a:pt x="43" y="52"/>
                    <a:pt x="36" y="55"/>
                    <a:pt x="29" y="55"/>
                  </a:cubicBezTo>
                  <a:cubicBezTo>
                    <a:pt x="22" y="55"/>
                    <a:pt x="15" y="52"/>
                    <a:pt x="11" y="48"/>
                  </a:cubicBezTo>
                  <a:cubicBezTo>
                    <a:pt x="6" y="43"/>
                    <a:pt x="3" y="36"/>
                    <a:pt x="3" y="29"/>
                  </a:cubicBezTo>
                  <a:cubicBezTo>
                    <a:pt x="3" y="22"/>
                    <a:pt x="6" y="15"/>
                    <a:pt x="11" y="10"/>
                  </a:cubicBezTo>
                  <a:cubicBezTo>
                    <a:pt x="15" y="6"/>
                    <a:pt x="22" y="3"/>
                    <a:pt x="29" y="3"/>
                  </a:cubicBezTo>
                  <a:cubicBezTo>
                    <a:pt x="36" y="3"/>
                    <a:pt x="43" y="6"/>
                    <a:pt x="48" y="10"/>
                  </a:cubicBezTo>
                  <a:cubicBezTo>
                    <a:pt x="52" y="15"/>
                    <a:pt x="55" y="22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7" name="Freeform 91"/>
            <p:cNvSpPr>
              <a:spLocks noEditPoints="1"/>
            </p:cNvSpPr>
            <p:nvPr/>
          </p:nvSpPr>
          <p:spPr bwMode="auto">
            <a:xfrm>
              <a:off x="3643313" y="2451100"/>
              <a:ext cx="117475" cy="114300"/>
            </a:xfrm>
            <a:custGeom>
              <a:avLst/>
              <a:gdLst>
                <a:gd name="T0" fmla="*/ 47 w 47"/>
                <a:gd name="T1" fmla="*/ 23 h 46"/>
                <a:gd name="T2" fmla="*/ 45 w 47"/>
                <a:gd name="T3" fmla="*/ 23 h 46"/>
                <a:gd name="T4" fmla="*/ 44 w 47"/>
                <a:gd name="T5" fmla="*/ 23 h 46"/>
                <a:gd name="T6" fmla="*/ 38 w 47"/>
                <a:gd name="T7" fmla="*/ 37 h 46"/>
                <a:gd name="T8" fmla="*/ 23 w 47"/>
                <a:gd name="T9" fmla="*/ 44 h 46"/>
                <a:gd name="T10" fmla="*/ 19 w 47"/>
                <a:gd name="T11" fmla="*/ 43 h 46"/>
                <a:gd name="T12" fmla="*/ 19 w 47"/>
                <a:gd name="T13" fmla="*/ 46 h 46"/>
                <a:gd name="T14" fmla="*/ 23 w 47"/>
                <a:gd name="T15" fmla="*/ 46 h 46"/>
                <a:gd name="T16" fmla="*/ 47 w 47"/>
                <a:gd name="T17" fmla="*/ 23 h 46"/>
                <a:gd name="T18" fmla="*/ 15 w 47"/>
                <a:gd name="T19" fmla="*/ 1 h 46"/>
                <a:gd name="T20" fmla="*/ 0 w 47"/>
                <a:gd name="T21" fmla="*/ 23 h 46"/>
                <a:gd name="T22" fmla="*/ 14 w 47"/>
                <a:gd name="T23" fmla="*/ 44 h 46"/>
                <a:gd name="T24" fmla="*/ 14 w 47"/>
                <a:gd name="T25" fmla="*/ 41 h 46"/>
                <a:gd name="T26" fmla="*/ 9 w 47"/>
                <a:gd name="T27" fmla="*/ 37 h 46"/>
                <a:gd name="T28" fmla="*/ 3 w 47"/>
                <a:gd name="T29" fmla="*/ 23 h 46"/>
                <a:gd name="T30" fmla="*/ 9 w 47"/>
                <a:gd name="T31" fmla="*/ 8 h 46"/>
                <a:gd name="T32" fmla="*/ 15 w 47"/>
                <a:gd name="T33" fmla="*/ 4 h 46"/>
                <a:gd name="T34" fmla="*/ 15 w 47"/>
                <a:gd name="T35" fmla="*/ 1 h 46"/>
                <a:gd name="T36" fmla="*/ 23 w 47"/>
                <a:gd name="T37" fmla="*/ 0 h 46"/>
                <a:gd name="T38" fmla="*/ 21 w 47"/>
                <a:gd name="T39" fmla="*/ 0 h 46"/>
                <a:gd name="T40" fmla="*/ 20 w 47"/>
                <a:gd name="T41" fmla="*/ 2 h 46"/>
                <a:gd name="T42" fmla="*/ 23 w 47"/>
                <a:gd name="T43" fmla="*/ 2 h 46"/>
                <a:gd name="T44" fmla="*/ 38 w 47"/>
                <a:gd name="T45" fmla="*/ 8 h 46"/>
                <a:gd name="T46" fmla="*/ 44 w 47"/>
                <a:gd name="T47" fmla="*/ 23 h 46"/>
                <a:gd name="T48" fmla="*/ 45 w 47"/>
                <a:gd name="T49" fmla="*/ 23 h 46"/>
                <a:gd name="T50" fmla="*/ 47 w 47"/>
                <a:gd name="T51" fmla="*/ 23 h 46"/>
                <a:gd name="T52" fmla="*/ 23 w 47"/>
                <a:gd name="T5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" h="46">
                  <a:moveTo>
                    <a:pt x="47" y="23"/>
                  </a:move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9"/>
                    <a:pt x="42" y="34"/>
                    <a:pt x="38" y="37"/>
                  </a:cubicBezTo>
                  <a:cubicBezTo>
                    <a:pt x="34" y="41"/>
                    <a:pt x="29" y="44"/>
                    <a:pt x="23" y="44"/>
                  </a:cubicBezTo>
                  <a:cubicBezTo>
                    <a:pt x="22" y="44"/>
                    <a:pt x="21" y="43"/>
                    <a:pt x="19" y="43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2" y="46"/>
                    <a:pt x="23" y="46"/>
                  </a:cubicBezTo>
                  <a:cubicBezTo>
                    <a:pt x="36" y="46"/>
                    <a:pt x="47" y="36"/>
                    <a:pt x="47" y="23"/>
                  </a:cubicBezTo>
                  <a:moveTo>
                    <a:pt x="15" y="1"/>
                  </a:moveTo>
                  <a:cubicBezTo>
                    <a:pt x="6" y="4"/>
                    <a:pt x="0" y="13"/>
                    <a:pt x="0" y="23"/>
                  </a:cubicBezTo>
                  <a:cubicBezTo>
                    <a:pt x="0" y="32"/>
                    <a:pt x="6" y="40"/>
                    <a:pt x="14" y="44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2" y="40"/>
                    <a:pt x="10" y="39"/>
                    <a:pt x="9" y="37"/>
                  </a:cubicBezTo>
                  <a:cubicBezTo>
                    <a:pt x="5" y="34"/>
                    <a:pt x="3" y="29"/>
                    <a:pt x="3" y="23"/>
                  </a:cubicBezTo>
                  <a:cubicBezTo>
                    <a:pt x="3" y="17"/>
                    <a:pt x="5" y="12"/>
                    <a:pt x="9" y="8"/>
                  </a:cubicBezTo>
                  <a:cubicBezTo>
                    <a:pt x="11" y="6"/>
                    <a:pt x="13" y="5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23" y="0"/>
                  </a:moveTo>
                  <a:cubicBezTo>
                    <a:pt x="22" y="0"/>
                    <a:pt x="21" y="0"/>
                    <a:pt x="21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2" y="2"/>
                    <a:pt x="23" y="2"/>
                  </a:cubicBezTo>
                  <a:cubicBezTo>
                    <a:pt x="29" y="2"/>
                    <a:pt x="34" y="4"/>
                    <a:pt x="38" y="8"/>
                  </a:cubicBezTo>
                  <a:cubicBezTo>
                    <a:pt x="42" y="12"/>
                    <a:pt x="44" y="17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10"/>
                    <a:pt x="36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8" name="Freeform 92"/>
            <p:cNvSpPr>
              <a:spLocks noEditPoints="1"/>
            </p:cNvSpPr>
            <p:nvPr/>
          </p:nvSpPr>
          <p:spPr bwMode="auto">
            <a:xfrm>
              <a:off x="3678238" y="2451100"/>
              <a:ext cx="17463" cy="114300"/>
            </a:xfrm>
            <a:custGeom>
              <a:avLst/>
              <a:gdLst>
                <a:gd name="T0" fmla="*/ 0 w 7"/>
                <a:gd name="T1" fmla="*/ 41 h 46"/>
                <a:gd name="T2" fmla="*/ 0 w 7"/>
                <a:gd name="T3" fmla="*/ 44 h 46"/>
                <a:gd name="T4" fmla="*/ 5 w 7"/>
                <a:gd name="T5" fmla="*/ 46 h 46"/>
                <a:gd name="T6" fmla="*/ 5 w 7"/>
                <a:gd name="T7" fmla="*/ 43 h 46"/>
                <a:gd name="T8" fmla="*/ 0 w 7"/>
                <a:gd name="T9" fmla="*/ 41 h 46"/>
                <a:gd name="T10" fmla="*/ 7 w 7"/>
                <a:gd name="T11" fmla="*/ 0 h 46"/>
                <a:gd name="T12" fmla="*/ 1 w 7"/>
                <a:gd name="T13" fmla="*/ 1 h 46"/>
                <a:gd name="T14" fmla="*/ 1 w 7"/>
                <a:gd name="T15" fmla="*/ 4 h 46"/>
                <a:gd name="T16" fmla="*/ 6 w 7"/>
                <a:gd name="T17" fmla="*/ 2 h 46"/>
                <a:gd name="T18" fmla="*/ 7 w 7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6"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" y="45"/>
                    <a:pt x="3" y="45"/>
                    <a:pt x="5" y="4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3" y="43"/>
                    <a:pt x="2" y="42"/>
                    <a:pt x="0" y="41"/>
                  </a:cubicBezTo>
                  <a:moveTo>
                    <a:pt x="7" y="0"/>
                  </a:moveTo>
                  <a:cubicBezTo>
                    <a:pt x="5" y="0"/>
                    <a:pt x="3" y="0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6" y="2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14115" y="0"/>
            <a:ext cx="1381125" cy="6858000"/>
            <a:chOff x="4581525" y="0"/>
            <a:chExt cx="1381125" cy="685800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5815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8577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13397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41020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686425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962650" y="0"/>
              <a:ext cx="0" cy="6858000"/>
            </a:xfrm>
            <a:prstGeom prst="line">
              <a:avLst/>
            </a:prstGeom>
            <a:ln w="38100">
              <a:solidFill>
                <a:srgbClr val="75A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 descr="4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890" y="1882775"/>
            <a:ext cx="5197475" cy="3467735"/>
          </a:xfrm>
          <a:prstGeom prst="rect">
            <a:avLst/>
          </a:prstGeom>
        </p:spPr>
      </p:pic>
      <p:pic>
        <p:nvPicPr>
          <p:cNvPr id="4" name="图片 3" descr="卡通手绘人工智能科技机器人AI扁平图标"/>
          <p:cNvPicPr>
            <a:picLocks noChangeAspect="1"/>
          </p:cNvPicPr>
          <p:nvPr/>
        </p:nvPicPr>
        <p:blipFill>
          <a:blip r:embed="rId7"/>
          <a:srcRect t="68630" r="51743" b="13630"/>
          <a:stretch>
            <a:fillRect/>
          </a:stretch>
        </p:blipFill>
        <p:spPr>
          <a:xfrm>
            <a:off x="250825" y="5449570"/>
            <a:ext cx="3630295" cy="1784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0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1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441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9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441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69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8" grpId="0"/>
          <p:bldP spid="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20)"/>
</p:tagLst>
</file>

<file path=ppt/theme/theme1.xml><?xml version="1.0" encoding="utf-8"?>
<a:theme xmlns:a="http://schemas.openxmlformats.org/drawingml/2006/main" name="1_自定义设计方案">
  <a:themeElements>
    <a:clrScheme name="自定义 26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FC7D3"/>
      </a:accent1>
      <a:accent2>
        <a:srgbClr val="0FC7D3"/>
      </a:accent2>
      <a:accent3>
        <a:srgbClr val="113A52"/>
      </a:accent3>
      <a:accent4>
        <a:srgbClr val="0FC7D3"/>
      </a:accent4>
      <a:accent5>
        <a:srgbClr val="0FC7D3"/>
      </a:accent5>
      <a:accent6>
        <a:srgbClr val="113A52"/>
      </a:accent6>
      <a:hlink>
        <a:srgbClr val="0FC7D3"/>
      </a:hlink>
      <a:folHlink>
        <a:srgbClr val="0FC7D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2520</Words>
  <Application>Microsoft Office PowerPoint</Application>
  <PresentationFormat>自定义</PresentationFormat>
  <Paragraphs>253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Source Han Sans ExtraLight</vt:lpstr>
      <vt:lpstr>宋体</vt:lpstr>
      <vt:lpstr>微软雅黑</vt:lpstr>
      <vt:lpstr>Agency FB</vt:lpstr>
      <vt:lpstr>Arial</vt:lpstr>
      <vt:lpstr>Calibri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(20)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2016-10-17T14:00:00Z</dcterms:created>
  <dcterms:modified xsi:type="dcterms:W3CDTF">2020-07-21T06:16:52Z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